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32F1D2-C586-4E84-BF13-264BD1198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7236D31-442C-4D83-9D65-86A92BD2D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89CA19-2CDA-48A4-BB8F-7749F3B85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6B8DD7-B7C1-4ECE-A1DC-C51DBB90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A83BCC-ACD5-4372-8D47-E6532A247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2813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73E57-07A5-4572-B9AF-7D26F1B17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745F3D-57B7-4D56-8482-E673EF7C2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760676-1F32-4923-A8FE-74302BCB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EDAB46-AB0B-4E1A-BF70-0B79C914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B7700A-BE88-46F1-983C-C350417B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7331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8D186F4-169A-4786-9319-CC7CA4A3B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0A4145-BA02-4AE3-9983-9D1EBDA27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5092C5-6623-48D1-B88E-5254128AB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6F2C8D-1895-433E-AE07-4381FB344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FCEF91-1219-4583-B9A4-613A290FB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9475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725A93-FE4A-4765-AEBF-11A1BA66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848EE4-48E4-49DA-9313-D0C66FD9E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1A9FA9-4849-4A0C-8F8C-3FCCF1EBB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F3AB66-E198-4471-8252-D1BC19D8C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AECE87-319A-44EF-A94D-55901F35B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257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6D5DD-EEB2-4089-8BF4-4B18C9B8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BF91E1-9B1B-4675-8B20-9FF1E31B9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3E3993-CD88-40C7-BF8A-09A1C7ED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1432A3-D97F-4268-AD2C-84981B838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55DC14-F542-4FBB-BAB4-B88CAAAC9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2724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60D39-437D-4B27-8A97-185B0993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779CD8-13C7-47A6-9CE8-C8A0FF1183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40D931-6555-454B-ADA2-42E059A4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EA92E3-BDE6-47D8-AD71-E05CDD7B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1CE752-84A0-4486-B9BD-24F41FB46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7DC781-9E64-4F32-AA78-AE10954F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8351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B009DC-8074-4C9F-9995-B2F4221AF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C416C2-E79A-4AAD-B002-9495882AB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E4F4486-3B7F-4D2B-801C-29649465F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9243CD7-5689-4A9A-AD30-BAA72206B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7C5F04B-EF15-4FEF-9B9E-3898BA9D1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37E31F-1347-43FA-A20B-D4F0C99AC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8017554-2414-4E31-B493-97B605887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E587AB-3990-4EEB-B260-ECA2577A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5129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363E2A-D2C3-49C1-B183-0D9440BFF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4356EE-D676-4547-9374-ED5E209ED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5B71016-A2D1-44AB-A3CF-F864A5DE2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6AE148E-5EBB-4E84-8CFF-52B66C8B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04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04C8D8-1C15-4522-960E-8D1277519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1469558-6E64-4E81-89A4-F65D026B0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E54527-C693-4BBF-A8A5-E48C63801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08040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B52933-45D7-4E55-84AB-5DA442E92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5781BF-5064-43EB-B7DE-DE26269FB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061FF54-8B52-4D0E-8902-8DB031095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DB65F7-871E-4AD8-BAC0-1F362666F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B60BD4-296C-4346-A44F-4FFF98CB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8F6F2A-E356-44A1-BE36-BE8057082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0774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01F7CD-7546-41F9-878F-59CF43B4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B83F328-CECD-43E7-ACFC-C25E25567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87D2FF3-EF8F-4D49-8089-FC0DDABD8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173F54-A7ED-4456-855D-7203E5F8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FD5F44-66CA-48BB-B904-7E5F8E329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5CF60B-D7CB-4889-B55B-68393AF5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922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A077ED-ABED-461A-992C-5B75C73D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88A8EE-6181-468A-B5A8-DFF6558C7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F1F8D2-13B0-4629-B824-3256D354FD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3C7C4-7F07-4D41-A09F-05A8B9BF23D4}" type="datetimeFigureOut">
              <a:rPr lang="ru-UA" smtClean="0"/>
              <a:t>07.02.2024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E18778-7A47-4600-A8B9-BF6737E50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7E9D2B-5684-4477-9237-E57EEC58AB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A3CA9-8776-48E4-A072-8479CB782FF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6840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A070CD6-EDA8-41EA-9668-0CA979225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632"/>
            <a:ext cx="12192000" cy="5786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05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1DC4F4-94D0-4CF4-908B-1CBF00BC5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13" y="327882"/>
            <a:ext cx="10780773" cy="582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86C355B-6677-4E80-8FF3-CD892D7E6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14" y="331305"/>
            <a:ext cx="11566686" cy="506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8649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grano.natasha@gmail.com</dc:creator>
  <cp:lastModifiedBy>grano.natasha@gmail.com</cp:lastModifiedBy>
  <cp:revision>1</cp:revision>
  <dcterms:created xsi:type="dcterms:W3CDTF">2024-02-07T21:39:13Z</dcterms:created>
  <dcterms:modified xsi:type="dcterms:W3CDTF">2024-02-07T21:41:42Z</dcterms:modified>
</cp:coreProperties>
</file>