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07EC-B7C7-4D33-8185-02397D5C569D}" type="datetimeFigureOut">
              <a:rPr lang="uk-UA" smtClean="0"/>
              <a:t>20.09.2021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703-56E8-459A-AB26-04F627E18AF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07EC-B7C7-4D33-8185-02397D5C569D}" type="datetimeFigureOut">
              <a:rPr lang="uk-UA" smtClean="0"/>
              <a:t>20.09.2021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703-56E8-459A-AB26-04F627E18A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07EC-B7C7-4D33-8185-02397D5C569D}" type="datetimeFigureOut">
              <a:rPr lang="uk-UA" smtClean="0"/>
              <a:t>20.09.2021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703-56E8-459A-AB26-04F627E18A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07EC-B7C7-4D33-8185-02397D5C569D}" type="datetimeFigureOut">
              <a:rPr lang="uk-UA" smtClean="0"/>
              <a:t>20.09.2021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703-56E8-459A-AB26-04F627E18AF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07EC-B7C7-4D33-8185-02397D5C569D}" type="datetimeFigureOut">
              <a:rPr lang="uk-UA" smtClean="0"/>
              <a:t>20.09.2021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703-56E8-459A-AB26-04F627E18A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07EC-B7C7-4D33-8185-02397D5C569D}" type="datetimeFigureOut">
              <a:rPr lang="uk-UA" smtClean="0"/>
              <a:t>20.09.2021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703-56E8-459A-AB26-04F627E18AF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07EC-B7C7-4D33-8185-02397D5C569D}" type="datetimeFigureOut">
              <a:rPr lang="uk-UA" smtClean="0"/>
              <a:t>20.09.2021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703-56E8-459A-AB26-04F627E18AF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07EC-B7C7-4D33-8185-02397D5C569D}" type="datetimeFigureOut">
              <a:rPr lang="uk-UA" smtClean="0"/>
              <a:t>20.09.2021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703-56E8-459A-AB26-04F627E18A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07EC-B7C7-4D33-8185-02397D5C569D}" type="datetimeFigureOut">
              <a:rPr lang="uk-UA" smtClean="0"/>
              <a:t>20.09.2021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703-56E8-459A-AB26-04F627E18A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07EC-B7C7-4D33-8185-02397D5C569D}" type="datetimeFigureOut">
              <a:rPr lang="uk-UA" smtClean="0"/>
              <a:t>20.09.2021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703-56E8-459A-AB26-04F627E18AF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07EC-B7C7-4D33-8185-02397D5C569D}" type="datetimeFigureOut">
              <a:rPr lang="uk-UA" smtClean="0"/>
              <a:t>20.09.2021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2703-56E8-459A-AB26-04F627E18AF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3907EC-B7C7-4D33-8185-02397D5C569D}" type="datetimeFigureOut">
              <a:rPr lang="uk-UA" smtClean="0"/>
              <a:t>20.09.2021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072703-56E8-459A-AB26-04F627E18AF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2852937"/>
            <a:ext cx="2376264" cy="252027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764705"/>
            <a:ext cx="8712968" cy="1872208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400" i="1" dirty="0" smtClean="0">
                <a:solidFill>
                  <a:srgbClr val="FF0000"/>
                </a:solidFill>
              </a:rPr>
              <a:t>Олімпійський тиждень</a:t>
            </a:r>
            <a:br>
              <a:rPr lang="uk-UA" sz="4400" i="1" dirty="0" smtClean="0">
                <a:solidFill>
                  <a:srgbClr val="FF0000"/>
                </a:solidFill>
              </a:rPr>
            </a:br>
            <a:r>
              <a:rPr lang="uk-UA" sz="4400" i="1" dirty="0" smtClean="0">
                <a:solidFill>
                  <a:srgbClr val="FF0000"/>
                </a:solidFill>
              </a:rPr>
              <a:t> в Класичному коледжі СумДУ</a:t>
            </a:r>
            <a:endParaRPr lang="uk-UA" sz="44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417255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5445224"/>
            <a:ext cx="856895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Дякуємо за увагу!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992888" cy="5257822"/>
          </a:xfrm>
        </p:spPr>
      </p:pic>
    </p:spTree>
    <p:extLst>
      <p:ext uri="{BB962C8B-B14F-4D97-AF65-F5344CB8AC3E}">
        <p14:creationId xmlns:p14="http://schemas.microsoft.com/office/powerpoint/2010/main" val="11091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712967" cy="1440160"/>
          </a:xfrm>
        </p:spPr>
        <p:txBody>
          <a:bodyPr/>
          <a:lstStyle/>
          <a:p>
            <a:pPr marL="0" indent="0" algn="l">
              <a:buNone/>
            </a:pPr>
            <a:r>
              <a:rPr lang="uk-UA" sz="2400" dirty="0" smtClean="0">
                <a:solidFill>
                  <a:srgbClr val="FF0000"/>
                </a:solidFill>
              </a:rPr>
              <a:t>Спортивно-масовий захід «</a:t>
            </a:r>
            <a:r>
              <a:rPr lang="uk-UA" sz="2400" dirty="0">
                <a:solidFill>
                  <a:srgbClr val="FF0000"/>
                </a:solidFill>
              </a:rPr>
              <a:t>Т</a:t>
            </a:r>
            <a:r>
              <a:rPr lang="uk-UA" sz="2400" dirty="0" smtClean="0">
                <a:solidFill>
                  <a:srgbClr val="FF0000"/>
                </a:solidFill>
              </a:rPr>
              <a:t>ериторія спорту», приурочений до Дня фізичної культури і спорту України</a:t>
            </a:r>
            <a:endParaRPr lang="uk-UA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378794" cy="45050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640"/>
            <a:ext cx="5332840" cy="35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980728"/>
            <a:ext cx="1698591" cy="4534440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698521" cy="626469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55" y="846697"/>
            <a:ext cx="3274339" cy="4365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50" y="4437112"/>
            <a:ext cx="1513409" cy="219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058631" cy="3958376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35"/>
            <a:ext cx="2520280" cy="44804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43738"/>
            <a:ext cx="2212344" cy="3933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526"/>
            <a:ext cx="2432868" cy="4325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06" y="2664884"/>
            <a:ext cx="2301055" cy="4090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188640"/>
            <a:ext cx="2277950" cy="40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437112"/>
            <a:ext cx="7406208" cy="2016224"/>
          </a:xfrm>
        </p:spPr>
        <p:txBody>
          <a:bodyPr/>
          <a:lstStyle/>
          <a:p>
            <a:pPr marL="0" indent="0">
              <a:buNone/>
            </a:pPr>
            <a:r>
              <a:rPr lang="uk-UA" sz="3600" i="1" dirty="0" smtClean="0">
                <a:solidFill>
                  <a:srgbClr val="FF0000"/>
                </a:solidFill>
              </a:rPr>
              <a:t>Олімпійський урок</a:t>
            </a:r>
            <a:r>
              <a:rPr lang="uk-UA" sz="2400" i="1" dirty="0" smtClean="0">
                <a:solidFill>
                  <a:srgbClr val="FF0000"/>
                </a:solidFill>
              </a:rPr>
              <a:t/>
            </a:r>
            <a:br>
              <a:rPr lang="uk-UA" sz="2400" i="1" dirty="0" smtClean="0">
                <a:solidFill>
                  <a:srgbClr val="FF0000"/>
                </a:solidFill>
              </a:rPr>
            </a:br>
            <a:r>
              <a:rPr lang="uk-UA" sz="2400" i="1" dirty="0">
                <a:solidFill>
                  <a:srgbClr val="FF0000"/>
                </a:solidFill>
              </a:rPr>
              <a:t/>
            </a:r>
            <a:br>
              <a:rPr lang="uk-UA" sz="2400" i="1" dirty="0">
                <a:solidFill>
                  <a:srgbClr val="FF0000"/>
                </a:solidFill>
              </a:rPr>
            </a:br>
            <a:r>
              <a:rPr lang="uk-UA" sz="2400" dirty="0" smtClean="0"/>
              <a:t>виступ спортсменів - студентів та спортсменів -випускників.</a:t>
            </a:r>
            <a:endParaRPr lang="uk-UA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9203"/>
            <a:ext cx="2808312" cy="499255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57" y="332656"/>
            <a:ext cx="2293353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20688"/>
            <a:ext cx="3877816" cy="489448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Турнір з шахів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511"/>
            <a:ext cx="3773090" cy="6707717"/>
          </a:xfrm>
        </p:spPr>
      </p:pic>
    </p:spTree>
    <p:extLst>
      <p:ext uri="{BB962C8B-B14F-4D97-AF65-F5344CB8AC3E}">
        <p14:creationId xmlns:p14="http://schemas.microsoft.com/office/powerpoint/2010/main" val="7462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4372168"/>
            <a:ext cx="6830144" cy="136108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err="1" smtClean="0">
                <a:solidFill>
                  <a:srgbClr val="FF0000"/>
                </a:solidFill>
              </a:rPr>
              <a:t>Флорбол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4400" dirty="0" smtClean="0">
                <a:solidFill>
                  <a:schemeClr val="accent3">
                    <a:lumMod val="50000"/>
                  </a:schemeClr>
                </a:solidFill>
              </a:rPr>
              <a:t>студенти - викладачі</a:t>
            </a:r>
            <a:endParaRPr lang="uk-UA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443417" cy="4812427"/>
          </a:xfrm>
        </p:spPr>
      </p:pic>
    </p:spTree>
    <p:extLst>
      <p:ext uri="{BB962C8B-B14F-4D97-AF65-F5344CB8AC3E}">
        <p14:creationId xmlns:p14="http://schemas.microsoft.com/office/powerpoint/2010/main" val="36494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2562687" cy="1143000"/>
          </a:xfrm>
        </p:spPr>
        <p:txBody>
          <a:bodyPr/>
          <a:lstStyle/>
          <a:p>
            <a:pPr marL="0" indent="0">
              <a:buNone/>
            </a:pPr>
            <a:endParaRPr lang="uk-UA" sz="9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222818" cy="63367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64" y="404664"/>
            <a:ext cx="417483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780" y="5949280"/>
            <a:ext cx="6207684" cy="72008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i="1" dirty="0" smtClean="0">
                <a:solidFill>
                  <a:srgbClr val="FF0000"/>
                </a:solidFill>
              </a:rPr>
              <a:t>Нагородження переможців </a:t>
            </a:r>
            <a:endParaRPr lang="uk-UA" sz="32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4904"/>
            <a:ext cx="2606277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632"/>
            <a:ext cx="2895786" cy="3861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" y="21246"/>
            <a:ext cx="4688870" cy="3516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" y="3566140"/>
            <a:ext cx="2506998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24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Олімпійський тиждень  в Класичному коледжі СумДУ</vt:lpstr>
      <vt:lpstr>Спортивно-масовий захід «Територія спорту», приурочений до Дня фізичної культури і спорту України</vt:lpstr>
      <vt:lpstr>Презентация PowerPoint</vt:lpstr>
      <vt:lpstr>Презентация PowerPoint</vt:lpstr>
      <vt:lpstr>Олімпійський урок  виступ спортсменів - студентів та спортсменів -випускників.</vt:lpstr>
      <vt:lpstr>  Турнір з шахів</vt:lpstr>
      <vt:lpstr> Флорбол студенти - викладачі</vt:lpstr>
      <vt:lpstr>Презентация PowerPoint</vt:lpstr>
      <vt:lpstr>Нагородження переможців </vt:lpstr>
      <vt:lpstr>Дякуємо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Олімпійський тиждень  в Класичному коледжі СумДУ</dc:title>
  <dc:creator>Користувач Windows</dc:creator>
  <cp:lastModifiedBy>Користувач Windows</cp:lastModifiedBy>
  <cp:revision>5</cp:revision>
  <dcterms:created xsi:type="dcterms:W3CDTF">2021-09-20T10:27:44Z</dcterms:created>
  <dcterms:modified xsi:type="dcterms:W3CDTF">2021-09-20T11:20:11Z</dcterms:modified>
</cp:coreProperties>
</file>