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931" y="-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195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85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31022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95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68499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08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132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31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202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46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72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77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666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3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91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57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240AC-BFCC-416A-9C9C-83AA1C99E4E8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5885EB9-AB2C-46D2-9C24-844D364DF5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54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728" y="554805"/>
            <a:ext cx="10389121" cy="811658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Основні елементи та конструктивні схеми будівлі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Основні види будівельних робіт - Інформація від компаній Новомосковсь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0147" y="1889820"/>
            <a:ext cx="6686550" cy="411480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78805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804827" y="217036"/>
            <a:ext cx="9753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Перегородки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тонкі внутрішні ненавантажені стінки, що спираються безпосередньо на перекриття та розділяють внутрішній простір у межах поверху на окремі приміщення.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способом зведення перегородки бувають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збірними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,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монолітними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та із </a:t>
            </a:r>
            <a:r>
              <a:rPr kumimoji="0" lang="uk-UA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дрібно-штучних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матеріалів. Кріплення перегородок до бетонного стелі здійснюється шляхом улаштування анкерів з металу, до стіни — за допомогою закріп, що забиваються у дерев'яні вкладиші.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Picture 3" descr="https://i2.wp.com/remstd.ru/wp-content/uploads/2012/04/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8424" y="1778481"/>
            <a:ext cx="5618501" cy="480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Дерев'яна перегородка. Пристрій дерев'яних перегород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784" y="2234630"/>
            <a:ext cx="5752066" cy="4314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65105" y="457804"/>
            <a:ext cx="98631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Сходи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елементи будівель, що служать для з'єднання між поверхами, а також для евакуації. Вони бувають зовнішні та внутрішні.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5" descr="Перила з металу П2 купити в Інтернет магазині огородже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2748" y="1544789"/>
            <a:ext cx="6734960" cy="5051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3037" y="417816"/>
            <a:ext cx="8915400" cy="7842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Підлога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в будівлі може бути цементною, керамічною з плиток,дощатою чи паркетною.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ерамічна плитка для підлоги. Статті компанії «ПП Будпостач: газобетон и  газоблок по оптовій ціні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858" y="1258194"/>
            <a:ext cx="3738330" cy="2809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4" name="AutoShape 4" descr="Дерев'яна підлога: як зробити та доглядати? — статті від компанії «Домінант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26" name="AutoShape 6" descr="Дерев'яна підлога: як зробити та доглядати? — статті від компанії «Домінант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28" name="Picture 8" descr="Дерев'яна підлога: як зробити та доглядати? — статті від компанії «Домінант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923" y="821934"/>
            <a:ext cx="4756703" cy="3010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0" name="Picture 10" descr="Паркетні роботи.Комфортна паркетна підлога в Вашій оселі — Ukrboard"/>
          <p:cNvPicPr>
            <a:picLocks noChangeAspect="1" noChangeArrowheads="1"/>
          </p:cNvPicPr>
          <p:nvPr/>
        </p:nvPicPr>
        <p:blipFill>
          <a:blip r:embed="rId4" cstate="print"/>
          <a:srcRect t="13483" b="14247"/>
          <a:stretch>
            <a:fillRect/>
          </a:stretch>
        </p:blipFill>
        <p:spPr bwMode="auto">
          <a:xfrm>
            <a:off x="5258496" y="3400745"/>
            <a:ext cx="4321792" cy="312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2" name="Picture 12" descr="Стяжки підлоги своїми руками: пропорції розчин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18" y="3551826"/>
            <a:ext cx="3964362" cy="2967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96602" y="62832"/>
            <a:ext cx="1032895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Дах  -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поєднує захисні та несучі функції. Частина несучих елементів призначена для захисту будівлі від дії зовнішньої середовища (дощу, снігу, вітру і перегрівання сонячними лучами), складається з покрівлі — верхньої водонепроникної кулі (з азбестоцементних хвилястих листів, черепиці, листової сталі, рулонних матеріалів) та основи під покрівлю у вигляді обрешетування з дерев'яних брусків та дощок або цементною (асфальтовою) стяжкою.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 descr="Дах покрівля Дрогоб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831" y="1813399"/>
            <a:ext cx="6101387" cy="4170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9" name="Picture 5" descr="Крыша из шифера. Устройство и схема укладки - Kroula.b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9083" y="2342507"/>
            <a:ext cx="4976429" cy="3421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33591" y="263133"/>
            <a:ext cx="102227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Крокви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(дерев'яні або залізобетонні), ферми (дерев'яні, сталеві, залізобетонні) або залізобетонні панелі – елементи несучої частини – передають навантаження від вітру, снігу та маси даху на стіни та окремі опори.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Крокви для даху 100х150, д. 4,5-6 - ціна в Києві, купити з доставкою по  Україні | Київбу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620" y="1969179"/>
            <a:ext cx="4621908" cy="4621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Які крокви для даху слід застосовувати? Види та розрахунок крокв даху –  happy h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6780" y="1473057"/>
            <a:ext cx="57150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61671" y="200939"/>
            <a:ext cx="103460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Вікна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призначені для штучного освітлення та провітрювання приміщень. 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6575" y="4271750"/>
            <a:ext cx="5079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Двері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призначені для сполучення приміщень між собою, виходу із приміщень на сходову площадку та на вулицю.</a:t>
            </a:r>
            <a:endParaRPr lang="uk-UA" sz="2000" dirty="0"/>
          </a:p>
        </p:txBody>
      </p:sp>
      <p:sp>
        <p:nvSpPr>
          <p:cNvPr id="33795" name="AutoShape 3" descr="Пластикові вікна: інтернет-магазин у Києві | Київ Метал Пла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797" name="Picture 5" descr="Що краще: алюмінієві чи пластикові вікна? | ПП &quot;Компанія Алуні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100" y="935647"/>
            <a:ext cx="4601359" cy="241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9" name="Picture 7" descr="Тамбур або другі вхідні двері | Блог компанії «Перфект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7478" y="2221449"/>
            <a:ext cx="3029030" cy="425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808252" y="103480"/>
            <a:ext cx="86200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Балкони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(мал.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) влаштовуються для зручності мешканців та покращення фасадів будівель. Вони складаються з несучої конструкції, підлоги та обгороджування.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366462" y="1069700"/>
            <a:ext cx="9544693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Лоджією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) називається вбудована в габарити будівлі тераса, відкрита біля фасаду, а з трьох інших сторін захищена стінами будівлі.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Еркером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) вважається захищена зовнішніми стінами частина приміщення, що виступає за зовнішню плоскість фасаду та освітлювана вікнами. За формою вони бувають трикутні, трапецієвидні та напівкруглі.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studfile.net/html/2706/1080/html_62B2VHkM8H.bNhD/img-ID9JcM.pn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670637" y="2712378"/>
            <a:ext cx="7336392" cy="364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944149" y="2225502"/>
            <a:ext cx="7560840" cy="20162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Дякую </a:t>
            </a:r>
            <a:r>
              <a:rPr lang="uk-UA" sz="8000" b="1" i="1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8000" b="1" i="1" smtClean="0">
                <a:latin typeface="Times New Roman" pitchFamily="18" charset="0"/>
                <a:cs typeface="Times New Roman" pitchFamily="18" charset="0"/>
              </a:rPr>
              <a:t>увагу!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46606" y="502500"/>
            <a:ext cx="101405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 будівлі та споруди складаються з таких взаємозв'язаних архітектурно-конструктивних елементів (частин):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огороджуючих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несучих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Огороджувальні конструкції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(стіни, перекриття, перегородки) біля будинку знаходяться на межі двох суміжних просторів. Вони розділяють будинок на окремі приміщення та забезпечують потрібн</a:t>
            </a: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ий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теплозахист, повітряно-непроникність та звукоізоляцію.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Несучі елементи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сприймають діючі біля будівлі навантаження (від конструкцій будівлі та обладнання, вітрові, від снігу та людей).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61673" y="247095"/>
            <a:ext cx="104899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 конструктивними елементами цивільної будівлі є фундаменти, стіни, опори, перекриття, дах, перегородки, сходи, вікна, двері, балкони, лоджії тощо (рис. 1.1).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tudfile.net/html/2706/1080/html_62B2VHkM8H.bNhD/img-nQopAV.png"/>
          <p:cNvPicPr/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86825" y="1354946"/>
            <a:ext cx="5598217" cy="5035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318607" y="1331385"/>
            <a:ext cx="543502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Мал. 1.1. Конструктивна схема цивільної будівлі: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фундаменти; 2 – стіни підвалу; 3 – гідроізоляція; 4 – світловий приямок; 5 – вимощення; 6 – перемички; 7 – зовнішні цегляні стіни; 8 – внутрішні цегляні стіни; дерев'яні крокви, 12 – карниз, 13 – дахове перекриття, 14 – віконний отвір, 15 – підвіконна ніша, 16 – перегородки, 17 – міжповерхові перекриття, 18 – ригелі каркаса, 19 – підлога, 20 – перекриття над підвалом колони каркасу, 22 – стик колон, 23 – вентиляційний блок, 24 – санітарно-технічні блоки, 25 – сходові майданчики, 26 – сходові марші, 27 – перегородки сходової клітки із склоблоків.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77429" y="100913"/>
            <a:ext cx="100583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Фундаменти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опорні конструкції, розташовані нижче поверхні землі, що сприймають усі навантаження від будівлі та передають їх на основу, тобто на ґрунт. Вони забезпечують міцність та стійкість конструкцій.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02769" y="1002245"/>
            <a:ext cx="100481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способом спирання на ґрунт розрізняють фундаменти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безпосередньо спираються на ґрунт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(на природній основі)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пальові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(на штучній основі).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685" y="1739775"/>
            <a:ext cx="11150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конструктивною схемою фундаменти  бувають 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стрічкові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 , розташовані у вигляді безперервної стрічки під несучими стінами будівель 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кирпичних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блокових та панельних); 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Фундамен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06" y="2547992"/>
            <a:ext cx="8469363" cy="4036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7835" y="259893"/>
            <a:ext cx="105275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Стовпчасті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під колони, що окремо стояти, або стовпи (для каркасних споруд);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0927" t="19901" r="32247" b="31877"/>
          <a:stretch>
            <a:fillRect/>
          </a:stretch>
        </p:blipFill>
        <p:spPr bwMode="auto">
          <a:xfrm>
            <a:off x="297951" y="1397286"/>
            <a:ext cx="5878102" cy="408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6" name="Picture 4" descr="Fot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979" y="2208944"/>
            <a:ext cx="5674198" cy="407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946" y="547570"/>
            <a:ext cx="10417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Суцільні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застосовуються при дуже слабких ґрунтах і великих навантаженнях на колони.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vbud.in.ua/wp-content/uploads/2017/02/1786f2ced605fd48090aefbe9c5fe692-1-8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76" y="1464068"/>
            <a:ext cx="5561837" cy="347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4" descr="https://invest-bud.com.ua/wp-content/uploads/2022/04/01_zalivnoy_betonnyy_fundament-1024x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8646" y="2599362"/>
            <a:ext cx="6115067" cy="356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51397" y="265165"/>
            <a:ext cx="99453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альові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— будинки спираються на занурені в ґрунт дерев'яні, металеві, бетонні або залізобетонні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сваї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 descr="https://invest-bud.com.ua/wp-content/uploads/2022/04/Svaynyy_fundament-1-1024x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92" y="2730122"/>
            <a:ext cx="6245224" cy="3641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5" name="Picture 5" descr="Будівництво будинку на пальовому фундамент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6009" y="941170"/>
            <a:ext cx="5430069" cy="3661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67156" y="267866"/>
            <a:ext cx="99556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 типом огороджувальних конструкцій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стіни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 Стіни служать для огороджування приміщень від зовнішньої середовища та захисту їх від атмосферних дій (зовнішні стіни), а також для розподілу між собою окремих поміщень (внутрішні стіни).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5477" y="1271697"/>
            <a:ext cx="8027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Стіни бувають несучими, самонесучими та ненесучими: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4121" y="1801017"/>
            <a:ext cx="5500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Несучі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стіни  ( мал. а) власне навантаження, навантаження від перекриттів і даху передають на фундаменти. 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AutoShape 3" descr="несучі стіни у п'ятиповерхових буд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29" name="AutoShape 5" descr="несучі стіни у п'ятиповерхових будинк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Picture 7" descr="Самонесучі стіни - що це? Схема стрічкового фундаменту для дому, підготовка  та розмітка за конструктивним рішенням."/>
          <p:cNvPicPr>
            <a:picLocks noChangeAspect="1" noChangeArrowheads="1"/>
          </p:cNvPicPr>
          <p:nvPr/>
        </p:nvPicPr>
        <p:blipFill>
          <a:blip r:embed="rId2" cstate="print"/>
          <a:srcRect t="1239" b="10339"/>
          <a:stretch>
            <a:fillRect/>
          </a:stretch>
        </p:blipFill>
        <p:spPr bwMode="auto">
          <a:xfrm>
            <a:off x="5948737" y="1849347"/>
            <a:ext cx="6040703" cy="48596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23298" y="2890481"/>
            <a:ext cx="56131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Самонесучі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стіни ( мал. б) передають на фундаменти не лише навантаження від власної ваги, але і вітрове навантаження. На ці стіни перекриття чи інші конструкції будівлі не спираються.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7960" y="4672845"/>
            <a:ext cx="49350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Ненесучі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 , або навісні,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стіни є тільки огороджувальними. Вони власний вагу в межах шкірного поверху передають на інші елементи будівлі.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47974" y="222978"/>
            <a:ext cx="998990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Перекриття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горизонтальні обгороджування, які ділять будівлі на поверхи та виконують одночасно несучі функції. Перекриття у будівлях відіграють роль горизонтальних жорстких діафрагм, що забезпечують стійкість і просторову незмінність будівлі. Виконують перекриття частіше зі збірних залізобетонних, керамічних плит або у вигляді дерев'яних балок, до яких кріплять деталі стелі; перекриття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бують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також монолітними та по металевих балках.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Перекриття що розділяють суміжні поверхи називають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міжповерховими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що відокремлюють перший поверх від підвалу — 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цокольними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ті що перекривають верхній поверх (за наявності горища) —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орищним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Плити перекриття залізобетонні багатопустотні попередньо напружені шириною  1200 мм і висотою 160 мм. | ТДВ Хмельницькзалізобет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568" y="3047572"/>
            <a:ext cx="4181257" cy="2336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3" name="Picture 5" descr="Перекриття в приватному будинку фото 1802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412" y="4629365"/>
            <a:ext cx="2567469" cy="205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5" name="Picture 7" descr="Перекриття Терів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0802" y="3049922"/>
            <a:ext cx="5861198" cy="3412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1394</TotalTime>
  <Words>197</Words>
  <Application>Microsoft Office PowerPoint</Application>
  <PresentationFormat>Произвольный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Легкий дым</vt:lpstr>
      <vt:lpstr>     Основні елементи та конструктивні схеми будівлі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 настенных предметов.  Установка форточек, оконных и дверных петель</dc:title>
  <dc:creator>Алексей</dc:creator>
  <cp:lastModifiedBy>Administrator</cp:lastModifiedBy>
  <cp:revision>230</cp:revision>
  <dcterms:created xsi:type="dcterms:W3CDTF">2017-03-19T03:00:22Z</dcterms:created>
  <dcterms:modified xsi:type="dcterms:W3CDTF">2023-10-12T12:40:24Z</dcterms:modified>
</cp:coreProperties>
</file>