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77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Сучасні системи автоматизованого проектування (САПР)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САПР – це потужні інструменти для точного проектування та аналізу в різних галузях. Вони забезпечують автоматизацію рутинних завдань та інтеграцію процесів.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2D САПР: точність і застосування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Особливості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Висока</a:t>
            </a:r>
            <a:r>
              <a:rPr dirty="0"/>
              <a:t> </a:t>
            </a:r>
            <a:r>
              <a:rPr dirty="0" err="1"/>
              <a:t>точність</a:t>
            </a:r>
            <a:endParaRPr dirty="0"/>
          </a:p>
          <a:p>
            <a:r>
              <a:rPr dirty="0"/>
              <a:t>- </a:t>
            </a:r>
            <a:r>
              <a:rPr dirty="0" err="1"/>
              <a:t>Робота</a:t>
            </a:r>
            <a:r>
              <a:rPr dirty="0"/>
              <a:t> з </a:t>
            </a:r>
            <a:r>
              <a:rPr dirty="0" err="1"/>
              <a:t>шарами</a:t>
            </a:r>
            <a:endParaRPr lang="uk-UA" dirty="0"/>
          </a:p>
          <a:p>
            <a:r>
              <a:rPr lang="uk-UA" dirty="0"/>
              <a:t>- Автоматизація</a:t>
            </a:r>
            <a:endParaRPr dirty="0"/>
          </a:p>
          <a:p>
            <a:r>
              <a:rPr dirty="0"/>
              <a:t>- </a:t>
            </a:r>
            <a:r>
              <a:rPr dirty="0" err="1"/>
              <a:t>Підтримка</a:t>
            </a:r>
            <a:r>
              <a:rPr dirty="0"/>
              <a:t> </a:t>
            </a:r>
            <a:r>
              <a:rPr dirty="0" err="1"/>
              <a:t>форматів</a:t>
            </a:r>
            <a:r>
              <a:rPr dirty="0"/>
              <a:t> DWG, DXF.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3D САПР: твердотільне моделювання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3D моделі забезпечують точні механічні розрахунки та симуляції:</a:t>
            </a:r>
          </a:p>
          <a:p>
            <a:r>
              <a:t>- Аналіз міцності</a:t>
            </a:r>
          </a:p>
          <a:p>
            <a:r>
              <a:t>- Теплові та механічні симуляції.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3D САПР: поверхневі моделі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Використовуються для проектування складних форм:</a:t>
            </a:r>
          </a:p>
          <a:p>
            <a:r>
              <a:t>- Автомобілі</a:t>
            </a:r>
          </a:p>
          <a:p>
            <a:r>
              <a:t>- Літаки</a:t>
            </a:r>
          </a:p>
          <a:p>
            <a:r>
              <a:t>- Промислове обладнання.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3D САПР: симуляції та візуалізація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Можливості для симуляцій:</a:t>
            </a:r>
          </a:p>
          <a:p>
            <a:r>
              <a:t>- Динаміка рідин (CFD)</a:t>
            </a:r>
          </a:p>
          <a:p>
            <a:r>
              <a:t>- Механічні та теплові навантаження.</a:t>
            </a:r>
          </a:p>
          <a:p>
            <a:r>
              <a:t>Візуалізація та презентація проектів.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Генератори креслень: автоматизація документації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Генерація технічної документації:</a:t>
            </a:r>
          </a:p>
          <a:p>
            <a:r>
              <a:t>- Основні види креслень</a:t>
            </a:r>
          </a:p>
          <a:p>
            <a:r>
              <a:t>- Автоматичне нанесення розмірів і позначок.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САПР є невід'ємною частиною проектування та виробництва. Вони автоматизують завдання, інтегрують процеси і забезпечують точність та ефективність.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елементи сучасних САПР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САПР розподіляються на:</a:t>
            </a:r>
          </a:p>
          <a:p>
            <a:r>
              <a:t>1. 2D САПР</a:t>
            </a:r>
          </a:p>
          <a:p>
            <a:r>
              <a:t>2. 3D САПР</a:t>
            </a:r>
          </a:p>
          <a:p>
            <a:r>
              <a:t>3. Системи для аналізу та симуляцій</a:t>
            </a:r>
          </a:p>
          <a:p>
            <a:r>
              <a:t>4. Генератори креслень</a:t>
            </a:r>
          </a:p>
          <a:p>
            <a:r>
              <a:t>5. Спеціалізовані модулі</a:t>
            </a:r>
          </a:p>
          <a:p>
            <a:r>
              <a:t>6. Підтримка життєвого циклу продукту (PLM)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2D САПР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2D системи для створення двовимірних креслень. Приклади:</a:t>
            </a:r>
          </a:p>
          <a:p>
            <a:r>
              <a:t>- AutoCAD</a:t>
            </a:r>
          </a:p>
          <a:p>
            <a:r>
              <a:t>- DraftSight</a:t>
            </a:r>
          </a:p>
          <a:p>
            <a:r>
              <a:t>- Технічна документація, архітектурні плани.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3D САПР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3D моделювання є основою для інженерного проектування і промислового дизайну. Популярні інструменти:</a:t>
            </a:r>
          </a:p>
          <a:p>
            <a:r>
              <a:t>- SolidWorks</a:t>
            </a:r>
          </a:p>
          <a:p>
            <a:r>
              <a:t>- CATIA</a:t>
            </a:r>
          </a:p>
          <a:p>
            <a:r>
              <a:t>- Siemens NX.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Системи для аналізу та симуляцій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Інтегровані системи дозволяють проводити:</a:t>
            </a:r>
          </a:p>
          <a:p>
            <a:r>
              <a:t>- Міцність (CAE)</a:t>
            </a:r>
          </a:p>
          <a:p>
            <a:r>
              <a:t>- Динаміка рідин (CFD)</a:t>
            </a:r>
          </a:p>
          <a:p>
            <a:r>
              <a:t>- Теплові симуляції.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Генератори креслень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Автоматичне створення технічних креслень з параметричних моделей. Це дозволяє значно економити час.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Спеціалізовані модулі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Спеціалізовані модулі для:</a:t>
            </a:r>
          </a:p>
          <a:p>
            <a:r>
              <a:t>- Електрика</a:t>
            </a:r>
          </a:p>
          <a:p>
            <a:r>
              <a:t>- Архітектура</a:t>
            </a:r>
          </a:p>
          <a:p>
            <a:r>
              <a:t>- Машинобудування</a:t>
            </a:r>
          </a:p>
          <a:p>
            <a:r>
              <a:t>- Металоконструкції.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Підтримка життєвого циклу продукту (PLM)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Інтеграція САПР з PLM-системами забезпечує управління документацією, версіями та координацію проектів.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використання САПР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Основні переваги САПР:</a:t>
            </a:r>
          </a:p>
          <a:p>
            <a:r>
              <a:t>- Точність і надійність</a:t>
            </a:r>
          </a:p>
          <a:p>
            <a:r>
              <a:t>- Автоматизація процесів</a:t>
            </a:r>
          </a:p>
          <a:p>
            <a:r>
              <a:t>- Інтеграція з виробництвом</a:t>
            </a:r>
          </a:p>
          <a:p>
            <a:r>
              <a:t>- Оптимізація процесів</a:t>
            </a:r>
          </a:p>
          <a:p>
            <a:r>
              <a:t>- Співпраця в реальному часі.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353</Words>
  <Application>Microsoft Office PowerPoint</Application>
  <PresentationFormat>Екран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Сучасні системи автоматизованого проектування (САПР)</vt:lpstr>
      <vt:lpstr>Основні елементи сучасних САПР</vt:lpstr>
      <vt:lpstr>2D САПР</vt:lpstr>
      <vt:lpstr>3D САПР</vt:lpstr>
      <vt:lpstr>Системи для аналізу та симуляцій</vt:lpstr>
      <vt:lpstr>Генератори креслень</vt:lpstr>
      <vt:lpstr>Спеціалізовані модулі</vt:lpstr>
      <vt:lpstr>Підтримка життєвого циклу продукту (PLM)</vt:lpstr>
      <vt:lpstr>Переваги використання САПР</vt:lpstr>
      <vt:lpstr>2D САПР: точність і застосування</vt:lpstr>
      <vt:lpstr>3D САПР: твердотільне моделювання</vt:lpstr>
      <vt:lpstr>3D САПР: поверхневі моделі</vt:lpstr>
      <vt:lpstr>3D САПР: симуляції та візуалізація</vt:lpstr>
      <vt:lpstr>Генератори креслень: автоматизація документації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Віталій Колос</cp:lastModifiedBy>
  <cp:revision>2</cp:revision>
  <dcterms:created xsi:type="dcterms:W3CDTF">2013-01-27T09:14:16Z</dcterms:created>
  <dcterms:modified xsi:type="dcterms:W3CDTF">2024-09-18T06:57:27Z</dcterms:modified>
  <cp:category/>
</cp:coreProperties>
</file>