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  <p:embeddedFont>
      <p:font typeface="Alfa Slab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7" Type="http://schemas.openxmlformats.org/officeDocument/2006/relationships/font" Target="fonts/AlfaSlabOne-regular.fntdata"/><Relationship Id="rId16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46c51efa45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46c51efa45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46c51efa45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46c51efa45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46c51efa45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46c51efa45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6c51efa45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46c51efa45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6c51efa45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46c51efa45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46c51efa45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46c51efa45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Вигорання і менеджмент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Строгий Денис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Професійне вигорання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546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/>
              <a:t>Професійне вигорання – це емоційне, фізичне та розумове виснаження, яке виникає внаслідок тривалого стресу на роботі. </a:t>
            </a:r>
            <a:endParaRPr/>
          </a:p>
        </p:txBody>
      </p:sp>
      <p:pic>
        <p:nvPicPr>
          <p:cNvPr id="64" name="Google Shape;64;p14" title="image-Photoroo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875" y="674825"/>
            <a:ext cx="3705300" cy="370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Причини професійного вигорання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Надмірне навантаження. Постійні дедлайни, великі обсяги роботи та високі очікування можуть викликати перевтому.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Нечіткі обов’язки. Відсутність розуміння своїх завдань або ролі у команді створює додатковий стрес.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Монотонність. Рутинні завдання без можливості розвитку чи творчості виснажують емоційно.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Відсутність підтримки з боку колег або керівництва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Нерівновага між роботою та особистим життям. Постійна зайнятість без часу на відпочинок і особисті інтереси призводить до втрати балансу.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Наслідки вигорання для працівника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ru"/>
              <a:t>Хронічна втома та зниження енергії</a:t>
            </a:r>
            <a:br>
              <a:rPr lang="ru"/>
            </a:b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ru"/>
              <a:t>Втрата мотивації та незадоволеність роботою</a:t>
            </a:r>
            <a:br>
              <a:rPr lang="ru"/>
            </a:b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ru"/>
              <a:t>Зниження продуктивності та помилки в роботі</a:t>
            </a:r>
            <a:br>
              <a:rPr lang="ru"/>
            </a:b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ru"/>
              <a:t>Проблеми з фізичним та психічним здоров’ям (депресія, безсоння)</a:t>
            </a:r>
            <a:br>
              <a:rPr lang="ru"/>
            </a:b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ru"/>
              <a:t>Відчуження від колективу, зниження комунікації</a:t>
            </a:r>
            <a:br>
              <a:rPr lang="ru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Наслідки вигорання для підприємства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Зниження ефективності роботи команди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Зростання плинності кадрів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Збільшення кількості лікарняних та прогулів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Негативний вплив на корпоративну культуру та репутацію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689500" cy="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600">
                <a:latin typeface="Proxima Nova"/>
                <a:ea typeface="Proxima Nova"/>
                <a:cs typeface="Proxima Nova"/>
                <a:sym typeface="Proxima Nova"/>
              </a:rPr>
              <a:t>Боротьба з вигоранням серед працівників</a:t>
            </a:r>
            <a:endParaRPr sz="2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247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поліпшення фізичних умов праці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забезпечення комфортних робочих місць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правильно організовані зони відпочинку для співробітників на виробництві чи в кав’ярні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регулярні заходи для зміцнення командного духу та створення атмосфери довіри.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впровадження справедливих систем визнання досягнень працівників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8076"/>
              <a:buFont typeface="Arial"/>
              <a:buNone/>
            </a:pPr>
            <a:r>
              <a:rPr lang="ru" sz="2600">
                <a:latin typeface="Proxima Nova"/>
                <a:ea typeface="Proxima Nova"/>
                <a:cs typeface="Proxima Nova"/>
                <a:sym typeface="Proxima Nova"/>
              </a:rPr>
              <a:t>Боротьба з вигоранням серед працівників</a:t>
            </a:r>
            <a:endParaRPr sz="26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254550" y="1123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Крім того, можуть впроваджуватися наступні заходи:</a:t>
            </a:r>
            <a:br>
              <a:rPr lang="ru"/>
            </a:br>
            <a:r>
              <a:rPr lang="ru"/>
              <a:t>менторські програми, де досвідчені працівники (ментори) надають підтримку новачкам. Це допомагає знижувати стрес і швидше адаптуватися до роботи в компанії, що також є важливим елементом запобігання вигоранню.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</a:t>
            </a:r>
            <a:r>
              <a:rPr lang="ru"/>
              <a:t>онсультації з психологом для співробітників, які відчувають стрес або емоційне виснаження.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Коучингові сесії для керівників і менеджерів, щоб навчити їх виявляти перші ознаки вигорання серед підлеглих та надавати необхідну підтримку.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Групові тренінги з управління стресом, де працівники можуть отримати практичні інструменти для подолання стресових ситуацій на роботі.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