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1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6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82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2797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21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54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43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7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6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0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3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9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3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5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3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62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Опір інноваціям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/>
              <a:t>Презентація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основні</a:t>
            </a:r>
            <a:r>
              <a:rPr dirty="0"/>
              <a:t> </a:t>
            </a:r>
            <a:r>
              <a:rPr dirty="0" err="1"/>
              <a:t>аспекти</a:t>
            </a:r>
            <a:r>
              <a:rPr dirty="0"/>
              <a:t> </a:t>
            </a:r>
            <a:r>
              <a:rPr dirty="0" err="1"/>
              <a:t>опору</a:t>
            </a:r>
            <a:r>
              <a:rPr dirty="0"/>
              <a:t> </a:t>
            </a:r>
            <a:r>
              <a:rPr dirty="0" err="1"/>
              <a:t>інноваціям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методи</a:t>
            </a:r>
            <a:r>
              <a:rPr dirty="0"/>
              <a:t> </a:t>
            </a:r>
            <a:r>
              <a:rPr dirty="0" err="1"/>
              <a:t>його</a:t>
            </a:r>
            <a:r>
              <a:rPr dirty="0"/>
              <a:t> </a:t>
            </a:r>
            <a:r>
              <a:rPr dirty="0" err="1"/>
              <a:t>подолання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Вступ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Визначення опору інноваціям</a:t>
            </a:r>
          </a:p>
          <a:p>
            <a:r>
              <a:t>- Чому це важливо</a:t>
            </a:r>
          </a:p>
          <a:p>
            <a:r>
              <a:t>- Основні аспекти теми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Причини опору інноваціям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Індивідуальні фактори (страх, відсутність навичок, переконання)</a:t>
            </a:r>
          </a:p>
          <a:p>
            <a:r>
              <a:t>- Організаційні фактори (інертність, комунікація, ресурси)</a:t>
            </a:r>
          </a:p>
          <a:p>
            <a:r>
              <a:t>- Соціальні фактори (традиції, негативне сприйняття)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Види опору інноваціям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Активний (протести, бойкот)</a:t>
            </a:r>
          </a:p>
          <a:p>
            <a:r>
              <a:t>- Пасивний (ігнорування, мінімальні зусилля)</a:t>
            </a:r>
          </a:p>
          <a:p>
            <a:r>
              <a:t>- Організаційний (бюрократичні перепони, відсутність підтримки)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Методи подолання опору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Освіта та навчання</a:t>
            </a:r>
          </a:p>
          <a:p>
            <a:r>
              <a:t>- Ефективна комунікація</a:t>
            </a:r>
          </a:p>
          <a:p>
            <a:r>
              <a:t>- Залучення співробітників</a:t>
            </a:r>
          </a:p>
          <a:p>
            <a:r>
              <a:t>- Лідерська підтримка</a:t>
            </a:r>
          </a:p>
          <a:p>
            <a:r>
              <a:t>- Стимулювання та мотивація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Висновки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Важливість управління опором</a:t>
            </a:r>
          </a:p>
          <a:p>
            <a:r>
              <a:t>- Ключові підходи до зменшення опору</a:t>
            </a:r>
          </a:p>
          <a:p>
            <a:r>
              <a:t>- Перспективи інновацій у майбутньому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121</Words>
  <Application>Microsoft Office PowerPoint</Application>
  <PresentationFormat>Екран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Іон</vt:lpstr>
      <vt:lpstr>Опір інноваціям</vt:lpstr>
      <vt:lpstr>Вступ</vt:lpstr>
      <vt:lpstr>Причини опору інноваціям</vt:lpstr>
      <vt:lpstr>Види опору інноваціям</vt:lpstr>
      <vt:lpstr>Методи подолання опору</vt:lpstr>
      <vt:lpstr>Висновки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Опір інноваціям</dc:title>
  <dc:subject/>
  <dc:creator>User</dc:creator>
  <cp:keywords/>
  <dc:description>generated using python-pptx</dc:description>
  <cp:lastModifiedBy>Тетяна Шульга</cp:lastModifiedBy>
  <cp:revision>2</cp:revision>
  <dcterms:created xsi:type="dcterms:W3CDTF">2013-01-27T09:14:16Z</dcterms:created>
  <dcterms:modified xsi:type="dcterms:W3CDTF">2025-04-03T07:15:36Z</dcterms:modified>
  <cp:category/>
</cp:coreProperties>
</file>