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313" r:id="rId4"/>
    <p:sldId id="314" r:id="rId5"/>
    <p:sldId id="360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1" r:id="rId22"/>
    <p:sldId id="330" r:id="rId23"/>
    <p:sldId id="332" r:id="rId24"/>
    <p:sldId id="333" r:id="rId25"/>
    <p:sldId id="334" r:id="rId26"/>
    <p:sldId id="312" r:id="rId2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3DF43F-6F26-4356-97E7-A958B798CBCD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7DE50E8-C349-4616-A851-80802EB2BBE1}">
      <dgm:prSet phldrT="[Текст]"/>
      <dgm:spPr/>
      <dgm:t>
        <a:bodyPr/>
        <a:lstStyle/>
        <a:p>
          <a:r>
            <a:rPr lang="uk-UA" b="1" dirty="0" smtClean="0"/>
            <a:t>Правовий режим майна</a:t>
          </a:r>
          <a:endParaRPr lang="uk-UA" b="1" dirty="0"/>
        </a:p>
      </dgm:t>
    </dgm:pt>
    <dgm:pt modelId="{412482AB-B153-4A7F-BBEE-6F39AFD3D5D9}" type="parTrans" cxnId="{E1337890-8AF2-4F6C-82C0-6E76B230058D}">
      <dgm:prSet/>
      <dgm:spPr/>
      <dgm:t>
        <a:bodyPr/>
        <a:lstStyle/>
        <a:p>
          <a:endParaRPr lang="uk-UA"/>
        </a:p>
      </dgm:t>
    </dgm:pt>
    <dgm:pt modelId="{1B996900-2062-45A6-8D06-CDD0A5B741B9}" type="sibTrans" cxnId="{E1337890-8AF2-4F6C-82C0-6E76B230058D}">
      <dgm:prSet/>
      <dgm:spPr/>
      <dgm:t>
        <a:bodyPr/>
        <a:lstStyle/>
        <a:p>
          <a:endParaRPr lang="uk-UA"/>
        </a:p>
      </dgm:t>
    </dgm:pt>
    <dgm:pt modelId="{29F82774-137A-46CE-AABC-42FE14FE18DA}">
      <dgm:prSet phldrT="[Текст]"/>
      <dgm:spPr/>
      <dgm:t>
        <a:bodyPr/>
        <a:lstStyle/>
        <a:p>
          <a:r>
            <a:rPr lang="uk-UA" b="1" dirty="0" smtClean="0"/>
            <a:t>Склад (структура) майна</a:t>
          </a:r>
          <a:endParaRPr lang="uk-UA" b="1" dirty="0"/>
        </a:p>
      </dgm:t>
    </dgm:pt>
    <dgm:pt modelId="{5B34157A-CDAE-4217-85F3-093525A7A7EF}" type="parTrans" cxnId="{AE775E82-8BDE-4A11-9EF5-D10454182FE8}">
      <dgm:prSet/>
      <dgm:spPr/>
      <dgm:t>
        <a:bodyPr/>
        <a:lstStyle/>
        <a:p>
          <a:endParaRPr lang="uk-UA"/>
        </a:p>
      </dgm:t>
    </dgm:pt>
    <dgm:pt modelId="{6A5101D1-9CED-428E-A14C-49FE19B7C3D0}" type="sibTrans" cxnId="{AE775E82-8BDE-4A11-9EF5-D10454182FE8}">
      <dgm:prSet/>
      <dgm:spPr/>
      <dgm:t>
        <a:bodyPr/>
        <a:lstStyle/>
        <a:p>
          <a:endParaRPr lang="uk-UA"/>
        </a:p>
      </dgm:t>
    </dgm:pt>
    <dgm:pt modelId="{0FF5E947-E9C0-426D-9BE4-02D7905B12B2}">
      <dgm:prSet phldrT="[Текст]"/>
      <dgm:spPr/>
      <dgm:t>
        <a:bodyPr/>
        <a:lstStyle/>
        <a:p>
          <a:r>
            <a:rPr lang="uk-UA" b="1" dirty="0" smtClean="0"/>
            <a:t>Порядок використання майна</a:t>
          </a:r>
          <a:endParaRPr lang="uk-UA" b="1" dirty="0"/>
        </a:p>
      </dgm:t>
    </dgm:pt>
    <dgm:pt modelId="{AD4F0C04-E272-49F9-B702-E4FFA489F691}" type="parTrans" cxnId="{A50A9E8B-208C-4A41-9F90-2A2FFAB1ADB9}">
      <dgm:prSet/>
      <dgm:spPr/>
      <dgm:t>
        <a:bodyPr/>
        <a:lstStyle/>
        <a:p>
          <a:endParaRPr lang="uk-UA"/>
        </a:p>
      </dgm:t>
    </dgm:pt>
    <dgm:pt modelId="{D6137E1F-A6C6-4DAB-A499-0B4FBED47270}" type="sibTrans" cxnId="{A50A9E8B-208C-4A41-9F90-2A2FFAB1ADB9}">
      <dgm:prSet/>
      <dgm:spPr/>
      <dgm:t>
        <a:bodyPr/>
        <a:lstStyle/>
        <a:p>
          <a:endParaRPr lang="uk-UA"/>
        </a:p>
      </dgm:t>
    </dgm:pt>
    <dgm:pt modelId="{03D6DF16-048B-4635-94E1-9710C05E49B7}">
      <dgm:prSet phldrT="[Текст]"/>
      <dgm:spPr/>
      <dgm:t>
        <a:bodyPr/>
        <a:lstStyle/>
        <a:p>
          <a:r>
            <a:rPr lang="uk-UA" b="1" dirty="0" smtClean="0"/>
            <a:t>Порядок придбання і вибуття майна</a:t>
          </a:r>
          <a:endParaRPr lang="uk-UA" b="1" dirty="0"/>
        </a:p>
      </dgm:t>
    </dgm:pt>
    <dgm:pt modelId="{55EF5E32-0D19-4BBD-95A0-8D8EA106E74C}" type="parTrans" cxnId="{ACB62499-42C2-4583-BC53-5F1CEEF7BD1D}">
      <dgm:prSet/>
      <dgm:spPr/>
      <dgm:t>
        <a:bodyPr/>
        <a:lstStyle/>
        <a:p>
          <a:endParaRPr lang="uk-UA"/>
        </a:p>
      </dgm:t>
    </dgm:pt>
    <dgm:pt modelId="{069D6F84-36ED-41C9-96E6-60AADC5BCC47}" type="sibTrans" cxnId="{ACB62499-42C2-4583-BC53-5F1CEEF7BD1D}">
      <dgm:prSet/>
      <dgm:spPr/>
      <dgm:t>
        <a:bodyPr/>
        <a:lstStyle/>
        <a:p>
          <a:endParaRPr lang="uk-UA"/>
        </a:p>
      </dgm:t>
    </dgm:pt>
    <dgm:pt modelId="{164A0E9C-122D-4DBE-B980-0ED86183623F}">
      <dgm:prSet phldrT="[Текст]"/>
      <dgm:spPr/>
      <dgm:t>
        <a:bodyPr/>
        <a:lstStyle/>
        <a:p>
          <a:r>
            <a:rPr lang="uk-UA" b="1" dirty="0" smtClean="0"/>
            <a:t>Порядок звернення стягнення на майно</a:t>
          </a:r>
          <a:endParaRPr lang="uk-UA" b="1" dirty="0"/>
        </a:p>
      </dgm:t>
    </dgm:pt>
    <dgm:pt modelId="{45B4ADB9-229E-469F-BF95-7726F1707AA5}" type="parTrans" cxnId="{1C213B45-A07C-4D25-9140-04F5AED39703}">
      <dgm:prSet/>
      <dgm:spPr/>
      <dgm:t>
        <a:bodyPr/>
        <a:lstStyle/>
        <a:p>
          <a:endParaRPr lang="uk-UA"/>
        </a:p>
      </dgm:t>
    </dgm:pt>
    <dgm:pt modelId="{1D8CB073-8E10-47CE-B079-9A2C0325C880}" type="sibTrans" cxnId="{1C213B45-A07C-4D25-9140-04F5AED39703}">
      <dgm:prSet/>
      <dgm:spPr/>
      <dgm:t>
        <a:bodyPr/>
        <a:lstStyle/>
        <a:p>
          <a:endParaRPr lang="uk-UA"/>
        </a:p>
      </dgm:t>
    </dgm:pt>
    <dgm:pt modelId="{44BC023F-AEDE-49F0-B7CB-70533E2D0237}" type="pres">
      <dgm:prSet presAssocID="{003DF43F-6F26-4356-97E7-A958B798CBC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71B47310-8999-4170-9E90-14E18897ACA1}" type="pres">
      <dgm:prSet presAssocID="{57DE50E8-C349-4616-A851-80802EB2BBE1}" presName="hierRoot1" presStyleCnt="0"/>
      <dgm:spPr/>
    </dgm:pt>
    <dgm:pt modelId="{120479F7-630A-4030-88AF-0BE6993DF253}" type="pres">
      <dgm:prSet presAssocID="{57DE50E8-C349-4616-A851-80802EB2BBE1}" presName="composite" presStyleCnt="0"/>
      <dgm:spPr/>
    </dgm:pt>
    <dgm:pt modelId="{D533CA90-0684-44DA-AD16-F02B6FB74C64}" type="pres">
      <dgm:prSet presAssocID="{57DE50E8-C349-4616-A851-80802EB2BBE1}" presName="background" presStyleLbl="node0" presStyleIdx="0" presStyleCnt="1"/>
      <dgm:spPr/>
    </dgm:pt>
    <dgm:pt modelId="{26DB900A-7811-47F5-8685-025E7198D2A7}" type="pres">
      <dgm:prSet presAssocID="{57DE50E8-C349-4616-A851-80802EB2BBE1}" presName="text" presStyleLbl="fgAcc0" presStyleIdx="0" presStyleCnt="1" custScaleX="33673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3E95A5E-CA4C-49E1-995A-E3E29C591D51}" type="pres">
      <dgm:prSet presAssocID="{57DE50E8-C349-4616-A851-80802EB2BBE1}" presName="hierChild2" presStyleCnt="0"/>
      <dgm:spPr/>
    </dgm:pt>
    <dgm:pt modelId="{C4EB15F8-FBC3-4E26-9AD9-87483185904D}" type="pres">
      <dgm:prSet presAssocID="{5B34157A-CDAE-4217-85F3-093525A7A7EF}" presName="Name10" presStyleLbl="parChTrans1D2" presStyleIdx="0" presStyleCnt="2"/>
      <dgm:spPr/>
      <dgm:t>
        <a:bodyPr/>
        <a:lstStyle/>
        <a:p>
          <a:endParaRPr lang="uk-UA"/>
        </a:p>
      </dgm:t>
    </dgm:pt>
    <dgm:pt modelId="{CD659F07-8308-4216-B328-A20CB0BB501D}" type="pres">
      <dgm:prSet presAssocID="{29F82774-137A-46CE-AABC-42FE14FE18DA}" presName="hierRoot2" presStyleCnt="0"/>
      <dgm:spPr/>
    </dgm:pt>
    <dgm:pt modelId="{B50C95E8-1943-4173-B5A9-4480AC1947C3}" type="pres">
      <dgm:prSet presAssocID="{29F82774-137A-46CE-AABC-42FE14FE18DA}" presName="composite2" presStyleCnt="0"/>
      <dgm:spPr/>
    </dgm:pt>
    <dgm:pt modelId="{E63A29E5-D918-48A9-8693-D8BBD7AB7227}" type="pres">
      <dgm:prSet presAssocID="{29F82774-137A-46CE-AABC-42FE14FE18DA}" presName="background2" presStyleLbl="node2" presStyleIdx="0" presStyleCnt="2"/>
      <dgm:spPr/>
    </dgm:pt>
    <dgm:pt modelId="{110D10EC-B921-4F3D-A174-63ACD5CBC84B}" type="pres">
      <dgm:prSet presAssocID="{29F82774-137A-46CE-AABC-42FE14FE18DA}" presName="text2" presStyleLbl="fgAcc2" presStyleIdx="0" presStyleCnt="2" custScaleX="212718" custScaleY="15793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B9A2AEA-EBBF-496C-81B4-E299ABDE2049}" type="pres">
      <dgm:prSet presAssocID="{29F82774-137A-46CE-AABC-42FE14FE18DA}" presName="hierChild3" presStyleCnt="0"/>
      <dgm:spPr/>
    </dgm:pt>
    <dgm:pt modelId="{E2686690-FE25-4CAB-A6CC-D0FB013750D7}" type="pres">
      <dgm:prSet presAssocID="{AD4F0C04-E272-49F9-B702-E4FFA489F691}" presName="Name17" presStyleLbl="parChTrans1D3" presStyleIdx="0" presStyleCnt="2"/>
      <dgm:spPr/>
      <dgm:t>
        <a:bodyPr/>
        <a:lstStyle/>
        <a:p>
          <a:endParaRPr lang="uk-UA"/>
        </a:p>
      </dgm:t>
    </dgm:pt>
    <dgm:pt modelId="{8967AC58-0DCA-4BE5-B7C4-58E099258E65}" type="pres">
      <dgm:prSet presAssocID="{0FF5E947-E9C0-426D-9BE4-02D7905B12B2}" presName="hierRoot3" presStyleCnt="0"/>
      <dgm:spPr/>
    </dgm:pt>
    <dgm:pt modelId="{0E995176-BC1E-4DC2-9A99-97944AA32A25}" type="pres">
      <dgm:prSet presAssocID="{0FF5E947-E9C0-426D-9BE4-02D7905B12B2}" presName="composite3" presStyleCnt="0"/>
      <dgm:spPr/>
    </dgm:pt>
    <dgm:pt modelId="{415FC7A4-F102-4B23-B0B0-E6128304EC3D}" type="pres">
      <dgm:prSet presAssocID="{0FF5E947-E9C0-426D-9BE4-02D7905B12B2}" presName="background3" presStyleLbl="node3" presStyleIdx="0" presStyleCnt="2"/>
      <dgm:spPr/>
    </dgm:pt>
    <dgm:pt modelId="{CD0CB1CA-DECC-4B17-9295-C9F63ED6F7AD}" type="pres">
      <dgm:prSet presAssocID="{0FF5E947-E9C0-426D-9BE4-02D7905B12B2}" presName="text3" presStyleLbl="fgAcc3" presStyleIdx="0" presStyleCnt="2" custScaleX="212718" custScaleY="15793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2A39518-51D1-4FE8-8D9C-DAE3D99A9E8B}" type="pres">
      <dgm:prSet presAssocID="{0FF5E947-E9C0-426D-9BE4-02D7905B12B2}" presName="hierChild4" presStyleCnt="0"/>
      <dgm:spPr/>
    </dgm:pt>
    <dgm:pt modelId="{8184400A-749E-4773-A475-E9F303800C21}" type="pres">
      <dgm:prSet presAssocID="{55EF5E32-0D19-4BBD-95A0-8D8EA106E74C}" presName="Name10" presStyleLbl="parChTrans1D2" presStyleIdx="1" presStyleCnt="2"/>
      <dgm:spPr/>
      <dgm:t>
        <a:bodyPr/>
        <a:lstStyle/>
        <a:p>
          <a:endParaRPr lang="uk-UA"/>
        </a:p>
      </dgm:t>
    </dgm:pt>
    <dgm:pt modelId="{0D746907-08DE-46C7-BDCB-005F707DE352}" type="pres">
      <dgm:prSet presAssocID="{03D6DF16-048B-4635-94E1-9710C05E49B7}" presName="hierRoot2" presStyleCnt="0"/>
      <dgm:spPr/>
    </dgm:pt>
    <dgm:pt modelId="{C56FC55E-647D-45A5-89A4-564EBE8EA72A}" type="pres">
      <dgm:prSet presAssocID="{03D6DF16-048B-4635-94E1-9710C05E49B7}" presName="composite2" presStyleCnt="0"/>
      <dgm:spPr/>
    </dgm:pt>
    <dgm:pt modelId="{0D373933-DF25-476E-9F28-AB342856484D}" type="pres">
      <dgm:prSet presAssocID="{03D6DF16-048B-4635-94E1-9710C05E49B7}" presName="background2" presStyleLbl="node2" presStyleIdx="1" presStyleCnt="2"/>
      <dgm:spPr/>
    </dgm:pt>
    <dgm:pt modelId="{7F08834D-E9A9-4F00-B8F8-05DD26D609E1}" type="pres">
      <dgm:prSet presAssocID="{03D6DF16-048B-4635-94E1-9710C05E49B7}" presName="text2" presStyleLbl="fgAcc2" presStyleIdx="1" presStyleCnt="2" custScaleX="212718" custScaleY="15793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325550B-111F-4368-AD89-5F2DE63098E2}" type="pres">
      <dgm:prSet presAssocID="{03D6DF16-048B-4635-94E1-9710C05E49B7}" presName="hierChild3" presStyleCnt="0"/>
      <dgm:spPr/>
    </dgm:pt>
    <dgm:pt modelId="{3F8D4442-8DC2-46C5-A220-0552BEC02B31}" type="pres">
      <dgm:prSet presAssocID="{45B4ADB9-229E-469F-BF95-7726F1707AA5}" presName="Name17" presStyleLbl="parChTrans1D3" presStyleIdx="1" presStyleCnt="2"/>
      <dgm:spPr/>
      <dgm:t>
        <a:bodyPr/>
        <a:lstStyle/>
        <a:p>
          <a:endParaRPr lang="uk-UA"/>
        </a:p>
      </dgm:t>
    </dgm:pt>
    <dgm:pt modelId="{11ED2376-38E5-4F2B-BDB1-4541D3A01919}" type="pres">
      <dgm:prSet presAssocID="{164A0E9C-122D-4DBE-B980-0ED86183623F}" presName="hierRoot3" presStyleCnt="0"/>
      <dgm:spPr/>
    </dgm:pt>
    <dgm:pt modelId="{24E6D743-2178-4E4A-9CB5-F4C06D4BA3DD}" type="pres">
      <dgm:prSet presAssocID="{164A0E9C-122D-4DBE-B980-0ED86183623F}" presName="composite3" presStyleCnt="0"/>
      <dgm:spPr/>
    </dgm:pt>
    <dgm:pt modelId="{FE3EDAAE-3B21-4024-B1FB-FBABEBB3E4C2}" type="pres">
      <dgm:prSet presAssocID="{164A0E9C-122D-4DBE-B980-0ED86183623F}" presName="background3" presStyleLbl="node3" presStyleIdx="1" presStyleCnt="2"/>
      <dgm:spPr/>
    </dgm:pt>
    <dgm:pt modelId="{E0CBD02B-BA93-4676-A54E-A18576B8B11D}" type="pres">
      <dgm:prSet presAssocID="{164A0E9C-122D-4DBE-B980-0ED86183623F}" presName="text3" presStyleLbl="fgAcc3" presStyleIdx="1" presStyleCnt="2" custScaleX="212718" custScaleY="15793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1730F2F-B276-473F-8E2A-6280E2AD6DD7}" type="pres">
      <dgm:prSet presAssocID="{164A0E9C-122D-4DBE-B980-0ED86183623F}" presName="hierChild4" presStyleCnt="0"/>
      <dgm:spPr/>
    </dgm:pt>
  </dgm:ptLst>
  <dgm:cxnLst>
    <dgm:cxn modelId="{AE775E82-8BDE-4A11-9EF5-D10454182FE8}" srcId="{57DE50E8-C349-4616-A851-80802EB2BBE1}" destId="{29F82774-137A-46CE-AABC-42FE14FE18DA}" srcOrd="0" destOrd="0" parTransId="{5B34157A-CDAE-4217-85F3-093525A7A7EF}" sibTransId="{6A5101D1-9CED-428E-A14C-49FE19B7C3D0}"/>
    <dgm:cxn modelId="{8DDD61DD-6DE2-4AD6-8A56-9E3211A6D969}" type="presOf" srcId="{164A0E9C-122D-4DBE-B980-0ED86183623F}" destId="{E0CBD02B-BA93-4676-A54E-A18576B8B11D}" srcOrd="0" destOrd="0" presId="urn:microsoft.com/office/officeart/2005/8/layout/hierarchy1"/>
    <dgm:cxn modelId="{2ACC883A-E92F-4966-90C0-751272F23455}" type="presOf" srcId="{57DE50E8-C349-4616-A851-80802EB2BBE1}" destId="{26DB900A-7811-47F5-8685-025E7198D2A7}" srcOrd="0" destOrd="0" presId="urn:microsoft.com/office/officeart/2005/8/layout/hierarchy1"/>
    <dgm:cxn modelId="{ACB62499-42C2-4583-BC53-5F1CEEF7BD1D}" srcId="{57DE50E8-C349-4616-A851-80802EB2BBE1}" destId="{03D6DF16-048B-4635-94E1-9710C05E49B7}" srcOrd="1" destOrd="0" parTransId="{55EF5E32-0D19-4BBD-95A0-8D8EA106E74C}" sibTransId="{069D6F84-36ED-41C9-96E6-60AADC5BCC47}"/>
    <dgm:cxn modelId="{456798C2-990E-4E20-AF12-8EDBAF36F2EE}" type="presOf" srcId="{55EF5E32-0D19-4BBD-95A0-8D8EA106E74C}" destId="{8184400A-749E-4773-A475-E9F303800C21}" srcOrd="0" destOrd="0" presId="urn:microsoft.com/office/officeart/2005/8/layout/hierarchy1"/>
    <dgm:cxn modelId="{96C92916-1F92-49A4-A1BB-4088F0DCB460}" type="presOf" srcId="{03D6DF16-048B-4635-94E1-9710C05E49B7}" destId="{7F08834D-E9A9-4F00-B8F8-05DD26D609E1}" srcOrd="0" destOrd="0" presId="urn:microsoft.com/office/officeart/2005/8/layout/hierarchy1"/>
    <dgm:cxn modelId="{E1337890-8AF2-4F6C-82C0-6E76B230058D}" srcId="{003DF43F-6F26-4356-97E7-A958B798CBCD}" destId="{57DE50E8-C349-4616-A851-80802EB2BBE1}" srcOrd="0" destOrd="0" parTransId="{412482AB-B153-4A7F-BBEE-6F39AFD3D5D9}" sibTransId="{1B996900-2062-45A6-8D06-CDD0A5B741B9}"/>
    <dgm:cxn modelId="{561D33C7-E98A-4594-B7C2-C2A5999128BD}" type="presOf" srcId="{003DF43F-6F26-4356-97E7-A958B798CBCD}" destId="{44BC023F-AEDE-49F0-B7CB-70533E2D0237}" srcOrd="0" destOrd="0" presId="urn:microsoft.com/office/officeart/2005/8/layout/hierarchy1"/>
    <dgm:cxn modelId="{A50A9E8B-208C-4A41-9F90-2A2FFAB1ADB9}" srcId="{29F82774-137A-46CE-AABC-42FE14FE18DA}" destId="{0FF5E947-E9C0-426D-9BE4-02D7905B12B2}" srcOrd="0" destOrd="0" parTransId="{AD4F0C04-E272-49F9-B702-E4FFA489F691}" sibTransId="{D6137E1F-A6C6-4DAB-A499-0B4FBED47270}"/>
    <dgm:cxn modelId="{1C213B45-A07C-4D25-9140-04F5AED39703}" srcId="{03D6DF16-048B-4635-94E1-9710C05E49B7}" destId="{164A0E9C-122D-4DBE-B980-0ED86183623F}" srcOrd="0" destOrd="0" parTransId="{45B4ADB9-229E-469F-BF95-7726F1707AA5}" sibTransId="{1D8CB073-8E10-47CE-B079-9A2C0325C880}"/>
    <dgm:cxn modelId="{01EC6038-8D71-43FC-B83F-F1CDBF2AF3CC}" type="presOf" srcId="{29F82774-137A-46CE-AABC-42FE14FE18DA}" destId="{110D10EC-B921-4F3D-A174-63ACD5CBC84B}" srcOrd="0" destOrd="0" presId="urn:microsoft.com/office/officeart/2005/8/layout/hierarchy1"/>
    <dgm:cxn modelId="{8AADC359-2B6C-48A9-94EB-3E973270ECFC}" type="presOf" srcId="{0FF5E947-E9C0-426D-9BE4-02D7905B12B2}" destId="{CD0CB1CA-DECC-4B17-9295-C9F63ED6F7AD}" srcOrd="0" destOrd="0" presId="urn:microsoft.com/office/officeart/2005/8/layout/hierarchy1"/>
    <dgm:cxn modelId="{BCF79023-7704-4EC2-91E0-592F56B2A289}" type="presOf" srcId="{AD4F0C04-E272-49F9-B702-E4FFA489F691}" destId="{E2686690-FE25-4CAB-A6CC-D0FB013750D7}" srcOrd="0" destOrd="0" presId="urn:microsoft.com/office/officeart/2005/8/layout/hierarchy1"/>
    <dgm:cxn modelId="{BD362473-475F-41AA-8C7D-E91CFF205014}" type="presOf" srcId="{45B4ADB9-229E-469F-BF95-7726F1707AA5}" destId="{3F8D4442-8DC2-46C5-A220-0552BEC02B31}" srcOrd="0" destOrd="0" presId="urn:microsoft.com/office/officeart/2005/8/layout/hierarchy1"/>
    <dgm:cxn modelId="{C7548C1E-AB7C-412C-BD71-90184C91AF62}" type="presOf" srcId="{5B34157A-CDAE-4217-85F3-093525A7A7EF}" destId="{C4EB15F8-FBC3-4E26-9AD9-87483185904D}" srcOrd="0" destOrd="0" presId="urn:microsoft.com/office/officeart/2005/8/layout/hierarchy1"/>
    <dgm:cxn modelId="{E1BC3D99-03EA-44C4-BB78-57407983A7DF}" type="presParOf" srcId="{44BC023F-AEDE-49F0-B7CB-70533E2D0237}" destId="{71B47310-8999-4170-9E90-14E18897ACA1}" srcOrd="0" destOrd="0" presId="urn:microsoft.com/office/officeart/2005/8/layout/hierarchy1"/>
    <dgm:cxn modelId="{F07EFF11-AE5E-46E1-AA26-CFE650E9DAF3}" type="presParOf" srcId="{71B47310-8999-4170-9E90-14E18897ACA1}" destId="{120479F7-630A-4030-88AF-0BE6993DF253}" srcOrd="0" destOrd="0" presId="urn:microsoft.com/office/officeart/2005/8/layout/hierarchy1"/>
    <dgm:cxn modelId="{BAA75608-2564-462C-A654-39371B477CB2}" type="presParOf" srcId="{120479F7-630A-4030-88AF-0BE6993DF253}" destId="{D533CA90-0684-44DA-AD16-F02B6FB74C64}" srcOrd="0" destOrd="0" presId="urn:microsoft.com/office/officeart/2005/8/layout/hierarchy1"/>
    <dgm:cxn modelId="{AE514DC2-1EFD-46B8-832C-73C767B9E131}" type="presParOf" srcId="{120479F7-630A-4030-88AF-0BE6993DF253}" destId="{26DB900A-7811-47F5-8685-025E7198D2A7}" srcOrd="1" destOrd="0" presId="urn:microsoft.com/office/officeart/2005/8/layout/hierarchy1"/>
    <dgm:cxn modelId="{A58E2A00-C23F-49B1-92C0-E0F4441A27FD}" type="presParOf" srcId="{71B47310-8999-4170-9E90-14E18897ACA1}" destId="{03E95A5E-CA4C-49E1-995A-E3E29C591D51}" srcOrd="1" destOrd="0" presId="urn:microsoft.com/office/officeart/2005/8/layout/hierarchy1"/>
    <dgm:cxn modelId="{1B08B27F-70A4-48B9-8B27-FBA00EFD0C7B}" type="presParOf" srcId="{03E95A5E-CA4C-49E1-995A-E3E29C591D51}" destId="{C4EB15F8-FBC3-4E26-9AD9-87483185904D}" srcOrd="0" destOrd="0" presId="urn:microsoft.com/office/officeart/2005/8/layout/hierarchy1"/>
    <dgm:cxn modelId="{9B99D648-2CA3-4BB9-9D2B-D8F7CAAA9BC9}" type="presParOf" srcId="{03E95A5E-CA4C-49E1-995A-E3E29C591D51}" destId="{CD659F07-8308-4216-B328-A20CB0BB501D}" srcOrd="1" destOrd="0" presId="urn:microsoft.com/office/officeart/2005/8/layout/hierarchy1"/>
    <dgm:cxn modelId="{422BA5B1-4BD4-490C-8997-60B9411D99B3}" type="presParOf" srcId="{CD659F07-8308-4216-B328-A20CB0BB501D}" destId="{B50C95E8-1943-4173-B5A9-4480AC1947C3}" srcOrd="0" destOrd="0" presId="urn:microsoft.com/office/officeart/2005/8/layout/hierarchy1"/>
    <dgm:cxn modelId="{A2B54BA5-546D-4DD5-A5FB-7F40E3F9634C}" type="presParOf" srcId="{B50C95E8-1943-4173-B5A9-4480AC1947C3}" destId="{E63A29E5-D918-48A9-8693-D8BBD7AB7227}" srcOrd="0" destOrd="0" presId="urn:microsoft.com/office/officeart/2005/8/layout/hierarchy1"/>
    <dgm:cxn modelId="{992111C3-3FE9-4574-B255-F5DB81811707}" type="presParOf" srcId="{B50C95E8-1943-4173-B5A9-4480AC1947C3}" destId="{110D10EC-B921-4F3D-A174-63ACD5CBC84B}" srcOrd="1" destOrd="0" presId="urn:microsoft.com/office/officeart/2005/8/layout/hierarchy1"/>
    <dgm:cxn modelId="{976CDE98-232F-427F-90B7-B97A02EEA773}" type="presParOf" srcId="{CD659F07-8308-4216-B328-A20CB0BB501D}" destId="{7B9A2AEA-EBBF-496C-81B4-E299ABDE2049}" srcOrd="1" destOrd="0" presId="urn:microsoft.com/office/officeart/2005/8/layout/hierarchy1"/>
    <dgm:cxn modelId="{C03E7F3F-6307-4875-827E-B3E16F652E30}" type="presParOf" srcId="{7B9A2AEA-EBBF-496C-81B4-E299ABDE2049}" destId="{E2686690-FE25-4CAB-A6CC-D0FB013750D7}" srcOrd="0" destOrd="0" presId="urn:microsoft.com/office/officeart/2005/8/layout/hierarchy1"/>
    <dgm:cxn modelId="{88F81F3A-5EE5-452C-9237-8AC00B07B555}" type="presParOf" srcId="{7B9A2AEA-EBBF-496C-81B4-E299ABDE2049}" destId="{8967AC58-0DCA-4BE5-B7C4-58E099258E65}" srcOrd="1" destOrd="0" presId="urn:microsoft.com/office/officeart/2005/8/layout/hierarchy1"/>
    <dgm:cxn modelId="{A357CDC8-E11A-4E42-8C87-99E984F8E36B}" type="presParOf" srcId="{8967AC58-0DCA-4BE5-B7C4-58E099258E65}" destId="{0E995176-BC1E-4DC2-9A99-97944AA32A25}" srcOrd="0" destOrd="0" presId="urn:microsoft.com/office/officeart/2005/8/layout/hierarchy1"/>
    <dgm:cxn modelId="{8C59E688-6E40-45DB-986B-E77F5F26E6AA}" type="presParOf" srcId="{0E995176-BC1E-4DC2-9A99-97944AA32A25}" destId="{415FC7A4-F102-4B23-B0B0-E6128304EC3D}" srcOrd="0" destOrd="0" presId="urn:microsoft.com/office/officeart/2005/8/layout/hierarchy1"/>
    <dgm:cxn modelId="{1D2FC60B-7A1C-4262-AF8E-E6995A73D8BC}" type="presParOf" srcId="{0E995176-BC1E-4DC2-9A99-97944AA32A25}" destId="{CD0CB1CA-DECC-4B17-9295-C9F63ED6F7AD}" srcOrd="1" destOrd="0" presId="urn:microsoft.com/office/officeart/2005/8/layout/hierarchy1"/>
    <dgm:cxn modelId="{C8129F6A-D802-4E7C-B064-BB26A0C867DD}" type="presParOf" srcId="{8967AC58-0DCA-4BE5-B7C4-58E099258E65}" destId="{92A39518-51D1-4FE8-8D9C-DAE3D99A9E8B}" srcOrd="1" destOrd="0" presId="urn:microsoft.com/office/officeart/2005/8/layout/hierarchy1"/>
    <dgm:cxn modelId="{774DB011-28CE-4040-B7DF-E63A6A12A250}" type="presParOf" srcId="{03E95A5E-CA4C-49E1-995A-E3E29C591D51}" destId="{8184400A-749E-4773-A475-E9F303800C21}" srcOrd="2" destOrd="0" presId="urn:microsoft.com/office/officeart/2005/8/layout/hierarchy1"/>
    <dgm:cxn modelId="{BE59E326-288F-459C-AAA0-0802E8A3E234}" type="presParOf" srcId="{03E95A5E-CA4C-49E1-995A-E3E29C591D51}" destId="{0D746907-08DE-46C7-BDCB-005F707DE352}" srcOrd="3" destOrd="0" presId="urn:microsoft.com/office/officeart/2005/8/layout/hierarchy1"/>
    <dgm:cxn modelId="{9EC40EEF-941F-4546-A83F-4CA51CA6AA19}" type="presParOf" srcId="{0D746907-08DE-46C7-BDCB-005F707DE352}" destId="{C56FC55E-647D-45A5-89A4-564EBE8EA72A}" srcOrd="0" destOrd="0" presId="urn:microsoft.com/office/officeart/2005/8/layout/hierarchy1"/>
    <dgm:cxn modelId="{BF8179B3-F03F-4015-9162-2874F6BCDDBE}" type="presParOf" srcId="{C56FC55E-647D-45A5-89A4-564EBE8EA72A}" destId="{0D373933-DF25-476E-9F28-AB342856484D}" srcOrd="0" destOrd="0" presId="urn:microsoft.com/office/officeart/2005/8/layout/hierarchy1"/>
    <dgm:cxn modelId="{14104F6D-DE11-4C97-9F33-18699B64EC81}" type="presParOf" srcId="{C56FC55E-647D-45A5-89A4-564EBE8EA72A}" destId="{7F08834D-E9A9-4F00-B8F8-05DD26D609E1}" srcOrd="1" destOrd="0" presId="urn:microsoft.com/office/officeart/2005/8/layout/hierarchy1"/>
    <dgm:cxn modelId="{60D5AA1A-5162-4BBE-ADC2-1A2125022893}" type="presParOf" srcId="{0D746907-08DE-46C7-BDCB-005F707DE352}" destId="{9325550B-111F-4368-AD89-5F2DE63098E2}" srcOrd="1" destOrd="0" presId="urn:microsoft.com/office/officeart/2005/8/layout/hierarchy1"/>
    <dgm:cxn modelId="{67EF1BDF-51C6-4510-B0BD-A6E2842EEDD0}" type="presParOf" srcId="{9325550B-111F-4368-AD89-5F2DE63098E2}" destId="{3F8D4442-8DC2-46C5-A220-0552BEC02B31}" srcOrd="0" destOrd="0" presId="urn:microsoft.com/office/officeart/2005/8/layout/hierarchy1"/>
    <dgm:cxn modelId="{150E5E78-F61D-4CE1-8C2A-B53E8B8599B4}" type="presParOf" srcId="{9325550B-111F-4368-AD89-5F2DE63098E2}" destId="{11ED2376-38E5-4F2B-BDB1-4541D3A01919}" srcOrd="1" destOrd="0" presId="urn:microsoft.com/office/officeart/2005/8/layout/hierarchy1"/>
    <dgm:cxn modelId="{FDEB8C21-DBF6-4E88-AC01-FFABE60CBE9D}" type="presParOf" srcId="{11ED2376-38E5-4F2B-BDB1-4541D3A01919}" destId="{24E6D743-2178-4E4A-9CB5-F4C06D4BA3DD}" srcOrd="0" destOrd="0" presId="urn:microsoft.com/office/officeart/2005/8/layout/hierarchy1"/>
    <dgm:cxn modelId="{9891783F-0F39-4FC3-97A4-F9B949C7C280}" type="presParOf" srcId="{24E6D743-2178-4E4A-9CB5-F4C06D4BA3DD}" destId="{FE3EDAAE-3B21-4024-B1FB-FBABEBB3E4C2}" srcOrd="0" destOrd="0" presId="urn:microsoft.com/office/officeart/2005/8/layout/hierarchy1"/>
    <dgm:cxn modelId="{9C48E3FC-A3EC-4E38-9236-B6D10A5C8E50}" type="presParOf" srcId="{24E6D743-2178-4E4A-9CB5-F4C06D4BA3DD}" destId="{E0CBD02B-BA93-4676-A54E-A18576B8B11D}" srcOrd="1" destOrd="0" presId="urn:microsoft.com/office/officeart/2005/8/layout/hierarchy1"/>
    <dgm:cxn modelId="{087FEAF0-54C0-40C4-BE76-0711F21E4BCA}" type="presParOf" srcId="{11ED2376-38E5-4F2B-BDB1-4541D3A01919}" destId="{41730F2F-B276-473F-8E2A-6280E2AD6DD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92C329D-CA95-4A7C-AB67-E44E419CD6C6}" type="doc">
      <dgm:prSet loTypeId="urn:microsoft.com/office/officeart/2005/8/layout/process4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9C53366-73EF-4EF7-B2E5-C41AEB09633A}">
      <dgm:prSet phldrT="[Текст]" custT="1"/>
      <dgm:spPr/>
      <dgm:t>
        <a:bodyPr/>
        <a:lstStyle/>
        <a:p>
          <a:r>
            <a:rPr lang="uk-UA" sz="2400" b="1" dirty="0" smtClean="0"/>
            <a:t>Кабінет Міністрів України</a:t>
          </a:r>
          <a:endParaRPr lang="uk-UA" sz="2400" b="1" dirty="0"/>
        </a:p>
      </dgm:t>
    </dgm:pt>
    <dgm:pt modelId="{2DB74ABA-563B-4013-8BF7-9FFBA405A8D5}" type="parTrans" cxnId="{B4A8695B-3AC5-491B-BFAB-1A51B44C9AD4}">
      <dgm:prSet/>
      <dgm:spPr/>
      <dgm:t>
        <a:bodyPr/>
        <a:lstStyle/>
        <a:p>
          <a:endParaRPr lang="uk-UA"/>
        </a:p>
      </dgm:t>
    </dgm:pt>
    <dgm:pt modelId="{462FFE9E-BD7C-4050-9419-0E7BB538B205}" type="sibTrans" cxnId="{B4A8695B-3AC5-491B-BFAB-1A51B44C9AD4}">
      <dgm:prSet/>
      <dgm:spPr/>
      <dgm:t>
        <a:bodyPr/>
        <a:lstStyle/>
        <a:p>
          <a:endParaRPr lang="uk-UA"/>
        </a:p>
      </dgm:t>
    </dgm:pt>
    <dgm:pt modelId="{50C24AB6-CBBE-4D30-837A-ACA49DBBFC23}">
      <dgm:prSet phldrT="[Текст]" custT="1"/>
      <dgm:spPr/>
      <dgm:t>
        <a:bodyPr/>
        <a:lstStyle/>
        <a:p>
          <a:r>
            <a:rPr lang="uk-UA" sz="2400" dirty="0" smtClean="0"/>
            <a:t>Визначення загального порядку управління державними корпоративними правами</a:t>
          </a:r>
          <a:endParaRPr lang="uk-UA" sz="2400" dirty="0"/>
        </a:p>
      </dgm:t>
    </dgm:pt>
    <dgm:pt modelId="{EFC87B69-D0B3-4FD5-9299-5784D81075EE}" type="parTrans" cxnId="{352EE318-BC6C-43D8-A6BF-80CC60700E40}">
      <dgm:prSet/>
      <dgm:spPr/>
      <dgm:t>
        <a:bodyPr/>
        <a:lstStyle/>
        <a:p>
          <a:endParaRPr lang="uk-UA"/>
        </a:p>
      </dgm:t>
    </dgm:pt>
    <dgm:pt modelId="{8074EE96-B3CC-4F25-8FB6-4AA8C7F3C1D5}" type="sibTrans" cxnId="{352EE318-BC6C-43D8-A6BF-80CC60700E40}">
      <dgm:prSet/>
      <dgm:spPr/>
      <dgm:t>
        <a:bodyPr/>
        <a:lstStyle/>
        <a:p>
          <a:endParaRPr lang="uk-UA"/>
        </a:p>
      </dgm:t>
    </dgm:pt>
    <dgm:pt modelId="{0E49E44B-69ED-4B94-BB5D-688844339709}">
      <dgm:prSet phldrT="[Текст]" custT="1"/>
      <dgm:spPr/>
      <dgm:t>
        <a:bodyPr/>
        <a:lstStyle/>
        <a:p>
          <a:r>
            <a:rPr lang="uk-UA" sz="2400" b="1" dirty="0" smtClean="0"/>
            <a:t>Фонд державного майна України</a:t>
          </a:r>
        </a:p>
      </dgm:t>
    </dgm:pt>
    <dgm:pt modelId="{ED8EF5DA-83B0-434D-BF4F-2A6340833DAB}" type="parTrans" cxnId="{7024A581-B43B-40D7-ABC6-A994B2EF5BD0}">
      <dgm:prSet/>
      <dgm:spPr/>
      <dgm:t>
        <a:bodyPr/>
        <a:lstStyle/>
        <a:p>
          <a:endParaRPr lang="uk-UA"/>
        </a:p>
      </dgm:t>
    </dgm:pt>
    <dgm:pt modelId="{F9274F71-DA32-4FE3-AC38-2F5A066A1A09}" type="sibTrans" cxnId="{7024A581-B43B-40D7-ABC6-A994B2EF5BD0}">
      <dgm:prSet/>
      <dgm:spPr/>
      <dgm:t>
        <a:bodyPr/>
        <a:lstStyle/>
        <a:p>
          <a:endParaRPr lang="uk-UA"/>
        </a:p>
      </dgm:t>
    </dgm:pt>
    <dgm:pt modelId="{A7E01E5A-8106-4869-AD89-D84A3589AD12}">
      <dgm:prSet phldrT="[Текст]" custT="1"/>
      <dgm:spPr/>
      <dgm:t>
        <a:bodyPr/>
        <a:lstStyle/>
        <a:p>
          <a:r>
            <a:rPr lang="uk-UA" sz="2400" dirty="0" smtClean="0"/>
            <a:t>Ведення Реєстру державних корпоративних права</a:t>
          </a:r>
          <a:endParaRPr lang="uk-UA" sz="2400" dirty="0"/>
        </a:p>
      </dgm:t>
    </dgm:pt>
    <dgm:pt modelId="{7ECC6BF0-9978-4165-B52B-5C9CAA62F63E}" type="parTrans" cxnId="{72619BFD-5E02-4981-BF0A-18D542602CC4}">
      <dgm:prSet/>
      <dgm:spPr/>
      <dgm:t>
        <a:bodyPr/>
        <a:lstStyle/>
        <a:p>
          <a:endParaRPr lang="uk-UA"/>
        </a:p>
      </dgm:t>
    </dgm:pt>
    <dgm:pt modelId="{200409A0-D5B4-4C34-A7E2-96A57A22F24C}" type="sibTrans" cxnId="{72619BFD-5E02-4981-BF0A-18D542602CC4}">
      <dgm:prSet/>
      <dgm:spPr/>
      <dgm:t>
        <a:bodyPr/>
        <a:lstStyle/>
        <a:p>
          <a:endParaRPr lang="uk-UA"/>
        </a:p>
      </dgm:t>
    </dgm:pt>
    <dgm:pt modelId="{94CBE595-7340-484D-94B1-0CC0F4FED9CF}">
      <dgm:prSet phldrT="[Текст]" custT="1"/>
      <dgm:spPr/>
      <dgm:t>
        <a:bodyPr/>
        <a:lstStyle/>
        <a:p>
          <a:r>
            <a:rPr lang="uk-UA" sz="2400" b="1" dirty="0" smtClean="0"/>
            <a:t>Уповноважена особа</a:t>
          </a:r>
          <a:endParaRPr lang="uk-UA" sz="2400" b="1" dirty="0"/>
        </a:p>
      </dgm:t>
    </dgm:pt>
    <dgm:pt modelId="{4F6A33EE-54EE-48B6-9D9D-4022B72B473E}" type="parTrans" cxnId="{314F3479-E975-4420-A1FF-8CFB191DF84A}">
      <dgm:prSet/>
      <dgm:spPr/>
      <dgm:t>
        <a:bodyPr/>
        <a:lstStyle/>
        <a:p>
          <a:endParaRPr lang="uk-UA"/>
        </a:p>
      </dgm:t>
    </dgm:pt>
    <dgm:pt modelId="{F9D52208-497A-45C0-B6A1-94A0D89775B1}" type="sibTrans" cxnId="{314F3479-E975-4420-A1FF-8CFB191DF84A}">
      <dgm:prSet/>
      <dgm:spPr/>
      <dgm:t>
        <a:bodyPr/>
        <a:lstStyle/>
        <a:p>
          <a:endParaRPr lang="uk-UA"/>
        </a:p>
      </dgm:t>
    </dgm:pt>
    <dgm:pt modelId="{7C0D8408-188A-4A13-B09F-AEB612B697D1}">
      <dgm:prSet phldrT="[Текст]" custT="1"/>
      <dgm:spPr/>
      <dgm:t>
        <a:bodyPr/>
        <a:lstStyle/>
        <a:p>
          <a:r>
            <a:rPr lang="uk-UA" sz="2400" dirty="0" smtClean="0"/>
            <a:t>Безпосереднє управління корпоративними правами</a:t>
          </a:r>
          <a:endParaRPr lang="uk-UA" sz="2400" dirty="0"/>
        </a:p>
      </dgm:t>
    </dgm:pt>
    <dgm:pt modelId="{EE2DC1EA-CC8A-4760-B43F-736053D22092}" type="parTrans" cxnId="{D9D03F26-6AE4-45E2-9C5D-E28F5A90832D}">
      <dgm:prSet/>
      <dgm:spPr/>
      <dgm:t>
        <a:bodyPr/>
        <a:lstStyle/>
        <a:p>
          <a:endParaRPr lang="uk-UA"/>
        </a:p>
      </dgm:t>
    </dgm:pt>
    <dgm:pt modelId="{0CD33AFB-AD98-4A0C-AB4D-882609F3DC04}" type="sibTrans" cxnId="{D9D03F26-6AE4-45E2-9C5D-E28F5A90832D}">
      <dgm:prSet/>
      <dgm:spPr/>
      <dgm:t>
        <a:bodyPr/>
        <a:lstStyle/>
        <a:p>
          <a:endParaRPr lang="uk-UA"/>
        </a:p>
      </dgm:t>
    </dgm:pt>
    <dgm:pt modelId="{E1080BA2-F8CE-4DA1-81E0-4DCB0DC14AB9}" type="pres">
      <dgm:prSet presAssocID="{892C329D-CA95-4A7C-AB67-E44E419CD6C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A7E3A8C-EF11-49E3-8D97-FB8F946431A6}" type="pres">
      <dgm:prSet presAssocID="{94CBE595-7340-484D-94B1-0CC0F4FED9CF}" presName="boxAndChildren" presStyleCnt="0"/>
      <dgm:spPr/>
    </dgm:pt>
    <dgm:pt modelId="{A7616EBC-6E30-4A59-AB52-ECF0DB57FD1D}" type="pres">
      <dgm:prSet presAssocID="{94CBE595-7340-484D-94B1-0CC0F4FED9CF}" presName="parentTextBox" presStyleLbl="node1" presStyleIdx="0" presStyleCnt="3"/>
      <dgm:spPr/>
      <dgm:t>
        <a:bodyPr/>
        <a:lstStyle/>
        <a:p>
          <a:endParaRPr lang="uk-UA"/>
        </a:p>
      </dgm:t>
    </dgm:pt>
    <dgm:pt modelId="{EA138B18-E69E-4B2D-8B3D-B55738467292}" type="pres">
      <dgm:prSet presAssocID="{94CBE595-7340-484D-94B1-0CC0F4FED9CF}" presName="entireBox" presStyleLbl="node1" presStyleIdx="0" presStyleCnt="3"/>
      <dgm:spPr/>
      <dgm:t>
        <a:bodyPr/>
        <a:lstStyle/>
        <a:p>
          <a:endParaRPr lang="uk-UA"/>
        </a:p>
      </dgm:t>
    </dgm:pt>
    <dgm:pt modelId="{93B4D111-6D3E-4C7D-A5E8-3A8454D61FCB}" type="pres">
      <dgm:prSet presAssocID="{94CBE595-7340-484D-94B1-0CC0F4FED9CF}" presName="descendantBox" presStyleCnt="0"/>
      <dgm:spPr/>
    </dgm:pt>
    <dgm:pt modelId="{73A1E34B-79CF-4F9B-977A-A725B3114F04}" type="pres">
      <dgm:prSet presAssocID="{7C0D8408-188A-4A13-B09F-AEB612B697D1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0EEB39A-1A07-4811-A67F-C9F612E35F2E}" type="pres">
      <dgm:prSet presAssocID="{F9274F71-DA32-4FE3-AC38-2F5A066A1A09}" presName="sp" presStyleCnt="0"/>
      <dgm:spPr/>
    </dgm:pt>
    <dgm:pt modelId="{6A9AE01D-0FA2-46E8-978F-736E282747E9}" type="pres">
      <dgm:prSet presAssocID="{0E49E44B-69ED-4B94-BB5D-688844339709}" presName="arrowAndChildren" presStyleCnt="0"/>
      <dgm:spPr/>
    </dgm:pt>
    <dgm:pt modelId="{13AD9C5B-81FB-45E3-AE3B-CB37A059EFCD}" type="pres">
      <dgm:prSet presAssocID="{0E49E44B-69ED-4B94-BB5D-688844339709}" presName="parentTextArrow" presStyleLbl="node1" presStyleIdx="0" presStyleCnt="3"/>
      <dgm:spPr/>
      <dgm:t>
        <a:bodyPr/>
        <a:lstStyle/>
        <a:p>
          <a:endParaRPr lang="uk-UA"/>
        </a:p>
      </dgm:t>
    </dgm:pt>
    <dgm:pt modelId="{EC26B2FE-949A-4C65-AD80-0A93FD6C62FB}" type="pres">
      <dgm:prSet presAssocID="{0E49E44B-69ED-4B94-BB5D-688844339709}" presName="arrow" presStyleLbl="node1" presStyleIdx="1" presStyleCnt="3"/>
      <dgm:spPr/>
      <dgm:t>
        <a:bodyPr/>
        <a:lstStyle/>
        <a:p>
          <a:endParaRPr lang="uk-UA"/>
        </a:p>
      </dgm:t>
    </dgm:pt>
    <dgm:pt modelId="{28D65432-7B02-49B3-AF41-3F25B30F6025}" type="pres">
      <dgm:prSet presAssocID="{0E49E44B-69ED-4B94-BB5D-688844339709}" presName="descendantArrow" presStyleCnt="0"/>
      <dgm:spPr/>
    </dgm:pt>
    <dgm:pt modelId="{E76DD2AD-53EF-4EC9-94C2-8F7867F08D82}" type="pres">
      <dgm:prSet presAssocID="{A7E01E5A-8106-4869-AD89-D84A3589AD12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2A1B54C-4D8C-4EA7-9B59-F65281F8A901}" type="pres">
      <dgm:prSet presAssocID="{462FFE9E-BD7C-4050-9419-0E7BB538B205}" presName="sp" presStyleCnt="0"/>
      <dgm:spPr/>
    </dgm:pt>
    <dgm:pt modelId="{570D2644-0A64-41BA-987D-C30A4F596C41}" type="pres">
      <dgm:prSet presAssocID="{B9C53366-73EF-4EF7-B2E5-C41AEB09633A}" presName="arrowAndChildren" presStyleCnt="0"/>
      <dgm:spPr/>
    </dgm:pt>
    <dgm:pt modelId="{D0E5D8CF-38A0-4EFC-954B-6807C83D8AB6}" type="pres">
      <dgm:prSet presAssocID="{B9C53366-73EF-4EF7-B2E5-C41AEB09633A}" presName="parentTextArrow" presStyleLbl="node1" presStyleIdx="1" presStyleCnt="3"/>
      <dgm:spPr/>
      <dgm:t>
        <a:bodyPr/>
        <a:lstStyle/>
        <a:p>
          <a:endParaRPr lang="uk-UA"/>
        </a:p>
      </dgm:t>
    </dgm:pt>
    <dgm:pt modelId="{3284E395-AF69-4A1A-8DCF-1B6DB1C32F49}" type="pres">
      <dgm:prSet presAssocID="{B9C53366-73EF-4EF7-B2E5-C41AEB09633A}" presName="arrow" presStyleLbl="node1" presStyleIdx="2" presStyleCnt="3"/>
      <dgm:spPr/>
      <dgm:t>
        <a:bodyPr/>
        <a:lstStyle/>
        <a:p>
          <a:endParaRPr lang="uk-UA"/>
        </a:p>
      </dgm:t>
    </dgm:pt>
    <dgm:pt modelId="{4F32212B-AE72-4A67-8230-B33FBB8C6C25}" type="pres">
      <dgm:prSet presAssocID="{B9C53366-73EF-4EF7-B2E5-C41AEB09633A}" presName="descendantArrow" presStyleCnt="0"/>
      <dgm:spPr/>
    </dgm:pt>
    <dgm:pt modelId="{AC74C22C-142C-41BA-8CFE-0FCE905877ED}" type="pres">
      <dgm:prSet presAssocID="{50C24AB6-CBBE-4D30-837A-ACA49DBBFC23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1AFF998-3DA4-4287-8BDC-8C9B1FF824AE}" type="presOf" srcId="{94CBE595-7340-484D-94B1-0CC0F4FED9CF}" destId="{EA138B18-E69E-4B2D-8B3D-B55738467292}" srcOrd="1" destOrd="0" presId="urn:microsoft.com/office/officeart/2005/8/layout/process4"/>
    <dgm:cxn modelId="{F886C24C-114A-45C4-A7D7-9438D9027088}" type="presOf" srcId="{0E49E44B-69ED-4B94-BB5D-688844339709}" destId="{EC26B2FE-949A-4C65-AD80-0A93FD6C62FB}" srcOrd="1" destOrd="0" presId="urn:microsoft.com/office/officeart/2005/8/layout/process4"/>
    <dgm:cxn modelId="{6AE6B783-9CDF-4B28-8245-7281A6B9AEDE}" type="presOf" srcId="{892C329D-CA95-4A7C-AB67-E44E419CD6C6}" destId="{E1080BA2-F8CE-4DA1-81E0-4DCB0DC14AB9}" srcOrd="0" destOrd="0" presId="urn:microsoft.com/office/officeart/2005/8/layout/process4"/>
    <dgm:cxn modelId="{B4A8695B-3AC5-491B-BFAB-1A51B44C9AD4}" srcId="{892C329D-CA95-4A7C-AB67-E44E419CD6C6}" destId="{B9C53366-73EF-4EF7-B2E5-C41AEB09633A}" srcOrd="0" destOrd="0" parTransId="{2DB74ABA-563B-4013-8BF7-9FFBA405A8D5}" sibTransId="{462FFE9E-BD7C-4050-9419-0E7BB538B205}"/>
    <dgm:cxn modelId="{5AA4119F-50C2-44B0-96B3-319DC76E7478}" type="presOf" srcId="{B9C53366-73EF-4EF7-B2E5-C41AEB09633A}" destId="{D0E5D8CF-38A0-4EFC-954B-6807C83D8AB6}" srcOrd="0" destOrd="0" presId="urn:microsoft.com/office/officeart/2005/8/layout/process4"/>
    <dgm:cxn modelId="{352EE318-BC6C-43D8-A6BF-80CC60700E40}" srcId="{B9C53366-73EF-4EF7-B2E5-C41AEB09633A}" destId="{50C24AB6-CBBE-4D30-837A-ACA49DBBFC23}" srcOrd="0" destOrd="0" parTransId="{EFC87B69-D0B3-4FD5-9299-5784D81075EE}" sibTransId="{8074EE96-B3CC-4F25-8FB6-4AA8C7F3C1D5}"/>
    <dgm:cxn modelId="{359EEA3F-F595-4BCF-9396-9D0FB1C711AD}" type="presOf" srcId="{50C24AB6-CBBE-4D30-837A-ACA49DBBFC23}" destId="{AC74C22C-142C-41BA-8CFE-0FCE905877ED}" srcOrd="0" destOrd="0" presId="urn:microsoft.com/office/officeart/2005/8/layout/process4"/>
    <dgm:cxn modelId="{0763C36F-BFA7-4DBD-99F6-AAB995317918}" type="presOf" srcId="{94CBE595-7340-484D-94B1-0CC0F4FED9CF}" destId="{A7616EBC-6E30-4A59-AB52-ECF0DB57FD1D}" srcOrd="0" destOrd="0" presId="urn:microsoft.com/office/officeart/2005/8/layout/process4"/>
    <dgm:cxn modelId="{F9D75AD5-6EE5-465C-817B-C9BAD7E55C88}" type="presOf" srcId="{0E49E44B-69ED-4B94-BB5D-688844339709}" destId="{13AD9C5B-81FB-45E3-AE3B-CB37A059EFCD}" srcOrd="0" destOrd="0" presId="urn:microsoft.com/office/officeart/2005/8/layout/process4"/>
    <dgm:cxn modelId="{72619BFD-5E02-4981-BF0A-18D542602CC4}" srcId="{0E49E44B-69ED-4B94-BB5D-688844339709}" destId="{A7E01E5A-8106-4869-AD89-D84A3589AD12}" srcOrd="0" destOrd="0" parTransId="{7ECC6BF0-9978-4165-B52B-5C9CAA62F63E}" sibTransId="{200409A0-D5B4-4C34-A7E2-96A57A22F24C}"/>
    <dgm:cxn modelId="{909D82F7-1A88-4599-BCBA-C26B4A90550C}" type="presOf" srcId="{7C0D8408-188A-4A13-B09F-AEB612B697D1}" destId="{73A1E34B-79CF-4F9B-977A-A725B3114F04}" srcOrd="0" destOrd="0" presId="urn:microsoft.com/office/officeart/2005/8/layout/process4"/>
    <dgm:cxn modelId="{ADE0E267-99C8-4CC7-A4A2-EBCB3F2C3030}" type="presOf" srcId="{A7E01E5A-8106-4869-AD89-D84A3589AD12}" destId="{E76DD2AD-53EF-4EC9-94C2-8F7867F08D82}" srcOrd="0" destOrd="0" presId="urn:microsoft.com/office/officeart/2005/8/layout/process4"/>
    <dgm:cxn modelId="{314F3479-E975-4420-A1FF-8CFB191DF84A}" srcId="{892C329D-CA95-4A7C-AB67-E44E419CD6C6}" destId="{94CBE595-7340-484D-94B1-0CC0F4FED9CF}" srcOrd="2" destOrd="0" parTransId="{4F6A33EE-54EE-48B6-9D9D-4022B72B473E}" sibTransId="{F9D52208-497A-45C0-B6A1-94A0D89775B1}"/>
    <dgm:cxn modelId="{1B61CEB5-EF86-40AA-88E6-A93ED793C575}" type="presOf" srcId="{B9C53366-73EF-4EF7-B2E5-C41AEB09633A}" destId="{3284E395-AF69-4A1A-8DCF-1B6DB1C32F49}" srcOrd="1" destOrd="0" presId="urn:microsoft.com/office/officeart/2005/8/layout/process4"/>
    <dgm:cxn modelId="{7024A581-B43B-40D7-ABC6-A994B2EF5BD0}" srcId="{892C329D-CA95-4A7C-AB67-E44E419CD6C6}" destId="{0E49E44B-69ED-4B94-BB5D-688844339709}" srcOrd="1" destOrd="0" parTransId="{ED8EF5DA-83B0-434D-BF4F-2A6340833DAB}" sibTransId="{F9274F71-DA32-4FE3-AC38-2F5A066A1A09}"/>
    <dgm:cxn modelId="{D9D03F26-6AE4-45E2-9C5D-E28F5A90832D}" srcId="{94CBE595-7340-484D-94B1-0CC0F4FED9CF}" destId="{7C0D8408-188A-4A13-B09F-AEB612B697D1}" srcOrd="0" destOrd="0" parTransId="{EE2DC1EA-CC8A-4760-B43F-736053D22092}" sibTransId="{0CD33AFB-AD98-4A0C-AB4D-882609F3DC04}"/>
    <dgm:cxn modelId="{06F49F8C-A3B9-43B2-8C4F-2DD732605A81}" type="presParOf" srcId="{E1080BA2-F8CE-4DA1-81E0-4DCB0DC14AB9}" destId="{2A7E3A8C-EF11-49E3-8D97-FB8F946431A6}" srcOrd="0" destOrd="0" presId="urn:microsoft.com/office/officeart/2005/8/layout/process4"/>
    <dgm:cxn modelId="{342530B0-292D-4F60-B35C-9D7266D738E7}" type="presParOf" srcId="{2A7E3A8C-EF11-49E3-8D97-FB8F946431A6}" destId="{A7616EBC-6E30-4A59-AB52-ECF0DB57FD1D}" srcOrd="0" destOrd="0" presId="urn:microsoft.com/office/officeart/2005/8/layout/process4"/>
    <dgm:cxn modelId="{9042C20B-C248-4C96-8FFD-2562DDA6870F}" type="presParOf" srcId="{2A7E3A8C-EF11-49E3-8D97-FB8F946431A6}" destId="{EA138B18-E69E-4B2D-8B3D-B55738467292}" srcOrd="1" destOrd="0" presId="urn:microsoft.com/office/officeart/2005/8/layout/process4"/>
    <dgm:cxn modelId="{87A69EBF-5ECA-4000-8273-0CBD9A22C5E1}" type="presParOf" srcId="{2A7E3A8C-EF11-49E3-8D97-FB8F946431A6}" destId="{93B4D111-6D3E-4C7D-A5E8-3A8454D61FCB}" srcOrd="2" destOrd="0" presId="urn:microsoft.com/office/officeart/2005/8/layout/process4"/>
    <dgm:cxn modelId="{443AEA21-854D-4F03-9A50-F79BA1D33E8D}" type="presParOf" srcId="{93B4D111-6D3E-4C7D-A5E8-3A8454D61FCB}" destId="{73A1E34B-79CF-4F9B-977A-A725B3114F04}" srcOrd="0" destOrd="0" presId="urn:microsoft.com/office/officeart/2005/8/layout/process4"/>
    <dgm:cxn modelId="{A36724BC-84EA-49CB-BE94-8C21A6710A7C}" type="presParOf" srcId="{E1080BA2-F8CE-4DA1-81E0-4DCB0DC14AB9}" destId="{B0EEB39A-1A07-4811-A67F-C9F612E35F2E}" srcOrd="1" destOrd="0" presId="urn:microsoft.com/office/officeart/2005/8/layout/process4"/>
    <dgm:cxn modelId="{E6E027F4-6C29-4831-A40E-7A879DEB67E1}" type="presParOf" srcId="{E1080BA2-F8CE-4DA1-81E0-4DCB0DC14AB9}" destId="{6A9AE01D-0FA2-46E8-978F-736E282747E9}" srcOrd="2" destOrd="0" presId="urn:microsoft.com/office/officeart/2005/8/layout/process4"/>
    <dgm:cxn modelId="{0211A2E2-9A00-45D9-BA54-93BD6B82F067}" type="presParOf" srcId="{6A9AE01D-0FA2-46E8-978F-736E282747E9}" destId="{13AD9C5B-81FB-45E3-AE3B-CB37A059EFCD}" srcOrd="0" destOrd="0" presId="urn:microsoft.com/office/officeart/2005/8/layout/process4"/>
    <dgm:cxn modelId="{2A6F8A13-29B5-4B07-B0EE-F63527B89017}" type="presParOf" srcId="{6A9AE01D-0FA2-46E8-978F-736E282747E9}" destId="{EC26B2FE-949A-4C65-AD80-0A93FD6C62FB}" srcOrd="1" destOrd="0" presId="urn:microsoft.com/office/officeart/2005/8/layout/process4"/>
    <dgm:cxn modelId="{E26DB2BA-14A0-4AC8-A5A1-52F1E2AC0399}" type="presParOf" srcId="{6A9AE01D-0FA2-46E8-978F-736E282747E9}" destId="{28D65432-7B02-49B3-AF41-3F25B30F6025}" srcOrd="2" destOrd="0" presId="urn:microsoft.com/office/officeart/2005/8/layout/process4"/>
    <dgm:cxn modelId="{E7778462-29FF-4174-80AE-6A44CC925454}" type="presParOf" srcId="{28D65432-7B02-49B3-AF41-3F25B30F6025}" destId="{E76DD2AD-53EF-4EC9-94C2-8F7867F08D82}" srcOrd="0" destOrd="0" presId="urn:microsoft.com/office/officeart/2005/8/layout/process4"/>
    <dgm:cxn modelId="{1F8F9FBC-100C-4F1A-BE12-B3DE54CB36F1}" type="presParOf" srcId="{E1080BA2-F8CE-4DA1-81E0-4DCB0DC14AB9}" destId="{72A1B54C-4D8C-4EA7-9B59-F65281F8A901}" srcOrd="3" destOrd="0" presId="urn:microsoft.com/office/officeart/2005/8/layout/process4"/>
    <dgm:cxn modelId="{ED509D1D-E7AD-4D1D-859C-2AFF480797CA}" type="presParOf" srcId="{E1080BA2-F8CE-4DA1-81E0-4DCB0DC14AB9}" destId="{570D2644-0A64-41BA-987D-C30A4F596C41}" srcOrd="4" destOrd="0" presId="urn:microsoft.com/office/officeart/2005/8/layout/process4"/>
    <dgm:cxn modelId="{3C257328-4E91-4AE3-9211-14C1102106AF}" type="presParOf" srcId="{570D2644-0A64-41BA-987D-C30A4F596C41}" destId="{D0E5D8CF-38A0-4EFC-954B-6807C83D8AB6}" srcOrd="0" destOrd="0" presId="urn:microsoft.com/office/officeart/2005/8/layout/process4"/>
    <dgm:cxn modelId="{4D606026-793D-4C53-A4A0-FE9CBC475108}" type="presParOf" srcId="{570D2644-0A64-41BA-987D-C30A4F596C41}" destId="{3284E395-AF69-4A1A-8DCF-1B6DB1C32F49}" srcOrd="1" destOrd="0" presId="urn:microsoft.com/office/officeart/2005/8/layout/process4"/>
    <dgm:cxn modelId="{4D789733-EF74-435E-8255-8487F859B8F3}" type="presParOf" srcId="{570D2644-0A64-41BA-987D-C30A4F596C41}" destId="{4F32212B-AE72-4A67-8230-B33FBB8C6C25}" srcOrd="2" destOrd="0" presId="urn:microsoft.com/office/officeart/2005/8/layout/process4"/>
    <dgm:cxn modelId="{04377993-FF75-4020-A7C3-8E5CBDC3D879}" type="presParOf" srcId="{4F32212B-AE72-4A67-8230-B33FBB8C6C25}" destId="{AC74C22C-142C-41BA-8CFE-0FCE905877E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88199B-2B24-469A-A420-0223C7620EE2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7E3402E-5069-4EEE-A484-245865B566DA}">
      <dgm:prSet phldrT="[Текст]" phldr="1" custT="1"/>
      <dgm:spPr/>
      <dgm:t>
        <a:bodyPr/>
        <a:lstStyle/>
        <a:p>
          <a:endParaRPr lang="uk-UA" sz="2000" b="1"/>
        </a:p>
      </dgm:t>
    </dgm:pt>
    <dgm:pt modelId="{FF5DC7AE-992C-43CC-B3EE-8C3BF3E36CA1}" type="parTrans" cxnId="{E2E86AF9-27E9-4301-91FB-19E18294C910}">
      <dgm:prSet/>
      <dgm:spPr/>
      <dgm:t>
        <a:bodyPr/>
        <a:lstStyle/>
        <a:p>
          <a:endParaRPr lang="uk-UA"/>
        </a:p>
      </dgm:t>
    </dgm:pt>
    <dgm:pt modelId="{56B282DB-9964-44A7-BD88-C8725A3FA182}" type="sibTrans" cxnId="{E2E86AF9-27E9-4301-91FB-19E18294C910}">
      <dgm:prSet/>
      <dgm:spPr/>
      <dgm:t>
        <a:bodyPr/>
        <a:lstStyle/>
        <a:p>
          <a:endParaRPr lang="uk-UA"/>
        </a:p>
      </dgm:t>
    </dgm:pt>
    <dgm:pt modelId="{B0596440-B438-4D5E-BED9-B4F45CCC090C}">
      <dgm:prSet phldrT="[Текст]" custT="1"/>
      <dgm:spPr/>
      <dgm:t>
        <a:bodyPr/>
        <a:lstStyle/>
        <a:p>
          <a:r>
            <a:rPr lang="uk-UA" sz="2400" b="1" dirty="0" smtClean="0"/>
            <a:t>Право власності</a:t>
          </a:r>
          <a:endParaRPr lang="uk-UA" sz="2400" b="1" dirty="0"/>
        </a:p>
      </dgm:t>
    </dgm:pt>
    <dgm:pt modelId="{34C87D6A-0D96-4353-950E-59A82CDC02D8}" type="parTrans" cxnId="{91E5A117-5EBD-4ACA-B05B-B73A608445AC}">
      <dgm:prSet/>
      <dgm:spPr/>
      <dgm:t>
        <a:bodyPr/>
        <a:lstStyle/>
        <a:p>
          <a:endParaRPr lang="uk-UA"/>
        </a:p>
      </dgm:t>
    </dgm:pt>
    <dgm:pt modelId="{D360FD48-3154-476A-A955-70DD36FBFAAB}" type="sibTrans" cxnId="{91E5A117-5EBD-4ACA-B05B-B73A608445AC}">
      <dgm:prSet/>
      <dgm:spPr/>
      <dgm:t>
        <a:bodyPr/>
        <a:lstStyle/>
        <a:p>
          <a:endParaRPr lang="uk-UA"/>
        </a:p>
      </dgm:t>
    </dgm:pt>
    <dgm:pt modelId="{94B1EDF1-6E87-44CC-AFB5-BEE0D1229314}">
      <dgm:prSet phldrT="[Текст]" phldr="1" custT="1"/>
      <dgm:spPr/>
      <dgm:t>
        <a:bodyPr/>
        <a:lstStyle/>
        <a:p>
          <a:endParaRPr lang="uk-UA" sz="2000" b="1"/>
        </a:p>
      </dgm:t>
    </dgm:pt>
    <dgm:pt modelId="{FDE90231-DC8C-4817-8F4D-2315E5FCA6F1}" type="parTrans" cxnId="{F465A540-9C7E-4B95-98E6-29FC31DA62B1}">
      <dgm:prSet/>
      <dgm:spPr/>
      <dgm:t>
        <a:bodyPr/>
        <a:lstStyle/>
        <a:p>
          <a:endParaRPr lang="uk-UA"/>
        </a:p>
      </dgm:t>
    </dgm:pt>
    <dgm:pt modelId="{231448A3-F473-46F2-87FC-50A663D1129B}" type="sibTrans" cxnId="{F465A540-9C7E-4B95-98E6-29FC31DA62B1}">
      <dgm:prSet/>
      <dgm:spPr/>
      <dgm:t>
        <a:bodyPr/>
        <a:lstStyle/>
        <a:p>
          <a:endParaRPr lang="uk-UA"/>
        </a:p>
      </dgm:t>
    </dgm:pt>
    <dgm:pt modelId="{4DEF78B9-19D7-4DE1-8E03-2C1EBC251838}">
      <dgm:prSet phldrT="[Текст]" custT="1"/>
      <dgm:spPr/>
      <dgm:t>
        <a:bodyPr/>
        <a:lstStyle/>
        <a:p>
          <a:r>
            <a:rPr lang="uk-UA" sz="2400" b="1" dirty="0" smtClean="0"/>
            <a:t>Право господарського відання</a:t>
          </a:r>
          <a:endParaRPr lang="uk-UA" sz="2400" b="1" dirty="0"/>
        </a:p>
      </dgm:t>
    </dgm:pt>
    <dgm:pt modelId="{C2915D3F-F73E-4032-A239-C43DDD214191}" type="parTrans" cxnId="{FB1EBDCC-D3C7-4AE5-98CF-870EA1390F54}">
      <dgm:prSet/>
      <dgm:spPr/>
      <dgm:t>
        <a:bodyPr/>
        <a:lstStyle/>
        <a:p>
          <a:endParaRPr lang="uk-UA"/>
        </a:p>
      </dgm:t>
    </dgm:pt>
    <dgm:pt modelId="{6E65008B-7CFD-495A-B320-92EC17AC44AF}" type="sibTrans" cxnId="{FB1EBDCC-D3C7-4AE5-98CF-870EA1390F54}">
      <dgm:prSet/>
      <dgm:spPr/>
      <dgm:t>
        <a:bodyPr/>
        <a:lstStyle/>
        <a:p>
          <a:endParaRPr lang="uk-UA"/>
        </a:p>
      </dgm:t>
    </dgm:pt>
    <dgm:pt modelId="{E65FFC81-73BE-4597-91A1-1EDC234DAB07}">
      <dgm:prSet phldrT="[Текст]" phldr="1" custT="1"/>
      <dgm:spPr/>
      <dgm:t>
        <a:bodyPr/>
        <a:lstStyle/>
        <a:p>
          <a:endParaRPr lang="uk-UA" sz="2000" b="1"/>
        </a:p>
      </dgm:t>
    </dgm:pt>
    <dgm:pt modelId="{B239CD26-B562-424F-9B8A-2AEF6A8EC302}" type="parTrans" cxnId="{95AF5DF3-2825-4025-B538-5E90E7621167}">
      <dgm:prSet/>
      <dgm:spPr/>
      <dgm:t>
        <a:bodyPr/>
        <a:lstStyle/>
        <a:p>
          <a:endParaRPr lang="uk-UA"/>
        </a:p>
      </dgm:t>
    </dgm:pt>
    <dgm:pt modelId="{776FF820-C90C-4894-8763-EE5735A483FA}" type="sibTrans" cxnId="{95AF5DF3-2825-4025-B538-5E90E7621167}">
      <dgm:prSet/>
      <dgm:spPr/>
      <dgm:t>
        <a:bodyPr/>
        <a:lstStyle/>
        <a:p>
          <a:endParaRPr lang="uk-UA"/>
        </a:p>
      </dgm:t>
    </dgm:pt>
    <dgm:pt modelId="{6249B0B4-9E1A-4F63-989D-EB71041E990F}">
      <dgm:prSet phldrT="[Текст]" custT="1"/>
      <dgm:spPr/>
      <dgm:t>
        <a:bodyPr/>
        <a:lstStyle/>
        <a:p>
          <a:r>
            <a:rPr lang="uk-UA" sz="2400" b="1" dirty="0" smtClean="0"/>
            <a:t>Право оперативного управління</a:t>
          </a:r>
          <a:endParaRPr lang="uk-UA" sz="2400" b="1" dirty="0"/>
        </a:p>
      </dgm:t>
    </dgm:pt>
    <dgm:pt modelId="{13EB8AB0-BE20-456C-B597-C7FE48C11D72}" type="parTrans" cxnId="{044CEF2D-61D6-42F3-94B0-8DDDC60FD72C}">
      <dgm:prSet/>
      <dgm:spPr/>
      <dgm:t>
        <a:bodyPr/>
        <a:lstStyle/>
        <a:p>
          <a:endParaRPr lang="uk-UA"/>
        </a:p>
      </dgm:t>
    </dgm:pt>
    <dgm:pt modelId="{273E8351-AC56-4427-A7C5-E1CB9036F446}" type="sibTrans" cxnId="{044CEF2D-61D6-42F3-94B0-8DDDC60FD72C}">
      <dgm:prSet/>
      <dgm:spPr/>
      <dgm:t>
        <a:bodyPr/>
        <a:lstStyle/>
        <a:p>
          <a:endParaRPr lang="uk-UA"/>
        </a:p>
      </dgm:t>
    </dgm:pt>
    <dgm:pt modelId="{56501247-D786-409D-8030-88DAEDC95AF5}">
      <dgm:prSet phldrT="[Текст]" custT="1"/>
      <dgm:spPr/>
      <dgm:t>
        <a:bodyPr/>
        <a:lstStyle/>
        <a:p>
          <a:r>
            <a:rPr lang="uk-UA" sz="2400" b="1" dirty="0" smtClean="0"/>
            <a:t>Інші зобов'язальні права, встановлені договором з власником</a:t>
          </a:r>
          <a:endParaRPr lang="uk-UA" sz="2400" b="1" dirty="0"/>
        </a:p>
      </dgm:t>
    </dgm:pt>
    <dgm:pt modelId="{CD6EABED-9F42-441D-8D9D-65F4799901AD}" type="parTrans" cxnId="{FA9D7A0B-5143-405A-8852-67C55E8EA59F}">
      <dgm:prSet/>
      <dgm:spPr/>
      <dgm:t>
        <a:bodyPr/>
        <a:lstStyle/>
        <a:p>
          <a:endParaRPr lang="uk-UA"/>
        </a:p>
      </dgm:t>
    </dgm:pt>
    <dgm:pt modelId="{D81E6625-B101-4599-86F1-EE61AD78790E}" type="sibTrans" cxnId="{FA9D7A0B-5143-405A-8852-67C55E8EA59F}">
      <dgm:prSet/>
      <dgm:spPr/>
      <dgm:t>
        <a:bodyPr/>
        <a:lstStyle/>
        <a:p>
          <a:endParaRPr lang="uk-UA"/>
        </a:p>
      </dgm:t>
    </dgm:pt>
    <dgm:pt modelId="{1C34E3F0-50DA-4A99-9DDA-897708A6B644}">
      <dgm:prSet phldrT="[Текст]" custT="1"/>
      <dgm:spPr/>
      <dgm:t>
        <a:bodyPr/>
        <a:lstStyle/>
        <a:p>
          <a:endParaRPr lang="uk-UA" sz="2000" b="1" dirty="0"/>
        </a:p>
      </dgm:t>
    </dgm:pt>
    <dgm:pt modelId="{2AB96A31-7A4A-44D1-BBAC-8CC876A1C266}" type="parTrans" cxnId="{E2DDFDE2-7B69-426B-AE5E-F73CA8344936}">
      <dgm:prSet/>
      <dgm:spPr/>
      <dgm:t>
        <a:bodyPr/>
        <a:lstStyle/>
        <a:p>
          <a:endParaRPr lang="uk-UA"/>
        </a:p>
      </dgm:t>
    </dgm:pt>
    <dgm:pt modelId="{5CEDD756-F925-4A59-AF36-ED767D31D2CB}" type="sibTrans" cxnId="{E2DDFDE2-7B69-426B-AE5E-F73CA8344936}">
      <dgm:prSet/>
      <dgm:spPr/>
      <dgm:t>
        <a:bodyPr/>
        <a:lstStyle/>
        <a:p>
          <a:endParaRPr lang="uk-UA"/>
        </a:p>
      </dgm:t>
    </dgm:pt>
    <dgm:pt modelId="{C1E76349-3049-43A6-B400-37DC9AC77E5B}">
      <dgm:prSet phldrT="[Текст]" custT="1"/>
      <dgm:spPr/>
      <dgm:t>
        <a:bodyPr/>
        <a:lstStyle/>
        <a:p>
          <a:r>
            <a:rPr lang="uk-UA" sz="2400" b="1" dirty="0" smtClean="0"/>
            <a:t>Право володіння</a:t>
          </a:r>
          <a:endParaRPr lang="uk-UA" sz="2400" b="1" dirty="0"/>
        </a:p>
      </dgm:t>
    </dgm:pt>
    <dgm:pt modelId="{379906DC-DE8F-481D-90FE-E2BBC1F43351}" type="parTrans" cxnId="{197BBE4A-551F-4626-8028-0F9C4C27B94A}">
      <dgm:prSet/>
      <dgm:spPr/>
      <dgm:t>
        <a:bodyPr/>
        <a:lstStyle/>
        <a:p>
          <a:endParaRPr lang="uk-UA"/>
        </a:p>
      </dgm:t>
    </dgm:pt>
    <dgm:pt modelId="{D049010E-61E9-47D4-B1DF-0912CA775884}" type="sibTrans" cxnId="{197BBE4A-551F-4626-8028-0F9C4C27B94A}">
      <dgm:prSet/>
      <dgm:spPr/>
      <dgm:t>
        <a:bodyPr/>
        <a:lstStyle/>
        <a:p>
          <a:endParaRPr lang="uk-UA"/>
        </a:p>
      </dgm:t>
    </dgm:pt>
    <dgm:pt modelId="{35ADA1F3-D47D-467C-87D2-9E7AD62D6D5D}">
      <dgm:prSet phldrT="[Текст]" custT="1"/>
      <dgm:spPr/>
      <dgm:t>
        <a:bodyPr/>
        <a:lstStyle/>
        <a:p>
          <a:endParaRPr lang="uk-UA" sz="2000" b="1" dirty="0"/>
        </a:p>
      </dgm:t>
    </dgm:pt>
    <dgm:pt modelId="{4C97B173-04BE-4336-8551-D43AFE2418B5}" type="parTrans" cxnId="{FFB1CF8D-D186-4DC1-93B7-5AD7EFC6DD0B}">
      <dgm:prSet/>
      <dgm:spPr/>
      <dgm:t>
        <a:bodyPr/>
        <a:lstStyle/>
        <a:p>
          <a:endParaRPr lang="uk-UA"/>
        </a:p>
      </dgm:t>
    </dgm:pt>
    <dgm:pt modelId="{6859AA1B-808D-4534-82CA-D5226D30D1C9}" type="sibTrans" cxnId="{FFB1CF8D-D186-4DC1-93B7-5AD7EFC6DD0B}">
      <dgm:prSet/>
      <dgm:spPr/>
      <dgm:t>
        <a:bodyPr/>
        <a:lstStyle/>
        <a:p>
          <a:endParaRPr lang="uk-UA"/>
        </a:p>
      </dgm:t>
    </dgm:pt>
    <dgm:pt modelId="{6A900717-B680-41B0-8961-93295E7A9CE4}">
      <dgm:prSet phldrT="[Текст]" custT="1"/>
      <dgm:spPr/>
      <dgm:t>
        <a:bodyPr/>
        <a:lstStyle/>
        <a:p>
          <a:r>
            <a:rPr lang="uk-UA" sz="2400" b="1" dirty="0" smtClean="0"/>
            <a:t>Право користування</a:t>
          </a:r>
          <a:endParaRPr lang="uk-UA" sz="2400" b="1" dirty="0"/>
        </a:p>
      </dgm:t>
    </dgm:pt>
    <dgm:pt modelId="{499A2C9D-BEF1-4135-B456-4106A658F672}" type="parTrans" cxnId="{3C4B5CED-D8C7-446C-8CDC-D38E45D7A26F}">
      <dgm:prSet/>
      <dgm:spPr/>
      <dgm:t>
        <a:bodyPr/>
        <a:lstStyle/>
        <a:p>
          <a:endParaRPr lang="uk-UA"/>
        </a:p>
      </dgm:t>
    </dgm:pt>
    <dgm:pt modelId="{2BBC2D05-C007-46A9-B2AF-3EDF97142009}" type="sibTrans" cxnId="{3C4B5CED-D8C7-446C-8CDC-D38E45D7A26F}">
      <dgm:prSet/>
      <dgm:spPr/>
      <dgm:t>
        <a:bodyPr/>
        <a:lstStyle/>
        <a:p>
          <a:endParaRPr lang="uk-UA"/>
        </a:p>
      </dgm:t>
    </dgm:pt>
    <dgm:pt modelId="{DA1CEFDD-FD7A-4BAD-BB54-133F82EB0977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uk-UA" sz="2000" b="1" dirty="0"/>
        </a:p>
      </dgm:t>
    </dgm:pt>
    <dgm:pt modelId="{6329BB4B-3CC5-49B0-9F39-21C165C5FF8A}" type="parTrans" cxnId="{80866AB4-3B36-4BDC-99BF-D1EEA116EA36}">
      <dgm:prSet/>
      <dgm:spPr/>
      <dgm:t>
        <a:bodyPr/>
        <a:lstStyle/>
        <a:p>
          <a:endParaRPr lang="uk-UA"/>
        </a:p>
      </dgm:t>
    </dgm:pt>
    <dgm:pt modelId="{8BD5B4C4-6D5D-4BB4-A9BD-8700A5BAC463}" type="sibTrans" cxnId="{80866AB4-3B36-4BDC-99BF-D1EEA116EA36}">
      <dgm:prSet/>
      <dgm:spPr/>
      <dgm:t>
        <a:bodyPr/>
        <a:lstStyle/>
        <a:p>
          <a:endParaRPr lang="uk-UA"/>
        </a:p>
      </dgm:t>
    </dgm:pt>
    <dgm:pt modelId="{8497811C-D8D6-4094-AA59-02F4BDE24E5A}" type="pres">
      <dgm:prSet presAssocID="{6088199B-2B24-469A-A420-0223C7620EE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D4F997C-2FF5-4AB1-94EC-F51E5605086D}" type="pres">
      <dgm:prSet presAssocID="{47E3402E-5069-4EEE-A484-245865B566DA}" presName="composite" presStyleCnt="0"/>
      <dgm:spPr/>
    </dgm:pt>
    <dgm:pt modelId="{04ABAB6D-3DBB-40F0-A8DC-864D2D4DCEF6}" type="pres">
      <dgm:prSet presAssocID="{47E3402E-5069-4EEE-A484-245865B566DA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DA4E1B7-8247-43A3-B76B-2DC4BC36C4F4}" type="pres">
      <dgm:prSet presAssocID="{47E3402E-5069-4EEE-A484-245865B566DA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A36B142-C984-49D9-9324-0274937165BF}" type="pres">
      <dgm:prSet presAssocID="{56B282DB-9964-44A7-BD88-C8725A3FA182}" presName="sp" presStyleCnt="0"/>
      <dgm:spPr/>
    </dgm:pt>
    <dgm:pt modelId="{E3D0A0EB-B60A-4F9C-9FA4-AF30D6553413}" type="pres">
      <dgm:prSet presAssocID="{94B1EDF1-6E87-44CC-AFB5-BEE0D1229314}" presName="composite" presStyleCnt="0"/>
      <dgm:spPr/>
    </dgm:pt>
    <dgm:pt modelId="{7D6B59C0-C53B-4872-952D-EAF663DE0651}" type="pres">
      <dgm:prSet presAssocID="{94B1EDF1-6E87-44CC-AFB5-BEE0D1229314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AC6DBD3-D609-46D1-9698-EE1084891642}" type="pres">
      <dgm:prSet presAssocID="{94B1EDF1-6E87-44CC-AFB5-BEE0D1229314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04AC8AA-4E07-42C3-944D-809F2EA3E64A}" type="pres">
      <dgm:prSet presAssocID="{231448A3-F473-46F2-87FC-50A663D1129B}" presName="sp" presStyleCnt="0"/>
      <dgm:spPr/>
    </dgm:pt>
    <dgm:pt modelId="{2C211860-5D49-446C-9711-77B8B082CE9E}" type="pres">
      <dgm:prSet presAssocID="{E65FFC81-73BE-4597-91A1-1EDC234DAB07}" presName="composite" presStyleCnt="0"/>
      <dgm:spPr/>
    </dgm:pt>
    <dgm:pt modelId="{09E3F9E8-55D0-4738-B776-3D5140B01CF8}" type="pres">
      <dgm:prSet presAssocID="{E65FFC81-73BE-4597-91A1-1EDC234DAB07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AF6ABB7-B8F8-4C87-AB3B-43096F4C31A8}" type="pres">
      <dgm:prSet presAssocID="{E65FFC81-73BE-4597-91A1-1EDC234DAB07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F11A97F-1A7B-4485-BFAE-134ABD2DE8DD}" type="pres">
      <dgm:prSet presAssocID="{776FF820-C90C-4894-8763-EE5735A483FA}" presName="sp" presStyleCnt="0"/>
      <dgm:spPr/>
    </dgm:pt>
    <dgm:pt modelId="{20F003A2-6209-4D36-85E3-E48B05B6577E}" type="pres">
      <dgm:prSet presAssocID="{1C34E3F0-50DA-4A99-9DDA-897708A6B644}" presName="composite" presStyleCnt="0"/>
      <dgm:spPr/>
    </dgm:pt>
    <dgm:pt modelId="{99AC48AF-AF19-486E-B653-C3078600B1F6}" type="pres">
      <dgm:prSet presAssocID="{1C34E3F0-50DA-4A99-9DDA-897708A6B644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EA89C98-B0B0-499B-8A43-1C1E12F07250}" type="pres">
      <dgm:prSet presAssocID="{1C34E3F0-50DA-4A99-9DDA-897708A6B644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3FF6407-1E2D-4052-82C0-E482B2574704}" type="pres">
      <dgm:prSet presAssocID="{5CEDD756-F925-4A59-AF36-ED767D31D2CB}" presName="sp" presStyleCnt="0"/>
      <dgm:spPr/>
    </dgm:pt>
    <dgm:pt modelId="{C5139C9E-A457-47E5-AEC3-816D56F3A2F9}" type="pres">
      <dgm:prSet presAssocID="{35ADA1F3-D47D-467C-87D2-9E7AD62D6D5D}" presName="composite" presStyleCnt="0"/>
      <dgm:spPr/>
    </dgm:pt>
    <dgm:pt modelId="{59EACCA1-DC75-4924-82FE-65E93542BD29}" type="pres">
      <dgm:prSet presAssocID="{35ADA1F3-D47D-467C-87D2-9E7AD62D6D5D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475CDD5-1234-4E64-82E2-079535F0328D}" type="pres">
      <dgm:prSet presAssocID="{35ADA1F3-D47D-467C-87D2-9E7AD62D6D5D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DDF0A15-6BFF-4A2F-8CD1-F3A4972FAAAB}" type="pres">
      <dgm:prSet presAssocID="{6859AA1B-808D-4534-82CA-D5226D30D1C9}" presName="sp" presStyleCnt="0"/>
      <dgm:spPr/>
    </dgm:pt>
    <dgm:pt modelId="{C6E1B0F1-7A63-4BC3-923C-283F563D092E}" type="pres">
      <dgm:prSet presAssocID="{DA1CEFDD-FD7A-4BAD-BB54-133F82EB0977}" presName="composite" presStyleCnt="0"/>
      <dgm:spPr/>
    </dgm:pt>
    <dgm:pt modelId="{061C3061-98D6-4395-B3CD-BBC4CE9E6A4D}" type="pres">
      <dgm:prSet presAssocID="{DA1CEFDD-FD7A-4BAD-BB54-133F82EB0977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E38E789-FC45-491E-A361-51D23F5944F0}" type="pres">
      <dgm:prSet presAssocID="{DA1CEFDD-FD7A-4BAD-BB54-133F82EB0977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2E86AF9-27E9-4301-91FB-19E18294C910}" srcId="{6088199B-2B24-469A-A420-0223C7620EE2}" destId="{47E3402E-5069-4EEE-A484-245865B566DA}" srcOrd="0" destOrd="0" parTransId="{FF5DC7AE-992C-43CC-B3EE-8C3BF3E36CA1}" sibTransId="{56B282DB-9964-44A7-BD88-C8725A3FA182}"/>
    <dgm:cxn modelId="{FFB1CF8D-D186-4DC1-93B7-5AD7EFC6DD0B}" srcId="{6088199B-2B24-469A-A420-0223C7620EE2}" destId="{35ADA1F3-D47D-467C-87D2-9E7AD62D6D5D}" srcOrd="4" destOrd="0" parTransId="{4C97B173-04BE-4336-8551-D43AFE2418B5}" sibTransId="{6859AA1B-808D-4534-82CA-D5226D30D1C9}"/>
    <dgm:cxn modelId="{3C4B5CED-D8C7-446C-8CDC-D38E45D7A26F}" srcId="{35ADA1F3-D47D-467C-87D2-9E7AD62D6D5D}" destId="{6A900717-B680-41B0-8961-93295E7A9CE4}" srcOrd="0" destOrd="0" parTransId="{499A2C9D-BEF1-4135-B456-4106A658F672}" sibTransId="{2BBC2D05-C007-46A9-B2AF-3EDF97142009}"/>
    <dgm:cxn modelId="{E2DDFDE2-7B69-426B-AE5E-F73CA8344936}" srcId="{6088199B-2B24-469A-A420-0223C7620EE2}" destId="{1C34E3F0-50DA-4A99-9DDA-897708A6B644}" srcOrd="3" destOrd="0" parTransId="{2AB96A31-7A4A-44D1-BBAC-8CC876A1C266}" sibTransId="{5CEDD756-F925-4A59-AF36-ED767D31D2CB}"/>
    <dgm:cxn modelId="{F6597C29-D3B9-4593-9524-51DE483BE38A}" type="presOf" srcId="{1C34E3F0-50DA-4A99-9DDA-897708A6B644}" destId="{99AC48AF-AF19-486E-B653-C3078600B1F6}" srcOrd="0" destOrd="0" presId="urn:microsoft.com/office/officeart/2005/8/layout/chevron2"/>
    <dgm:cxn modelId="{F465A540-9C7E-4B95-98E6-29FC31DA62B1}" srcId="{6088199B-2B24-469A-A420-0223C7620EE2}" destId="{94B1EDF1-6E87-44CC-AFB5-BEE0D1229314}" srcOrd="1" destOrd="0" parTransId="{FDE90231-DC8C-4817-8F4D-2315E5FCA6F1}" sibTransId="{231448A3-F473-46F2-87FC-50A663D1129B}"/>
    <dgm:cxn modelId="{F69A0355-F01D-4ACA-9010-16EB93C95BF1}" type="presOf" srcId="{35ADA1F3-D47D-467C-87D2-9E7AD62D6D5D}" destId="{59EACCA1-DC75-4924-82FE-65E93542BD29}" srcOrd="0" destOrd="0" presId="urn:microsoft.com/office/officeart/2005/8/layout/chevron2"/>
    <dgm:cxn modelId="{1A25EE29-66B5-478F-9FAE-9A8D92A5716C}" type="presOf" srcId="{C1E76349-3049-43A6-B400-37DC9AC77E5B}" destId="{5EA89C98-B0B0-499B-8A43-1C1E12F07250}" srcOrd="0" destOrd="0" presId="urn:microsoft.com/office/officeart/2005/8/layout/chevron2"/>
    <dgm:cxn modelId="{7010CC87-BE8E-4E37-BB5A-4F52B53E4538}" type="presOf" srcId="{56501247-D786-409D-8030-88DAEDC95AF5}" destId="{4E38E789-FC45-491E-A361-51D23F5944F0}" srcOrd="0" destOrd="0" presId="urn:microsoft.com/office/officeart/2005/8/layout/chevron2"/>
    <dgm:cxn modelId="{C6630959-E9AB-40B9-A2D8-6CC77974313C}" type="presOf" srcId="{94B1EDF1-6E87-44CC-AFB5-BEE0D1229314}" destId="{7D6B59C0-C53B-4872-952D-EAF663DE0651}" srcOrd="0" destOrd="0" presId="urn:microsoft.com/office/officeart/2005/8/layout/chevron2"/>
    <dgm:cxn modelId="{FB1EBDCC-D3C7-4AE5-98CF-870EA1390F54}" srcId="{94B1EDF1-6E87-44CC-AFB5-BEE0D1229314}" destId="{4DEF78B9-19D7-4DE1-8E03-2C1EBC251838}" srcOrd="0" destOrd="0" parTransId="{C2915D3F-F73E-4032-A239-C43DDD214191}" sibTransId="{6E65008B-7CFD-495A-B320-92EC17AC44AF}"/>
    <dgm:cxn modelId="{4D6CAC94-F84D-4B69-B842-23E9D1463D65}" type="presOf" srcId="{6088199B-2B24-469A-A420-0223C7620EE2}" destId="{8497811C-D8D6-4094-AA59-02F4BDE24E5A}" srcOrd="0" destOrd="0" presId="urn:microsoft.com/office/officeart/2005/8/layout/chevron2"/>
    <dgm:cxn modelId="{0E9CE8E3-38B3-4415-82D8-07967C741A2B}" type="presOf" srcId="{DA1CEFDD-FD7A-4BAD-BB54-133F82EB0977}" destId="{061C3061-98D6-4395-B3CD-BBC4CE9E6A4D}" srcOrd="0" destOrd="0" presId="urn:microsoft.com/office/officeart/2005/8/layout/chevron2"/>
    <dgm:cxn modelId="{197BBE4A-551F-4626-8028-0F9C4C27B94A}" srcId="{1C34E3F0-50DA-4A99-9DDA-897708A6B644}" destId="{C1E76349-3049-43A6-B400-37DC9AC77E5B}" srcOrd="0" destOrd="0" parTransId="{379906DC-DE8F-481D-90FE-E2BBC1F43351}" sibTransId="{D049010E-61E9-47D4-B1DF-0912CA775884}"/>
    <dgm:cxn modelId="{054B021A-503B-44F3-ADFA-C519BB9F6A61}" type="presOf" srcId="{6A900717-B680-41B0-8961-93295E7A9CE4}" destId="{4475CDD5-1234-4E64-82E2-079535F0328D}" srcOrd="0" destOrd="0" presId="urn:microsoft.com/office/officeart/2005/8/layout/chevron2"/>
    <dgm:cxn modelId="{03CAC37D-3369-49DC-B20C-69CAAC8AC444}" type="presOf" srcId="{47E3402E-5069-4EEE-A484-245865B566DA}" destId="{04ABAB6D-3DBB-40F0-A8DC-864D2D4DCEF6}" srcOrd="0" destOrd="0" presId="urn:microsoft.com/office/officeart/2005/8/layout/chevron2"/>
    <dgm:cxn modelId="{B9092FCD-A598-4390-8776-29DD962743BC}" type="presOf" srcId="{6249B0B4-9E1A-4F63-989D-EB71041E990F}" destId="{3AF6ABB7-B8F8-4C87-AB3B-43096F4C31A8}" srcOrd="0" destOrd="0" presId="urn:microsoft.com/office/officeart/2005/8/layout/chevron2"/>
    <dgm:cxn modelId="{95AF5DF3-2825-4025-B538-5E90E7621167}" srcId="{6088199B-2B24-469A-A420-0223C7620EE2}" destId="{E65FFC81-73BE-4597-91A1-1EDC234DAB07}" srcOrd="2" destOrd="0" parTransId="{B239CD26-B562-424F-9B8A-2AEF6A8EC302}" sibTransId="{776FF820-C90C-4894-8763-EE5735A483FA}"/>
    <dgm:cxn modelId="{044CEF2D-61D6-42F3-94B0-8DDDC60FD72C}" srcId="{E65FFC81-73BE-4597-91A1-1EDC234DAB07}" destId="{6249B0B4-9E1A-4F63-989D-EB71041E990F}" srcOrd="0" destOrd="0" parTransId="{13EB8AB0-BE20-456C-B597-C7FE48C11D72}" sibTransId="{273E8351-AC56-4427-A7C5-E1CB9036F446}"/>
    <dgm:cxn modelId="{B2E54D53-EE47-4129-BB26-5C4985944D09}" type="presOf" srcId="{E65FFC81-73BE-4597-91A1-1EDC234DAB07}" destId="{09E3F9E8-55D0-4738-B776-3D5140B01CF8}" srcOrd="0" destOrd="0" presId="urn:microsoft.com/office/officeart/2005/8/layout/chevron2"/>
    <dgm:cxn modelId="{AB03F1DE-DDF3-4FC0-B34C-927768F1D9C3}" type="presOf" srcId="{B0596440-B438-4D5E-BED9-B4F45CCC090C}" destId="{6DA4E1B7-8247-43A3-B76B-2DC4BC36C4F4}" srcOrd="0" destOrd="0" presId="urn:microsoft.com/office/officeart/2005/8/layout/chevron2"/>
    <dgm:cxn modelId="{FA9D7A0B-5143-405A-8852-67C55E8EA59F}" srcId="{DA1CEFDD-FD7A-4BAD-BB54-133F82EB0977}" destId="{56501247-D786-409D-8030-88DAEDC95AF5}" srcOrd="0" destOrd="0" parTransId="{CD6EABED-9F42-441D-8D9D-65F4799901AD}" sibTransId="{D81E6625-B101-4599-86F1-EE61AD78790E}"/>
    <dgm:cxn modelId="{91E5A117-5EBD-4ACA-B05B-B73A608445AC}" srcId="{47E3402E-5069-4EEE-A484-245865B566DA}" destId="{B0596440-B438-4D5E-BED9-B4F45CCC090C}" srcOrd="0" destOrd="0" parTransId="{34C87D6A-0D96-4353-950E-59A82CDC02D8}" sibTransId="{D360FD48-3154-476A-A955-70DD36FBFAAB}"/>
    <dgm:cxn modelId="{80866AB4-3B36-4BDC-99BF-D1EEA116EA36}" srcId="{6088199B-2B24-469A-A420-0223C7620EE2}" destId="{DA1CEFDD-FD7A-4BAD-BB54-133F82EB0977}" srcOrd="5" destOrd="0" parTransId="{6329BB4B-3CC5-49B0-9F39-21C165C5FF8A}" sibTransId="{8BD5B4C4-6D5D-4BB4-A9BD-8700A5BAC463}"/>
    <dgm:cxn modelId="{218ED6F2-5111-4897-9134-7032C895B570}" type="presOf" srcId="{4DEF78B9-19D7-4DE1-8E03-2C1EBC251838}" destId="{0AC6DBD3-D609-46D1-9698-EE1084891642}" srcOrd="0" destOrd="0" presId="urn:microsoft.com/office/officeart/2005/8/layout/chevron2"/>
    <dgm:cxn modelId="{D5CB80F2-720A-4586-AC7D-C38E032120CC}" type="presParOf" srcId="{8497811C-D8D6-4094-AA59-02F4BDE24E5A}" destId="{FD4F997C-2FF5-4AB1-94EC-F51E5605086D}" srcOrd="0" destOrd="0" presId="urn:microsoft.com/office/officeart/2005/8/layout/chevron2"/>
    <dgm:cxn modelId="{6E104C32-A96F-4FB9-9BF9-EA4203D23286}" type="presParOf" srcId="{FD4F997C-2FF5-4AB1-94EC-F51E5605086D}" destId="{04ABAB6D-3DBB-40F0-A8DC-864D2D4DCEF6}" srcOrd="0" destOrd="0" presId="urn:microsoft.com/office/officeart/2005/8/layout/chevron2"/>
    <dgm:cxn modelId="{D2312217-49DC-40E5-9C05-90A7AB510D7C}" type="presParOf" srcId="{FD4F997C-2FF5-4AB1-94EC-F51E5605086D}" destId="{6DA4E1B7-8247-43A3-B76B-2DC4BC36C4F4}" srcOrd="1" destOrd="0" presId="urn:microsoft.com/office/officeart/2005/8/layout/chevron2"/>
    <dgm:cxn modelId="{F7AF3DCD-BC61-40E3-859C-D956A182DDDD}" type="presParOf" srcId="{8497811C-D8D6-4094-AA59-02F4BDE24E5A}" destId="{BA36B142-C984-49D9-9324-0274937165BF}" srcOrd="1" destOrd="0" presId="urn:microsoft.com/office/officeart/2005/8/layout/chevron2"/>
    <dgm:cxn modelId="{000F9172-213D-4895-B098-466AFF122B4A}" type="presParOf" srcId="{8497811C-D8D6-4094-AA59-02F4BDE24E5A}" destId="{E3D0A0EB-B60A-4F9C-9FA4-AF30D6553413}" srcOrd="2" destOrd="0" presId="urn:microsoft.com/office/officeart/2005/8/layout/chevron2"/>
    <dgm:cxn modelId="{D3456B62-45ED-4454-AE52-9BA3F509DD75}" type="presParOf" srcId="{E3D0A0EB-B60A-4F9C-9FA4-AF30D6553413}" destId="{7D6B59C0-C53B-4872-952D-EAF663DE0651}" srcOrd="0" destOrd="0" presId="urn:microsoft.com/office/officeart/2005/8/layout/chevron2"/>
    <dgm:cxn modelId="{5D9CDBB2-05AD-496E-B48A-E15B2800F116}" type="presParOf" srcId="{E3D0A0EB-B60A-4F9C-9FA4-AF30D6553413}" destId="{0AC6DBD3-D609-46D1-9698-EE1084891642}" srcOrd="1" destOrd="0" presId="urn:microsoft.com/office/officeart/2005/8/layout/chevron2"/>
    <dgm:cxn modelId="{88F5E0F4-EBB6-481F-AEE6-1E81419DA23A}" type="presParOf" srcId="{8497811C-D8D6-4094-AA59-02F4BDE24E5A}" destId="{C04AC8AA-4E07-42C3-944D-809F2EA3E64A}" srcOrd="3" destOrd="0" presId="urn:microsoft.com/office/officeart/2005/8/layout/chevron2"/>
    <dgm:cxn modelId="{C20572C2-D721-4DF7-84A6-40B8F13F96F7}" type="presParOf" srcId="{8497811C-D8D6-4094-AA59-02F4BDE24E5A}" destId="{2C211860-5D49-446C-9711-77B8B082CE9E}" srcOrd="4" destOrd="0" presId="urn:microsoft.com/office/officeart/2005/8/layout/chevron2"/>
    <dgm:cxn modelId="{B4F95F8E-0BC4-4AC7-BD6C-DA227F877DD2}" type="presParOf" srcId="{2C211860-5D49-446C-9711-77B8B082CE9E}" destId="{09E3F9E8-55D0-4738-B776-3D5140B01CF8}" srcOrd="0" destOrd="0" presId="urn:microsoft.com/office/officeart/2005/8/layout/chevron2"/>
    <dgm:cxn modelId="{BA9F797D-5ECB-44A2-83BC-833FDC993383}" type="presParOf" srcId="{2C211860-5D49-446C-9711-77B8B082CE9E}" destId="{3AF6ABB7-B8F8-4C87-AB3B-43096F4C31A8}" srcOrd="1" destOrd="0" presId="urn:microsoft.com/office/officeart/2005/8/layout/chevron2"/>
    <dgm:cxn modelId="{9C8F2D67-6F41-4DD5-BA4D-071A6651287F}" type="presParOf" srcId="{8497811C-D8D6-4094-AA59-02F4BDE24E5A}" destId="{DF11A97F-1A7B-4485-BFAE-134ABD2DE8DD}" srcOrd="5" destOrd="0" presId="urn:microsoft.com/office/officeart/2005/8/layout/chevron2"/>
    <dgm:cxn modelId="{3972E327-2092-4021-85A6-0BC327EE0408}" type="presParOf" srcId="{8497811C-D8D6-4094-AA59-02F4BDE24E5A}" destId="{20F003A2-6209-4D36-85E3-E48B05B6577E}" srcOrd="6" destOrd="0" presId="urn:microsoft.com/office/officeart/2005/8/layout/chevron2"/>
    <dgm:cxn modelId="{210C6480-82D2-419D-AA28-B7609A590036}" type="presParOf" srcId="{20F003A2-6209-4D36-85E3-E48B05B6577E}" destId="{99AC48AF-AF19-486E-B653-C3078600B1F6}" srcOrd="0" destOrd="0" presId="urn:microsoft.com/office/officeart/2005/8/layout/chevron2"/>
    <dgm:cxn modelId="{06E68F7A-4B70-4AE7-AC21-2DE8EB5BA8BD}" type="presParOf" srcId="{20F003A2-6209-4D36-85E3-E48B05B6577E}" destId="{5EA89C98-B0B0-499B-8A43-1C1E12F07250}" srcOrd="1" destOrd="0" presId="urn:microsoft.com/office/officeart/2005/8/layout/chevron2"/>
    <dgm:cxn modelId="{32F33EAB-4430-4B5A-8AE7-E8F0C3025866}" type="presParOf" srcId="{8497811C-D8D6-4094-AA59-02F4BDE24E5A}" destId="{73FF6407-1E2D-4052-82C0-E482B2574704}" srcOrd="7" destOrd="0" presId="urn:microsoft.com/office/officeart/2005/8/layout/chevron2"/>
    <dgm:cxn modelId="{3FE117C2-8697-4E1D-9BC0-AA59115E49F5}" type="presParOf" srcId="{8497811C-D8D6-4094-AA59-02F4BDE24E5A}" destId="{C5139C9E-A457-47E5-AEC3-816D56F3A2F9}" srcOrd="8" destOrd="0" presId="urn:microsoft.com/office/officeart/2005/8/layout/chevron2"/>
    <dgm:cxn modelId="{5D3F9331-F9C6-409D-A66E-2BA4940D1B91}" type="presParOf" srcId="{C5139C9E-A457-47E5-AEC3-816D56F3A2F9}" destId="{59EACCA1-DC75-4924-82FE-65E93542BD29}" srcOrd="0" destOrd="0" presId="urn:microsoft.com/office/officeart/2005/8/layout/chevron2"/>
    <dgm:cxn modelId="{4F4D4E20-5660-40BC-8FD6-AD969050958D}" type="presParOf" srcId="{C5139C9E-A457-47E5-AEC3-816D56F3A2F9}" destId="{4475CDD5-1234-4E64-82E2-079535F0328D}" srcOrd="1" destOrd="0" presId="urn:microsoft.com/office/officeart/2005/8/layout/chevron2"/>
    <dgm:cxn modelId="{97150F6B-F86B-4DBF-AFD5-3ACB71A1640D}" type="presParOf" srcId="{8497811C-D8D6-4094-AA59-02F4BDE24E5A}" destId="{ADDF0A15-6BFF-4A2F-8CD1-F3A4972FAAAB}" srcOrd="9" destOrd="0" presId="urn:microsoft.com/office/officeart/2005/8/layout/chevron2"/>
    <dgm:cxn modelId="{F972BE22-E83F-498F-91DD-0D7D63ED33D4}" type="presParOf" srcId="{8497811C-D8D6-4094-AA59-02F4BDE24E5A}" destId="{C6E1B0F1-7A63-4BC3-923C-283F563D092E}" srcOrd="10" destOrd="0" presId="urn:microsoft.com/office/officeart/2005/8/layout/chevron2"/>
    <dgm:cxn modelId="{09C2758D-2EBA-43DD-9E2F-360D9E6AA184}" type="presParOf" srcId="{C6E1B0F1-7A63-4BC3-923C-283F563D092E}" destId="{061C3061-98D6-4395-B3CD-BBC4CE9E6A4D}" srcOrd="0" destOrd="0" presId="urn:microsoft.com/office/officeart/2005/8/layout/chevron2"/>
    <dgm:cxn modelId="{120EFE3C-106E-407F-A823-7E50975C6934}" type="presParOf" srcId="{C6E1B0F1-7A63-4BC3-923C-283F563D092E}" destId="{4E38E789-FC45-491E-A361-51D23F5944F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88199B-2B24-469A-A420-0223C7620EE2}" type="doc">
      <dgm:prSet loTypeId="urn:microsoft.com/office/officeart/2005/8/layout/chevron2" loCatId="list" qsTypeId="urn:microsoft.com/office/officeart/2005/8/quickstyle/simple3" qsCatId="simple" csTypeId="urn:microsoft.com/office/officeart/2005/8/colors/accent5_2" csCatId="accent5" phldr="1"/>
      <dgm:spPr/>
      <dgm:t>
        <a:bodyPr/>
        <a:lstStyle/>
        <a:p>
          <a:endParaRPr lang="uk-UA"/>
        </a:p>
      </dgm:t>
    </dgm:pt>
    <dgm:pt modelId="{47E3402E-5069-4EEE-A484-245865B566DA}">
      <dgm:prSet phldrT="[Текст]" phldr="1" custT="1"/>
      <dgm:spPr/>
      <dgm:t>
        <a:bodyPr/>
        <a:lstStyle/>
        <a:p>
          <a:endParaRPr lang="uk-UA" sz="2000" b="1"/>
        </a:p>
      </dgm:t>
    </dgm:pt>
    <dgm:pt modelId="{FF5DC7AE-992C-43CC-B3EE-8C3BF3E36CA1}" type="parTrans" cxnId="{E2E86AF9-27E9-4301-91FB-19E18294C910}">
      <dgm:prSet/>
      <dgm:spPr/>
      <dgm:t>
        <a:bodyPr/>
        <a:lstStyle/>
        <a:p>
          <a:endParaRPr lang="uk-UA"/>
        </a:p>
      </dgm:t>
    </dgm:pt>
    <dgm:pt modelId="{56B282DB-9964-44A7-BD88-C8725A3FA182}" type="sibTrans" cxnId="{E2E86AF9-27E9-4301-91FB-19E18294C910}">
      <dgm:prSet/>
      <dgm:spPr/>
      <dgm:t>
        <a:bodyPr/>
        <a:lstStyle/>
        <a:p>
          <a:endParaRPr lang="uk-UA"/>
        </a:p>
      </dgm:t>
    </dgm:pt>
    <dgm:pt modelId="{B0596440-B438-4D5E-BED9-B4F45CCC090C}">
      <dgm:prSet phldrT="[Текст]" custT="1"/>
      <dgm:spPr/>
      <dgm:t>
        <a:bodyPr/>
        <a:lstStyle/>
        <a:p>
          <a:r>
            <a:rPr lang="uk-UA" sz="2400" b="1" dirty="0" smtClean="0"/>
            <a:t>Право оренди майна</a:t>
          </a:r>
          <a:endParaRPr lang="uk-UA" sz="2400" b="1" dirty="0"/>
        </a:p>
      </dgm:t>
    </dgm:pt>
    <dgm:pt modelId="{34C87D6A-0D96-4353-950E-59A82CDC02D8}" type="parTrans" cxnId="{91E5A117-5EBD-4ACA-B05B-B73A608445AC}">
      <dgm:prSet/>
      <dgm:spPr/>
      <dgm:t>
        <a:bodyPr/>
        <a:lstStyle/>
        <a:p>
          <a:endParaRPr lang="uk-UA"/>
        </a:p>
      </dgm:t>
    </dgm:pt>
    <dgm:pt modelId="{D360FD48-3154-476A-A955-70DD36FBFAAB}" type="sibTrans" cxnId="{91E5A117-5EBD-4ACA-B05B-B73A608445AC}">
      <dgm:prSet/>
      <dgm:spPr/>
      <dgm:t>
        <a:bodyPr/>
        <a:lstStyle/>
        <a:p>
          <a:endParaRPr lang="uk-UA"/>
        </a:p>
      </dgm:t>
    </dgm:pt>
    <dgm:pt modelId="{94B1EDF1-6E87-44CC-AFB5-BEE0D1229314}">
      <dgm:prSet phldrT="[Текст]" phldr="1" custT="1"/>
      <dgm:spPr/>
      <dgm:t>
        <a:bodyPr/>
        <a:lstStyle/>
        <a:p>
          <a:endParaRPr lang="uk-UA" sz="2000" b="1"/>
        </a:p>
      </dgm:t>
    </dgm:pt>
    <dgm:pt modelId="{FDE90231-DC8C-4817-8F4D-2315E5FCA6F1}" type="parTrans" cxnId="{F465A540-9C7E-4B95-98E6-29FC31DA62B1}">
      <dgm:prSet/>
      <dgm:spPr/>
      <dgm:t>
        <a:bodyPr/>
        <a:lstStyle/>
        <a:p>
          <a:endParaRPr lang="uk-UA"/>
        </a:p>
      </dgm:t>
    </dgm:pt>
    <dgm:pt modelId="{231448A3-F473-46F2-87FC-50A663D1129B}" type="sibTrans" cxnId="{F465A540-9C7E-4B95-98E6-29FC31DA62B1}">
      <dgm:prSet/>
      <dgm:spPr/>
      <dgm:t>
        <a:bodyPr/>
        <a:lstStyle/>
        <a:p>
          <a:endParaRPr lang="uk-UA"/>
        </a:p>
      </dgm:t>
    </dgm:pt>
    <dgm:pt modelId="{4DEF78B9-19D7-4DE1-8E03-2C1EBC251838}">
      <dgm:prSet phldrT="[Текст]" custT="1"/>
      <dgm:spPr/>
      <dgm:t>
        <a:bodyPr/>
        <a:lstStyle/>
        <a:p>
          <a:r>
            <a:rPr lang="uk-UA" sz="2400" b="1" dirty="0" smtClean="0"/>
            <a:t>Право оренди цілісного майнового комплексу державного (комунального) підприємства</a:t>
          </a:r>
          <a:endParaRPr lang="uk-UA" sz="2400" b="1" dirty="0"/>
        </a:p>
      </dgm:t>
    </dgm:pt>
    <dgm:pt modelId="{C2915D3F-F73E-4032-A239-C43DDD214191}" type="parTrans" cxnId="{FB1EBDCC-D3C7-4AE5-98CF-870EA1390F54}">
      <dgm:prSet/>
      <dgm:spPr/>
      <dgm:t>
        <a:bodyPr/>
        <a:lstStyle/>
        <a:p>
          <a:endParaRPr lang="uk-UA"/>
        </a:p>
      </dgm:t>
    </dgm:pt>
    <dgm:pt modelId="{6E65008B-7CFD-495A-B320-92EC17AC44AF}" type="sibTrans" cxnId="{FB1EBDCC-D3C7-4AE5-98CF-870EA1390F54}">
      <dgm:prSet/>
      <dgm:spPr/>
      <dgm:t>
        <a:bodyPr/>
        <a:lstStyle/>
        <a:p>
          <a:endParaRPr lang="uk-UA"/>
        </a:p>
      </dgm:t>
    </dgm:pt>
    <dgm:pt modelId="{E65FFC81-73BE-4597-91A1-1EDC234DAB07}">
      <dgm:prSet phldrT="[Текст]" phldr="1" custT="1"/>
      <dgm:spPr/>
      <dgm:t>
        <a:bodyPr/>
        <a:lstStyle/>
        <a:p>
          <a:endParaRPr lang="uk-UA" sz="2000" b="1"/>
        </a:p>
      </dgm:t>
    </dgm:pt>
    <dgm:pt modelId="{B239CD26-B562-424F-9B8A-2AEF6A8EC302}" type="parTrans" cxnId="{95AF5DF3-2825-4025-B538-5E90E7621167}">
      <dgm:prSet/>
      <dgm:spPr/>
      <dgm:t>
        <a:bodyPr/>
        <a:lstStyle/>
        <a:p>
          <a:endParaRPr lang="uk-UA"/>
        </a:p>
      </dgm:t>
    </dgm:pt>
    <dgm:pt modelId="{776FF820-C90C-4894-8763-EE5735A483FA}" type="sibTrans" cxnId="{95AF5DF3-2825-4025-B538-5E90E7621167}">
      <dgm:prSet/>
      <dgm:spPr/>
      <dgm:t>
        <a:bodyPr/>
        <a:lstStyle/>
        <a:p>
          <a:endParaRPr lang="uk-UA"/>
        </a:p>
      </dgm:t>
    </dgm:pt>
    <dgm:pt modelId="{6249B0B4-9E1A-4F63-989D-EB71041E990F}">
      <dgm:prSet phldrT="[Текст]" custT="1"/>
      <dgm:spPr/>
      <dgm:t>
        <a:bodyPr/>
        <a:lstStyle/>
        <a:p>
          <a:r>
            <a:rPr lang="uk-UA" sz="2400" b="1" dirty="0" smtClean="0"/>
            <a:t>Право лізингового володіння та користування</a:t>
          </a:r>
          <a:endParaRPr lang="uk-UA" sz="2400" b="1" dirty="0"/>
        </a:p>
      </dgm:t>
    </dgm:pt>
    <dgm:pt modelId="{13EB8AB0-BE20-456C-B597-C7FE48C11D72}" type="parTrans" cxnId="{044CEF2D-61D6-42F3-94B0-8DDDC60FD72C}">
      <dgm:prSet/>
      <dgm:spPr/>
      <dgm:t>
        <a:bodyPr/>
        <a:lstStyle/>
        <a:p>
          <a:endParaRPr lang="uk-UA"/>
        </a:p>
      </dgm:t>
    </dgm:pt>
    <dgm:pt modelId="{273E8351-AC56-4427-A7C5-E1CB9036F446}" type="sibTrans" cxnId="{044CEF2D-61D6-42F3-94B0-8DDDC60FD72C}">
      <dgm:prSet/>
      <dgm:spPr/>
      <dgm:t>
        <a:bodyPr/>
        <a:lstStyle/>
        <a:p>
          <a:endParaRPr lang="uk-UA"/>
        </a:p>
      </dgm:t>
    </dgm:pt>
    <dgm:pt modelId="{8497811C-D8D6-4094-AA59-02F4BDE24E5A}" type="pres">
      <dgm:prSet presAssocID="{6088199B-2B24-469A-A420-0223C7620EE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D4F997C-2FF5-4AB1-94EC-F51E5605086D}" type="pres">
      <dgm:prSet presAssocID="{47E3402E-5069-4EEE-A484-245865B566DA}" presName="composite" presStyleCnt="0"/>
      <dgm:spPr/>
    </dgm:pt>
    <dgm:pt modelId="{04ABAB6D-3DBB-40F0-A8DC-864D2D4DCEF6}" type="pres">
      <dgm:prSet presAssocID="{47E3402E-5069-4EEE-A484-245865B566D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DA4E1B7-8247-43A3-B76B-2DC4BC36C4F4}" type="pres">
      <dgm:prSet presAssocID="{47E3402E-5069-4EEE-A484-245865B566D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A36B142-C984-49D9-9324-0274937165BF}" type="pres">
      <dgm:prSet presAssocID="{56B282DB-9964-44A7-BD88-C8725A3FA182}" presName="sp" presStyleCnt="0"/>
      <dgm:spPr/>
    </dgm:pt>
    <dgm:pt modelId="{E3D0A0EB-B60A-4F9C-9FA4-AF30D6553413}" type="pres">
      <dgm:prSet presAssocID="{94B1EDF1-6E87-44CC-AFB5-BEE0D1229314}" presName="composite" presStyleCnt="0"/>
      <dgm:spPr/>
    </dgm:pt>
    <dgm:pt modelId="{7D6B59C0-C53B-4872-952D-EAF663DE0651}" type="pres">
      <dgm:prSet presAssocID="{94B1EDF1-6E87-44CC-AFB5-BEE0D122931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AC6DBD3-D609-46D1-9698-EE1084891642}" type="pres">
      <dgm:prSet presAssocID="{94B1EDF1-6E87-44CC-AFB5-BEE0D122931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04AC8AA-4E07-42C3-944D-809F2EA3E64A}" type="pres">
      <dgm:prSet presAssocID="{231448A3-F473-46F2-87FC-50A663D1129B}" presName="sp" presStyleCnt="0"/>
      <dgm:spPr/>
    </dgm:pt>
    <dgm:pt modelId="{2C211860-5D49-446C-9711-77B8B082CE9E}" type="pres">
      <dgm:prSet presAssocID="{E65FFC81-73BE-4597-91A1-1EDC234DAB07}" presName="composite" presStyleCnt="0"/>
      <dgm:spPr/>
    </dgm:pt>
    <dgm:pt modelId="{09E3F9E8-55D0-4738-B776-3D5140B01CF8}" type="pres">
      <dgm:prSet presAssocID="{E65FFC81-73BE-4597-91A1-1EDC234DAB0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AF6ABB7-B8F8-4C87-AB3B-43096F4C31A8}" type="pres">
      <dgm:prSet presAssocID="{E65FFC81-73BE-4597-91A1-1EDC234DAB0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B1EBDCC-D3C7-4AE5-98CF-870EA1390F54}" srcId="{94B1EDF1-6E87-44CC-AFB5-BEE0D1229314}" destId="{4DEF78B9-19D7-4DE1-8E03-2C1EBC251838}" srcOrd="0" destOrd="0" parTransId="{C2915D3F-F73E-4032-A239-C43DDD214191}" sibTransId="{6E65008B-7CFD-495A-B320-92EC17AC44AF}"/>
    <dgm:cxn modelId="{E4269832-259E-4F89-AB66-2A3F374FC504}" type="presOf" srcId="{47E3402E-5069-4EEE-A484-245865B566DA}" destId="{04ABAB6D-3DBB-40F0-A8DC-864D2D4DCEF6}" srcOrd="0" destOrd="0" presId="urn:microsoft.com/office/officeart/2005/8/layout/chevron2"/>
    <dgm:cxn modelId="{044CEF2D-61D6-42F3-94B0-8DDDC60FD72C}" srcId="{E65FFC81-73BE-4597-91A1-1EDC234DAB07}" destId="{6249B0B4-9E1A-4F63-989D-EB71041E990F}" srcOrd="0" destOrd="0" parTransId="{13EB8AB0-BE20-456C-B597-C7FE48C11D72}" sibTransId="{273E8351-AC56-4427-A7C5-E1CB9036F446}"/>
    <dgm:cxn modelId="{8CF871EE-7A2F-4580-B6C5-413BC1F78D79}" type="presOf" srcId="{6249B0B4-9E1A-4F63-989D-EB71041E990F}" destId="{3AF6ABB7-B8F8-4C87-AB3B-43096F4C31A8}" srcOrd="0" destOrd="0" presId="urn:microsoft.com/office/officeart/2005/8/layout/chevron2"/>
    <dgm:cxn modelId="{706FAE29-BE62-41DA-8D7F-7A137F434114}" type="presOf" srcId="{6088199B-2B24-469A-A420-0223C7620EE2}" destId="{8497811C-D8D6-4094-AA59-02F4BDE24E5A}" srcOrd="0" destOrd="0" presId="urn:microsoft.com/office/officeart/2005/8/layout/chevron2"/>
    <dgm:cxn modelId="{998D7D41-CFE0-46BB-B6C7-3951262352B5}" type="presOf" srcId="{94B1EDF1-6E87-44CC-AFB5-BEE0D1229314}" destId="{7D6B59C0-C53B-4872-952D-EAF663DE0651}" srcOrd="0" destOrd="0" presId="urn:microsoft.com/office/officeart/2005/8/layout/chevron2"/>
    <dgm:cxn modelId="{91E5A117-5EBD-4ACA-B05B-B73A608445AC}" srcId="{47E3402E-5069-4EEE-A484-245865B566DA}" destId="{B0596440-B438-4D5E-BED9-B4F45CCC090C}" srcOrd="0" destOrd="0" parTransId="{34C87D6A-0D96-4353-950E-59A82CDC02D8}" sibTransId="{D360FD48-3154-476A-A955-70DD36FBFAAB}"/>
    <dgm:cxn modelId="{E2E86AF9-27E9-4301-91FB-19E18294C910}" srcId="{6088199B-2B24-469A-A420-0223C7620EE2}" destId="{47E3402E-5069-4EEE-A484-245865B566DA}" srcOrd="0" destOrd="0" parTransId="{FF5DC7AE-992C-43CC-B3EE-8C3BF3E36CA1}" sibTransId="{56B282DB-9964-44A7-BD88-C8725A3FA182}"/>
    <dgm:cxn modelId="{A26F627A-791B-46DB-BEC7-45B62E76E5F7}" type="presOf" srcId="{4DEF78B9-19D7-4DE1-8E03-2C1EBC251838}" destId="{0AC6DBD3-D609-46D1-9698-EE1084891642}" srcOrd="0" destOrd="0" presId="urn:microsoft.com/office/officeart/2005/8/layout/chevron2"/>
    <dgm:cxn modelId="{EE5F92FD-0797-4081-9090-8E12B23EA13C}" type="presOf" srcId="{E65FFC81-73BE-4597-91A1-1EDC234DAB07}" destId="{09E3F9E8-55D0-4738-B776-3D5140B01CF8}" srcOrd="0" destOrd="0" presId="urn:microsoft.com/office/officeart/2005/8/layout/chevron2"/>
    <dgm:cxn modelId="{F465A540-9C7E-4B95-98E6-29FC31DA62B1}" srcId="{6088199B-2B24-469A-A420-0223C7620EE2}" destId="{94B1EDF1-6E87-44CC-AFB5-BEE0D1229314}" srcOrd="1" destOrd="0" parTransId="{FDE90231-DC8C-4817-8F4D-2315E5FCA6F1}" sibTransId="{231448A3-F473-46F2-87FC-50A663D1129B}"/>
    <dgm:cxn modelId="{95AF5DF3-2825-4025-B538-5E90E7621167}" srcId="{6088199B-2B24-469A-A420-0223C7620EE2}" destId="{E65FFC81-73BE-4597-91A1-1EDC234DAB07}" srcOrd="2" destOrd="0" parTransId="{B239CD26-B562-424F-9B8A-2AEF6A8EC302}" sibTransId="{776FF820-C90C-4894-8763-EE5735A483FA}"/>
    <dgm:cxn modelId="{79CDFCAF-4C70-4490-91D4-58405124ED24}" type="presOf" srcId="{B0596440-B438-4D5E-BED9-B4F45CCC090C}" destId="{6DA4E1B7-8247-43A3-B76B-2DC4BC36C4F4}" srcOrd="0" destOrd="0" presId="urn:microsoft.com/office/officeart/2005/8/layout/chevron2"/>
    <dgm:cxn modelId="{1A055D30-C582-4A51-A147-3E0DC424286F}" type="presParOf" srcId="{8497811C-D8D6-4094-AA59-02F4BDE24E5A}" destId="{FD4F997C-2FF5-4AB1-94EC-F51E5605086D}" srcOrd="0" destOrd="0" presId="urn:microsoft.com/office/officeart/2005/8/layout/chevron2"/>
    <dgm:cxn modelId="{F8FD0453-3C02-4B2F-95D4-B428E853D979}" type="presParOf" srcId="{FD4F997C-2FF5-4AB1-94EC-F51E5605086D}" destId="{04ABAB6D-3DBB-40F0-A8DC-864D2D4DCEF6}" srcOrd="0" destOrd="0" presId="urn:microsoft.com/office/officeart/2005/8/layout/chevron2"/>
    <dgm:cxn modelId="{9DEFD0A7-CF30-4E7C-90A8-5A67592FD597}" type="presParOf" srcId="{FD4F997C-2FF5-4AB1-94EC-F51E5605086D}" destId="{6DA4E1B7-8247-43A3-B76B-2DC4BC36C4F4}" srcOrd="1" destOrd="0" presId="urn:microsoft.com/office/officeart/2005/8/layout/chevron2"/>
    <dgm:cxn modelId="{CDEDB5F8-4954-4832-8BB5-3FCE8532EA71}" type="presParOf" srcId="{8497811C-D8D6-4094-AA59-02F4BDE24E5A}" destId="{BA36B142-C984-49D9-9324-0274937165BF}" srcOrd="1" destOrd="0" presId="urn:microsoft.com/office/officeart/2005/8/layout/chevron2"/>
    <dgm:cxn modelId="{DB79D683-FDB9-4AEB-BF47-F6B43CA2A6A7}" type="presParOf" srcId="{8497811C-D8D6-4094-AA59-02F4BDE24E5A}" destId="{E3D0A0EB-B60A-4F9C-9FA4-AF30D6553413}" srcOrd="2" destOrd="0" presId="urn:microsoft.com/office/officeart/2005/8/layout/chevron2"/>
    <dgm:cxn modelId="{56E09EC5-51C2-4C42-A581-AA5168B31D12}" type="presParOf" srcId="{E3D0A0EB-B60A-4F9C-9FA4-AF30D6553413}" destId="{7D6B59C0-C53B-4872-952D-EAF663DE0651}" srcOrd="0" destOrd="0" presId="urn:microsoft.com/office/officeart/2005/8/layout/chevron2"/>
    <dgm:cxn modelId="{6330E3B4-6F0B-4A97-84F7-F8F8EDF11A86}" type="presParOf" srcId="{E3D0A0EB-B60A-4F9C-9FA4-AF30D6553413}" destId="{0AC6DBD3-D609-46D1-9698-EE1084891642}" srcOrd="1" destOrd="0" presId="urn:microsoft.com/office/officeart/2005/8/layout/chevron2"/>
    <dgm:cxn modelId="{D2A04940-32CA-47D0-9772-94679EF1452D}" type="presParOf" srcId="{8497811C-D8D6-4094-AA59-02F4BDE24E5A}" destId="{C04AC8AA-4E07-42C3-944D-809F2EA3E64A}" srcOrd="3" destOrd="0" presId="urn:microsoft.com/office/officeart/2005/8/layout/chevron2"/>
    <dgm:cxn modelId="{89756432-9850-4EF5-A633-4ADF5FF4D331}" type="presParOf" srcId="{8497811C-D8D6-4094-AA59-02F4BDE24E5A}" destId="{2C211860-5D49-446C-9711-77B8B082CE9E}" srcOrd="4" destOrd="0" presId="urn:microsoft.com/office/officeart/2005/8/layout/chevron2"/>
    <dgm:cxn modelId="{608806CE-7030-4875-81B8-566CEB27B633}" type="presParOf" srcId="{2C211860-5D49-446C-9711-77B8B082CE9E}" destId="{09E3F9E8-55D0-4738-B776-3D5140B01CF8}" srcOrd="0" destOrd="0" presId="urn:microsoft.com/office/officeart/2005/8/layout/chevron2"/>
    <dgm:cxn modelId="{53B994F6-5B01-434D-A405-8D775FB3710B}" type="presParOf" srcId="{2C211860-5D49-446C-9711-77B8B082CE9E}" destId="{3AF6ABB7-B8F8-4C87-AB3B-43096F4C31A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4EFDDF-D531-4CC4-864F-6CCEE6E89095}" type="doc">
      <dgm:prSet loTypeId="urn:microsoft.com/office/officeart/2005/8/layout/chart3" loCatId="cycle" qsTypeId="urn:microsoft.com/office/officeart/2005/8/quickstyle/simple3" qsCatId="simple" csTypeId="urn:microsoft.com/office/officeart/2005/8/colors/accent1_2" csCatId="accent1" phldr="1"/>
      <dgm:spPr/>
    </dgm:pt>
    <dgm:pt modelId="{69914730-4975-4A78-B6D5-FD19D4828725}">
      <dgm:prSet phldrT="[Текст]"/>
      <dgm:spPr>
        <a:solidFill>
          <a:srgbClr val="FFC000"/>
        </a:solidFill>
      </dgm:spPr>
      <dgm:t>
        <a:bodyPr/>
        <a:lstStyle/>
        <a:p>
          <a:r>
            <a:rPr lang="uk-UA" dirty="0" smtClean="0"/>
            <a:t>Цінні папери</a:t>
          </a:r>
          <a:endParaRPr lang="uk-UA" dirty="0"/>
        </a:p>
      </dgm:t>
    </dgm:pt>
    <dgm:pt modelId="{DB3C4433-2500-4231-8C99-27AA30FEEC56}" type="parTrans" cxnId="{5FA5DC4B-0F40-4A06-AB5A-DA30D6A1E3FB}">
      <dgm:prSet/>
      <dgm:spPr/>
      <dgm:t>
        <a:bodyPr/>
        <a:lstStyle/>
        <a:p>
          <a:endParaRPr lang="uk-UA"/>
        </a:p>
      </dgm:t>
    </dgm:pt>
    <dgm:pt modelId="{A599A41D-D39C-4521-934B-E06313D7D944}" type="sibTrans" cxnId="{5FA5DC4B-0F40-4A06-AB5A-DA30D6A1E3FB}">
      <dgm:prSet/>
      <dgm:spPr/>
      <dgm:t>
        <a:bodyPr/>
        <a:lstStyle/>
        <a:p>
          <a:endParaRPr lang="uk-UA"/>
        </a:p>
      </dgm:t>
    </dgm:pt>
    <dgm:pt modelId="{0651A6D2-9FE1-4FBC-B999-1BA37AD9D1A8}">
      <dgm:prSet phldrT="[Текст]"/>
      <dgm:spPr/>
      <dgm:t>
        <a:bodyPr/>
        <a:lstStyle/>
        <a:p>
          <a:r>
            <a:rPr lang="uk-UA" dirty="0" smtClean="0"/>
            <a:t>Основні засоби</a:t>
          </a:r>
          <a:endParaRPr lang="uk-UA" dirty="0"/>
        </a:p>
      </dgm:t>
    </dgm:pt>
    <dgm:pt modelId="{2E1E62CA-7929-4E93-8F0A-673521A6A92C}" type="parTrans" cxnId="{088E47E8-DFB9-4067-975A-B07FE40FECB1}">
      <dgm:prSet/>
      <dgm:spPr/>
      <dgm:t>
        <a:bodyPr/>
        <a:lstStyle/>
        <a:p>
          <a:endParaRPr lang="uk-UA"/>
        </a:p>
      </dgm:t>
    </dgm:pt>
    <dgm:pt modelId="{C3F127C3-00F3-4B57-9B03-7CF445D1BDB5}" type="sibTrans" cxnId="{088E47E8-DFB9-4067-975A-B07FE40FECB1}">
      <dgm:prSet/>
      <dgm:spPr/>
      <dgm:t>
        <a:bodyPr/>
        <a:lstStyle/>
        <a:p>
          <a:endParaRPr lang="uk-UA"/>
        </a:p>
      </dgm:t>
    </dgm:pt>
    <dgm:pt modelId="{B99BF673-DDF7-4CB2-93DC-021E85C00C7A}">
      <dgm:prSet phldrT="[Текст]"/>
      <dgm:spPr/>
      <dgm:t>
        <a:bodyPr/>
        <a:lstStyle/>
        <a:p>
          <a:r>
            <a:rPr lang="uk-UA" dirty="0" smtClean="0"/>
            <a:t>Оборотні засоби</a:t>
          </a:r>
          <a:endParaRPr lang="uk-UA" dirty="0"/>
        </a:p>
      </dgm:t>
    </dgm:pt>
    <dgm:pt modelId="{124DF79A-F094-42DA-A776-6013FDA32843}" type="parTrans" cxnId="{DA05BEFD-F094-43EB-BEE2-CC3378069005}">
      <dgm:prSet/>
      <dgm:spPr/>
      <dgm:t>
        <a:bodyPr/>
        <a:lstStyle/>
        <a:p>
          <a:endParaRPr lang="uk-UA"/>
        </a:p>
      </dgm:t>
    </dgm:pt>
    <dgm:pt modelId="{E343A161-6005-4DC6-9B63-D016315E79DA}" type="sibTrans" cxnId="{DA05BEFD-F094-43EB-BEE2-CC3378069005}">
      <dgm:prSet/>
      <dgm:spPr/>
      <dgm:t>
        <a:bodyPr/>
        <a:lstStyle/>
        <a:p>
          <a:endParaRPr lang="uk-UA"/>
        </a:p>
      </dgm:t>
    </dgm:pt>
    <dgm:pt modelId="{1A430B20-44BE-4313-84A8-D7F55FD29E11}">
      <dgm:prSet phldrT="[Текст]"/>
      <dgm:spPr/>
      <dgm:t>
        <a:bodyPr/>
        <a:lstStyle/>
        <a:p>
          <a:r>
            <a:rPr lang="uk-UA" dirty="0" smtClean="0"/>
            <a:t>Товари</a:t>
          </a:r>
          <a:endParaRPr lang="uk-UA" dirty="0"/>
        </a:p>
      </dgm:t>
    </dgm:pt>
    <dgm:pt modelId="{CF1CB41D-45BA-46CA-8995-7432360FF5AE}" type="parTrans" cxnId="{9688C29A-49A3-4918-BC9A-A2E58037B461}">
      <dgm:prSet/>
      <dgm:spPr/>
      <dgm:t>
        <a:bodyPr/>
        <a:lstStyle/>
        <a:p>
          <a:endParaRPr lang="uk-UA"/>
        </a:p>
      </dgm:t>
    </dgm:pt>
    <dgm:pt modelId="{2916655C-ACD3-4E4E-84BE-9A39EDBE3966}" type="sibTrans" cxnId="{9688C29A-49A3-4918-BC9A-A2E58037B461}">
      <dgm:prSet/>
      <dgm:spPr/>
      <dgm:t>
        <a:bodyPr/>
        <a:lstStyle/>
        <a:p>
          <a:endParaRPr lang="uk-UA"/>
        </a:p>
      </dgm:t>
    </dgm:pt>
    <dgm:pt modelId="{CDB5AE40-A7CB-411D-80BD-07E6E43EAC30}">
      <dgm:prSet phldrT="[Текст]"/>
      <dgm:spPr/>
      <dgm:t>
        <a:bodyPr/>
        <a:lstStyle/>
        <a:p>
          <a:r>
            <a:rPr lang="uk-UA" dirty="0" smtClean="0"/>
            <a:t>Кошти</a:t>
          </a:r>
          <a:endParaRPr lang="uk-UA" dirty="0"/>
        </a:p>
      </dgm:t>
    </dgm:pt>
    <dgm:pt modelId="{5CCA0872-E6F3-438F-BC48-4C8CE34937C1}" type="parTrans" cxnId="{7EF5DAC2-1266-42D7-AA54-628F0F5D4CB1}">
      <dgm:prSet/>
      <dgm:spPr/>
      <dgm:t>
        <a:bodyPr/>
        <a:lstStyle/>
        <a:p>
          <a:endParaRPr lang="uk-UA"/>
        </a:p>
      </dgm:t>
    </dgm:pt>
    <dgm:pt modelId="{92FA1E4A-4B42-4EA1-B9F9-BBFFEFCA646F}" type="sibTrans" cxnId="{7EF5DAC2-1266-42D7-AA54-628F0F5D4CB1}">
      <dgm:prSet/>
      <dgm:spPr/>
      <dgm:t>
        <a:bodyPr/>
        <a:lstStyle/>
        <a:p>
          <a:endParaRPr lang="uk-UA"/>
        </a:p>
      </dgm:t>
    </dgm:pt>
    <dgm:pt modelId="{9E0FCC4A-494B-4B46-9AF2-EB951EC5BBE9}" type="pres">
      <dgm:prSet presAssocID="{2B4EFDDF-D531-4CC4-864F-6CCEE6E89095}" presName="compositeShape" presStyleCnt="0">
        <dgm:presLayoutVars>
          <dgm:chMax val="7"/>
          <dgm:dir/>
          <dgm:resizeHandles val="exact"/>
        </dgm:presLayoutVars>
      </dgm:prSet>
      <dgm:spPr/>
    </dgm:pt>
    <dgm:pt modelId="{854C7BD8-8B9A-4404-ACF6-55DEF2CEC330}" type="pres">
      <dgm:prSet presAssocID="{2B4EFDDF-D531-4CC4-864F-6CCEE6E89095}" presName="wedge1" presStyleLbl="node1" presStyleIdx="0" presStyleCnt="5" custScaleX="166532" custScaleY="111371"/>
      <dgm:spPr/>
      <dgm:t>
        <a:bodyPr/>
        <a:lstStyle/>
        <a:p>
          <a:endParaRPr lang="uk-UA"/>
        </a:p>
      </dgm:t>
    </dgm:pt>
    <dgm:pt modelId="{E5ABF210-0CB5-4333-B8AA-F576A5E5D56C}" type="pres">
      <dgm:prSet presAssocID="{2B4EFDDF-D531-4CC4-864F-6CCEE6E89095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1CC4080-1941-42B4-AF83-E62619201B54}" type="pres">
      <dgm:prSet presAssocID="{2B4EFDDF-D531-4CC4-864F-6CCEE6E89095}" presName="wedge2" presStyleLbl="node1" presStyleIdx="1" presStyleCnt="5" custScaleX="166532" custScaleY="111371"/>
      <dgm:spPr/>
      <dgm:t>
        <a:bodyPr/>
        <a:lstStyle/>
        <a:p>
          <a:endParaRPr lang="uk-UA"/>
        </a:p>
      </dgm:t>
    </dgm:pt>
    <dgm:pt modelId="{3C1B81AE-3CBD-4AE2-90A7-C48C5E85F866}" type="pres">
      <dgm:prSet presAssocID="{2B4EFDDF-D531-4CC4-864F-6CCEE6E89095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CF89DE9-2E15-4813-BCD9-8832F606DDD7}" type="pres">
      <dgm:prSet presAssocID="{2B4EFDDF-D531-4CC4-864F-6CCEE6E89095}" presName="wedge3" presStyleLbl="node1" presStyleIdx="2" presStyleCnt="5" custScaleX="166532" custScaleY="111371"/>
      <dgm:spPr/>
      <dgm:t>
        <a:bodyPr/>
        <a:lstStyle/>
        <a:p>
          <a:endParaRPr lang="uk-UA"/>
        </a:p>
      </dgm:t>
    </dgm:pt>
    <dgm:pt modelId="{22422069-87F5-4FBF-9539-EF97640BAD1B}" type="pres">
      <dgm:prSet presAssocID="{2B4EFDDF-D531-4CC4-864F-6CCEE6E89095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8EF310A-9A86-4B1D-8468-DCAA380127AE}" type="pres">
      <dgm:prSet presAssocID="{2B4EFDDF-D531-4CC4-864F-6CCEE6E89095}" presName="wedge4" presStyleLbl="node1" presStyleIdx="3" presStyleCnt="5" custScaleX="166532" custScaleY="111371"/>
      <dgm:spPr/>
      <dgm:t>
        <a:bodyPr/>
        <a:lstStyle/>
        <a:p>
          <a:endParaRPr lang="uk-UA"/>
        </a:p>
      </dgm:t>
    </dgm:pt>
    <dgm:pt modelId="{0BE225E1-B92F-4083-B372-F8AF7EE33FBF}" type="pres">
      <dgm:prSet presAssocID="{2B4EFDDF-D531-4CC4-864F-6CCEE6E89095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BE5EA60-EB32-473F-91FE-05B9E119BDD8}" type="pres">
      <dgm:prSet presAssocID="{2B4EFDDF-D531-4CC4-864F-6CCEE6E89095}" presName="wedge5" presStyleLbl="node1" presStyleIdx="4" presStyleCnt="5" custScaleX="166532" custScaleY="111371"/>
      <dgm:spPr/>
      <dgm:t>
        <a:bodyPr/>
        <a:lstStyle/>
        <a:p>
          <a:endParaRPr lang="uk-UA"/>
        </a:p>
      </dgm:t>
    </dgm:pt>
    <dgm:pt modelId="{2F3B3A6D-3016-42C4-BFDA-B23F98D642F9}" type="pres">
      <dgm:prSet presAssocID="{2B4EFDDF-D531-4CC4-864F-6CCEE6E89095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E1A9ADD-F94E-4FBD-A4B1-E40AC719837A}" type="presOf" srcId="{CDB5AE40-A7CB-411D-80BD-07E6E43EAC30}" destId="{0BE225E1-B92F-4083-B372-F8AF7EE33FBF}" srcOrd="1" destOrd="0" presId="urn:microsoft.com/office/officeart/2005/8/layout/chart3"/>
    <dgm:cxn modelId="{0E4BB964-71ED-4583-8189-720EBE5C907A}" type="presOf" srcId="{0651A6D2-9FE1-4FBC-B999-1BA37AD9D1A8}" destId="{3C1B81AE-3CBD-4AE2-90A7-C48C5E85F866}" srcOrd="1" destOrd="0" presId="urn:microsoft.com/office/officeart/2005/8/layout/chart3"/>
    <dgm:cxn modelId="{5FA5DC4B-0F40-4A06-AB5A-DA30D6A1E3FB}" srcId="{2B4EFDDF-D531-4CC4-864F-6CCEE6E89095}" destId="{69914730-4975-4A78-B6D5-FD19D4828725}" srcOrd="0" destOrd="0" parTransId="{DB3C4433-2500-4231-8C99-27AA30FEEC56}" sibTransId="{A599A41D-D39C-4521-934B-E06313D7D944}"/>
    <dgm:cxn modelId="{26C01468-DB5A-4376-81A9-15E89254B557}" type="presOf" srcId="{1A430B20-44BE-4313-84A8-D7F55FD29E11}" destId="{0BE5EA60-EB32-473F-91FE-05B9E119BDD8}" srcOrd="0" destOrd="0" presId="urn:microsoft.com/office/officeart/2005/8/layout/chart3"/>
    <dgm:cxn modelId="{9688C29A-49A3-4918-BC9A-A2E58037B461}" srcId="{2B4EFDDF-D531-4CC4-864F-6CCEE6E89095}" destId="{1A430B20-44BE-4313-84A8-D7F55FD29E11}" srcOrd="4" destOrd="0" parTransId="{CF1CB41D-45BA-46CA-8995-7432360FF5AE}" sibTransId="{2916655C-ACD3-4E4E-84BE-9A39EDBE3966}"/>
    <dgm:cxn modelId="{A32CC8FC-DCC0-4520-BD92-AA83A540B26A}" type="presOf" srcId="{CDB5AE40-A7CB-411D-80BD-07E6E43EAC30}" destId="{98EF310A-9A86-4B1D-8468-DCAA380127AE}" srcOrd="0" destOrd="0" presId="urn:microsoft.com/office/officeart/2005/8/layout/chart3"/>
    <dgm:cxn modelId="{0EBD270B-1E1A-4079-83BD-EE8171EBC313}" type="presOf" srcId="{69914730-4975-4A78-B6D5-FD19D4828725}" destId="{854C7BD8-8B9A-4404-ACF6-55DEF2CEC330}" srcOrd="0" destOrd="0" presId="urn:microsoft.com/office/officeart/2005/8/layout/chart3"/>
    <dgm:cxn modelId="{0B24AD8B-E579-4B2B-81A2-170A571BAC71}" type="presOf" srcId="{1A430B20-44BE-4313-84A8-D7F55FD29E11}" destId="{2F3B3A6D-3016-42C4-BFDA-B23F98D642F9}" srcOrd="1" destOrd="0" presId="urn:microsoft.com/office/officeart/2005/8/layout/chart3"/>
    <dgm:cxn modelId="{BBBCF385-36AD-4407-B180-710F67E05355}" type="presOf" srcId="{2B4EFDDF-D531-4CC4-864F-6CCEE6E89095}" destId="{9E0FCC4A-494B-4B46-9AF2-EB951EC5BBE9}" srcOrd="0" destOrd="0" presId="urn:microsoft.com/office/officeart/2005/8/layout/chart3"/>
    <dgm:cxn modelId="{02BE8494-C158-49FB-ACCD-369FD5090C41}" type="presOf" srcId="{69914730-4975-4A78-B6D5-FD19D4828725}" destId="{E5ABF210-0CB5-4333-B8AA-F576A5E5D56C}" srcOrd="1" destOrd="0" presId="urn:microsoft.com/office/officeart/2005/8/layout/chart3"/>
    <dgm:cxn modelId="{A5918254-4195-482D-9555-A92065DBBE3D}" type="presOf" srcId="{B99BF673-DDF7-4CB2-93DC-021E85C00C7A}" destId="{22422069-87F5-4FBF-9539-EF97640BAD1B}" srcOrd="1" destOrd="0" presId="urn:microsoft.com/office/officeart/2005/8/layout/chart3"/>
    <dgm:cxn modelId="{7EF5DAC2-1266-42D7-AA54-628F0F5D4CB1}" srcId="{2B4EFDDF-D531-4CC4-864F-6CCEE6E89095}" destId="{CDB5AE40-A7CB-411D-80BD-07E6E43EAC30}" srcOrd="3" destOrd="0" parTransId="{5CCA0872-E6F3-438F-BC48-4C8CE34937C1}" sibTransId="{92FA1E4A-4B42-4EA1-B9F9-BBFFEFCA646F}"/>
    <dgm:cxn modelId="{088E47E8-DFB9-4067-975A-B07FE40FECB1}" srcId="{2B4EFDDF-D531-4CC4-864F-6CCEE6E89095}" destId="{0651A6D2-9FE1-4FBC-B999-1BA37AD9D1A8}" srcOrd="1" destOrd="0" parTransId="{2E1E62CA-7929-4E93-8F0A-673521A6A92C}" sibTransId="{C3F127C3-00F3-4B57-9B03-7CF445D1BDB5}"/>
    <dgm:cxn modelId="{03EC6257-44CD-48A5-B0DA-FD812DE2968E}" type="presOf" srcId="{0651A6D2-9FE1-4FBC-B999-1BA37AD9D1A8}" destId="{C1CC4080-1941-42B4-AF83-E62619201B54}" srcOrd="0" destOrd="0" presId="urn:microsoft.com/office/officeart/2005/8/layout/chart3"/>
    <dgm:cxn modelId="{023A2CAA-F457-4852-BB8A-2D43609E8220}" type="presOf" srcId="{B99BF673-DDF7-4CB2-93DC-021E85C00C7A}" destId="{6CF89DE9-2E15-4813-BCD9-8832F606DDD7}" srcOrd="0" destOrd="0" presId="urn:microsoft.com/office/officeart/2005/8/layout/chart3"/>
    <dgm:cxn modelId="{DA05BEFD-F094-43EB-BEE2-CC3378069005}" srcId="{2B4EFDDF-D531-4CC4-864F-6CCEE6E89095}" destId="{B99BF673-DDF7-4CB2-93DC-021E85C00C7A}" srcOrd="2" destOrd="0" parTransId="{124DF79A-F094-42DA-A776-6013FDA32843}" sibTransId="{E343A161-6005-4DC6-9B63-D016315E79DA}"/>
    <dgm:cxn modelId="{DFC2CF0F-EE0E-46CF-92DA-E9662B702B91}" type="presParOf" srcId="{9E0FCC4A-494B-4B46-9AF2-EB951EC5BBE9}" destId="{854C7BD8-8B9A-4404-ACF6-55DEF2CEC330}" srcOrd="0" destOrd="0" presId="urn:microsoft.com/office/officeart/2005/8/layout/chart3"/>
    <dgm:cxn modelId="{B1A09D9A-099B-485A-9C15-7FA48E39850F}" type="presParOf" srcId="{9E0FCC4A-494B-4B46-9AF2-EB951EC5BBE9}" destId="{E5ABF210-0CB5-4333-B8AA-F576A5E5D56C}" srcOrd="1" destOrd="0" presId="urn:microsoft.com/office/officeart/2005/8/layout/chart3"/>
    <dgm:cxn modelId="{4269CC69-CCE8-45AA-9FA1-A6F1000C5832}" type="presParOf" srcId="{9E0FCC4A-494B-4B46-9AF2-EB951EC5BBE9}" destId="{C1CC4080-1941-42B4-AF83-E62619201B54}" srcOrd="2" destOrd="0" presId="urn:microsoft.com/office/officeart/2005/8/layout/chart3"/>
    <dgm:cxn modelId="{5D7FECB3-85FB-4E84-8C7C-A880A7E846F7}" type="presParOf" srcId="{9E0FCC4A-494B-4B46-9AF2-EB951EC5BBE9}" destId="{3C1B81AE-3CBD-4AE2-90A7-C48C5E85F866}" srcOrd="3" destOrd="0" presId="urn:microsoft.com/office/officeart/2005/8/layout/chart3"/>
    <dgm:cxn modelId="{2FA096F0-9D77-480E-AC53-65CCD56A18E8}" type="presParOf" srcId="{9E0FCC4A-494B-4B46-9AF2-EB951EC5BBE9}" destId="{6CF89DE9-2E15-4813-BCD9-8832F606DDD7}" srcOrd="4" destOrd="0" presId="urn:microsoft.com/office/officeart/2005/8/layout/chart3"/>
    <dgm:cxn modelId="{0328D871-DAF7-4303-8947-93F94E572BEE}" type="presParOf" srcId="{9E0FCC4A-494B-4B46-9AF2-EB951EC5BBE9}" destId="{22422069-87F5-4FBF-9539-EF97640BAD1B}" srcOrd="5" destOrd="0" presId="urn:microsoft.com/office/officeart/2005/8/layout/chart3"/>
    <dgm:cxn modelId="{32354605-3A4F-468F-901D-B83846D9FA60}" type="presParOf" srcId="{9E0FCC4A-494B-4B46-9AF2-EB951EC5BBE9}" destId="{98EF310A-9A86-4B1D-8468-DCAA380127AE}" srcOrd="6" destOrd="0" presId="urn:microsoft.com/office/officeart/2005/8/layout/chart3"/>
    <dgm:cxn modelId="{907334A3-C634-4009-B0E3-0140D961801D}" type="presParOf" srcId="{9E0FCC4A-494B-4B46-9AF2-EB951EC5BBE9}" destId="{0BE225E1-B92F-4083-B372-F8AF7EE33FBF}" srcOrd="7" destOrd="0" presId="urn:microsoft.com/office/officeart/2005/8/layout/chart3"/>
    <dgm:cxn modelId="{DAC055C5-848C-4A96-9E3F-6D0EB9CF54BC}" type="presParOf" srcId="{9E0FCC4A-494B-4B46-9AF2-EB951EC5BBE9}" destId="{0BE5EA60-EB32-473F-91FE-05B9E119BDD8}" srcOrd="8" destOrd="0" presId="urn:microsoft.com/office/officeart/2005/8/layout/chart3"/>
    <dgm:cxn modelId="{7D29EB61-26B6-49AD-995E-BE78FA89F11D}" type="presParOf" srcId="{9E0FCC4A-494B-4B46-9AF2-EB951EC5BBE9}" destId="{2F3B3A6D-3016-42C4-BFDA-B23F98D642F9}" srcOrd="9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3C6455-FE59-47B5-A302-E8F2ED4DA038}" type="doc">
      <dgm:prSet loTypeId="urn:microsoft.com/office/officeart/2005/8/layout/cycle8" loCatId="cycle" qsTypeId="urn:microsoft.com/office/officeart/2005/8/quickstyle/simple3" qsCatId="simple" csTypeId="urn:microsoft.com/office/officeart/2005/8/colors/accent1_2" csCatId="accent1" phldr="1"/>
      <dgm:spPr/>
    </dgm:pt>
    <dgm:pt modelId="{4C53732A-9334-4DD0-9F1C-F5F1EA8715F6}">
      <dgm:prSet phldrT="[Текст]" custT="1"/>
      <dgm:spPr/>
      <dgm:t>
        <a:bodyPr/>
        <a:lstStyle/>
        <a:p>
          <a:r>
            <a:rPr lang="uk-UA" sz="2800" b="1" dirty="0" smtClean="0"/>
            <a:t>Володіння</a:t>
          </a:r>
          <a:endParaRPr lang="uk-UA" sz="2800" b="1" dirty="0"/>
        </a:p>
      </dgm:t>
    </dgm:pt>
    <dgm:pt modelId="{F0F5B2EB-846E-4DE1-8508-249EC225C58E}" type="parTrans" cxnId="{C07E6107-4FF6-4514-AD46-BCCB775403D9}">
      <dgm:prSet/>
      <dgm:spPr/>
      <dgm:t>
        <a:bodyPr/>
        <a:lstStyle/>
        <a:p>
          <a:endParaRPr lang="uk-UA"/>
        </a:p>
      </dgm:t>
    </dgm:pt>
    <dgm:pt modelId="{F6F6E639-19DC-48FF-A39D-985DE8FC7837}" type="sibTrans" cxnId="{C07E6107-4FF6-4514-AD46-BCCB775403D9}">
      <dgm:prSet/>
      <dgm:spPr/>
      <dgm:t>
        <a:bodyPr/>
        <a:lstStyle/>
        <a:p>
          <a:endParaRPr lang="uk-UA"/>
        </a:p>
      </dgm:t>
    </dgm:pt>
    <dgm:pt modelId="{0C288255-0CDA-4EA2-BB88-7ED2EB0F4F60}">
      <dgm:prSet phldrT="[Текст]" custT="1"/>
      <dgm:spPr/>
      <dgm:t>
        <a:bodyPr/>
        <a:lstStyle/>
        <a:p>
          <a:r>
            <a:rPr lang="uk-UA" sz="2800" b="1" dirty="0" smtClean="0"/>
            <a:t>Користування</a:t>
          </a:r>
          <a:endParaRPr lang="uk-UA" sz="2800" b="1" dirty="0"/>
        </a:p>
      </dgm:t>
    </dgm:pt>
    <dgm:pt modelId="{05E60D99-A9D2-4717-BF6A-E99F40E51E06}" type="parTrans" cxnId="{7342EFBB-9709-4B1B-8C5E-7C817B47D277}">
      <dgm:prSet/>
      <dgm:spPr/>
      <dgm:t>
        <a:bodyPr/>
        <a:lstStyle/>
        <a:p>
          <a:endParaRPr lang="uk-UA"/>
        </a:p>
      </dgm:t>
    </dgm:pt>
    <dgm:pt modelId="{4F0C28C6-B0E7-47A9-B98F-AE6503766F21}" type="sibTrans" cxnId="{7342EFBB-9709-4B1B-8C5E-7C817B47D277}">
      <dgm:prSet/>
      <dgm:spPr/>
      <dgm:t>
        <a:bodyPr/>
        <a:lstStyle/>
        <a:p>
          <a:endParaRPr lang="uk-UA"/>
        </a:p>
      </dgm:t>
    </dgm:pt>
    <dgm:pt modelId="{6A67A54D-4278-43AB-ACC5-F4AF8E610735}">
      <dgm:prSet phldrT="[Текст]" custT="1"/>
      <dgm:spPr/>
      <dgm:t>
        <a:bodyPr/>
        <a:lstStyle/>
        <a:p>
          <a:r>
            <a:rPr lang="uk-UA" sz="2800" b="1" dirty="0" smtClean="0"/>
            <a:t>Розпорядження</a:t>
          </a:r>
          <a:endParaRPr lang="uk-UA" sz="2800" b="1" dirty="0"/>
        </a:p>
      </dgm:t>
    </dgm:pt>
    <dgm:pt modelId="{6AC37872-6B25-483C-983E-5A64874743BC}" type="parTrans" cxnId="{B277A660-2DAD-483B-9A70-CF96B79F71DD}">
      <dgm:prSet/>
      <dgm:spPr/>
      <dgm:t>
        <a:bodyPr/>
        <a:lstStyle/>
        <a:p>
          <a:endParaRPr lang="uk-UA"/>
        </a:p>
      </dgm:t>
    </dgm:pt>
    <dgm:pt modelId="{2B0AD451-9FBE-4466-B885-3BEF6DE880B7}" type="sibTrans" cxnId="{B277A660-2DAD-483B-9A70-CF96B79F71DD}">
      <dgm:prSet/>
      <dgm:spPr/>
      <dgm:t>
        <a:bodyPr/>
        <a:lstStyle/>
        <a:p>
          <a:endParaRPr lang="uk-UA"/>
        </a:p>
      </dgm:t>
    </dgm:pt>
    <dgm:pt modelId="{71387461-F860-4B33-860D-802E98F0C2C6}" type="pres">
      <dgm:prSet presAssocID="{503C6455-FE59-47B5-A302-E8F2ED4DA038}" presName="compositeShape" presStyleCnt="0">
        <dgm:presLayoutVars>
          <dgm:chMax val="7"/>
          <dgm:dir/>
          <dgm:resizeHandles val="exact"/>
        </dgm:presLayoutVars>
      </dgm:prSet>
      <dgm:spPr/>
    </dgm:pt>
    <dgm:pt modelId="{3ADF1612-3DCF-4003-9305-AD83237AAEC8}" type="pres">
      <dgm:prSet presAssocID="{503C6455-FE59-47B5-A302-E8F2ED4DA038}" presName="wedge1" presStyleLbl="node1" presStyleIdx="0" presStyleCnt="3" custScaleX="155862"/>
      <dgm:spPr/>
      <dgm:t>
        <a:bodyPr/>
        <a:lstStyle/>
        <a:p>
          <a:endParaRPr lang="uk-UA"/>
        </a:p>
      </dgm:t>
    </dgm:pt>
    <dgm:pt modelId="{DA926B03-C231-4F92-B8C4-ED73798852BC}" type="pres">
      <dgm:prSet presAssocID="{503C6455-FE59-47B5-A302-E8F2ED4DA038}" presName="dummy1a" presStyleCnt="0"/>
      <dgm:spPr/>
    </dgm:pt>
    <dgm:pt modelId="{B4228353-4566-4C36-9CE6-04F77C6E093B}" type="pres">
      <dgm:prSet presAssocID="{503C6455-FE59-47B5-A302-E8F2ED4DA038}" presName="dummy1b" presStyleCnt="0"/>
      <dgm:spPr/>
    </dgm:pt>
    <dgm:pt modelId="{42C2FFBF-3354-46A5-A8DE-9DC1D1B96250}" type="pres">
      <dgm:prSet presAssocID="{503C6455-FE59-47B5-A302-E8F2ED4DA03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F8BF45B-C31C-4E97-8CDC-62FC6D49B9FE}" type="pres">
      <dgm:prSet presAssocID="{503C6455-FE59-47B5-A302-E8F2ED4DA038}" presName="wedge2" presStyleLbl="node1" presStyleIdx="1" presStyleCnt="3" custScaleX="155862"/>
      <dgm:spPr/>
      <dgm:t>
        <a:bodyPr/>
        <a:lstStyle/>
        <a:p>
          <a:endParaRPr lang="uk-UA"/>
        </a:p>
      </dgm:t>
    </dgm:pt>
    <dgm:pt modelId="{3AB090C4-8409-49BC-B7C5-747833C172E8}" type="pres">
      <dgm:prSet presAssocID="{503C6455-FE59-47B5-A302-E8F2ED4DA038}" presName="dummy2a" presStyleCnt="0"/>
      <dgm:spPr/>
    </dgm:pt>
    <dgm:pt modelId="{36802911-4965-4445-A1D6-534F667A128B}" type="pres">
      <dgm:prSet presAssocID="{503C6455-FE59-47B5-A302-E8F2ED4DA038}" presName="dummy2b" presStyleCnt="0"/>
      <dgm:spPr/>
    </dgm:pt>
    <dgm:pt modelId="{534AB545-2717-4A7C-BAC8-D60A9928E48B}" type="pres">
      <dgm:prSet presAssocID="{503C6455-FE59-47B5-A302-E8F2ED4DA03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5A630FF-97BA-4486-989B-3F9FF5AEA50A}" type="pres">
      <dgm:prSet presAssocID="{503C6455-FE59-47B5-A302-E8F2ED4DA038}" presName="wedge3" presStyleLbl="node1" presStyleIdx="2" presStyleCnt="3" custScaleX="155862"/>
      <dgm:spPr/>
      <dgm:t>
        <a:bodyPr/>
        <a:lstStyle/>
        <a:p>
          <a:endParaRPr lang="uk-UA"/>
        </a:p>
      </dgm:t>
    </dgm:pt>
    <dgm:pt modelId="{43308A0A-D02C-45CA-A8FC-0ECC8DD523B9}" type="pres">
      <dgm:prSet presAssocID="{503C6455-FE59-47B5-A302-E8F2ED4DA038}" presName="dummy3a" presStyleCnt="0"/>
      <dgm:spPr/>
    </dgm:pt>
    <dgm:pt modelId="{D2C0FC97-AF2D-4652-9481-FE0611FBF7E4}" type="pres">
      <dgm:prSet presAssocID="{503C6455-FE59-47B5-A302-E8F2ED4DA038}" presName="dummy3b" presStyleCnt="0"/>
      <dgm:spPr/>
    </dgm:pt>
    <dgm:pt modelId="{22FDAC9D-C08E-464F-9929-7D2A792C3981}" type="pres">
      <dgm:prSet presAssocID="{503C6455-FE59-47B5-A302-E8F2ED4DA03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F362A57-AF08-48FF-860A-019C7E818DCE}" type="pres">
      <dgm:prSet presAssocID="{F6F6E639-19DC-48FF-A39D-985DE8FC7837}" presName="arrowWedge1" presStyleLbl="fgSibTrans2D1" presStyleIdx="0" presStyleCnt="3" custScaleX="148168"/>
      <dgm:spPr/>
    </dgm:pt>
    <dgm:pt modelId="{6BA793A7-6268-45B0-88E8-644C0CC6859A}" type="pres">
      <dgm:prSet presAssocID="{4F0C28C6-B0E7-47A9-B98F-AE6503766F21}" presName="arrowWedge2" presStyleLbl="fgSibTrans2D1" presStyleIdx="1" presStyleCnt="3" custScaleX="143186"/>
      <dgm:spPr/>
    </dgm:pt>
    <dgm:pt modelId="{CCB81951-7A32-4BCC-99FA-5E9FCC6D8120}" type="pres">
      <dgm:prSet presAssocID="{2B0AD451-9FBE-4466-B885-3BEF6DE880B7}" presName="arrowWedge3" presStyleLbl="fgSibTrans2D1" presStyleIdx="2" presStyleCnt="3" custScaleX="147071"/>
      <dgm:spPr/>
    </dgm:pt>
  </dgm:ptLst>
  <dgm:cxnLst>
    <dgm:cxn modelId="{1451F316-6343-428E-8DC4-71A52FCC7911}" type="presOf" srcId="{503C6455-FE59-47B5-A302-E8F2ED4DA038}" destId="{71387461-F860-4B33-860D-802E98F0C2C6}" srcOrd="0" destOrd="0" presId="urn:microsoft.com/office/officeart/2005/8/layout/cycle8"/>
    <dgm:cxn modelId="{BCB6853E-3C1B-4F89-9D41-76ECA80E0B8A}" type="presOf" srcId="{4C53732A-9334-4DD0-9F1C-F5F1EA8715F6}" destId="{42C2FFBF-3354-46A5-A8DE-9DC1D1B96250}" srcOrd="1" destOrd="0" presId="urn:microsoft.com/office/officeart/2005/8/layout/cycle8"/>
    <dgm:cxn modelId="{58DD079A-A282-4EA1-9E28-BD079EA33208}" type="presOf" srcId="{6A67A54D-4278-43AB-ACC5-F4AF8E610735}" destId="{22FDAC9D-C08E-464F-9929-7D2A792C3981}" srcOrd="1" destOrd="0" presId="urn:microsoft.com/office/officeart/2005/8/layout/cycle8"/>
    <dgm:cxn modelId="{B277A660-2DAD-483B-9A70-CF96B79F71DD}" srcId="{503C6455-FE59-47B5-A302-E8F2ED4DA038}" destId="{6A67A54D-4278-43AB-ACC5-F4AF8E610735}" srcOrd="2" destOrd="0" parTransId="{6AC37872-6B25-483C-983E-5A64874743BC}" sibTransId="{2B0AD451-9FBE-4466-B885-3BEF6DE880B7}"/>
    <dgm:cxn modelId="{B63619EB-13AF-46CE-8C3A-78EFC90A4C0D}" type="presOf" srcId="{0C288255-0CDA-4EA2-BB88-7ED2EB0F4F60}" destId="{9F8BF45B-C31C-4E97-8CDC-62FC6D49B9FE}" srcOrd="0" destOrd="0" presId="urn:microsoft.com/office/officeart/2005/8/layout/cycle8"/>
    <dgm:cxn modelId="{F0C224D0-8CC1-4EA3-93D4-1FB82A000B03}" type="presOf" srcId="{4C53732A-9334-4DD0-9F1C-F5F1EA8715F6}" destId="{3ADF1612-3DCF-4003-9305-AD83237AAEC8}" srcOrd="0" destOrd="0" presId="urn:microsoft.com/office/officeart/2005/8/layout/cycle8"/>
    <dgm:cxn modelId="{128A9730-287E-4250-A516-4A8549DC62CC}" type="presOf" srcId="{0C288255-0CDA-4EA2-BB88-7ED2EB0F4F60}" destId="{534AB545-2717-4A7C-BAC8-D60A9928E48B}" srcOrd="1" destOrd="0" presId="urn:microsoft.com/office/officeart/2005/8/layout/cycle8"/>
    <dgm:cxn modelId="{C07E6107-4FF6-4514-AD46-BCCB775403D9}" srcId="{503C6455-FE59-47B5-A302-E8F2ED4DA038}" destId="{4C53732A-9334-4DD0-9F1C-F5F1EA8715F6}" srcOrd="0" destOrd="0" parTransId="{F0F5B2EB-846E-4DE1-8508-249EC225C58E}" sibTransId="{F6F6E639-19DC-48FF-A39D-985DE8FC7837}"/>
    <dgm:cxn modelId="{36FAF6D9-5F3E-4A8F-BB53-41E0154F18C9}" type="presOf" srcId="{6A67A54D-4278-43AB-ACC5-F4AF8E610735}" destId="{45A630FF-97BA-4486-989B-3F9FF5AEA50A}" srcOrd="0" destOrd="0" presId="urn:microsoft.com/office/officeart/2005/8/layout/cycle8"/>
    <dgm:cxn modelId="{7342EFBB-9709-4B1B-8C5E-7C817B47D277}" srcId="{503C6455-FE59-47B5-A302-E8F2ED4DA038}" destId="{0C288255-0CDA-4EA2-BB88-7ED2EB0F4F60}" srcOrd="1" destOrd="0" parTransId="{05E60D99-A9D2-4717-BF6A-E99F40E51E06}" sibTransId="{4F0C28C6-B0E7-47A9-B98F-AE6503766F21}"/>
    <dgm:cxn modelId="{BE39D00C-26EF-45D6-84D7-5A52A0825C36}" type="presParOf" srcId="{71387461-F860-4B33-860D-802E98F0C2C6}" destId="{3ADF1612-3DCF-4003-9305-AD83237AAEC8}" srcOrd="0" destOrd="0" presId="urn:microsoft.com/office/officeart/2005/8/layout/cycle8"/>
    <dgm:cxn modelId="{9696C865-EED0-45D0-A3FE-237A0AFE3A11}" type="presParOf" srcId="{71387461-F860-4B33-860D-802E98F0C2C6}" destId="{DA926B03-C231-4F92-B8C4-ED73798852BC}" srcOrd="1" destOrd="0" presId="urn:microsoft.com/office/officeart/2005/8/layout/cycle8"/>
    <dgm:cxn modelId="{5CCC0900-3244-4F22-A057-AC7C7186A0D6}" type="presParOf" srcId="{71387461-F860-4B33-860D-802E98F0C2C6}" destId="{B4228353-4566-4C36-9CE6-04F77C6E093B}" srcOrd="2" destOrd="0" presId="urn:microsoft.com/office/officeart/2005/8/layout/cycle8"/>
    <dgm:cxn modelId="{CD1D112B-F622-4404-BB64-E20F8BB3BA3D}" type="presParOf" srcId="{71387461-F860-4B33-860D-802E98F0C2C6}" destId="{42C2FFBF-3354-46A5-A8DE-9DC1D1B96250}" srcOrd="3" destOrd="0" presId="urn:microsoft.com/office/officeart/2005/8/layout/cycle8"/>
    <dgm:cxn modelId="{61D98260-F035-4575-96B8-9087EE95FD70}" type="presParOf" srcId="{71387461-F860-4B33-860D-802E98F0C2C6}" destId="{9F8BF45B-C31C-4E97-8CDC-62FC6D49B9FE}" srcOrd="4" destOrd="0" presId="urn:microsoft.com/office/officeart/2005/8/layout/cycle8"/>
    <dgm:cxn modelId="{122B305A-556A-43A7-965F-BEF59E25EAD5}" type="presParOf" srcId="{71387461-F860-4B33-860D-802E98F0C2C6}" destId="{3AB090C4-8409-49BC-B7C5-747833C172E8}" srcOrd="5" destOrd="0" presId="urn:microsoft.com/office/officeart/2005/8/layout/cycle8"/>
    <dgm:cxn modelId="{A5BB543C-65D7-46D9-8689-F73FB23B2A5D}" type="presParOf" srcId="{71387461-F860-4B33-860D-802E98F0C2C6}" destId="{36802911-4965-4445-A1D6-534F667A128B}" srcOrd="6" destOrd="0" presId="urn:microsoft.com/office/officeart/2005/8/layout/cycle8"/>
    <dgm:cxn modelId="{2080CD65-CF0D-4551-B963-0442E0F4C1EF}" type="presParOf" srcId="{71387461-F860-4B33-860D-802E98F0C2C6}" destId="{534AB545-2717-4A7C-BAC8-D60A9928E48B}" srcOrd="7" destOrd="0" presId="urn:microsoft.com/office/officeart/2005/8/layout/cycle8"/>
    <dgm:cxn modelId="{F7DB9563-3EFA-4C0F-902F-99EE1EE6403C}" type="presParOf" srcId="{71387461-F860-4B33-860D-802E98F0C2C6}" destId="{45A630FF-97BA-4486-989B-3F9FF5AEA50A}" srcOrd="8" destOrd="0" presId="urn:microsoft.com/office/officeart/2005/8/layout/cycle8"/>
    <dgm:cxn modelId="{785922E2-2353-43AC-AB7A-373F2321C5FD}" type="presParOf" srcId="{71387461-F860-4B33-860D-802E98F0C2C6}" destId="{43308A0A-D02C-45CA-A8FC-0ECC8DD523B9}" srcOrd="9" destOrd="0" presId="urn:microsoft.com/office/officeart/2005/8/layout/cycle8"/>
    <dgm:cxn modelId="{FB9999A7-3EF5-4B8D-A8DB-02C2717AE4F5}" type="presParOf" srcId="{71387461-F860-4B33-860D-802E98F0C2C6}" destId="{D2C0FC97-AF2D-4652-9481-FE0611FBF7E4}" srcOrd="10" destOrd="0" presId="urn:microsoft.com/office/officeart/2005/8/layout/cycle8"/>
    <dgm:cxn modelId="{FEABD956-6C58-4A45-8481-A0E26B4C9D0D}" type="presParOf" srcId="{71387461-F860-4B33-860D-802E98F0C2C6}" destId="{22FDAC9D-C08E-464F-9929-7D2A792C3981}" srcOrd="11" destOrd="0" presId="urn:microsoft.com/office/officeart/2005/8/layout/cycle8"/>
    <dgm:cxn modelId="{9C2552CB-5640-4C61-9B82-C16516761F5A}" type="presParOf" srcId="{71387461-F860-4B33-860D-802E98F0C2C6}" destId="{7F362A57-AF08-48FF-860A-019C7E818DCE}" srcOrd="12" destOrd="0" presId="urn:microsoft.com/office/officeart/2005/8/layout/cycle8"/>
    <dgm:cxn modelId="{D821E652-ADBE-475E-8C67-3E60AA30B4DC}" type="presParOf" srcId="{71387461-F860-4B33-860D-802E98F0C2C6}" destId="{6BA793A7-6268-45B0-88E8-644C0CC6859A}" srcOrd="13" destOrd="0" presId="urn:microsoft.com/office/officeart/2005/8/layout/cycle8"/>
    <dgm:cxn modelId="{E214F3AA-C7BE-4E62-8391-302729809CAA}" type="presParOf" srcId="{71387461-F860-4B33-860D-802E98F0C2C6}" destId="{CCB81951-7A32-4BCC-99FA-5E9FCC6D8120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DDD3783-163E-4DA2-B971-12F5F5C114A4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CE29854-7B8D-4910-AA38-08C4AFB160A7}">
      <dgm:prSet phldrT="[Текст]" custT="1"/>
      <dgm:spPr/>
      <dgm:t>
        <a:bodyPr/>
        <a:lstStyle/>
        <a:p>
          <a:r>
            <a:rPr lang="uk-UA" sz="2400" b="1" dirty="0" smtClean="0"/>
            <a:t>Корпоративні права</a:t>
          </a:r>
          <a:endParaRPr lang="uk-UA" sz="2400" b="1" dirty="0"/>
        </a:p>
      </dgm:t>
    </dgm:pt>
    <dgm:pt modelId="{BDFF95CA-E071-43BE-B542-4AB938AD1D2F}" type="parTrans" cxnId="{BCEF4834-5B3B-4866-93B7-0937F8A418AA}">
      <dgm:prSet/>
      <dgm:spPr/>
      <dgm:t>
        <a:bodyPr/>
        <a:lstStyle/>
        <a:p>
          <a:endParaRPr lang="uk-UA"/>
        </a:p>
      </dgm:t>
    </dgm:pt>
    <dgm:pt modelId="{C7E1A90A-421A-4C44-9E6B-068223186548}" type="sibTrans" cxnId="{BCEF4834-5B3B-4866-93B7-0937F8A418AA}">
      <dgm:prSet/>
      <dgm:spPr/>
      <dgm:t>
        <a:bodyPr/>
        <a:lstStyle/>
        <a:p>
          <a:endParaRPr lang="uk-UA"/>
        </a:p>
      </dgm:t>
    </dgm:pt>
    <dgm:pt modelId="{514AAF09-FC9C-48C0-9409-E1C0AAFEA3E7}">
      <dgm:prSet phldrT="[Текст]" custT="1"/>
      <dgm:spPr/>
      <dgm:t>
        <a:bodyPr/>
        <a:lstStyle/>
        <a:p>
          <a:r>
            <a:rPr lang="uk-UA" sz="2200" b="1" dirty="0" smtClean="0"/>
            <a:t>Право на участь в управління господарською організацією</a:t>
          </a:r>
          <a:endParaRPr lang="uk-UA" sz="2200" b="1" dirty="0"/>
        </a:p>
      </dgm:t>
    </dgm:pt>
    <dgm:pt modelId="{88655290-A144-40A9-87DF-AEE19299F5CA}" type="parTrans" cxnId="{9E83FE2A-AB21-43BF-BA34-ADDB194152D8}">
      <dgm:prSet/>
      <dgm:spPr/>
      <dgm:t>
        <a:bodyPr/>
        <a:lstStyle/>
        <a:p>
          <a:endParaRPr lang="uk-UA"/>
        </a:p>
      </dgm:t>
    </dgm:pt>
    <dgm:pt modelId="{1CD6DF12-682C-4A4E-ACF3-042A8003238A}" type="sibTrans" cxnId="{9E83FE2A-AB21-43BF-BA34-ADDB194152D8}">
      <dgm:prSet/>
      <dgm:spPr/>
      <dgm:t>
        <a:bodyPr/>
        <a:lstStyle/>
        <a:p>
          <a:endParaRPr lang="uk-UA"/>
        </a:p>
      </dgm:t>
    </dgm:pt>
    <dgm:pt modelId="{26F4E164-3D1E-48EB-8DE5-65B838CD83A1}">
      <dgm:prSet phldrT="[Текст]" custT="1"/>
      <dgm:spPr/>
      <dgm:t>
        <a:bodyPr/>
        <a:lstStyle/>
        <a:p>
          <a:r>
            <a:rPr lang="uk-UA" sz="2200" b="1" dirty="0" smtClean="0"/>
            <a:t>Право на отримання частки прибутку (дивідендів)</a:t>
          </a:r>
          <a:endParaRPr lang="uk-UA" sz="2200" b="1" dirty="0"/>
        </a:p>
      </dgm:t>
    </dgm:pt>
    <dgm:pt modelId="{021C8D98-CC25-4B0B-AE24-588DB3952E32}" type="parTrans" cxnId="{337D249A-18F8-4B5C-94D6-BB6079C18003}">
      <dgm:prSet/>
      <dgm:spPr/>
      <dgm:t>
        <a:bodyPr/>
        <a:lstStyle/>
        <a:p>
          <a:endParaRPr lang="uk-UA"/>
        </a:p>
      </dgm:t>
    </dgm:pt>
    <dgm:pt modelId="{36E34006-218B-4934-8212-5EE3F5C40B36}" type="sibTrans" cxnId="{337D249A-18F8-4B5C-94D6-BB6079C18003}">
      <dgm:prSet/>
      <dgm:spPr/>
      <dgm:t>
        <a:bodyPr/>
        <a:lstStyle/>
        <a:p>
          <a:endParaRPr lang="uk-UA"/>
        </a:p>
      </dgm:t>
    </dgm:pt>
    <dgm:pt modelId="{618043C5-C015-4950-A6AB-86DBCCF959E5}">
      <dgm:prSet phldrT="[Текст]" custT="1"/>
      <dgm:spPr/>
      <dgm:t>
        <a:bodyPr/>
        <a:lstStyle/>
        <a:p>
          <a:r>
            <a:rPr lang="uk-UA" sz="2200" b="1" dirty="0" smtClean="0"/>
            <a:t>Право на отримання частки активів у разі</a:t>
          </a:r>
          <a:br>
            <a:rPr lang="uk-UA" sz="2200" b="1" dirty="0" smtClean="0"/>
          </a:br>
          <a:r>
            <a:rPr lang="uk-UA" sz="2200" b="1" dirty="0" smtClean="0"/>
            <a:t>ліквідації</a:t>
          </a:r>
          <a:endParaRPr lang="uk-UA" sz="2200" dirty="0"/>
        </a:p>
      </dgm:t>
    </dgm:pt>
    <dgm:pt modelId="{2C09FC4B-F4BC-451F-8F6E-2751BABF6958}" type="parTrans" cxnId="{DDE4A080-6D27-4C97-A22D-6754BC46E351}">
      <dgm:prSet/>
      <dgm:spPr/>
      <dgm:t>
        <a:bodyPr/>
        <a:lstStyle/>
        <a:p>
          <a:endParaRPr lang="uk-UA"/>
        </a:p>
      </dgm:t>
    </dgm:pt>
    <dgm:pt modelId="{EB768EB2-6057-4944-AC52-02B70259661B}" type="sibTrans" cxnId="{DDE4A080-6D27-4C97-A22D-6754BC46E351}">
      <dgm:prSet/>
      <dgm:spPr/>
      <dgm:t>
        <a:bodyPr/>
        <a:lstStyle/>
        <a:p>
          <a:endParaRPr lang="uk-UA"/>
        </a:p>
      </dgm:t>
    </dgm:pt>
    <dgm:pt modelId="{7BAE5860-CE1E-4F9D-BAA3-7718DAAFEC0C}" type="pres">
      <dgm:prSet presAssocID="{9DDD3783-163E-4DA2-B971-12F5F5C114A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660E6F08-02B2-47A2-AC05-3C655A21F39D}" type="pres">
      <dgm:prSet presAssocID="{2CE29854-7B8D-4910-AA38-08C4AFB160A7}" presName="hierRoot1" presStyleCnt="0"/>
      <dgm:spPr/>
    </dgm:pt>
    <dgm:pt modelId="{3DC434AE-DF0A-4451-A3A4-C8E56613CDC4}" type="pres">
      <dgm:prSet presAssocID="{2CE29854-7B8D-4910-AA38-08C4AFB160A7}" presName="composite" presStyleCnt="0"/>
      <dgm:spPr/>
    </dgm:pt>
    <dgm:pt modelId="{67451118-5E8C-48E9-9DEB-BE4D6A3ECB8A}" type="pres">
      <dgm:prSet presAssocID="{2CE29854-7B8D-4910-AA38-08C4AFB160A7}" presName="background" presStyleLbl="node0" presStyleIdx="0" presStyleCnt="1"/>
      <dgm:spPr/>
    </dgm:pt>
    <dgm:pt modelId="{6FC1BC1C-62E4-4858-9A4B-268ED8D43C21}" type="pres">
      <dgm:prSet presAssocID="{2CE29854-7B8D-4910-AA38-08C4AFB160A7}" presName="text" presStyleLbl="fgAcc0" presStyleIdx="0" presStyleCnt="1" custScaleX="286407" custScaleY="56909" custLinFactNeighborY="-2582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B51B2BC-B7AE-4A38-9E7B-ED51BBED09BC}" type="pres">
      <dgm:prSet presAssocID="{2CE29854-7B8D-4910-AA38-08C4AFB160A7}" presName="hierChild2" presStyleCnt="0"/>
      <dgm:spPr/>
    </dgm:pt>
    <dgm:pt modelId="{E85C9B45-A086-4D20-B37E-604DAFDF8C65}" type="pres">
      <dgm:prSet presAssocID="{88655290-A144-40A9-87DF-AEE19299F5CA}" presName="Name10" presStyleLbl="parChTrans1D2" presStyleIdx="0" presStyleCnt="3"/>
      <dgm:spPr/>
      <dgm:t>
        <a:bodyPr/>
        <a:lstStyle/>
        <a:p>
          <a:endParaRPr lang="uk-UA"/>
        </a:p>
      </dgm:t>
    </dgm:pt>
    <dgm:pt modelId="{D8AAECB7-0EF6-46F6-86AF-DFF29741230E}" type="pres">
      <dgm:prSet presAssocID="{514AAF09-FC9C-48C0-9409-E1C0AAFEA3E7}" presName="hierRoot2" presStyleCnt="0"/>
      <dgm:spPr/>
    </dgm:pt>
    <dgm:pt modelId="{CA5B119B-95DB-4ED3-B94C-DEA62C80D22F}" type="pres">
      <dgm:prSet presAssocID="{514AAF09-FC9C-48C0-9409-E1C0AAFEA3E7}" presName="composite2" presStyleCnt="0"/>
      <dgm:spPr/>
    </dgm:pt>
    <dgm:pt modelId="{E853EECB-E6FF-42A5-B46B-D5DC1268EFB3}" type="pres">
      <dgm:prSet presAssocID="{514AAF09-FC9C-48C0-9409-E1C0AAFEA3E7}" presName="background2" presStyleLbl="node2" presStyleIdx="0" presStyleCnt="3"/>
      <dgm:spPr/>
    </dgm:pt>
    <dgm:pt modelId="{76557B52-E9AB-4DD3-8C7B-2308D51EC05E}" type="pres">
      <dgm:prSet presAssocID="{514AAF09-FC9C-48C0-9409-E1C0AAFEA3E7}" presName="text2" presStyleLbl="fgAcc2" presStyleIdx="0" presStyleCnt="3" custScaleY="176160" custLinFactNeighborY="-2582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4265EB0-4EC0-483B-B080-5574BDA969DE}" type="pres">
      <dgm:prSet presAssocID="{514AAF09-FC9C-48C0-9409-E1C0AAFEA3E7}" presName="hierChild3" presStyleCnt="0"/>
      <dgm:spPr/>
    </dgm:pt>
    <dgm:pt modelId="{2F565929-3EC7-453F-8FD3-B24084E0BCF4}" type="pres">
      <dgm:prSet presAssocID="{021C8D98-CC25-4B0B-AE24-588DB3952E32}" presName="Name10" presStyleLbl="parChTrans1D2" presStyleIdx="1" presStyleCnt="3"/>
      <dgm:spPr/>
      <dgm:t>
        <a:bodyPr/>
        <a:lstStyle/>
        <a:p>
          <a:endParaRPr lang="uk-UA"/>
        </a:p>
      </dgm:t>
    </dgm:pt>
    <dgm:pt modelId="{82DC4BB9-BFF3-4731-B267-0399BFFBD19E}" type="pres">
      <dgm:prSet presAssocID="{26F4E164-3D1E-48EB-8DE5-65B838CD83A1}" presName="hierRoot2" presStyleCnt="0"/>
      <dgm:spPr/>
    </dgm:pt>
    <dgm:pt modelId="{D70B5ABB-64D1-45FB-B228-8AFBF61A4FF5}" type="pres">
      <dgm:prSet presAssocID="{26F4E164-3D1E-48EB-8DE5-65B838CD83A1}" presName="composite2" presStyleCnt="0"/>
      <dgm:spPr/>
    </dgm:pt>
    <dgm:pt modelId="{E89E1FF4-F81B-46E2-8D2D-8B267A004D4B}" type="pres">
      <dgm:prSet presAssocID="{26F4E164-3D1E-48EB-8DE5-65B838CD83A1}" presName="background2" presStyleLbl="node2" presStyleIdx="1" presStyleCnt="3"/>
      <dgm:spPr/>
    </dgm:pt>
    <dgm:pt modelId="{8CAE889F-C8AB-43DF-83C0-3AFAFE56BC91}" type="pres">
      <dgm:prSet presAssocID="{26F4E164-3D1E-48EB-8DE5-65B838CD83A1}" presName="text2" presStyleLbl="fgAcc2" presStyleIdx="1" presStyleCnt="3" custScaleY="176160" custLinFactNeighborY="-2582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DAC1623E-F9E2-4594-8B7D-4ED39713CBD2}" type="pres">
      <dgm:prSet presAssocID="{26F4E164-3D1E-48EB-8DE5-65B838CD83A1}" presName="hierChild3" presStyleCnt="0"/>
      <dgm:spPr/>
    </dgm:pt>
    <dgm:pt modelId="{64D6540B-5B0D-4D11-9363-E05C99C254F5}" type="pres">
      <dgm:prSet presAssocID="{2C09FC4B-F4BC-451F-8F6E-2751BABF6958}" presName="Name10" presStyleLbl="parChTrans1D2" presStyleIdx="2" presStyleCnt="3"/>
      <dgm:spPr/>
      <dgm:t>
        <a:bodyPr/>
        <a:lstStyle/>
        <a:p>
          <a:endParaRPr lang="uk-UA"/>
        </a:p>
      </dgm:t>
    </dgm:pt>
    <dgm:pt modelId="{5E3D9C10-CC2F-47C4-8337-5D01D8E92190}" type="pres">
      <dgm:prSet presAssocID="{618043C5-C015-4950-A6AB-86DBCCF959E5}" presName="hierRoot2" presStyleCnt="0"/>
      <dgm:spPr/>
    </dgm:pt>
    <dgm:pt modelId="{E67C5A1B-9C2C-47BB-A823-C9F83C1D24F0}" type="pres">
      <dgm:prSet presAssocID="{618043C5-C015-4950-A6AB-86DBCCF959E5}" presName="composite2" presStyleCnt="0"/>
      <dgm:spPr/>
    </dgm:pt>
    <dgm:pt modelId="{F7175B7F-3506-459B-87F0-924F23342CA5}" type="pres">
      <dgm:prSet presAssocID="{618043C5-C015-4950-A6AB-86DBCCF959E5}" presName="background2" presStyleLbl="node2" presStyleIdx="2" presStyleCnt="3"/>
      <dgm:spPr/>
    </dgm:pt>
    <dgm:pt modelId="{10260B34-681C-42EE-9A18-E67178568560}" type="pres">
      <dgm:prSet presAssocID="{618043C5-C015-4950-A6AB-86DBCCF959E5}" presName="text2" presStyleLbl="fgAcc2" presStyleIdx="2" presStyleCnt="3" custScaleY="176160" custLinFactNeighborY="-2582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D990E30E-1939-493F-AFEF-418A44464170}" type="pres">
      <dgm:prSet presAssocID="{618043C5-C015-4950-A6AB-86DBCCF959E5}" presName="hierChild3" presStyleCnt="0"/>
      <dgm:spPr/>
    </dgm:pt>
  </dgm:ptLst>
  <dgm:cxnLst>
    <dgm:cxn modelId="{337D249A-18F8-4B5C-94D6-BB6079C18003}" srcId="{2CE29854-7B8D-4910-AA38-08C4AFB160A7}" destId="{26F4E164-3D1E-48EB-8DE5-65B838CD83A1}" srcOrd="1" destOrd="0" parTransId="{021C8D98-CC25-4B0B-AE24-588DB3952E32}" sibTransId="{36E34006-218B-4934-8212-5EE3F5C40B36}"/>
    <dgm:cxn modelId="{BCEF4834-5B3B-4866-93B7-0937F8A418AA}" srcId="{9DDD3783-163E-4DA2-B971-12F5F5C114A4}" destId="{2CE29854-7B8D-4910-AA38-08C4AFB160A7}" srcOrd="0" destOrd="0" parTransId="{BDFF95CA-E071-43BE-B542-4AB938AD1D2F}" sibTransId="{C7E1A90A-421A-4C44-9E6B-068223186548}"/>
    <dgm:cxn modelId="{A965BAD0-2B9B-4F7C-A758-888429AA57D5}" type="presOf" srcId="{618043C5-C015-4950-A6AB-86DBCCF959E5}" destId="{10260B34-681C-42EE-9A18-E67178568560}" srcOrd="0" destOrd="0" presId="urn:microsoft.com/office/officeart/2005/8/layout/hierarchy1"/>
    <dgm:cxn modelId="{4280EAF1-A7DA-4276-9677-C18C80EA7086}" type="presOf" srcId="{26F4E164-3D1E-48EB-8DE5-65B838CD83A1}" destId="{8CAE889F-C8AB-43DF-83C0-3AFAFE56BC91}" srcOrd="0" destOrd="0" presId="urn:microsoft.com/office/officeart/2005/8/layout/hierarchy1"/>
    <dgm:cxn modelId="{F15EABBE-07F5-49B2-96D6-7C7BFE772245}" type="presOf" srcId="{88655290-A144-40A9-87DF-AEE19299F5CA}" destId="{E85C9B45-A086-4D20-B37E-604DAFDF8C65}" srcOrd="0" destOrd="0" presId="urn:microsoft.com/office/officeart/2005/8/layout/hierarchy1"/>
    <dgm:cxn modelId="{4030F48B-CBB1-4D76-8E47-AD0E73DF8FFF}" type="presOf" srcId="{9DDD3783-163E-4DA2-B971-12F5F5C114A4}" destId="{7BAE5860-CE1E-4F9D-BAA3-7718DAAFEC0C}" srcOrd="0" destOrd="0" presId="urn:microsoft.com/office/officeart/2005/8/layout/hierarchy1"/>
    <dgm:cxn modelId="{C337551B-D7F4-498B-898B-7DDF21E538BC}" type="presOf" srcId="{021C8D98-CC25-4B0B-AE24-588DB3952E32}" destId="{2F565929-3EC7-453F-8FD3-B24084E0BCF4}" srcOrd="0" destOrd="0" presId="urn:microsoft.com/office/officeart/2005/8/layout/hierarchy1"/>
    <dgm:cxn modelId="{DDE4A080-6D27-4C97-A22D-6754BC46E351}" srcId="{2CE29854-7B8D-4910-AA38-08C4AFB160A7}" destId="{618043C5-C015-4950-A6AB-86DBCCF959E5}" srcOrd="2" destOrd="0" parTransId="{2C09FC4B-F4BC-451F-8F6E-2751BABF6958}" sibTransId="{EB768EB2-6057-4944-AC52-02B70259661B}"/>
    <dgm:cxn modelId="{8DF7D988-DA8A-4D6B-8EAE-202C423E5469}" type="presOf" srcId="{514AAF09-FC9C-48C0-9409-E1C0AAFEA3E7}" destId="{76557B52-E9AB-4DD3-8C7B-2308D51EC05E}" srcOrd="0" destOrd="0" presId="urn:microsoft.com/office/officeart/2005/8/layout/hierarchy1"/>
    <dgm:cxn modelId="{3743CE15-2AAC-46E1-8502-2D74CA451227}" type="presOf" srcId="{2CE29854-7B8D-4910-AA38-08C4AFB160A7}" destId="{6FC1BC1C-62E4-4858-9A4B-268ED8D43C21}" srcOrd="0" destOrd="0" presId="urn:microsoft.com/office/officeart/2005/8/layout/hierarchy1"/>
    <dgm:cxn modelId="{9E83FE2A-AB21-43BF-BA34-ADDB194152D8}" srcId="{2CE29854-7B8D-4910-AA38-08C4AFB160A7}" destId="{514AAF09-FC9C-48C0-9409-E1C0AAFEA3E7}" srcOrd="0" destOrd="0" parTransId="{88655290-A144-40A9-87DF-AEE19299F5CA}" sibTransId="{1CD6DF12-682C-4A4E-ACF3-042A8003238A}"/>
    <dgm:cxn modelId="{E2350F78-32E5-4FE5-A414-D74ED6AA11F3}" type="presOf" srcId="{2C09FC4B-F4BC-451F-8F6E-2751BABF6958}" destId="{64D6540B-5B0D-4D11-9363-E05C99C254F5}" srcOrd="0" destOrd="0" presId="urn:microsoft.com/office/officeart/2005/8/layout/hierarchy1"/>
    <dgm:cxn modelId="{04485EF1-9F3D-40F5-BFF8-065A7B8A8485}" type="presParOf" srcId="{7BAE5860-CE1E-4F9D-BAA3-7718DAAFEC0C}" destId="{660E6F08-02B2-47A2-AC05-3C655A21F39D}" srcOrd="0" destOrd="0" presId="urn:microsoft.com/office/officeart/2005/8/layout/hierarchy1"/>
    <dgm:cxn modelId="{E52C0AD7-2150-4520-8558-7531BDF20273}" type="presParOf" srcId="{660E6F08-02B2-47A2-AC05-3C655A21F39D}" destId="{3DC434AE-DF0A-4451-A3A4-C8E56613CDC4}" srcOrd="0" destOrd="0" presId="urn:microsoft.com/office/officeart/2005/8/layout/hierarchy1"/>
    <dgm:cxn modelId="{67C5A483-3486-4EEC-BAE1-7743E174B0D3}" type="presParOf" srcId="{3DC434AE-DF0A-4451-A3A4-C8E56613CDC4}" destId="{67451118-5E8C-48E9-9DEB-BE4D6A3ECB8A}" srcOrd="0" destOrd="0" presId="urn:microsoft.com/office/officeart/2005/8/layout/hierarchy1"/>
    <dgm:cxn modelId="{84FB7359-113A-48BB-A961-029F780BD78B}" type="presParOf" srcId="{3DC434AE-DF0A-4451-A3A4-C8E56613CDC4}" destId="{6FC1BC1C-62E4-4858-9A4B-268ED8D43C21}" srcOrd="1" destOrd="0" presId="urn:microsoft.com/office/officeart/2005/8/layout/hierarchy1"/>
    <dgm:cxn modelId="{2C6ADC14-6031-4B17-9720-88B55D0E1D90}" type="presParOf" srcId="{660E6F08-02B2-47A2-AC05-3C655A21F39D}" destId="{8B51B2BC-B7AE-4A38-9E7B-ED51BBED09BC}" srcOrd="1" destOrd="0" presId="urn:microsoft.com/office/officeart/2005/8/layout/hierarchy1"/>
    <dgm:cxn modelId="{3D84B3ED-074E-46AD-A6BC-D11029A9FBF1}" type="presParOf" srcId="{8B51B2BC-B7AE-4A38-9E7B-ED51BBED09BC}" destId="{E85C9B45-A086-4D20-B37E-604DAFDF8C65}" srcOrd="0" destOrd="0" presId="urn:microsoft.com/office/officeart/2005/8/layout/hierarchy1"/>
    <dgm:cxn modelId="{C442B7BB-E771-4313-BE73-2A5CC619E70F}" type="presParOf" srcId="{8B51B2BC-B7AE-4A38-9E7B-ED51BBED09BC}" destId="{D8AAECB7-0EF6-46F6-86AF-DFF29741230E}" srcOrd="1" destOrd="0" presId="urn:microsoft.com/office/officeart/2005/8/layout/hierarchy1"/>
    <dgm:cxn modelId="{80010A10-D632-46F0-A407-4075B49A6877}" type="presParOf" srcId="{D8AAECB7-0EF6-46F6-86AF-DFF29741230E}" destId="{CA5B119B-95DB-4ED3-B94C-DEA62C80D22F}" srcOrd="0" destOrd="0" presId="urn:microsoft.com/office/officeart/2005/8/layout/hierarchy1"/>
    <dgm:cxn modelId="{E78381C4-919E-4FD6-B57D-980DEE6EE10C}" type="presParOf" srcId="{CA5B119B-95DB-4ED3-B94C-DEA62C80D22F}" destId="{E853EECB-E6FF-42A5-B46B-D5DC1268EFB3}" srcOrd="0" destOrd="0" presId="urn:microsoft.com/office/officeart/2005/8/layout/hierarchy1"/>
    <dgm:cxn modelId="{587C1116-45D0-4CC4-B0B7-D13DA7768512}" type="presParOf" srcId="{CA5B119B-95DB-4ED3-B94C-DEA62C80D22F}" destId="{76557B52-E9AB-4DD3-8C7B-2308D51EC05E}" srcOrd="1" destOrd="0" presId="urn:microsoft.com/office/officeart/2005/8/layout/hierarchy1"/>
    <dgm:cxn modelId="{CC70F07F-9647-4EA5-9756-AE7B32FFC7DB}" type="presParOf" srcId="{D8AAECB7-0EF6-46F6-86AF-DFF29741230E}" destId="{44265EB0-4EC0-483B-B080-5574BDA969DE}" srcOrd="1" destOrd="0" presId="urn:microsoft.com/office/officeart/2005/8/layout/hierarchy1"/>
    <dgm:cxn modelId="{E34F6889-1515-4F2B-BFC5-9D7CD9DCB722}" type="presParOf" srcId="{8B51B2BC-B7AE-4A38-9E7B-ED51BBED09BC}" destId="{2F565929-3EC7-453F-8FD3-B24084E0BCF4}" srcOrd="2" destOrd="0" presId="urn:microsoft.com/office/officeart/2005/8/layout/hierarchy1"/>
    <dgm:cxn modelId="{DAFC0F44-111A-4E5F-AAF7-5AFDBF68A338}" type="presParOf" srcId="{8B51B2BC-B7AE-4A38-9E7B-ED51BBED09BC}" destId="{82DC4BB9-BFF3-4731-B267-0399BFFBD19E}" srcOrd="3" destOrd="0" presId="urn:microsoft.com/office/officeart/2005/8/layout/hierarchy1"/>
    <dgm:cxn modelId="{75340E1A-5FCB-49CF-9BBF-C3E437A5DB88}" type="presParOf" srcId="{82DC4BB9-BFF3-4731-B267-0399BFFBD19E}" destId="{D70B5ABB-64D1-45FB-B228-8AFBF61A4FF5}" srcOrd="0" destOrd="0" presId="urn:microsoft.com/office/officeart/2005/8/layout/hierarchy1"/>
    <dgm:cxn modelId="{CAF76386-C0A9-4EC1-B5D2-7D86A0833045}" type="presParOf" srcId="{D70B5ABB-64D1-45FB-B228-8AFBF61A4FF5}" destId="{E89E1FF4-F81B-46E2-8D2D-8B267A004D4B}" srcOrd="0" destOrd="0" presId="urn:microsoft.com/office/officeart/2005/8/layout/hierarchy1"/>
    <dgm:cxn modelId="{6D7AA5A2-1E71-4827-BA85-2082DE20FEC8}" type="presParOf" srcId="{D70B5ABB-64D1-45FB-B228-8AFBF61A4FF5}" destId="{8CAE889F-C8AB-43DF-83C0-3AFAFE56BC91}" srcOrd="1" destOrd="0" presId="urn:microsoft.com/office/officeart/2005/8/layout/hierarchy1"/>
    <dgm:cxn modelId="{A279AF4F-A6A0-49D5-954F-353E99D5C13B}" type="presParOf" srcId="{82DC4BB9-BFF3-4731-B267-0399BFFBD19E}" destId="{DAC1623E-F9E2-4594-8B7D-4ED39713CBD2}" srcOrd="1" destOrd="0" presId="urn:microsoft.com/office/officeart/2005/8/layout/hierarchy1"/>
    <dgm:cxn modelId="{3E5DF1E4-32C6-417F-9D10-0C54FEC60A8C}" type="presParOf" srcId="{8B51B2BC-B7AE-4A38-9E7B-ED51BBED09BC}" destId="{64D6540B-5B0D-4D11-9363-E05C99C254F5}" srcOrd="4" destOrd="0" presId="urn:microsoft.com/office/officeart/2005/8/layout/hierarchy1"/>
    <dgm:cxn modelId="{88C5BA3D-FAF2-4BA5-B399-0F3D09B84196}" type="presParOf" srcId="{8B51B2BC-B7AE-4A38-9E7B-ED51BBED09BC}" destId="{5E3D9C10-CC2F-47C4-8337-5D01D8E92190}" srcOrd="5" destOrd="0" presId="urn:microsoft.com/office/officeart/2005/8/layout/hierarchy1"/>
    <dgm:cxn modelId="{41738C74-2206-4108-A2B9-0A8A7C25A019}" type="presParOf" srcId="{5E3D9C10-CC2F-47C4-8337-5D01D8E92190}" destId="{E67C5A1B-9C2C-47BB-A823-C9F83C1D24F0}" srcOrd="0" destOrd="0" presId="urn:microsoft.com/office/officeart/2005/8/layout/hierarchy1"/>
    <dgm:cxn modelId="{A529EEB0-0F7B-4767-A48D-59B7F3474065}" type="presParOf" srcId="{E67C5A1B-9C2C-47BB-A823-C9F83C1D24F0}" destId="{F7175B7F-3506-459B-87F0-924F23342CA5}" srcOrd="0" destOrd="0" presId="urn:microsoft.com/office/officeart/2005/8/layout/hierarchy1"/>
    <dgm:cxn modelId="{49E93CBB-E991-4255-9321-E75379332820}" type="presParOf" srcId="{E67C5A1B-9C2C-47BB-A823-C9F83C1D24F0}" destId="{10260B34-681C-42EE-9A18-E67178568560}" srcOrd="1" destOrd="0" presId="urn:microsoft.com/office/officeart/2005/8/layout/hierarchy1"/>
    <dgm:cxn modelId="{6A4C75B6-487D-4ED6-B553-D16596352054}" type="presParOf" srcId="{5E3D9C10-CC2F-47C4-8337-5D01D8E92190}" destId="{D990E30E-1939-493F-AFEF-418A4446417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3850DD8-6E85-4963-88F4-24A14D52EFB6}" type="doc">
      <dgm:prSet loTypeId="urn:microsoft.com/office/officeart/2005/8/layout/process3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11FF215-0480-46DC-8595-2F5E3064DD0B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tx1"/>
              </a:solidFill>
            </a:rPr>
            <a:t>Власник корпоративних прав</a:t>
          </a:r>
          <a:endParaRPr lang="uk-UA" sz="2400" b="1" dirty="0">
            <a:solidFill>
              <a:schemeClr val="tx1"/>
            </a:solidFill>
          </a:endParaRPr>
        </a:p>
      </dgm:t>
    </dgm:pt>
    <dgm:pt modelId="{FF0A162B-D66C-483A-9B02-49F9C5CCF4DF}" type="parTrans" cxnId="{0EF0E088-1556-4946-A611-CAA69D261B27}">
      <dgm:prSet/>
      <dgm:spPr/>
      <dgm:t>
        <a:bodyPr/>
        <a:lstStyle/>
        <a:p>
          <a:endParaRPr lang="uk-UA"/>
        </a:p>
      </dgm:t>
    </dgm:pt>
    <dgm:pt modelId="{2C4162DD-EACF-4B79-ACED-6F42A2D430D0}" type="sibTrans" cxnId="{0EF0E088-1556-4946-A611-CAA69D261B27}">
      <dgm:prSet/>
      <dgm:spPr/>
      <dgm:t>
        <a:bodyPr/>
        <a:lstStyle/>
        <a:p>
          <a:endParaRPr lang="uk-UA"/>
        </a:p>
      </dgm:t>
    </dgm:pt>
    <dgm:pt modelId="{6B39C4C3-65A0-4C10-BCDC-EABF9D5D203C}">
      <dgm:prSet phldrT="[Текст]" custT="1"/>
      <dgm:spPr/>
      <dgm:t>
        <a:bodyPr/>
        <a:lstStyle/>
        <a:p>
          <a:r>
            <a:rPr lang="uk-UA" sz="2300" b="1" dirty="0" smtClean="0"/>
            <a:t>не вважається суб'єктом підприємництва</a:t>
          </a:r>
          <a:endParaRPr lang="uk-UA" sz="2300" b="1" dirty="0"/>
        </a:p>
      </dgm:t>
    </dgm:pt>
    <dgm:pt modelId="{683B3BAB-6F4E-4B8F-AF23-5703D04BC223}" type="parTrans" cxnId="{C3C6C4EA-E322-471B-9439-86780CA430DB}">
      <dgm:prSet/>
      <dgm:spPr/>
      <dgm:t>
        <a:bodyPr/>
        <a:lstStyle/>
        <a:p>
          <a:endParaRPr lang="uk-UA"/>
        </a:p>
      </dgm:t>
    </dgm:pt>
    <dgm:pt modelId="{A42FF995-25CB-49D9-B179-D711C2B65694}" type="sibTrans" cxnId="{C3C6C4EA-E322-471B-9439-86780CA430DB}">
      <dgm:prSet/>
      <dgm:spPr/>
      <dgm:t>
        <a:bodyPr/>
        <a:lstStyle/>
        <a:p>
          <a:endParaRPr lang="uk-UA"/>
        </a:p>
      </dgm:t>
    </dgm:pt>
    <dgm:pt modelId="{3DCF17AA-F0AF-4D5C-A764-07849BD808C1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tx1"/>
              </a:solidFill>
            </a:rPr>
            <a:t>Суб'єкт господарювання</a:t>
          </a:r>
          <a:endParaRPr lang="uk-UA" sz="2400" b="1" dirty="0">
            <a:solidFill>
              <a:schemeClr val="tx1"/>
            </a:solidFill>
          </a:endParaRPr>
        </a:p>
      </dgm:t>
    </dgm:pt>
    <dgm:pt modelId="{B8351391-2FF5-414B-BE3C-D1330C44B6AF}" type="parTrans" cxnId="{458DE41F-F6CD-4F96-8263-198AC885EA65}">
      <dgm:prSet/>
      <dgm:spPr/>
      <dgm:t>
        <a:bodyPr/>
        <a:lstStyle/>
        <a:p>
          <a:endParaRPr lang="uk-UA"/>
        </a:p>
      </dgm:t>
    </dgm:pt>
    <dgm:pt modelId="{D9CB1ABB-4A55-480C-AB22-AF19F34F64CC}" type="sibTrans" cxnId="{458DE41F-F6CD-4F96-8263-198AC885EA65}">
      <dgm:prSet/>
      <dgm:spPr/>
      <dgm:t>
        <a:bodyPr/>
        <a:lstStyle/>
        <a:p>
          <a:endParaRPr lang="uk-UA"/>
        </a:p>
      </dgm:t>
    </dgm:pt>
    <dgm:pt modelId="{FA4AEFE5-5D33-4FEF-88C0-715C7BF610A1}">
      <dgm:prSet phldrT="[Текст]" custT="1"/>
      <dgm:spPr/>
      <dgm:t>
        <a:bodyPr/>
        <a:lstStyle/>
        <a:p>
          <a:r>
            <a:rPr lang="uk-UA" sz="2300" b="1" dirty="0" smtClean="0"/>
            <a:t>здійснює підприємницьку діяльність</a:t>
          </a:r>
          <a:endParaRPr lang="uk-UA" sz="2300" b="1" dirty="0"/>
        </a:p>
      </dgm:t>
    </dgm:pt>
    <dgm:pt modelId="{8BF359FF-18EF-4F68-8D65-C42C8EF01487}" type="parTrans" cxnId="{2782141A-77EF-4536-ACF1-98C2B8A69354}">
      <dgm:prSet/>
      <dgm:spPr/>
      <dgm:t>
        <a:bodyPr/>
        <a:lstStyle/>
        <a:p>
          <a:endParaRPr lang="uk-UA"/>
        </a:p>
      </dgm:t>
    </dgm:pt>
    <dgm:pt modelId="{A2F52181-187C-4610-AF11-1C7F657F4B89}" type="sibTrans" cxnId="{2782141A-77EF-4536-ACF1-98C2B8A69354}">
      <dgm:prSet/>
      <dgm:spPr/>
      <dgm:t>
        <a:bodyPr/>
        <a:lstStyle/>
        <a:p>
          <a:endParaRPr lang="uk-UA"/>
        </a:p>
      </dgm:t>
    </dgm:pt>
    <dgm:pt modelId="{C9561B73-79FF-4EEB-BE97-7877EF7EC093}" type="pres">
      <dgm:prSet presAssocID="{A3850DD8-6E85-4963-88F4-24A14D52EFB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54D54AA-E3CC-4940-86F3-EC231AB4F1B4}" type="pres">
      <dgm:prSet presAssocID="{F11FF215-0480-46DC-8595-2F5E3064DD0B}" presName="composite" presStyleCnt="0"/>
      <dgm:spPr/>
    </dgm:pt>
    <dgm:pt modelId="{65AD3FDD-6073-4452-AB10-D97BAF875AC1}" type="pres">
      <dgm:prSet presAssocID="{F11FF215-0480-46DC-8595-2F5E3064DD0B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E30116E-8736-4E0E-8579-5412175B673A}" type="pres">
      <dgm:prSet presAssocID="{F11FF215-0480-46DC-8595-2F5E3064DD0B}" presName="parSh" presStyleLbl="node1" presStyleIdx="0" presStyleCnt="2" custLinFactNeighborX="-116" custLinFactNeighborY="-44303"/>
      <dgm:spPr/>
      <dgm:t>
        <a:bodyPr/>
        <a:lstStyle/>
        <a:p>
          <a:endParaRPr lang="uk-UA"/>
        </a:p>
      </dgm:t>
    </dgm:pt>
    <dgm:pt modelId="{192A17F9-6D19-4519-ADD1-57A68410F28C}" type="pres">
      <dgm:prSet presAssocID="{F11FF215-0480-46DC-8595-2F5E3064DD0B}" presName="desTx" presStyleLbl="fgAcc1" presStyleIdx="0" presStyleCnt="2" custScaleY="108911" custLinFactNeighborY="673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9A14CDF-43E0-4A9A-9B0B-336B3BD6808F}" type="pres">
      <dgm:prSet presAssocID="{2C4162DD-EACF-4B79-ACED-6F42A2D430D0}" presName="sibTrans" presStyleLbl="sibTrans2D1" presStyleIdx="0" presStyleCnt="1"/>
      <dgm:spPr/>
      <dgm:t>
        <a:bodyPr/>
        <a:lstStyle/>
        <a:p>
          <a:endParaRPr lang="uk-UA"/>
        </a:p>
      </dgm:t>
    </dgm:pt>
    <dgm:pt modelId="{7091AAF1-58CF-4432-80C1-8053E9FDA07E}" type="pres">
      <dgm:prSet presAssocID="{2C4162DD-EACF-4B79-ACED-6F42A2D430D0}" presName="connTx" presStyleLbl="sibTrans2D1" presStyleIdx="0" presStyleCnt="1"/>
      <dgm:spPr/>
      <dgm:t>
        <a:bodyPr/>
        <a:lstStyle/>
        <a:p>
          <a:endParaRPr lang="uk-UA"/>
        </a:p>
      </dgm:t>
    </dgm:pt>
    <dgm:pt modelId="{1CD3DDFD-6D32-42F9-84AE-2A04F12EA36C}" type="pres">
      <dgm:prSet presAssocID="{3DCF17AA-F0AF-4D5C-A764-07849BD808C1}" presName="composite" presStyleCnt="0"/>
      <dgm:spPr/>
    </dgm:pt>
    <dgm:pt modelId="{CAD6C733-5904-488A-A25C-C99C8EA86E10}" type="pres">
      <dgm:prSet presAssocID="{3DCF17AA-F0AF-4D5C-A764-07849BD808C1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B77FC16-F11D-47A5-82E1-B5CEF0C347E0}" type="pres">
      <dgm:prSet presAssocID="{3DCF17AA-F0AF-4D5C-A764-07849BD808C1}" presName="parSh" presStyleLbl="node1" presStyleIdx="1" presStyleCnt="2" custLinFactNeighborX="-131" custLinFactNeighborY="-44303"/>
      <dgm:spPr/>
      <dgm:t>
        <a:bodyPr/>
        <a:lstStyle/>
        <a:p>
          <a:endParaRPr lang="uk-UA"/>
        </a:p>
      </dgm:t>
    </dgm:pt>
    <dgm:pt modelId="{4D12B514-6026-4720-96B0-F6B519A3C6A7}" type="pres">
      <dgm:prSet presAssocID="{3DCF17AA-F0AF-4D5C-A764-07849BD808C1}" presName="desTx" presStyleLbl="fgAcc1" presStyleIdx="1" presStyleCnt="2" custScaleY="108911" custLinFactNeighborY="673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0E8A5D2-902B-42E8-A33E-5E2A262563F7}" type="presOf" srcId="{FA4AEFE5-5D33-4FEF-88C0-715C7BF610A1}" destId="{4D12B514-6026-4720-96B0-F6B519A3C6A7}" srcOrd="0" destOrd="0" presId="urn:microsoft.com/office/officeart/2005/8/layout/process3"/>
    <dgm:cxn modelId="{6E4CE3DD-1676-480D-B9F8-64E9B1F83394}" type="presOf" srcId="{6B39C4C3-65A0-4C10-BCDC-EABF9D5D203C}" destId="{192A17F9-6D19-4519-ADD1-57A68410F28C}" srcOrd="0" destOrd="0" presId="urn:microsoft.com/office/officeart/2005/8/layout/process3"/>
    <dgm:cxn modelId="{458DE41F-F6CD-4F96-8263-198AC885EA65}" srcId="{A3850DD8-6E85-4963-88F4-24A14D52EFB6}" destId="{3DCF17AA-F0AF-4D5C-A764-07849BD808C1}" srcOrd="1" destOrd="0" parTransId="{B8351391-2FF5-414B-BE3C-D1330C44B6AF}" sibTransId="{D9CB1ABB-4A55-480C-AB22-AF19F34F64CC}"/>
    <dgm:cxn modelId="{C3C6C4EA-E322-471B-9439-86780CA430DB}" srcId="{F11FF215-0480-46DC-8595-2F5E3064DD0B}" destId="{6B39C4C3-65A0-4C10-BCDC-EABF9D5D203C}" srcOrd="0" destOrd="0" parTransId="{683B3BAB-6F4E-4B8F-AF23-5703D04BC223}" sibTransId="{A42FF995-25CB-49D9-B179-D711C2B65694}"/>
    <dgm:cxn modelId="{0EF0E088-1556-4946-A611-CAA69D261B27}" srcId="{A3850DD8-6E85-4963-88F4-24A14D52EFB6}" destId="{F11FF215-0480-46DC-8595-2F5E3064DD0B}" srcOrd="0" destOrd="0" parTransId="{FF0A162B-D66C-483A-9B02-49F9C5CCF4DF}" sibTransId="{2C4162DD-EACF-4B79-ACED-6F42A2D430D0}"/>
    <dgm:cxn modelId="{2782141A-77EF-4536-ACF1-98C2B8A69354}" srcId="{3DCF17AA-F0AF-4D5C-A764-07849BD808C1}" destId="{FA4AEFE5-5D33-4FEF-88C0-715C7BF610A1}" srcOrd="0" destOrd="0" parTransId="{8BF359FF-18EF-4F68-8D65-C42C8EF01487}" sibTransId="{A2F52181-187C-4610-AF11-1C7F657F4B89}"/>
    <dgm:cxn modelId="{E9113529-8FDC-4E74-9E43-4F33B7673D57}" type="presOf" srcId="{3DCF17AA-F0AF-4D5C-A764-07849BD808C1}" destId="{CAD6C733-5904-488A-A25C-C99C8EA86E10}" srcOrd="0" destOrd="0" presId="urn:microsoft.com/office/officeart/2005/8/layout/process3"/>
    <dgm:cxn modelId="{335198CF-C36F-440C-AF65-3E6F3AAB57CB}" type="presOf" srcId="{2C4162DD-EACF-4B79-ACED-6F42A2D430D0}" destId="{7091AAF1-58CF-4432-80C1-8053E9FDA07E}" srcOrd="1" destOrd="0" presId="urn:microsoft.com/office/officeart/2005/8/layout/process3"/>
    <dgm:cxn modelId="{F5069A2D-8678-41E3-A063-A8AA2203CF63}" type="presOf" srcId="{A3850DD8-6E85-4963-88F4-24A14D52EFB6}" destId="{C9561B73-79FF-4EEB-BE97-7877EF7EC093}" srcOrd="0" destOrd="0" presId="urn:microsoft.com/office/officeart/2005/8/layout/process3"/>
    <dgm:cxn modelId="{2FD0066D-FB64-456F-B009-B80227C08744}" type="presOf" srcId="{3DCF17AA-F0AF-4D5C-A764-07849BD808C1}" destId="{5B77FC16-F11D-47A5-82E1-B5CEF0C347E0}" srcOrd="1" destOrd="0" presId="urn:microsoft.com/office/officeart/2005/8/layout/process3"/>
    <dgm:cxn modelId="{B9F5BC37-FCC6-4632-A2BB-ABD14516FC0A}" type="presOf" srcId="{2C4162DD-EACF-4B79-ACED-6F42A2D430D0}" destId="{39A14CDF-43E0-4A9A-9B0B-336B3BD6808F}" srcOrd="0" destOrd="0" presId="urn:microsoft.com/office/officeart/2005/8/layout/process3"/>
    <dgm:cxn modelId="{7BAB5ADB-9043-4C14-BFAD-DF0E0536C5A3}" type="presOf" srcId="{F11FF215-0480-46DC-8595-2F5E3064DD0B}" destId="{DE30116E-8736-4E0E-8579-5412175B673A}" srcOrd="1" destOrd="0" presId="urn:microsoft.com/office/officeart/2005/8/layout/process3"/>
    <dgm:cxn modelId="{95F92F74-CA65-4134-AC10-C85386196650}" type="presOf" srcId="{F11FF215-0480-46DC-8595-2F5E3064DD0B}" destId="{65AD3FDD-6073-4452-AB10-D97BAF875AC1}" srcOrd="0" destOrd="0" presId="urn:microsoft.com/office/officeart/2005/8/layout/process3"/>
    <dgm:cxn modelId="{CC08BBCD-4CBC-4017-BFF3-755FAAB5F946}" type="presParOf" srcId="{C9561B73-79FF-4EEB-BE97-7877EF7EC093}" destId="{E54D54AA-E3CC-4940-86F3-EC231AB4F1B4}" srcOrd="0" destOrd="0" presId="urn:microsoft.com/office/officeart/2005/8/layout/process3"/>
    <dgm:cxn modelId="{F95C7F28-E31B-4E02-91AD-BD728FB9BD86}" type="presParOf" srcId="{E54D54AA-E3CC-4940-86F3-EC231AB4F1B4}" destId="{65AD3FDD-6073-4452-AB10-D97BAF875AC1}" srcOrd="0" destOrd="0" presId="urn:microsoft.com/office/officeart/2005/8/layout/process3"/>
    <dgm:cxn modelId="{8129F537-2769-44D1-A8A4-5FB0B9427A03}" type="presParOf" srcId="{E54D54AA-E3CC-4940-86F3-EC231AB4F1B4}" destId="{DE30116E-8736-4E0E-8579-5412175B673A}" srcOrd="1" destOrd="0" presId="urn:microsoft.com/office/officeart/2005/8/layout/process3"/>
    <dgm:cxn modelId="{55823058-1A2C-47D0-B9FE-8A37253AF852}" type="presParOf" srcId="{E54D54AA-E3CC-4940-86F3-EC231AB4F1B4}" destId="{192A17F9-6D19-4519-ADD1-57A68410F28C}" srcOrd="2" destOrd="0" presId="urn:microsoft.com/office/officeart/2005/8/layout/process3"/>
    <dgm:cxn modelId="{413CCCC0-63B4-46CC-97A3-EA3BD44C38FC}" type="presParOf" srcId="{C9561B73-79FF-4EEB-BE97-7877EF7EC093}" destId="{39A14CDF-43E0-4A9A-9B0B-336B3BD6808F}" srcOrd="1" destOrd="0" presId="urn:microsoft.com/office/officeart/2005/8/layout/process3"/>
    <dgm:cxn modelId="{927FB977-C512-4D93-8251-3DDEA2330326}" type="presParOf" srcId="{39A14CDF-43E0-4A9A-9B0B-336B3BD6808F}" destId="{7091AAF1-58CF-4432-80C1-8053E9FDA07E}" srcOrd="0" destOrd="0" presId="urn:microsoft.com/office/officeart/2005/8/layout/process3"/>
    <dgm:cxn modelId="{D4A4E92A-CF66-4223-92E6-C2FA4821F82D}" type="presParOf" srcId="{C9561B73-79FF-4EEB-BE97-7877EF7EC093}" destId="{1CD3DDFD-6D32-42F9-84AE-2A04F12EA36C}" srcOrd="2" destOrd="0" presId="urn:microsoft.com/office/officeart/2005/8/layout/process3"/>
    <dgm:cxn modelId="{77DCA45B-411F-4A25-98E5-11C184F77E96}" type="presParOf" srcId="{1CD3DDFD-6D32-42F9-84AE-2A04F12EA36C}" destId="{CAD6C733-5904-488A-A25C-C99C8EA86E10}" srcOrd="0" destOrd="0" presId="urn:microsoft.com/office/officeart/2005/8/layout/process3"/>
    <dgm:cxn modelId="{5E2AACB4-3D96-4BF7-AB88-E3BD8D7B9D06}" type="presParOf" srcId="{1CD3DDFD-6D32-42F9-84AE-2A04F12EA36C}" destId="{5B77FC16-F11D-47A5-82E1-B5CEF0C347E0}" srcOrd="1" destOrd="0" presId="urn:microsoft.com/office/officeart/2005/8/layout/process3"/>
    <dgm:cxn modelId="{A8F1FC65-81E8-4661-A070-7ADEC71B3325}" type="presParOf" srcId="{1CD3DDFD-6D32-42F9-84AE-2A04F12EA36C}" destId="{4D12B514-6026-4720-96B0-F6B519A3C6A7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60F73DB-BF01-405A-9BDB-038B4D48CE6B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CF7D59F-6873-4755-9FE4-A5E9658016BC}">
      <dgm:prSet phldrT="[Текст]"/>
      <dgm:spPr/>
      <dgm:t>
        <a:bodyPr/>
        <a:lstStyle/>
        <a:p>
          <a:r>
            <a:rPr lang="uk-UA" b="1" dirty="0" smtClean="0"/>
            <a:t>Корпоративні права</a:t>
          </a:r>
          <a:endParaRPr lang="uk-UA" b="1" dirty="0"/>
        </a:p>
      </dgm:t>
    </dgm:pt>
    <dgm:pt modelId="{C357A61D-C4C9-4E69-BA0A-C05D1AB348A0}" type="parTrans" cxnId="{A54DBE49-A500-4D97-AD4A-E69420903A2D}">
      <dgm:prSet/>
      <dgm:spPr/>
      <dgm:t>
        <a:bodyPr/>
        <a:lstStyle/>
        <a:p>
          <a:endParaRPr lang="uk-UA"/>
        </a:p>
      </dgm:t>
    </dgm:pt>
    <dgm:pt modelId="{67737C5B-EAEA-4DAC-A140-21B5C4963EB9}" type="sibTrans" cxnId="{A54DBE49-A500-4D97-AD4A-E69420903A2D}">
      <dgm:prSet/>
      <dgm:spPr/>
      <dgm:t>
        <a:bodyPr/>
        <a:lstStyle/>
        <a:p>
          <a:endParaRPr lang="uk-UA"/>
        </a:p>
      </dgm:t>
    </dgm:pt>
    <dgm:pt modelId="{5F2C1C96-785E-4979-9F1B-0D7782DDFA8A}">
      <dgm:prSet phldrT="[Текст]"/>
      <dgm:spPr/>
      <dgm:t>
        <a:bodyPr/>
        <a:lstStyle/>
        <a:p>
          <a:r>
            <a:rPr lang="uk-UA" b="1" dirty="0" smtClean="0"/>
            <a:t>Приватні</a:t>
          </a:r>
          <a:endParaRPr lang="uk-UA" b="1" dirty="0"/>
        </a:p>
      </dgm:t>
    </dgm:pt>
    <dgm:pt modelId="{30330602-1B91-4CCB-A964-C93543B5E44C}" type="parTrans" cxnId="{09357FAE-0565-4BF9-9EA6-9125544CCEB6}">
      <dgm:prSet/>
      <dgm:spPr/>
      <dgm:t>
        <a:bodyPr/>
        <a:lstStyle/>
        <a:p>
          <a:endParaRPr lang="uk-UA"/>
        </a:p>
      </dgm:t>
    </dgm:pt>
    <dgm:pt modelId="{B73D67DD-F667-45BD-ACE6-DEE1F7DF6DC8}" type="sibTrans" cxnId="{09357FAE-0565-4BF9-9EA6-9125544CCEB6}">
      <dgm:prSet/>
      <dgm:spPr/>
      <dgm:t>
        <a:bodyPr/>
        <a:lstStyle/>
        <a:p>
          <a:endParaRPr lang="uk-UA"/>
        </a:p>
      </dgm:t>
    </dgm:pt>
    <dgm:pt modelId="{54DD9D32-4733-4A03-8583-1375F7C3E9C4}">
      <dgm:prSet phldrT="[Текст]"/>
      <dgm:spPr/>
      <dgm:t>
        <a:bodyPr/>
        <a:lstStyle/>
        <a:p>
          <a:r>
            <a:rPr lang="uk-UA" dirty="0" err="1" smtClean="0"/>
            <a:t>ГКУ</a:t>
          </a:r>
          <a:r>
            <a:rPr lang="uk-UA" dirty="0" smtClean="0"/>
            <a:t>,</a:t>
          </a:r>
          <a:br>
            <a:rPr lang="uk-UA" dirty="0" smtClean="0"/>
          </a:br>
          <a:r>
            <a:rPr lang="uk-UA" dirty="0" smtClean="0"/>
            <a:t>Закони України:</a:t>
          </a:r>
          <a:br>
            <a:rPr lang="uk-UA" dirty="0" smtClean="0"/>
          </a:br>
          <a:r>
            <a:rPr lang="uk-UA" dirty="0" smtClean="0"/>
            <a:t>«Про акціонерне товариство»;</a:t>
          </a:r>
          <a:br>
            <a:rPr lang="uk-UA" dirty="0" smtClean="0"/>
          </a:br>
          <a:r>
            <a:rPr lang="uk-UA" dirty="0" smtClean="0"/>
            <a:t>«Про цінні папери та фондовий ринок»</a:t>
          </a:r>
          <a:endParaRPr lang="uk-UA" dirty="0"/>
        </a:p>
      </dgm:t>
    </dgm:pt>
    <dgm:pt modelId="{6249214A-BEFA-4B3C-8485-A0E13421E193}" type="parTrans" cxnId="{B6A952B9-7213-46A4-8146-9943C8B4D47A}">
      <dgm:prSet/>
      <dgm:spPr/>
      <dgm:t>
        <a:bodyPr/>
        <a:lstStyle/>
        <a:p>
          <a:endParaRPr lang="uk-UA"/>
        </a:p>
      </dgm:t>
    </dgm:pt>
    <dgm:pt modelId="{B5B59A85-3409-411A-9B85-51A3FE49FAD3}" type="sibTrans" cxnId="{B6A952B9-7213-46A4-8146-9943C8B4D47A}">
      <dgm:prSet/>
      <dgm:spPr/>
      <dgm:t>
        <a:bodyPr/>
        <a:lstStyle/>
        <a:p>
          <a:endParaRPr lang="uk-UA"/>
        </a:p>
      </dgm:t>
    </dgm:pt>
    <dgm:pt modelId="{89B13E4A-847F-498C-B8C2-14852636A7F1}">
      <dgm:prSet phldrT="[Текст]"/>
      <dgm:spPr/>
      <dgm:t>
        <a:bodyPr/>
        <a:lstStyle/>
        <a:p>
          <a:r>
            <a:rPr lang="uk-UA" b="1" dirty="0" smtClean="0"/>
            <a:t>Державні</a:t>
          </a:r>
          <a:endParaRPr lang="uk-UA" b="1" dirty="0"/>
        </a:p>
      </dgm:t>
    </dgm:pt>
    <dgm:pt modelId="{B11BAD27-65AC-491E-9EDB-1A9F57C4F2E4}" type="parTrans" cxnId="{DFC7C7EA-55BC-4559-9A90-A13E9F140752}">
      <dgm:prSet/>
      <dgm:spPr/>
      <dgm:t>
        <a:bodyPr/>
        <a:lstStyle/>
        <a:p>
          <a:endParaRPr lang="uk-UA"/>
        </a:p>
      </dgm:t>
    </dgm:pt>
    <dgm:pt modelId="{776D5D9C-CFDD-40CA-B801-29EB36C9B831}" type="sibTrans" cxnId="{DFC7C7EA-55BC-4559-9A90-A13E9F140752}">
      <dgm:prSet/>
      <dgm:spPr/>
      <dgm:t>
        <a:bodyPr/>
        <a:lstStyle/>
        <a:p>
          <a:endParaRPr lang="uk-UA"/>
        </a:p>
      </dgm:t>
    </dgm:pt>
    <dgm:pt modelId="{8B1C265B-40E5-46AF-9F8A-81C7E84B249F}">
      <dgm:prSet phldrT="[Текст]"/>
      <dgm:spPr/>
      <dgm:t>
        <a:bodyPr/>
        <a:lstStyle/>
        <a:p>
          <a:r>
            <a:rPr lang="uk-UA" dirty="0" err="1" smtClean="0"/>
            <a:t>ГКУ</a:t>
          </a:r>
          <a:r>
            <a:rPr lang="uk-UA" dirty="0" smtClean="0"/>
            <a:t>,</a:t>
          </a:r>
          <a:br>
            <a:rPr lang="uk-UA" dirty="0" smtClean="0"/>
          </a:br>
          <a:r>
            <a:rPr lang="uk-UA" dirty="0" smtClean="0"/>
            <a:t>Закон України «Про управління об'єктами державної власності»</a:t>
          </a:r>
        </a:p>
        <a:p>
          <a:endParaRPr lang="uk-UA" dirty="0"/>
        </a:p>
      </dgm:t>
    </dgm:pt>
    <dgm:pt modelId="{2D8F54C1-4260-4640-9831-EE470749D895}" type="parTrans" cxnId="{12ED5DCC-08C9-4183-A14B-D44AA03E4DC6}">
      <dgm:prSet/>
      <dgm:spPr/>
      <dgm:t>
        <a:bodyPr/>
        <a:lstStyle/>
        <a:p>
          <a:endParaRPr lang="uk-UA"/>
        </a:p>
      </dgm:t>
    </dgm:pt>
    <dgm:pt modelId="{1DEAAF3B-B7F1-419E-84D2-718D0FC6E5F2}" type="sibTrans" cxnId="{12ED5DCC-08C9-4183-A14B-D44AA03E4DC6}">
      <dgm:prSet/>
      <dgm:spPr/>
      <dgm:t>
        <a:bodyPr/>
        <a:lstStyle/>
        <a:p>
          <a:endParaRPr lang="uk-UA"/>
        </a:p>
      </dgm:t>
    </dgm:pt>
    <dgm:pt modelId="{D871C8C8-D4DA-417D-A3BD-258FD2ACC18D}" type="pres">
      <dgm:prSet presAssocID="{B60F73DB-BF01-405A-9BDB-038B4D48CE6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9DF1ED8F-4FE0-4E21-9C7C-8D3541B5FEBE}" type="pres">
      <dgm:prSet presAssocID="{ACF7D59F-6873-4755-9FE4-A5E9658016BC}" presName="hierRoot1" presStyleCnt="0"/>
      <dgm:spPr/>
    </dgm:pt>
    <dgm:pt modelId="{88392777-5EE0-4D33-A7FD-16025529BB78}" type="pres">
      <dgm:prSet presAssocID="{ACF7D59F-6873-4755-9FE4-A5E9658016BC}" presName="composite" presStyleCnt="0"/>
      <dgm:spPr/>
    </dgm:pt>
    <dgm:pt modelId="{F8DE275E-EEF7-4981-84F4-82A00A26D3CC}" type="pres">
      <dgm:prSet presAssocID="{ACF7D59F-6873-4755-9FE4-A5E9658016BC}" presName="background" presStyleLbl="node0" presStyleIdx="0" presStyleCnt="1"/>
      <dgm:spPr/>
    </dgm:pt>
    <dgm:pt modelId="{780C96BF-9C24-4C1E-809B-F8E66C83AACB}" type="pres">
      <dgm:prSet presAssocID="{ACF7D59F-6873-4755-9FE4-A5E9658016BC}" presName="text" presStyleLbl="fgAcc0" presStyleIdx="0" presStyleCnt="1" custScaleX="32280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404ECBB-5FF8-41C1-BF95-3DE70AA2AA3A}" type="pres">
      <dgm:prSet presAssocID="{ACF7D59F-6873-4755-9FE4-A5E9658016BC}" presName="hierChild2" presStyleCnt="0"/>
      <dgm:spPr/>
    </dgm:pt>
    <dgm:pt modelId="{E22E6294-E4BD-4E77-BE17-CBC346332867}" type="pres">
      <dgm:prSet presAssocID="{30330602-1B91-4CCB-A964-C93543B5E44C}" presName="Name10" presStyleLbl="parChTrans1D2" presStyleIdx="0" presStyleCnt="2"/>
      <dgm:spPr/>
      <dgm:t>
        <a:bodyPr/>
        <a:lstStyle/>
        <a:p>
          <a:endParaRPr lang="uk-UA"/>
        </a:p>
      </dgm:t>
    </dgm:pt>
    <dgm:pt modelId="{F21AB04E-DEE3-4C68-827F-6B1B3781A4FD}" type="pres">
      <dgm:prSet presAssocID="{5F2C1C96-785E-4979-9F1B-0D7782DDFA8A}" presName="hierRoot2" presStyleCnt="0"/>
      <dgm:spPr/>
    </dgm:pt>
    <dgm:pt modelId="{7D228832-F317-466B-BB21-CD4971CEF409}" type="pres">
      <dgm:prSet presAssocID="{5F2C1C96-785E-4979-9F1B-0D7782DDFA8A}" presName="composite2" presStyleCnt="0"/>
      <dgm:spPr/>
    </dgm:pt>
    <dgm:pt modelId="{96821FC5-F921-44C6-B38F-8A387415D62F}" type="pres">
      <dgm:prSet presAssocID="{5F2C1C96-785E-4979-9F1B-0D7782DDFA8A}" presName="background2" presStyleLbl="node2" presStyleIdx="0" presStyleCnt="2"/>
      <dgm:spPr/>
    </dgm:pt>
    <dgm:pt modelId="{355B1EA2-54DC-4A1E-BAE5-18AD6505ADDB}" type="pres">
      <dgm:prSet presAssocID="{5F2C1C96-785E-4979-9F1B-0D7782DDFA8A}" presName="text2" presStyleLbl="fgAcc2" presStyleIdx="0" presStyleCnt="2" custScaleX="23743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51B225C-30E0-411D-A372-F67AF8C1A7BE}" type="pres">
      <dgm:prSet presAssocID="{5F2C1C96-785E-4979-9F1B-0D7782DDFA8A}" presName="hierChild3" presStyleCnt="0"/>
      <dgm:spPr/>
    </dgm:pt>
    <dgm:pt modelId="{0AF7DE64-4455-4F3C-9426-BA6831F8BEBC}" type="pres">
      <dgm:prSet presAssocID="{6249214A-BEFA-4B3C-8485-A0E13421E193}" presName="Name17" presStyleLbl="parChTrans1D3" presStyleIdx="0" presStyleCnt="2"/>
      <dgm:spPr/>
      <dgm:t>
        <a:bodyPr/>
        <a:lstStyle/>
        <a:p>
          <a:endParaRPr lang="uk-UA"/>
        </a:p>
      </dgm:t>
    </dgm:pt>
    <dgm:pt modelId="{6BA0714E-06F6-4CA4-A34C-F72F7E4AFF79}" type="pres">
      <dgm:prSet presAssocID="{54DD9D32-4733-4A03-8583-1375F7C3E9C4}" presName="hierRoot3" presStyleCnt="0"/>
      <dgm:spPr/>
    </dgm:pt>
    <dgm:pt modelId="{5DC915F9-B6D1-4EF3-8A4A-EAB93E9BC6E6}" type="pres">
      <dgm:prSet presAssocID="{54DD9D32-4733-4A03-8583-1375F7C3E9C4}" presName="composite3" presStyleCnt="0"/>
      <dgm:spPr/>
    </dgm:pt>
    <dgm:pt modelId="{5F696152-EC80-49C6-8A07-66FC4729D883}" type="pres">
      <dgm:prSet presAssocID="{54DD9D32-4733-4A03-8583-1375F7C3E9C4}" presName="background3" presStyleLbl="node3" presStyleIdx="0" presStyleCnt="2"/>
      <dgm:spPr/>
    </dgm:pt>
    <dgm:pt modelId="{242BADFA-A0B1-4EEA-AFD1-A84F34C55EE4}" type="pres">
      <dgm:prSet presAssocID="{54DD9D32-4733-4A03-8583-1375F7C3E9C4}" presName="text3" presStyleLbl="fgAcc3" presStyleIdx="0" presStyleCnt="2" custScaleX="237436" custScaleY="28595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C4CFDD1-45A8-4380-8708-3CCFF369E912}" type="pres">
      <dgm:prSet presAssocID="{54DD9D32-4733-4A03-8583-1375F7C3E9C4}" presName="hierChild4" presStyleCnt="0"/>
      <dgm:spPr/>
    </dgm:pt>
    <dgm:pt modelId="{6C879B0B-52B3-43F0-9E21-AD33101B4C49}" type="pres">
      <dgm:prSet presAssocID="{B11BAD27-65AC-491E-9EDB-1A9F57C4F2E4}" presName="Name10" presStyleLbl="parChTrans1D2" presStyleIdx="1" presStyleCnt="2"/>
      <dgm:spPr/>
      <dgm:t>
        <a:bodyPr/>
        <a:lstStyle/>
        <a:p>
          <a:endParaRPr lang="uk-UA"/>
        </a:p>
      </dgm:t>
    </dgm:pt>
    <dgm:pt modelId="{D47FAF08-664C-4DA2-8192-422BC6665D6B}" type="pres">
      <dgm:prSet presAssocID="{89B13E4A-847F-498C-B8C2-14852636A7F1}" presName="hierRoot2" presStyleCnt="0"/>
      <dgm:spPr/>
    </dgm:pt>
    <dgm:pt modelId="{96C0E510-0412-4E29-977C-31E65376C9B8}" type="pres">
      <dgm:prSet presAssocID="{89B13E4A-847F-498C-B8C2-14852636A7F1}" presName="composite2" presStyleCnt="0"/>
      <dgm:spPr/>
    </dgm:pt>
    <dgm:pt modelId="{CCB3E529-2F54-4B81-9266-EB972F9EFEBF}" type="pres">
      <dgm:prSet presAssocID="{89B13E4A-847F-498C-B8C2-14852636A7F1}" presName="background2" presStyleLbl="node2" presStyleIdx="1" presStyleCnt="2"/>
      <dgm:spPr/>
    </dgm:pt>
    <dgm:pt modelId="{33C4164D-5E1F-4A71-94D7-81BBED1889B8}" type="pres">
      <dgm:prSet presAssocID="{89B13E4A-847F-498C-B8C2-14852636A7F1}" presName="text2" presStyleLbl="fgAcc2" presStyleIdx="1" presStyleCnt="2" custScaleX="23743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3F0332D-425F-4F16-976B-A38306398B89}" type="pres">
      <dgm:prSet presAssocID="{89B13E4A-847F-498C-B8C2-14852636A7F1}" presName="hierChild3" presStyleCnt="0"/>
      <dgm:spPr/>
    </dgm:pt>
    <dgm:pt modelId="{9300B28C-B6C1-41F2-BCC1-45533892923A}" type="pres">
      <dgm:prSet presAssocID="{2D8F54C1-4260-4640-9831-EE470749D895}" presName="Name17" presStyleLbl="parChTrans1D3" presStyleIdx="1" presStyleCnt="2"/>
      <dgm:spPr/>
      <dgm:t>
        <a:bodyPr/>
        <a:lstStyle/>
        <a:p>
          <a:endParaRPr lang="uk-UA"/>
        </a:p>
      </dgm:t>
    </dgm:pt>
    <dgm:pt modelId="{29670716-5078-4783-9A21-FC0D9163D59B}" type="pres">
      <dgm:prSet presAssocID="{8B1C265B-40E5-46AF-9F8A-81C7E84B249F}" presName="hierRoot3" presStyleCnt="0"/>
      <dgm:spPr/>
    </dgm:pt>
    <dgm:pt modelId="{21FE9806-CC0C-4284-9D91-3329224CF2F6}" type="pres">
      <dgm:prSet presAssocID="{8B1C265B-40E5-46AF-9F8A-81C7E84B249F}" presName="composite3" presStyleCnt="0"/>
      <dgm:spPr/>
    </dgm:pt>
    <dgm:pt modelId="{221387EA-5AFE-444C-AD2E-3CC19FDAF908}" type="pres">
      <dgm:prSet presAssocID="{8B1C265B-40E5-46AF-9F8A-81C7E84B249F}" presName="background3" presStyleLbl="node3" presStyleIdx="1" presStyleCnt="2"/>
      <dgm:spPr/>
    </dgm:pt>
    <dgm:pt modelId="{4E9ACCBE-E591-484C-BEA6-173CAF479A07}" type="pres">
      <dgm:prSet presAssocID="{8B1C265B-40E5-46AF-9F8A-81C7E84B249F}" presName="text3" presStyleLbl="fgAcc3" presStyleIdx="1" presStyleCnt="2" custScaleX="237436" custScaleY="28595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F50F114-F391-4F2D-9901-EA719F13BE7A}" type="pres">
      <dgm:prSet presAssocID="{8B1C265B-40E5-46AF-9F8A-81C7E84B249F}" presName="hierChild4" presStyleCnt="0"/>
      <dgm:spPr/>
    </dgm:pt>
  </dgm:ptLst>
  <dgm:cxnLst>
    <dgm:cxn modelId="{12ED5DCC-08C9-4183-A14B-D44AA03E4DC6}" srcId="{89B13E4A-847F-498C-B8C2-14852636A7F1}" destId="{8B1C265B-40E5-46AF-9F8A-81C7E84B249F}" srcOrd="0" destOrd="0" parTransId="{2D8F54C1-4260-4640-9831-EE470749D895}" sibTransId="{1DEAAF3B-B7F1-419E-84D2-718D0FC6E5F2}"/>
    <dgm:cxn modelId="{0847E2C3-2E39-4C10-96A9-1FF1782BC56E}" type="presOf" srcId="{54DD9D32-4733-4A03-8583-1375F7C3E9C4}" destId="{242BADFA-A0B1-4EEA-AFD1-A84F34C55EE4}" srcOrd="0" destOrd="0" presId="urn:microsoft.com/office/officeart/2005/8/layout/hierarchy1"/>
    <dgm:cxn modelId="{DFC7C7EA-55BC-4559-9A90-A13E9F140752}" srcId="{ACF7D59F-6873-4755-9FE4-A5E9658016BC}" destId="{89B13E4A-847F-498C-B8C2-14852636A7F1}" srcOrd="1" destOrd="0" parTransId="{B11BAD27-65AC-491E-9EDB-1A9F57C4F2E4}" sibTransId="{776D5D9C-CFDD-40CA-B801-29EB36C9B831}"/>
    <dgm:cxn modelId="{4D9B267C-0962-4E5E-854C-808F3D4EA86D}" type="presOf" srcId="{89B13E4A-847F-498C-B8C2-14852636A7F1}" destId="{33C4164D-5E1F-4A71-94D7-81BBED1889B8}" srcOrd="0" destOrd="0" presId="urn:microsoft.com/office/officeart/2005/8/layout/hierarchy1"/>
    <dgm:cxn modelId="{83D6A8C6-8986-4F2E-847B-62B7BF2A5DE0}" type="presOf" srcId="{8B1C265B-40E5-46AF-9F8A-81C7E84B249F}" destId="{4E9ACCBE-E591-484C-BEA6-173CAF479A07}" srcOrd="0" destOrd="0" presId="urn:microsoft.com/office/officeart/2005/8/layout/hierarchy1"/>
    <dgm:cxn modelId="{A54DBE49-A500-4D97-AD4A-E69420903A2D}" srcId="{B60F73DB-BF01-405A-9BDB-038B4D48CE6B}" destId="{ACF7D59F-6873-4755-9FE4-A5E9658016BC}" srcOrd="0" destOrd="0" parTransId="{C357A61D-C4C9-4E69-BA0A-C05D1AB348A0}" sibTransId="{67737C5B-EAEA-4DAC-A140-21B5C4963EB9}"/>
    <dgm:cxn modelId="{B6A952B9-7213-46A4-8146-9943C8B4D47A}" srcId="{5F2C1C96-785E-4979-9F1B-0D7782DDFA8A}" destId="{54DD9D32-4733-4A03-8583-1375F7C3E9C4}" srcOrd="0" destOrd="0" parTransId="{6249214A-BEFA-4B3C-8485-A0E13421E193}" sibTransId="{B5B59A85-3409-411A-9B85-51A3FE49FAD3}"/>
    <dgm:cxn modelId="{09357FAE-0565-4BF9-9EA6-9125544CCEB6}" srcId="{ACF7D59F-6873-4755-9FE4-A5E9658016BC}" destId="{5F2C1C96-785E-4979-9F1B-0D7782DDFA8A}" srcOrd="0" destOrd="0" parTransId="{30330602-1B91-4CCB-A964-C93543B5E44C}" sibTransId="{B73D67DD-F667-45BD-ACE6-DEE1F7DF6DC8}"/>
    <dgm:cxn modelId="{AF26A98D-1AC4-48CE-BA43-571BC8706297}" type="presOf" srcId="{B11BAD27-65AC-491E-9EDB-1A9F57C4F2E4}" destId="{6C879B0B-52B3-43F0-9E21-AD33101B4C49}" srcOrd="0" destOrd="0" presId="urn:microsoft.com/office/officeart/2005/8/layout/hierarchy1"/>
    <dgm:cxn modelId="{29993CCA-883F-4479-81BB-E51CF2F7FD3F}" type="presOf" srcId="{ACF7D59F-6873-4755-9FE4-A5E9658016BC}" destId="{780C96BF-9C24-4C1E-809B-F8E66C83AACB}" srcOrd="0" destOrd="0" presId="urn:microsoft.com/office/officeart/2005/8/layout/hierarchy1"/>
    <dgm:cxn modelId="{67F7C09D-7A19-4D49-A428-4CF82996126F}" type="presOf" srcId="{B60F73DB-BF01-405A-9BDB-038B4D48CE6B}" destId="{D871C8C8-D4DA-417D-A3BD-258FD2ACC18D}" srcOrd="0" destOrd="0" presId="urn:microsoft.com/office/officeart/2005/8/layout/hierarchy1"/>
    <dgm:cxn modelId="{9997F3BA-84EB-4BA7-9EE9-8F20E8F6D571}" type="presOf" srcId="{6249214A-BEFA-4B3C-8485-A0E13421E193}" destId="{0AF7DE64-4455-4F3C-9426-BA6831F8BEBC}" srcOrd="0" destOrd="0" presId="urn:microsoft.com/office/officeart/2005/8/layout/hierarchy1"/>
    <dgm:cxn modelId="{2BB3D32A-4C97-4073-8792-EE1988B20622}" type="presOf" srcId="{2D8F54C1-4260-4640-9831-EE470749D895}" destId="{9300B28C-B6C1-41F2-BCC1-45533892923A}" srcOrd="0" destOrd="0" presId="urn:microsoft.com/office/officeart/2005/8/layout/hierarchy1"/>
    <dgm:cxn modelId="{65EA8B11-B676-45D0-87DA-985DE0CF1AB4}" type="presOf" srcId="{5F2C1C96-785E-4979-9F1B-0D7782DDFA8A}" destId="{355B1EA2-54DC-4A1E-BAE5-18AD6505ADDB}" srcOrd="0" destOrd="0" presId="urn:microsoft.com/office/officeart/2005/8/layout/hierarchy1"/>
    <dgm:cxn modelId="{AF84420E-CC1C-48D0-9BEF-37E43788A923}" type="presOf" srcId="{30330602-1B91-4CCB-A964-C93543B5E44C}" destId="{E22E6294-E4BD-4E77-BE17-CBC346332867}" srcOrd="0" destOrd="0" presId="urn:microsoft.com/office/officeart/2005/8/layout/hierarchy1"/>
    <dgm:cxn modelId="{B2FF9622-C718-44E8-A18A-13010729EFF1}" type="presParOf" srcId="{D871C8C8-D4DA-417D-A3BD-258FD2ACC18D}" destId="{9DF1ED8F-4FE0-4E21-9C7C-8D3541B5FEBE}" srcOrd="0" destOrd="0" presId="urn:microsoft.com/office/officeart/2005/8/layout/hierarchy1"/>
    <dgm:cxn modelId="{73DA9D9B-BEF8-414A-B762-301A1330FA18}" type="presParOf" srcId="{9DF1ED8F-4FE0-4E21-9C7C-8D3541B5FEBE}" destId="{88392777-5EE0-4D33-A7FD-16025529BB78}" srcOrd="0" destOrd="0" presId="urn:microsoft.com/office/officeart/2005/8/layout/hierarchy1"/>
    <dgm:cxn modelId="{C50109A3-A014-47AA-A9F3-5816F5BC2275}" type="presParOf" srcId="{88392777-5EE0-4D33-A7FD-16025529BB78}" destId="{F8DE275E-EEF7-4981-84F4-82A00A26D3CC}" srcOrd="0" destOrd="0" presId="urn:microsoft.com/office/officeart/2005/8/layout/hierarchy1"/>
    <dgm:cxn modelId="{B6F1D4EA-90E2-496E-B610-CA4F6FCEFEF7}" type="presParOf" srcId="{88392777-5EE0-4D33-A7FD-16025529BB78}" destId="{780C96BF-9C24-4C1E-809B-F8E66C83AACB}" srcOrd="1" destOrd="0" presId="urn:microsoft.com/office/officeart/2005/8/layout/hierarchy1"/>
    <dgm:cxn modelId="{34B58DD9-D14F-424A-884D-AC2345DCADB9}" type="presParOf" srcId="{9DF1ED8F-4FE0-4E21-9C7C-8D3541B5FEBE}" destId="{E404ECBB-5FF8-41C1-BF95-3DE70AA2AA3A}" srcOrd="1" destOrd="0" presId="urn:microsoft.com/office/officeart/2005/8/layout/hierarchy1"/>
    <dgm:cxn modelId="{EB353C0F-1C13-4CBB-A686-A63DC76C2DBE}" type="presParOf" srcId="{E404ECBB-5FF8-41C1-BF95-3DE70AA2AA3A}" destId="{E22E6294-E4BD-4E77-BE17-CBC346332867}" srcOrd="0" destOrd="0" presId="urn:microsoft.com/office/officeart/2005/8/layout/hierarchy1"/>
    <dgm:cxn modelId="{50D8DAAF-98DB-46E0-A610-4C33B11F74D8}" type="presParOf" srcId="{E404ECBB-5FF8-41C1-BF95-3DE70AA2AA3A}" destId="{F21AB04E-DEE3-4C68-827F-6B1B3781A4FD}" srcOrd="1" destOrd="0" presId="urn:microsoft.com/office/officeart/2005/8/layout/hierarchy1"/>
    <dgm:cxn modelId="{01128674-6E52-42CB-8063-D91DC26BAE1C}" type="presParOf" srcId="{F21AB04E-DEE3-4C68-827F-6B1B3781A4FD}" destId="{7D228832-F317-466B-BB21-CD4971CEF409}" srcOrd="0" destOrd="0" presId="urn:microsoft.com/office/officeart/2005/8/layout/hierarchy1"/>
    <dgm:cxn modelId="{BCFE4B28-4AC9-440A-83E3-A6FC3C9A3B0A}" type="presParOf" srcId="{7D228832-F317-466B-BB21-CD4971CEF409}" destId="{96821FC5-F921-44C6-B38F-8A387415D62F}" srcOrd="0" destOrd="0" presId="urn:microsoft.com/office/officeart/2005/8/layout/hierarchy1"/>
    <dgm:cxn modelId="{0434DE4C-5289-4188-BF59-F9511EC47893}" type="presParOf" srcId="{7D228832-F317-466B-BB21-CD4971CEF409}" destId="{355B1EA2-54DC-4A1E-BAE5-18AD6505ADDB}" srcOrd="1" destOrd="0" presId="urn:microsoft.com/office/officeart/2005/8/layout/hierarchy1"/>
    <dgm:cxn modelId="{4A38CBBB-6B32-464D-B86D-A2100E567C37}" type="presParOf" srcId="{F21AB04E-DEE3-4C68-827F-6B1B3781A4FD}" destId="{A51B225C-30E0-411D-A372-F67AF8C1A7BE}" srcOrd="1" destOrd="0" presId="urn:microsoft.com/office/officeart/2005/8/layout/hierarchy1"/>
    <dgm:cxn modelId="{F49EC546-5E1A-43E5-A776-886165D447C3}" type="presParOf" srcId="{A51B225C-30E0-411D-A372-F67AF8C1A7BE}" destId="{0AF7DE64-4455-4F3C-9426-BA6831F8BEBC}" srcOrd="0" destOrd="0" presId="urn:microsoft.com/office/officeart/2005/8/layout/hierarchy1"/>
    <dgm:cxn modelId="{BFF41C4B-09EA-4730-A368-714B4A764623}" type="presParOf" srcId="{A51B225C-30E0-411D-A372-F67AF8C1A7BE}" destId="{6BA0714E-06F6-4CA4-A34C-F72F7E4AFF79}" srcOrd="1" destOrd="0" presId="urn:microsoft.com/office/officeart/2005/8/layout/hierarchy1"/>
    <dgm:cxn modelId="{9315CF44-103D-4B4E-87A2-E5DBB7506D9F}" type="presParOf" srcId="{6BA0714E-06F6-4CA4-A34C-F72F7E4AFF79}" destId="{5DC915F9-B6D1-4EF3-8A4A-EAB93E9BC6E6}" srcOrd="0" destOrd="0" presId="urn:microsoft.com/office/officeart/2005/8/layout/hierarchy1"/>
    <dgm:cxn modelId="{281CEB77-4C40-4592-9006-DE910B5A7588}" type="presParOf" srcId="{5DC915F9-B6D1-4EF3-8A4A-EAB93E9BC6E6}" destId="{5F696152-EC80-49C6-8A07-66FC4729D883}" srcOrd="0" destOrd="0" presId="urn:microsoft.com/office/officeart/2005/8/layout/hierarchy1"/>
    <dgm:cxn modelId="{DDC4A4A9-04F7-42AB-9313-E1CF24BF418E}" type="presParOf" srcId="{5DC915F9-B6D1-4EF3-8A4A-EAB93E9BC6E6}" destId="{242BADFA-A0B1-4EEA-AFD1-A84F34C55EE4}" srcOrd="1" destOrd="0" presId="urn:microsoft.com/office/officeart/2005/8/layout/hierarchy1"/>
    <dgm:cxn modelId="{0F4953E1-109E-4BBB-8FB5-82B97317B736}" type="presParOf" srcId="{6BA0714E-06F6-4CA4-A34C-F72F7E4AFF79}" destId="{8C4CFDD1-45A8-4380-8708-3CCFF369E912}" srcOrd="1" destOrd="0" presId="urn:microsoft.com/office/officeart/2005/8/layout/hierarchy1"/>
    <dgm:cxn modelId="{5772E87A-F4DA-4E6F-9340-C0BA3A91C7B6}" type="presParOf" srcId="{E404ECBB-5FF8-41C1-BF95-3DE70AA2AA3A}" destId="{6C879B0B-52B3-43F0-9E21-AD33101B4C49}" srcOrd="2" destOrd="0" presId="urn:microsoft.com/office/officeart/2005/8/layout/hierarchy1"/>
    <dgm:cxn modelId="{2A23D447-FD3B-4F51-B168-7DDD66F7C2F7}" type="presParOf" srcId="{E404ECBB-5FF8-41C1-BF95-3DE70AA2AA3A}" destId="{D47FAF08-664C-4DA2-8192-422BC6665D6B}" srcOrd="3" destOrd="0" presId="urn:microsoft.com/office/officeart/2005/8/layout/hierarchy1"/>
    <dgm:cxn modelId="{CF29C56F-5AB1-43B4-B3E7-9B26D538F5DA}" type="presParOf" srcId="{D47FAF08-664C-4DA2-8192-422BC6665D6B}" destId="{96C0E510-0412-4E29-977C-31E65376C9B8}" srcOrd="0" destOrd="0" presId="urn:microsoft.com/office/officeart/2005/8/layout/hierarchy1"/>
    <dgm:cxn modelId="{BC4177B5-5720-4166-91FE-12DC6BBEC3E2}" type="presParOf" srcId="{96C0E510-0412-4E29-977C-31E65376C9B8}" destId="{CCB3E529-2F54-4B81-9266-EB972F9EFEBF}" srcOrd="0" destOrd="0" presId="urn:microsoft.com/office/officeart/2005/8/layout/hierarchy1"/>
    <dgm:cxn modelId="{C2A24FEC-72CC-4F33-A87A-400EDE5007D1}" type="presParOf" srcId="{96C0E510-0412-4E29-977C-31E65376C9B8}" destId="{33C4164D-5E1F-4A71-94D7-81BBED1889B8}" srcOrd="1" destOrd="0" presId="urn:microsoft.com/office/officeart/2005/8/layout/hierarchy1"/>
    <dgm:cxn modelId="{99D94419-B382-4A6A-A0D0-38C48DC7F1CA}" type="presParOf" srcId="{D47FAF08-664C-4DA2-8192-422BC6665D6B}" destId="{43F0332D-425F-4F16-976B-A38306398B89}" srcOrd="1" destOrd="0" presId="urn:microsoft.com/office/officeart/2005/8/layout/hierarchy1"/>
    <dgm:cxn modelId="{656D5AAD-9A0E-4DF0-A38F-430E0A21A7C5}" type="presParOf" srcId="{43F0332D-425F-4F16-976B-A38306398B89}" destId="{9300B28C-B6C1-41F2-BCC1-45533892923A}" srcOrd="0" destOrd="0" presId="urn:microsoft.com/office/officeart/2005/8/layout/hierarchy1"/>
    <dgm:cxn modelId="{D2B79BC2-5AD9-4B86-8C04-87C27870E949}" type="presParOf" srcId="{43F0332D-425F-4F16-976B-A38306398B89}" destId="{29670716-5078-4783-9A21-FC0D9163D59B}" srcOrd="1" destOrd="0" presId="urn:microsoft.com/office/officeart/2005/8/layout/hierarchy1"/>
    <dgm:cxn modelId="{0CC8A404-3BE9-4E86-BC4D-19AF41029295}" type="presParOf" srcId="{29670716-5078-4783-9A21-FC0D9163D59B}" destId="{21FE9806-CC0C-4284-9D91-3329224CF2F6}" srcOrd="0" destOrd="0" presId="urn:microsoft.com/office/officeart/2005/8/layout/hierarchy1"/>
    <dgm:cxn modelId="{3431309C-3EFF-4B5A-9C94-BE02D2D099F3}" type="presParOf" srcId="{21FE9806-CC0C-4284-9D91-3329224CF2F6}" destId="{221387EA-5AFE-444C-AD2E-3CC19FDAF908}" srcOrd="0" destOrd="0" presId="urn:microsoft.com/office/officeart/2005/8/layout/hierarchy1"/>
    <dgm:cxn modelId="{96D03E87-03E8-4019-8247-B6734F0A4F1B}" type="presParOf" srcId="{21FE9806-CC0C-4284-9D91-3329224CF2F6}" destId="{4E9ACCBE-E591-484C-BEA6-173CAF479A07}" srcOrd="1" destOrd="0" presId="urn:microsoft.com/office/officeart/2005/8/layout/hierarchy1"/>
    <dgm:cxn modelId="{5D450AE4-7853-4D72-890F-83A0611BFAD8}" type="presParOf" srcId="{29670716-5078-4783-9A21-FC0D9163D59B}" destId="{9F50F114-F391-4F2D-9901-EA719F13BE7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7AB7DE8-1BCF-41D1-828E-67E969C54C81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1549B9A-11EE-4D1B-A2D5-5A4318B4DDA4}">
      <dgm:prSet phldrT="[Текст]"/>
      <dgm:spPr/>
      <dgm:t>
        <a:bodyPr/>
        <a:lstStyle/>
        <a:p>
          <a:r>
            <a:rPr lang="uk-UA" b="1" dirty="0" smtClean="0"/>
            <a:t>Управління державними корпоративними правами</a:t>
          </a:r>
          <a:endParaRPr lang="uk-UA" b="1" dirty="0"/>
        </a:p>
      </dgm:t>
    </dgm:pt>
    <dgm:pt modelId="{28544BFC-4D0D-40BF-83CD-55F36680273B}" type="parTrans" cxnId="{B83C0800-2BFB-4833-A990-773D31017770}">
      <dgm:prSet/>
      <dgm:spPr/>
      <dgm:t>
        <a:bodyPr/>
        <a:lstStyle/>
        <a:p>
          <a:endParaRPr lang="uk-UA"/>
        </a:p>
      </dgm:t>
    </dgm:pt>
    <dgm:pt modelId="{140376A2-A15C-4ADA-A9B5-4863D479F33F}" type="sibTrans" cxnId="{B83C0800-2BFB-4833-A990-773D31017770}">
      <dgm:prSet/>
      <dgm:spPr/>
      <dgm:t>
        <a:bodyPr/>
        <a:lstStyle/>
        <a:p>
          <a:endParaRPr lang="uk-UA"/>
        </a:p>
      </dgm:t>
    </dgm:pt>
    <dgm:pt modelId="{BD00CB96-7F34-4B3B-A5C3-9C071DF9E80F}">
      <dgm:prSet phldrT="[Текст]"/>
      <dgm:spPr/>
      <dgm:t>
        <a:bodyPr/>
        <a:lstStyle/>
        <a:p>
          <a:r>
            <a:rPr lang="uk-UA" b="1" dirty="0" smtClean="0"/>
            <a:t>безпосередньо органом державної влади</a:t>
          </a:r>
          <a:endParaRPr lang="uk-UA" b="1" dirty="0"/>
        </a:p>
      </dgm:t>
    </dgm:pt>
    <dgm:pt modelId="{0F862B39-1BF7-48BC-BE8B-B421867A44C0}" type="parTrans" cxnId="{A52BB01F-7A07-42B1-8CB2-39B75E717F77}">
      <dgm:prSet/>
      <dgm:spPr/>
      <dgm:t>
        <a:bodyPr/>
        <a:lstStyle/>
        <a:p>
          <a:endParaRPr lang="uk-UA"/>
        </a:p>
      </dgm:t>
    </dgm:pt>
    <dgm:pt modelId="{DCF0EE7F-29CE-41F0-BD4C-349AA51F0D62}" type="sibTrans" cxnId="{A52BB01F-7A07-42B1-8CB2-39B75E717F77}">
      <dgm:prSet/>
      <dgm:spPr/>
      <dgm:t>
        <a:bodyPr/>
        <a:lstStyle/>
        <a:p>
          <a:endParaRPr lang="uk-UA"/>
        </a:p>
      </dgm:t>
    </dgm:pt>
    <dgm:pt modelId="{72537923-51AC-4B1A-B2B7-7E4FD2DF20EA}">
      <dgm:prSet phldrT="[Текст]" custT="1"/>
      <dgm:spPr/>
      <dgm:t>
        <a:bodyPr/>
        <a:lstStyle/>
        <a:p>
          <a:pPr algn="l"/>
          <a:r>
            <a:rPr lang="uk-UA" sz="1800" b="0" dirty="0" smtClean="0"/>
            <a:t>якщо 100 % акцій належать державі;</a:t>
          </a:r>
        </a:p>
        <a:p>
          <a:pPr algn="l"/>
          <a:r>
            <a:rPr lang="uk-UA" sz="1800" b="0" smtClean="0"/>
            <a:t>якщо суб'єкт </a:t>
          </a:r>
          <a:r>
            <a:rPr lang="uk-UA" sz="1800" b="0" dirty="0" smtClean="0"/>
            <a:t>господарювання одержує фінансування з державного бюджету;</a:t>
          </a:r>
        </a:p>
        <a:p>
          <a:pPr algn="l"/>
          <a:r>
            <a:rPr lang="uk-UA" sz="1800" b="0" dirty="0" smtClean="0"/>
            <a:t>якщо конкурс з призначення уповноваженої особи не відбувся.</a:t>
          </a:r>
          <a:endParaRPr lang="uk-UA" sz="1800" b="0" dirty="0"/>
        </a:p>
      </dgm:t>
    </dgm:pt>
    <dgm:pt modelId="{47A1A8F8-1BE0-4349-814B-202282060AD6}" type="parTrans" cxnId="{BD912BC5-1FD8-43A5-8BAA-DF353FB3B14F}">
      <dgm:prSet/>
      <dgm:spPr/>
      <dgm:t>
        <a:bodyPr/>
        <a:lstStyle/>
        <a:p>
          <a:endParaRPr lang="uk-UA"/>
        </a:p>
      </dgm:t>
    </dgm:pt>
    <dgm:pt modelId="{03027198-A4EB-4B6B-9846-BE8F04C8ED86}" type="sibTrans" cxnId="{BD912BC5-1FD8-43A5-8BAA-DF353FB3B14F}">
      <dgm:prSet/>
      <dgm:spPr/>
      <dgm:t>
        <a:bodyPr/>
        <a:lstStyle/>
        <a:p>
          <a:endParaRPr lang="uk-UA"/>
        </a:p>
      </dgm:t>
    </dgm:pt>
    <dgm:pt modelId="{A20E8068-F717-48DF-8619-8FB53ADCF97F}">
      <dgm:prSet phldrT="[Текст]"/>
      <dgm:spPr/>
      <dgm:t>
        <a:bodyPr/>
        <a:lstStyle/>
        <a:p>
          <a:pPr algn="just"/>
          <a:r>
            <a:rPr lang="uk-UA" dirty="0" smtClean="0"/>
            <a:t>порядок проведення конкурсу з призначення уповноваженої особи визначається Постановою Кабінету Міністрів України № 791 від 15.05.2000 р. «Про управління корпоративними правами держави»</a:t>
          </a:r>
          <a:endParaRPr lang="uk-UA" dirty="0"/>
        </a:p>
      </dgm:t>
    </dgm:pt>
    <dgm:pt modelId="{6094BAD6-B99F-48D9-9FF3-89F07AADEC28}" type="parTrans" cxnId="{08BAC13F-99D6-4E3F-8343-2EA0434552B1}">
      <dgm:prSet/>
      <dgm:spPr/>
      <dgm:t>
        <a:bodyPr/>
        <a:lstStyle/>
        <a:p>
          <a:endParaRPr lang="uk-UA"/>
        </a:p>
      </dgm:t>
    </dgm:pt>
    <dgm:pt modelId="{8E3165CE-B91F-4D16-9244-0B5E7A992B18}" type="sibTrans" cxnId="{08BAC13F-99D6-4E3F-8343-2EA0434552B1}">
      <dgm:prSet/>
      <dgm:spPr/>
      <dgm:t>
        <a:bodyPr/>
        <a:lstStyle/>
        <a:p>
          <a:endParaRPr lang="uk-UA"/>
        </a:p>
      </dgm:t>
    </dgm:pt>
    <dgm:pt modelId="{B0E89000-C3DE-4C41-B522-9D06327E2D98}">
      <dgm:prSet phldrT="[Текст]"/>
      <dgm:spPr/>
      <dgm:t>
        <a:bodyPr/>
        <a:lstStyle/>
        <a:p>
          <a:r>
            <a:rPr lang="uk-UA" b="1" dirty="0" smtClean="0"/>
            <a:t>уповноваженою фізичною чи юридичною особою</a:t>
          </a:r>
          <a:endParaRPr lang="uk-UA" b="1" dirty="0"/>
        </a:p>
      </dgm:t>
    </dgm:pt>
    <dgm:pt modelId="{86263E7A-F0BE-415E-90E5-B81710662BBD}" type="sibTrans" cxnId="{AA4B2353-0322-4705-BD22-32C3B0698CB0}">
      <dgm:prSet/>
      <dgm:spPr/>
      <dgm:t>
        <a:bodyPr/>
        <a:lstStyle/>
        <a:p>
          <a:endParaRPr lang="uk-UA"/>
        </a:p>
      </dgm:t>
    </dgm:pt>
    <dgm:pt modelId="{E2DEC79A-72A0-43EB-A1FE-C600B144ACB2}" type="parTrans" cxnId="{AA4B2353-0322-4705-BD22-32C3B0698CB0}">
      <dgm:prSet/>
      <dgm:spPr/>
      <dgm:t>
        <a:bodyPr/>
        <a:lstStyle/>
        <a:p>
          <a:endParaRPr lang="uk-UA"/>
        </a:p>
      </dgm:t>
    </dgm:pt>
    <dgm:pt modelId="{2B2CD342-4070-49F2-919A-4E90D835485F}" type="pres">
      <dgm:prSet presAssocID="{C7AB7DE8-1BCF-41D1-828E-67E969C54C8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74882134-F483-4F0C-BCFF-850F519C9400}" type="pres">
      <dgm:prSet presAssocID="{C1549B9A-11EE-4D1B-A2D5-5A4318B4DDA4}" presName="hierRoot1" presStyleCnt="0"/>
      <dgm:spPr/>
    </dgm:pt>
    <dgm:pt modelId="{F52B8231-B15A-45D4-87E6-B05794F831F6}" type="pres">
      <dgm:prSet presAssocID="{C1549B9A-11EE-4D1B-A2D5-5A4318B4DDA4}" presName="composite" presStyleCnt="0"/>
      <dgm:spPr/>
    </dgm:pt>
    <dgm:pt modelId="{4AA6C7A9-0ED9-47F8-AE3A-3AEDEBEFE037}" type="pres">
      <dgm:prSet presAssocID="{C1549B9A-11EE-4D1B-A2D5-5A4318B4DDA4}" presName="background" presStyleLbl="node0" presStyleIdx="0" presStyleCnt="1"/>
      <dgm:spPr/>
    </dgm:pt>
    <dgm:pt modelId="{771EEB93-C2B6-4CC7-B76A-51818D13950F}" type="pres">
      <dgm:prSet presAssocID="{C1549B9A-11EE-4D1B-A2D5-5A4318B4DDA4}" presName="text" presStyleLbl="fgAcc0" presStyleIdx="0" presStyleCnt="1" custScaleX="223900" custScaleY="7289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58EB981-5015-4062-BAFD-837332BBB4EA}" type="pres">
      <dgm:prSet presAssocID="{C1549B9A-11EE-4D1B-A2D5-5A4318B4DDA4}" presName="hierChild2" presStyleCnt="0"/>
      <dgm:spPr/>
    </dgm:pt>
    <dgm:pt modelId="{B950A2EB-8A74-41D3-8F66-AC05875EBE82}" type="pres">
      <dgm:prSet presAssocID="{0F862B39-1BF7-48BC-BE8B-B421867A44C0}" presName="Name10" presStyleLbl="parChTrans1D2" presStyleIdx="0" presStyleCnt="2"/>
      <dgm:spPr/>
      <dgm:t>
        <a:bodyPr/>
        <a:lstStyle/>
        <a:p>
          <a:endParaRPr lang="uk-UA"/>
        </a:p>
      </dgm:t>
    </dgm:pt>
    <dgm:pt modelId="{8D39FF9A-35F7-4533-8C65-2D9F7BAB18FC}" type="pres">
      <dgm:prSet presAssocID="{BD00CB96-7F34-4B3B-A5C3-9C071DF9E80F}" presName="hierRoot2" presStyleCnt="0"/>
      <dgm:spPr/>
    </dgm:pt>
    <dgm:pt modelId="{6471A645-2608-4605-B083-3F3A1B5726D0}" type="pres">
      <dgm:prSet presAssocID="{BD00CB96-7F34-4B3B-A5C3-9C071DF9E80F}" presName="composite2" presStyleCnt="0"/>
      <dgm:spPr/>
    </dgm:pt>
    <dgm:pt modelId="{C34A4C50-9CAA-4A2E-A3A7-534ACEE232DD}" type="pres">
      <dgm:prSet presAssocID="{BD00CB96-7F34-4B3B-A5C3-9C071DF9E80F}" presName="background2" presStyleLbl="node2" presStyleIdx="0" presStyleCnt="2"/>
      <dgm:spPr/>
    </dgm:pt>
    <dgm:pt modelId="{E829315A-C217-41BA-BC41-0200C5B8E2B9}" type="pres">
      <dgm:prSet presAssocID="{BD00CB96-7F34-4B3B-A5C3-9C071DF9E80F}" presName="text2" presStyleLbl="fgAcc2" presStyleIdx="0" presStyleCnt="2" custScaleX="185851" custScaleY="8769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5DD416C-6E48-4210-AEB9-3D35151228F9}" type="pres">
      <dgm:prSet presAssocID="{BD00CB96-7F34-4B3B-A5C3-9C071DF9E80F}" presName="hierChild3" presStyleCnt="0"/>
      <dgm:spPr/>
    </dgm:pt>
    <dgm:pt modelId="{19E60625-05E1-4B86-99D5-8172BF1F7142}" type="pres">
      <dgm:prSet presAssocID="{47A1A8F8-1BE0-4349-814B-202282060AD6}" presName="Name17" presStyleLbl="parChTrans1D3" presStyleIdx="0" presStyleCnt="2"/>
      <dgm:spPr/>
      <dgm:t>
        <a:bodyPr/>
        <a:lstStyle/>
        <a:p>
          <a:endParaRPr lang="uk-UA"/>
        </a:p>
      </dgm:t>
    </dgm:pt>
    <dgm:pt modelId="{87643472-E9DA-4BF7-A3E1-13CCDBEE509A}" type="pres">
      <dgm:prSet presAssocID="{72537923-51AC-4B1A-B2B7-7E4FD2DF20EA}" presName="hierRoot3" presStyleCnt="0"/>
      <dgm:spPr/>
    </dgm:pt>
    <dgm:pt modelId="{7AC9C0E6-28A3-429B-AB6C-D16D0C232BE5}" type="pres">
      <dgm:prSet presAssocID="{72537923-51AC-4B1A-B2B7-7E4FD2DF20EA}" presName="composite3" presStyleCnt="0"/>
      <dgm:spPr/>
    </dgm:pt>
    <dgm:pt modelId="{7B41246D-CD55-4EA3-9EC1-506491D11E96}" type="pres">
      <dgm:prSet presAssocID="{72537923-51AC-4B1A-B2B7-7E4FD2DF20EA}" presName="background3" presStyleLbl="node3" presStyleIdx="0" presStyleCnt="2"/>
      <dgm:spPr/>
    </dgm:pt>
    <dgm:pt modelId="{DBA65766-FEC7-45CC-898C-9B59B89274EA}" type="pres">
      <dgm:prSet presAssocID="{72537923-51AC-4B1A-B2B7-7E4FD2DF20EA}" presName="text3" presStyleLbl="fgAcc3" presStyleIdx="0" presStyleCnt="2" custScaleX="185851" custScaleY="23148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0C7844D-9D62-4954-9C66-338A645A8994}" type="pres">
      <dgm:prSet presAssocID="{72537923-51AC-4B1A-B2B7-7E4FD2DF20EA}" presName="hierChild4" presStyleCnt="0"/>
      <dgm:spPr/>
    </dgm:pt>
    <dgm:pt modelId="{8401750B-2662-4687-9156-5FA201224E7F}" type="pres">
      <dgm:prSet presAssocID="{E2DEC79A-72A0-43EB-A1FE-C600B144ACB2}" presName="Name10" presStyleLbl="parChTrans1D2" presStyleIdx="1" presStyleCnt="2"/>
      <dgm:spPr/>
      <dgm:t>
        <a:bodyPr/>
        <a:lstStyle/>
        <a:p>
          <a:endParaRPr lang="uk-UA"/>
        </a:p>
      </dgm:t>
    </dgm:pt>
    <dgm:pt modelId="{D0ADC1FC-9D5B-49E4-A9E6-781C1FEDC87B}" type="pres">
      <dgm:prSet presAssocID="{B0E89000-C3DE-4C41-B522-9D06327E2D98}" presName="hierRoot2" presStyleCnt="0"/>
      <dgm:spPr/>
    </dgm:pt>
    <dgm:pt modelId="{894D091F-432F-4D66-A2CC-9E6D2AFFD804}" type="pres">
      <dgm:prSet presAssocID="{B0E89000-C3DE-4C41-B522-9D06327E2D98}" presName="composite2" presStyleCnt="0"/>
      <dgm:spPr/>
    </dgm:pt>
    <dgm:pt modelId="{C5DB42BC-B0C3-44DE-B42A-849A2E4E5513}" type="pres">
      <dgm:prSet presAssocID="{B0E89000-C3DE-4C41-B522-9D06327E2D98}" presName="background2" presStyleLbl="node2" presStyleIdx="1" presStyleCnt="2"/>
      <dgm:spPr/>
    </dgm:pt>
    <dgm:pt modelId="{78964B2B-CB22-4F83-8EC1-8D56E909B608}" type="pres">
      <dgm:prSet presAssocID="{B0E89000-C3DE-4C41-B522-9D06327E2D98}" presName="text2" presStyleLbl="fgAcc2" presStyleIdx="1" presStyleCnt="2" custScaleX="185851" custScaleY="8769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AD6C249-25ED-47F1-B641-229FC1FBA7DB}" type="pres">
      <dgm:prSet presAssocID="{B0E89000-C3DE-4C41-B522-9D06327E2D98}" presName="hierChild3" presStyleCnt="0"/>
      <dgm:spPr/>
    </dgm:pt>
    <dgm:pt modelId="{6BF5EFA9-5EA4-4DFD-9760-16C1AC9C5D78}" type="pres">
      <dgm:prSet presAssocID="{6094BAD6-B99F-48D9-9FF3-89F07AADEC28}" presName="Name17" presStyleLbl="parChTrans1D3" presStyleIdx="1" presStyleCnt="2"/>
      <dgm:spPr/>
      <dgm:t>
        <a:bodyPr/>
        <a:lstStyle/>
        <a:p>
          <a:endParaRPr lang="uk-UA"/>
        </a:p>
      </dgm:t>
    </dgm:pt>
    <dgm:pt modelId="{2DDF871A-EF02-4583-8D26-AA8AB2268D04}" type="pres">
      <dgm:prSet presAssocID="{A20E8068-F717-48DF-8619-8FB53ADCF97F}" presName="hierRoot3" presStyleCnt="0"/>
      <dgm:spPr/>
    </dgm:pt>
    <dgm:pt modelId="{69D4F5A5-8945-4768-A11E-2C100A9CCF06}" type="pres">
      <dgm:prSet presAssocID="{A20E8068-F717-48DF-8619-8FB53ADCF97F}" presName="composite3" presStyleCnt="0"/>
      <dgm:spPr/>
    </dgm:pt>
    <dgm:pt modelId="{6DAE6386-95A9-434F-90B6-4961CE4AD17A}" type="pres">
      <dgm:prSet presAssocID="{A20E8068-F717-48DF-8619-8FB53ADCF97F}" presName="background3" presStyleLbl="node3" presStyleIdx="1" presStyleCnt="2"/>
      <dgm:spPr/>
    </dgm:pt>
    <dgm:pt modelId="{126F44DE-D44B-4B3A-87D9-21911A619723}" type="pres">
      <dgm:prSet presAssocID="{A20E8068-F717-48DF-8619-8FB53ADCF97F}" presName="text3" presStyleLbl="fgAcc3" presStyleIdx="1" presStyleCnt="2" custScaleX="185851" custScaleY="23148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A54E352-859D-4587-934E-43753382D56C}" type="pres">
      <dgm:prSet presAssocID="{A20E8068-F717-48DF-8619-8FB53ADCF97F}" presName="hierChild4" presStyleCnt="0"/>
      <dgm:spPr/>
    </dgm:pt>
  </dgm:ptLst>
  <dgm:cxnLst>
    <dgm:cxn modelId="{F77D0394-AE9F-4E7E-817A-8222071E3E1B}" type="presOf" srcId="{6094BAD6-B99F-48D9-9FF3-89F07AADEC28}" destId="{6BF5EFA9-5EA4-4DFD-9760-16C1AC9C5D78}" srcOrd="0" destOrd="0" presId="urn:microsoft.com/office/officeart/2005/8/layout/hierarchy1"/>
    <dgm:cxn modelId="{AA4B2353-0322-4705-BD22-32C3B0698CB0}" srcId="{C1549B9A-11EE-4D1B-A2D5-5A4318B4DDA4}" destId="{B0E89000-C3DE-4C41-B522-9D06327E2D98}" srcOrd="1" destOrd="0" parTransId="{E2DEC79A-72A0-43EB-A1FE-C600B144ACB2}" sibTransId="{86263E7A-F0BE-415E-90E5-B81710662BBD}"/>
    <dgm:cxn modelId="{FDBCFCC0-324D-4676-9025-5B04F0BE6F90}" type="presOf" srcId="{C7AB7DE8-1BCF-41D1-828E-67E969C54C81}" destId="{2B2CD342-4070-49F2-919A-4E90D835485F}" srcOrd="0" destOrd="0" presId="urn:microsoft.com/office/officeart/2005/8/layout/hierarchy1"/>
    <dgm:cxn modelId="{5F6841B2-B927-4E41-97A3-1B5B1ADD15CD}" type="presOf" srcId="{47A1A8F8-1BE0-4349-814B-202282060AD6}" destId="{19E60625-05E1-4B86-99D5-8172BF1F7142}" srcOrd="0" destOrd="0" presId="urn:microsoft.com/office/officeart/2005/8/layout/hierarchy1"/>
    <dgm:cxn modelId="{711BA744-7729-4FE6-9219-4473E2D3C720}" type="presOf" srcId="{C1549B9A-11EE-4D1B-A2D5-5A4318B4DDA4}" destId="{771EEB93-C2B6-4CC7-B76A-51818D13950F}" srcOrd="0" destOrd="0" presId="urn:microsoft.com/office/officeart/2005/8/layout/hierarchy1"/>
    <dgm:cxn modelId="{B83C0800-2BFB-4833-A990-773D31017770}" srcId="{C7AB7DE8-1BCF-41D1-828E-67E969C54C81}" destId="{C1549B9A-11EE-4D1B-A2D5-5A4318B4DDA4}" srcOrd="0" destOrd="0" parTransId="{28544BFC-4D0D-40BF-83CD-55F36680273B}" sibTransId="{140376A2-A15C-4ADA-A9B5-4863D479F33F}"/>
    <dgm:cxn modelId="{DE4EB8B5-2881-4E31-882A-4AC49A40D5BD}" type="presOf" srcId="{72537923-51AC-4B1A-B2B7-7E4FD2DF20EA}" destId="{DBA65766-FEC7-45CC-898C-9B59B89274EA}" srcOrd="0" destOrd="0" presId="urn:microsoft.com/office/officeart/2005/8/layout/hierarchy1"/>
    <dgm:cxn modelId="{EEA623E2-495B-415D-B546-90A977686135}" type="presOf" srcId="{A20E8068-F717-48DF-8619-8FB53ADCF97F}" destId="{126F44DE-D44B-4B3A-87D9-21911A619723}" srcOrd="0" destOrd="0" presId="urn:microsoft.com/office/officeart/2005/8/layout/hierarchy1"/>
    <dgm:cxn modelId="{4B6C27A3-23AD-43F9-8F1C-49C82EFD8424}" type="presOf" srcId="{E2DEC79A-72A0-43EB-A1FE-C600B144ACB2}" destId="{8401750B-2662-4687-9156-5FA201224E7F}" srcOrd="0" destOrd="0" presId="urn:microsoft.com/office/officeart/2005/8/layout/hierarchy1"/>
    <dgm:cxn modelId="{08BAC13F-99D6-4E3F-8343-2EA0434552B1}" srcId="{B0E89000-C3DE-4C41-B522-9D06327E2D98}" destId="{A20E8068-F717-48DF-8619-8FB53ADCF97F}" srcOrd="0" destOrd="0" parTransId="{6094BAD6-B99F-48D9-9FF3-89F07AADEC28}" sibTransId="{8E3165CE-B91F-4D16-9244-0B5E7A992B18}"/>
    <dgm:cxn modelId="{009D3D34-0F11-4011-AD54-E18E6B35ECFD}" type="presOf" srcId="{BD00CB96-7F34-4B3B-A5C3-9C071DF9E80F}" destId="{E829315A-C217-41BA-BC41-0200C5B8E2B9}" srcOrd="0" destOrd="0" presId="urn:microsoft.com/office/officeart/2005/8/layout/hierarchy1"/>
    <dgm:cxn modelId="{DB682A64-2F62-4CDF-A96A-73D7E13ED495}" type="presOf" srcId="{B0E89000-C3DE-4C41-B522-9D06327E2D98}" destId="{78964B2B-CB22-4F83-8EC1-8D56E909B608}" srcOrd="0" destOrd="0" presId="urn:microsoft.com/office/officeart/2005/8/layout/hierarchy1"/>
    <dgm:cxn modelId="{972D38C5-CE80-4892-B25F-BF09DE9A8FB5}" type="presOf" srcId="{0F862B39-1BF7-48BC-BE8B-B421867A44C0}" destId="{B950A2EB-8A74-41D3-8F66-AC05875EBE82}" srcOrd="0" destOrd="0" presId="urn:microsoft.com/office/officeart/2005/8/layout/hierarchy1"/>
    <dgm:cxn modelId="{BD912BC5-1FD8-43A5-8BAA-DF353FB3B14F}" srcId="{BD00CB96-7F34-4B3B-A5C3-9C071DF9E80F}" destId="{72537923-51AC-4B1A-B2B7-7E4FD2DF20EA}" srcOrd="0" destOrd="0" parTransId="{47A1A8F8-1BE0-4349-814B-202282060AD6}" sibTransId="{03027198-A4EB-4B6B-9846-BE8F04C8ED86}"/>
    <dgm:cxn modelId="{A52BB01F-7A07-42B1-8CB2-39B75E717F77}" srcId="{C1549B9A-11EE-4D1B-A2D5-5A4318B4DDA4}" destId="{BD00CB96-7F34-4B3B-A5C3-9C071DF9E80F}" srcOrd="0" destOrd="0" parTransId="{0F862B39-1BF7-48BC-BE8B-B421867A44C0}" sibTransId="{DCF0EE7F-29CE-41F0-BD4C-349AA51F0D62}"/>
    <dgm:cxn modelId="{97ADD1A2-2AC1-42AA-AA3C-F03094307B8E}" type="presParOf" srcId="{2B2CD342-4070-49F2-919A-4E90D835485F}" destId="{74882134-F483-4F0C-BCFF-850F519C9400}" srcOrd="0" destOrd="0" presId="urn:microsoft.com/office/officeart/2005/8/layout/hierarchy1"/>
    <dgm:cxn modelId="{E0E8B792-25E6-4595-877C-25CE3DA46A68}" type="presParOf" srcId="{74882134-F483-4F0C-BCFF-850F519C9400}" destId="{F52B8231-B15A-45D4-87E6-B05794F831F6}" srcOrd="0" destOrd="0" presId="urn:microsoft.com/office/officeart/2005/8/layout/hierarchy1"/>
    <dgm:cxn modelId="{97C6DFE0-AD31-48D5-89D4-1629DEC83CE9}" type="presParOf" srcId="{F52B8231-B15A-45D4-87E6-B05794F831F6}" destId="{4AA6C7A9-0ED9-47F8-AE3A-3AEDEBEFE037}" srcOrd="0" destOrd="0" presId="urn:microsoft.com/office/officeart/2005/8/layout/hierarchy1"/>
    <dgm:cxn modelId="{58113CB8-6EBA-4766-8351-2D1EE6CE95E9}" type="presParOf" srcId="{F52B8231-B15A-45D4-87E6-B05794F831F6}" destId="{771EEB93-C2B6-4CC7-B76A-51818D13950F}" srcOrd="1" destOrd="0" presId="urn:microsoft.com/office/officeart/2005/8/layout/hierarchy1"/>
    <dgm:cxn modelId="{B27AC4C4-7D41-4977-B0BB-2D54E41E1DA3}" type="presParOf" srcId="{74882134-F483-4F0C-BCFF-850F519C9400}" destId="{958EB981-5015-4062-BAFD-837332BBB4EA}" srcOrd="1" destOrd="0" presId="urn:microsoft.com/office/officeart/2005/8/layout/hierarchy1"/>
    <dgm:cxn modelId="{42D9A6D2-ADEA-40D3-8F0D-A9AD3362AA13}" type="presParOf" srcId="{958EB981-5015-4062-BAFD-837332BBB4EA}" destId="{B950A2EB-8A74-41D3-8F66-AC05875EBE82}" srcOrd="0" destOrd="0" presId="urn:microsoft.com/office/officeart/2005/8/layout/hierarchy1"/>
    <dgm:cxn modelId="{EACBEE50-217A-452C-84E5-235874627269}" type="presParOf" srcId="{958EB981-5015-4062-BAFD-837332BBB4EA}" destId="{8D39FF9A-35F7-4533-8C65-2D9F7BAB18FC}" srcOrd="1" destOrd="0" presId="urn:microsoft.com/office/officeart/2005/8/layout/hierarchy1"/>
    <dgm:cxn modelId="{5A238EE7-4563-42AE-92E0-BF1C6AF77377}" type="presParOf" srcId="{8D39FF9A-35F7-4533-8C65-2D9F7BAB18FC}" destId="{6471A645-2608-4605-B083-3F3A1B5726D0}" srcOrd="0" destOrd="0" presId="urn:microsoft.com/office/officeart/2005/8/layout/hierarchy1"/>
    <dgm:cxn modelId="{59B2EDFB-B098-4641-B930-FAD7D0BA0CE1}" type="presParOf" srcId="{6471A645-2608-4605-B083-3F3A1B5726D0}" destId="{C34A4C50-9CAA-4A2E-A3A7-534ACEE232DD}" srcOrd="0" destOrd="0" presId="urn:microsoft.com/office/officeart/2005/8/layout/hierarchy1"/>
    <dgm:cxn modelId="{0E0767DF-BE79-4789-BE76-5C49845AAB0F}" type="presParOf" srcId="{6471A645-2608-4605-B083-3F3A1B5726D0}" destId="{E829315A-C217-41BA-BC41-0200C5B8E2B9}" srcOrd="1" destOrd="0" presId="urn:microsoft.com/office/officeart/2005/8/layout/hierarchy1"/>
    <dgm:cxn modelId="{FF9750AD-9F22-4DB0-9CA0-F78888B21E9A}" type="presParOf" srcId="{8D39FF9A-35F7-4533-8C65-2D9F7BAB18FC}" destId="{A5DD416C-6E48-4210-AEB9-3D35151228F9}" srcOrd="1" destOrd="0" presId="urn:microsoft.com/office/officeart/2005/8/layout/hierarchy1"/>
    <dgm:cxn modelId="{93B777E0-F99B-4C10-AFCA-8210887B2578}" type="presParOf" srcId="{A5DD416C-6E48-4210-AEB9-3D35151228F9}" destId="{19E60625-05E1-4B86-99D5-8172BF1F7142}" srcOrd="0" destOrd="0" presId="urn:microsoft.com/office/officeart/2005/8/layout/hierarchy1"/>
    <dgm:cxn modelId="{2BF6633E-2AD1-4269-8E95-A27DE059BEE7}" type="presParOf" srcId="{A5DD416C-6E48-4210-AEB9-3D35151228F9}" destId="{87643472-E9DA-4BF7-A3E1-13CCDBEE509A}" srcOrd="1" destOrd="0" presId="urn:microsoft.com/office/officeart/2005/8/layout/hierarchy1"/>
    <dgm:cxn modelId="{685BE722-9A46-4AE8-B564-A531DEB6B363}" type="presParOf" srcId="{87643472-E9DA-4BF7-A3E1-13CCDBEE509A}" destId="{7AC9C0E6-28A3-429B-AB6C-D16D0C232BE5}" srcOrd="0" destOrd="0" presId="urn:microsoft.com/office/officeart/2005/8/layout/hierarchy1"/>
    <dgm:cxn modelId="{DCEBA474-2ED4-421B-AD4B-E163319F03AD}" type="presParOf" srcId="{7AC9C0E6-28A3-429B-AB6C-D16D0C232BE5}" destId="{7B41246D-CD55-4EA3-9EC1-506491D11E96}" srcOrd="0" destOrd="0" presId="urn:microsoft.com/office/officeart/2005/8/layout/hierarchy1"/>
    <dgm:cxn modelId="{0D236636-E30A-4867-887F-683D43B0715C}" type="presParOf" srcId="{7AC9C0E6-28A3-429B-AB6C-D16D0C232BE5}" destId="{DBA65766-FEC7-45CC-898C-9B59B89274EA}" srcOrd="1" destOrd="0" presId="urn:microsoft.com/office/officeart/2005/8/layout/hierarchy1"/>
    <dgm:cxn modelId="{E68B7FE3-9EA5-421D-9C1A-91F1E9713CDF}" type="presParOf" srcId="{87643472-E9DA-4BF7-A3E1-13CCDBEE509A}" destId="{F0C7844D-9D62-4954-9C66-338A645A8994}" srcOrd="1" destOrd="0" presId="urn:microsoft.com/office/officeart/2005/8/layout/hierarchy1"/>
    <dgm:cxn modelId="{44DB8A1F-9F31-4DE2-870E-2060461DC46A}" type="presParOf" srcId="{958EB981-5015-4062-BAFD-837332BBB4EA}" destId="{8401750B-2662-4687-9156-5FA201224E7F}" srcOrd="2" destOrd="0" presId="urn:microsoft.com/office/officeart/2005/8/layout/hierarchy1"/>
    <dgm:cxn modelId="{BAD60EB2-8341-4BDF-9AB4-4B878986B9CC}" type="presParOf" srcId="{958EB981-5015-4062-BAFD-837332BBB4EA}" destId="{D0ADC1FC-9D5B-49E4-A9E6-781C1FEDC87B}" srcOrd="3" destOrd="0" presId="urn:microsoft.com/office/officeart/2005/8/layout/hierarchy1"/>
    <dgm:cxn modelId="{401B89BD-DE28-435A-B7C2-8171A2B4BBDC}" type="presParOf" srcId="{D0ADC1FC-9D5B-49E4-A9E6-781C1FEDC87B}" destId="{894D091F-432F-4D66-A2CC-9E6D2AFFD804}" srcOrd="0" destOrd="0" presId="urn:microsoft.com/office/officeart/2005/8/layout/hierarchy1"/>
    <dgm:cxn modelId="{AC7C48BB-A0B1-4E47-A019-AFCBBA478218}" type="presParOf" srcId="{894D091F-432F-4D66-A2CC-9E6D2AFFD804}" destId="{C5DB42BC-B0C3-44DE-B42A-849A2E4E5513}" srcOrd="0" destOrd="0" presId="urn:microsoft.com/office/officeart/2005/8/layout/hierarchy1"/>
    <dgm:cxn modelId="{622270F6-9062-49E9-8D4D-9EC9A9D4EBF3}" type="presParOf" srcId="{894D091F-432F-4D66-A2CC-9E6D2AFFD804}" destId="{78964B2B-CB22-4F83-8EC1-8D56E909B608}" srcOrd="1" destOrd="0" presId="urn:microsoft.com/office/officeart/2005/8/layout/hierarchy1"/>
    <dgm:cxn modelId="{FAACF4EB-2FCA-42A7-8D31-4010C6E8736A}" type="presParOf" srcId="{D0ADC1FC-9D5B-49E4-A9E6-781C1FEDC87B}" destId="{BAD6C249-25ED-47F1-B641-229FC1FBA7DB}" srcOrd="1" destOrd="0" presId="urn:microsoft.com/office/officeart/2005/8/layout/hierarchy1"/>
    <dgm:cxn modelId="{FB5C5EC3-AA10-48D0-82DF-548D4C48D455}" type="presParOf" srcId="{BAD6C249-25ED-47F1-B641-229FC1FBA7DB}" destId="{6BF5EFA9-5EA4-4DFD-9760-16C1AC9C5D78}" srcOrd="0" destOrd="0" presId="urn:microsoft.com/office/officeart/2005/8/layout/hierarchy1"/>
    <dgm:cxn modelId="{A6C23197-B465-4DAD-88F2-A8E6CD2ED828}" type="presParOf" srcId="{BAD6C249-25ED-47F1-B641-229FC1FBA7DB}" destId="{2DDF871A-EF02-4583-8D26-AA8AB2268D04}" srcOrd="1" destOrd="0" presId="urn:microsoft.com/office/officeart/2005/8/layout/hierarchy1"/>
    <dgm:cxn modelId="{A7855AF7-C6CD-4C32-8CEC-BB2FC06EDE42}" type="presParOf" srcId="{2DDF871A-EF02-4583-8D26-AA8AB2268D04}" destId="{69D4F5A5-8945-4768-A11E-2C100A9CCF06}" srcOrd="0" destOrd="0" presId="urn:microsoft.com/office/officeart/2005/8/layout/hierarchy1"/>
    <dgm:cxn modelId="{576460A1-6E7E-4D5C-A368-99E0EA89829A}" type="presParOf" srcId="{69D4F5A5-8945-4768-A11E-2C100A9CCF06}" destId="{6DAE6386-95A9-434F-90B6-4961CE4AD17A}" srcOrd="0" destOrd="0" presId="urn:microsoft.com/office/officeart/2005/8/layout/hierarchy1"/>
    <dgm:cxn modelId="{C4B6B1F3-1E6D-4EB5-AD20-E513FB4E8C50}" type="presParOf" srcId="{69D4F5A5-8945-4768-A11E-2C100A9CCF06}" destId="{126F44DE-D44B-4B3A-87D9-21911A619723}" srcOrd="1" destOrd="0" presId="urn:microsoft.com/office/officeart/2005/8/layout/hierarchy1"/>
    <dgm:cxn modelId="{5648646C-CB7F-42DC-8E7A-650BFC7843CA}" type="presParOf" srcId="{2DDF871A-EF02-4583-8D26-AA8AB2268D04}" destId="{BA54E352-859D-4587-934E-43753382D56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й трикут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grpSp>
        <p:nvGrpSpPr>
          <p:cNvPr id="2" name="Групувати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іліні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іліні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іліні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 сполучна ліні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іліні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кутний трикут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 сполучна ліні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іліні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іліні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кутний трикут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400600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План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Поняття</a:t>
            </a:r>
            <a:r>
              <a:rPr lang="ru-RU" dirty="0"/>
              <a:t> правового режиму </a:t>
            </a:r>
            <a:r>
              <a:rPr lang="ru-RU" dirty="0" smtClean="0"/>
              <a:t>майна</a:t>
            </a:r>
            <a:r>
              <a:rPr lang="uk-UA" dirty="0"/>
              <a:t> </a:t>
            </a:r>
            <a:r>
              <a:rPr lang="uk-UA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Поняття </a:t>
            </a:r>
            <a:r>
              <a:rPr lang="uk-UA" dirty="0"/>
              <a:t>та склад майна суб'єкта </a:t>
            </a:r>
            <a:r>
              <a:rPr lang="uk-UA" dirty="0" smtClean="0"/>
              <a:t>господарювання.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Право </a:t>
            </a:r>
            <a:r>
              <a:rPr lang="uk-UA" dirty="0"/>
              <a:t>власності та інші речові </a:t>
            </a:r>
            <a:r>
              <a:rPr lang="uk-UA" dirty="0" smtClean="0"/>
              <a:t>права.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Корпоративні </a:t>
            </a:r>
            <a:r>
              <a:rPr lang="uk-UA" dirty="0"/>
              <a:t>права в господарській </a:t>
            </a:r>
            <a:r>
              <a:rPr lang="uk-UA" dirty="0" smtClean="0"/>
              <a:t>діяльності.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chemeClr val="tx1"/>
                </a:solidFill>
              </a:rPr>
              <a:t>Лекція 4. ПРАВОВИЙ РЕЖИМ МАЙНА СУБ'ЄКТІВ ГОСПОДАРЮВАННЯ</a:t>
            </a:r>
            <a:endParaRPr lang="uk-U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50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err="1" smtClean="0"/>
              <a:t>Основними</a:t>
            </a:r>
            <a:r>
              <a:rPr lang="ru-RU" b="1" dirty="0" smtClean="0"/>
              <a:t> </a:t>
            </a:r>
            <a:r>
              <a:rPr lang="ru-RU" b="1" dirty="0"/>
              <a:t>фондами </a:t>
            </a:r>
            <a:r>
              <a:rPr lang="ru-RU" dirty="0" err="1"/>
              <a:t>виробничого</a:t>
            </a:r>
            <a:r>
              <a:rPr lang="ru-RU" dirty="0"/>
              <a:t> і </a:t>
            </a:r>
            <a:r>
              <a:rPr lang="ru-RU" dirty="0" err="1"/>
              <a:t>невиробничого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є </a:t>
            </a:r>
            <a:r>
              <a:rPr lang="ru-RU" dirty="0" err="1"/>
              <a:t>будинки</a:t>
            </a:r>
            <a:r>
              <a:rPr lang="ru-RU" dirty="0"/>
              <a:t>, </a:t>
            </a:r>
            <a:r>
              <a:rPr lang="ru-RU" dirty="0" err="1"/>
              <a:t>споруди</a:t>
            </a:r>
            <a:r>
              <a:rPr lang="ru-RU" dirty="0"/>
              <a:t>, </a:t>
            </a:r>
            <a:r>
              <a:rPr lang="ru-RU" dirty="0" err="1"/>
              <a:t>машини</a:t>
            </a:r>
            <a:r>
              <a:rPr lang="ru-RU" dirty="0"/>
              <a:t> та </a:t>
            </a:r>
            <a:r>
              <a:rPr lang="ru-RU" dirty="0" err="1"/>
              <a:t>устаткування</a:t>
            </a:r>
            <a:r>
              <a:rPr lang="ru-RU" dirty="0"/>
              <a:t>,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інструмент</a:t>
            </a:r>
            <a:r>
              <a:rPr lang="ru-RU" dirty="0"/>
              <a:t>, </a:t>
            </a:r>
            <a:r>
              <a:rPr lang="ru-RU" dirty="0" err="1"/>
              <a:t>виробничий</a:t>
            </a:r>
            <a:r>
              <a:rPr lang="ru-RU" dirty="0"/>
              <a:t> </a:t>
            </a:r>
            <a:r>
              <a:rPr lang="ru-RU" dirty="0" err="1"/>
              <a:t>інвентар</a:t>
            </a:r>
            <a:r>
              <a:rPr lang="ru-RU" dirty="0"/>
              <a:t> і </a:t>
            </a:r>
            <a:r>
              <a:rPr lang="ru-RU" dirty="0" err="1"/>
              <a:t>приладдя</a:t>
            </a:r>
            <a:r>
              <a:rPr lang="ru-RU" dirty="0"/>
              <a:t>, </a:t>
            </a:r>
            <a:r>
              <a:rPr lang="ru-RU" dirty="0" err="1"/>
              <a:t>господарський</a:t>
            </a:r>
            <a:r>
              <a:rPr lang="ru-RU" dirty="0"/>
              <a:t> </a:t>
            </a:r>
            <a:r>
              <a:rPr lang="ru-RU" dirty="0" err="1"/>
              <a:t>інвентар</a:t>
            </a:r>
            <a:r>
              <a:rPr lang="ru-RU" dirty="0"/>
              <a:t> та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віднесено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до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.</a:t>
            </a:r>
          </a:p>
          <a:p>
            <a:pPr algn="just"/>
            <a:r>
              <a:rPr lang="ru-RU" b="1" dirty="0" err="1" smtClean="0"/>
              <a:t>Оборотними</a:t>
            </a:r>
            <a:r>
              <a:rPr lang="ru-RU" b="1" dirty="0" smtClean="0"/>
              <a:t> </a:t>
            </a:r>
            <a:r>
              <a:rPr lang="ru-RU" b="1" dirty="0" err="1"/>
              <a:t>засобами</a:t>
            </a:r>
            <a:r>
              <a:rPr lang="ru-RU" dirty="0"/>
              <a:t> є </a:t>
            </a:r>
            <a:r>
              <a:rPr lang="ru-RU" dirty="0" err="1"/>
              <a:t>сировина</a:t>
            </a:r>
            <a:r>
              <a:rPr lang="ru-RU" dirty="0"/>
              <a:t>, </a:t>
            </a:r>
            <a:r>
              <a:rPr lang="ru-RU" dirty="0" err="1"/>
              <a:t>паливо</a:t>
            </a:r>
            <a:r>
              <a:rPr lang="ru-RU" dirty="0"/>
              <a:t>,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малоцінні</a:t>
            </a:r>
            <a:r>
              <a:rPr lang="ru-RU" dirty="0"/>
              <a:t> </a:t>
            </a:r>
            <a:r>
              <a:rPr lang="ru-RU" dirty="0" err="1"/>
              <a:t>предмети</a:t>
            </a:r>
            <a:r>
              <a:rPr lang="ru-RU" dirty="0"/>
              <a:t> та </a:t>
            </a:r>
            <a:r>
              <a:rPr lang="ru-RU" dirty="0" err="1"/>
              <a:t>предмети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зношуються</a:t>
            </a:r>
            <a:r>
              <a:rPr lang="ru-RU" dirty="0"/>
              <a:t>,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виробничого</a:t>
            </a:r>
            <a:r>
              <a:rPr lang="ru-RU" dirty="0"/>
              <a:t> і </a:t>
            </a:r>
            <a:r>
              <a:rPr lang="ru-RU" dirty="0" err="1"/>
              <a:t>невиробничого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віднесено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до </a:t>
            </a:r>
            <a:r>
              <a:rPr lang="ru-RU" dirty="0" err="1"/>
              <a:t>оборотних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</a:t>
            </a:r>
          </a:p>
          <a:p>
            <a:pPr algn="just"/>
            <a:r>
              <a:rPr lang="uk-UA" b="1" dirty="0" smtClean="0"/>
              <a:t>Коштами</a:t>
            </a:r>
            <a:r>
              <a:rPr lang="uk-UA" dirty="0" smtClean="0"/>
              <a:t> </a:t>
            </a:r>
            <a:r>
              <a:rPr lang="uk-UA" dirty="0"/>
              <a:t>у складі майна суб'єктів господарювання є гроші у національній та іноземній валюті, призначені для здійснення товарних відносин цих суб'єктів з іншими суб'єктами, а також фінансових відносин відповідно до законодавства.</a:t>
            </a:r>
          </a:p>
          <a:p>
            <a:pPr algn="just"/>
            <a:r>
              <a:rPr lang="ru-RU" b="1" dirty="0" smtClean="0"/>
              <a:t>Товарами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складі</a:t>
            </a:r>
            <a:r>
              <a:rPr lang="ru-RU" dirty="0"/>
              <a:t> майна </a:t>
            </a:r>
            <a:r>
              <a:rPr lang="ru-RU" dirty="0" err="1"/>
              <a:t>суб'єктів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</a:t>
            </a:r>
            <a:r>
              <a:rPr lang="ru-RU" dirty="0" err="1"/>
              <a:t>визнаються</a:t>
            </a:r>
            <a:r>
              <a:rPr lang="ru-RU" dirty="0"/>
              <a:t> </a:t>
            </a:r>
            <a:r>
              <a:rPr lang="ru-RU" dirty="0" err="1"/>
              <a:t>вироблена</a:t>
            </a:r>
            <a:r>
              <a:rPr lang="ru-RU" dirty="0"/>
              <a:t> </a:t>
            </a:r>
            <a:r>
              <a:rPr lang="ru-RU" dirty="0" err="1"/>
              <a:t>продукція</a:t>
            </a:r>
            <a:r>
              <a:rPr lang="ru-RU" dirty="0"/>
              <a:t> (</a:t>
            </a:r>
            <a:r>
              <a:rPr lang="ru-RU" dirty="0" err="1"/>
              <a:t>товарні</a:t>
            </a:r>
            <a:r>
              <a:rPr lang="ru-RU" dirty="0"/>
              <a:t> запаси), </a:t>
            </a:r>
            <a:r>
              <a:rPr lang="ru-RU" dirty="0" err="1"/>
              <a:t>виконані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та </a:t>
            </a:r>
            <a:r>
              <a:rPr lang="ru-RU" dirty="0" err="1"/>
              <a:t>послуги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88632"/>
          </a:xfrm>
        </p:spPr>
        <p:txBody>
          <a:bodyPr/>
          <a:lstStyle/>
          <a:p>
            <a:r>
              <a:rPr lang="ru-RU" dirty="0" err="1"/>
              <a:t>грошові</a:t>
            </a:r>
            <a:r>
              <a:rPr lang="ru-RU" dirty="0"/>
              <a:t> та </a:t>
            </a:r>
            <a:r>
              <a:rPr lang="ru-RU" dirty="0" err="1"/>
              <a:t>матеріальні</a:t>
            </a:r>
            <a:r>
              <a:rPr lang="ru-RU" dirty="0"/>
              <a:t> </a:t>
            </a:r>
            <a:r>
              <a:rPr lang="ru-RU" dirty="0" err="1"/>
              <a:t>внески</a:t>
            </a:r>
            <a:r>
              <a:rPr lang="ru-RU" dirty="0"/>
              <a:t> </a:t>
            </a:r>
            <a:r>
              <a:rPr lang="ru-RU" dirty="0" err="1"/>
              <a:t>засновників</a:t>
            </a:r>
            <a:r>
              <a:rPr lang="ru-RU" dirty="0"/>
              <a:t>;</a:t>
            </a:r>
          </a:p>
          <a:p>
            <a:r>
              <a:rPr lang="ru-RU" dirty="0"/>
              <a:t>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(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);</a:t>
            </a:r>
          </a:p>
          <a:p>
            <a:r>
              <a:rPr lang="uk-UA" dirty="0"/>
              <a:t>доходи від цінних паперів;</a:t>
            </a:r>
          </a:p>
          <a:p>
            <a:r>
              <a:rPr lang="uk-UA" dirty="0"/>
              <a:t>капітальні вкладення і дотації з бюджетів;</a:t>
            </a:r>
          </a:p>
          <a:p>
            <a:r>
              <a:rPr lang="uk-UA" dirty="0"/>
              <a:t>надходження від продажу (здачі в оренду) майнових об'єктів (комплексів), що належать їм, придбання майна інших суб'єктів;</a:t>
            </a:r>
          </a:p>
          <a:p>
            <a:r>
              <a:rPr lang="ru-RU" dirty="0" err="1"/>
              <a:t>кредити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кредиторів</a:t>
            </a:r>
            <a:r>
              <a:rPr lang="ru-RU" dirty="0"/>
              <a:t>;</a:t>
            </a:r>
          </a:p>
          <a:p>
            <a:r>
              <a:rPr lang="ru-RU" dirty="0" err="1"/>
              <a:t>безоплатні</a:t>
            </a:r>
            <a:r>
              <a:rPr lang="ru-RU" dirty="0"/>
              <a:t> та </a:t>
            </a:r>
            <a:r>
              <a:rPr lang="ru-RU" dirty="0" err="1"/>
              <a:t>благодійні</a:t>
            </a:r>
            <a:r>
              <a:rPr lang="ru-RU" dirty="0"/>
              <a:t> </a:t>
            </a:r>
            <a:r>
              <a:rPr lang="ru-RU" dirty="0" err="1"/>
              <a:t>внески</a:t>
            </a:r>
            <a:r>
              <a:rPr lang="ru-RU" dirty="0"/>
              <a:t>, </a:t>
            </a:r>
            <a:r>
              <a:rPr lang="ru-RU" dirty="0" err="1"/>
              <a:t>пожертвування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і </a:t>
            </a:r>
            <a:r>
              <a:rPr lang="ru-RU" dirty="0" err="1"/>
              <a:t>громадян</a:t>
            </a:r>
            <a:r>
              <a:rPr lang="ru-RU" dirty="0"/>
              <a:t>;</a:t>
            </a:r>
          </a:p>
          <a:p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, не </a:t>
            </a:r>
            <a:r>
              <a:rPr lang="ru-RU" dirty="0" err="1"/>
              <a:t>заборонені</a:t>
            </a:r>
            <a:r>
              <a:rPr lang="ru-RU" dirty="0"/>
              <a:t> законом.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>
            <a:noAutofit/>
          </a:bodyPr>
          <a:lstStyle/>
          <a:p>
            <a:r>
              <a:rPr lang="ru-RU" sz="3200" b="0" dirty="0" err="1">
                <a:solidFill>
                  <a:schemeClr val="tx1"/>
                </a:solidFill>
              </a:rPr>
              <a:t>Джерела</a:t>
            </a:r>
            <a:r>
              <a:rPr lang="ru-RU" sz="3200" b="0" dirty="0">
                <a:solidFill>
                  <a:schemeClr val="tx1"/>
                </a:solidFill>
              </a:rPr>
              <a:t> </a:t>
            </a:r>
            <a:r>
              <a:rPr lang="ru-RU" sz="3200" b="0" dirty="0" err="1">
                <a:solidFill>
                  <a:schemeClr val="tx1"/>
                </a:solidFill>
              </a:rPr>
              <a:t>формування</a:t>
            </a:r>
            <a:r>
              <a:rPr lang="ru-RU" sz="3200" b="0" dirty="0">
                <a:solidFill>
                  <a:schemeClr val="tx1"/>
                </a:solidFill>
              </a:rPr>
              <a:t> майна </a:t>
            </a:r>
            <a:r>
              <a:rPr lang="ru-RU" sz="3200" b="0" dirty="0" err="1">
                <a:solidFill>
                  <a:schemeClr val="tx1"/>
                </a:solidFill>
              </a:rPr>
              <a:t>суб'єктів</a:t>
            </a:r>
            <a:r>
              <a:rPr lang="ru-RU" sz="3200" b="0" dirty="0">
                <a:solidFill>
                  <a:schemeClr val="tx1"/>
                </a:solidFill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</a:rPr>
              <a:t>господарювання</a:t>
            </a:r>
            <a:r>
              <a:rPr lang="ru-RU" sz="3200" b="0" dirty="0" smtClean="0">
                <a:solidFill>
                  <a:schemeClr val="tx1"/>
                </a:solidFill>
              </a:rPr>
              <a:t>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3. Право власності та інші речові права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/>
          <a:lstStyle/>
          <a:p>
            <a:pPr algn="just">
              <a:buNone/>
            </a:pPr>
            <a:r>
              <a:rPr lang="uk-UA" b="1" dirty="0" smtClean="0"/>
              <a:t>Право </a:t>
            </a:r>
            <a:r>
              <a:rPr lang="uk-UA" b="1" dirty="0" err="1"/>
              <a:t>власностi</a:t>
            </a:r>
            <a:r>
              <a:rPr lang="uk-UA" b="1" dirty="0"/>
              <a:t> </a:t>
            </a:r>
            <a:r>
              <a:rPr lang="uk-UA" dirty="0" smtClean="0"/>
              <a:t>в </a:t>
            </a:r>
            <a:r>
              <a:rPr lang="uk-UA" dirty="0"/>
              <a:t>об’єктивному </a:t>
            </a:r>
            <a:r>
              <a:rPr lang="uk-UA" dirty="0" err="1" smtClean="0"/>
              <a:t>розумiннi</a:t>
            </a:r>
            <a:r>
              <a:rPr lang="uk-UA" dirty="0" smtClean="0"/>
              <a:t> – це </a:t>
            </a:r>
            <a:r>
              <a:rPr lang="uk-UA" dirty="0" err="1" smtClean="0"/>
              <a:t>сукупнiсть</a:t>
            </a:r>
            <a:r>
              <a:rPr lang="uk-UA" dirty="0" smtClean="0"/>
              <a:t> </a:t>
            </a:r>
            <a:r>
              <a:rPr lang="uk-UA" dirty="0"/>
              <a:t>зазначених правових норм, що регулюють </a:t>
            </a:r>
            <a:r>
              <a:rPr lang="uk-UA" dirty="0" err="1"/>
              <a:t>вiдносини</a:t>
            </a:r>
            <a:r>
              <a:rPr lang="uk-UA" dirty="0"/>
              <a:t> </a:t>
            </a:r>
            <a:r>
              <a:rPr lang="uk-UA" dirty="0" err="1" smtClean="0"/>
              <a:t>власностi</a:t>
            </a:r>
            <a:r>
              <a:rPr lang="uk-UA" dirty="0" smtClean="0"/>
              <a:t>.</a:t>
            </a:r>
          </a:p>
          <a:p>
            <a:pPr algn="just">
              <a:buNone/>
            </a:pPr>
            <a:r>
              <a:rPr lang="uk-UA" b="1" dirty="0" smtClean="0"/>
              <a:t>Право </a:t>
            </a:r>
            <a:r>
              <a:rPr lang="uk-UA" b="1" dirty="0" err="1"/>
              <a:t>власностi</a:t>
            </a:r>
            <a:r>
              <a:rPr lang="uk-UA" b="1" dirty="0"/>
              <a:t> в суб’єктивному </a:t>
            </a:r>
            <a:r>
              <a:rPr lang="uk-UA" b="1" dirty="0" err="1"/>
              <a:t>розумiннi</a:t>
            </a:r>
            <a:r>
              <a:rPr lang="uk-UA" dirty="0"/>
              <a:t> </a:t>
            </a:r>
            <a:r>
              <a:rPr lang="uk-UA" dirty="0" smtClean="0"/>
              <a:t>– це сукупність повноважень </a:t>
            </a:r>
            <a:r>
              <a:rPr lang="uk-UA" dirty="0"/>
              <a:t>(</a:t>
            </a:r>
            <a:r>
              <a:rPr lang="uk-UA" dirty="0" smtClean="0"/>
              <a:t>прав) </a:t>
            </a:r>
            <a:r>
              <a:rPr lang="uk-UA" dirty="0"/>
              <a:t>власника щодо </a:t>
            </a:r>
            <a:r>
              <a:rPr lang="uk-UA" dirty="0" err="1"/>
              <a:t>володiння</a:t>
            </a:r>
            <a:r>
              <a:rPr lang="uk-UA" dirty="0"/>
              <a:t>, користування i розпорядження належним йому майном при </a:t>
            </a:r>
            <a:r>
              <a:rPr lang="uk-UA" dirty="0" err="1"/>
              <a:t>здiйсненнi</a:t>
            </a:r>
            <a:r>
              <a:rPr lang="uk-UA" dirty="0"/>
              <a:t> господарської </a:t>
            </a:r>
            <a:r>
              <a:rPr lang="uk-UA" dirty="0" err="1"/>
              <a:t>дiяльностi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Місце для вмісту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1989052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Зміст права власності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lvl="0" algn="just"/>
            <a:r>
              <a:rPr lang="uk-UA" b="1" dirty="0" err="1"/>
              <a:t>Володiння</a:t>
            </a:r>
            <a:r>
              <a:rPr lang="uk-UA" dirty="0"/>
              <a:t> — це </a:t>
            </a:r>
            <a:r>
              <a:rPr lang="uk-UA" dirty="0" err="1"/>
              <a:t>закрiплення</a:t>
            </a:r>
            <a:r>
              <a:rPr lang="uk-UA" dirty="0"/>
              <a:t> </a:t>
            </a:r>
            <a:r>
              <a:rPr lang="uk-UA" dirty="0" err="1"/>
              <a:t>матерiальних</a:t>
            </a:r>
            <a:r>
              <a:rPr lang="uk-UA" dirty="0"/>
              <a:t> благ за конкретними власниками — </a:t>
            </a:r>
            <a:r>
              <a:rPr lang="uk-UA" dirty="0" err="1"/>
              <a:t>iндивiдами</a:t>
            </a:r>
            <a:r>
              <a:rPr lang="uk-UA" dirty="0"/>
              <a:t> i колективами, фактичне утримання </a:t>
            </a:r>
            <a:r>
              <a:rPr lang="uk-UA" dirty="0" err="1"/>
              <a:t>речi</a:t>
            </a:r>
            <a:r>
              <a:rPr lang="uk-UA" dirty="0"/>
              <a:t> у </a:t>
            </a:r>
            <a:r>
              <a:rPr lang="uk-UA" dirty="0" err="1"/>
              <a:t>сферi</a:t>
            </a:r>
            <a:r>
              <a:rPr lang="uk-UA" dirty="0"/>
              <a:t> господарювання цих </a:t>
            </a:r>
            <a:r>
              <a:rPr lang="uk-UA" dirty="0" err="1"/>
              <a:t>осiб</a:t>
            </a:r>
            <a:r>
              <a:rPr lang="uk-UA" dirty="0"/>
              <a:t>.</a:t>
            </a:r>
          </a:p>
          <a:p>
            <a:pPr lvl="0" algn="just"/>
            <a:r>
              <a:rPr lang="uk-UA" b="1" dirty="0"/>
              <a:t>Користування</a:t>
            </a:r>
            <a:r>
              <a:rPr lang="uk-UA" dirty="0"/>
              <a:t> — це вилучення з речей </a:t>
            </a:r>
            <a:r>
              <a:rPr lang="uk-UA" dirty="0" err="1"/>
              <a:t>їхнiх</a:t>
            </a:r>
            <a:r>
              <a:rPr lang="uk-UA" dirty="0"/>
              <a:t> корисних властивостей, </a:t>
            </a:r>
            <a:r>
              <a:rPr lang="uk-UA" dirty="0" err="1"/>
              <a:t>якi</a:t>
            </a:r>
            <a:r>
              <a:rPr lang="uk-UA" dirty="0"/>
              <a:t> дають </a:t>
            </a:r>
            <a:r>
              <a:rPr lang="uk-UA" dirty="0" err="1"/>
              <a:t>можливiсть</a:t>
            </a:r>
            <a:r>
              <a:rPr lang="uk-UA" dirty="0"/>
              <a:t> задовольнити </a:t>
            </a:r>
            <a:r>
              <a:rPr lang="uk-UA" dirty="0" err="1"/>
              <a:t>вiдповiднi</a:t>
            </a:r>
            <a:r>
              <a:rPr lang="uk-UA" dirty="0"/>
              <a:t> потреби </a:t>
            </a:r>
            <a:r>
              <a:rPr lang="uk-UA" dirty="0" err="1"/>
              <a:t>iндивiда</a:t>
            </a:r>
            <a:r>
              <a:rPr lang="uk-UA" dirty="0"/>
              <a:t> чи колективу.</a:t>
            </a:r>
          </a:p>
          <a:p>
            <a:pPr lvl="0" algn="just"/>
            <a:r>
              <a:rPr lang="uk-UA" b="1" dirty="0"/>
              <a:t>Розпорядження</a:t>
            </a:r>
            <a:r>
              <a:rPr lang="uk-UA" dirty="0"/>
              <a:t> — це визначення власником юридичної або фактичної </a:t>
            </a:r>
            <a:r>
              <a:rPr lang="uk-UA" dirty="0" err="1"/>
              <a:t>долi</a:t>
            </a:r>
            <a:r>
              <a:rPr lang="uk-UA" dirty="0"/>
              <a:t> </a:t>
            </a:r>
            <a:r>
              <a:rPr lang="uk-UA" dirty="0" err="1"/>
              <a:t>речi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Право </a:t>
            </a:r>
            <a:r>
              <a:rPr lang="ru-RU" b="1" dirty="0" err="1"/>
              <a:t>господарського</a:t>
            </a:r>
            <a:r>
              <a:rPr lang="ru-RU" b="1" dirty="0"/>
              <a:t> </a:t>
            </a:r>
            <a:r>
              <a:rPr lang="ru-RU" b="1" dirty="0" err="1"/>
              <a:t>відання</a:t>
            </a:r>
            <a:r>
              <a:rPr lang="ru-RU" b="1" dirty="0"/>
              <a:t> </a:t>
            </a:r>
            <a:r>
              <a:rPr lang="ru-RU" dirty="0"/>
              <a:t>є </a:t>
            </a:r>
            <a:r>
              <a:rPr lang="ru-RU" dirty="0" err="1"/>
              <a:t>речовим</a:t>
            </a:r>
            <a:r>
              <a:rPr lang="ru-RU" dirty="0"/>
              <a:t> правом </a:t>
            </a:r>
            <a:r>
              <a:rPr lang="ru-RU" dirty="0" err="1"/>
              <a:t>суб'єкта</a:t>
            </a:r>
            <a:r>
              <a:rPr lang="ru-RU" dirty="0"/>
              <a:t> </a:t>
            </a:r>
            <a:r>
              <a:rPr lang="ru-RU" dirty="0" err="1"/>
              <a:t>підприємництва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, </a:t>
            </a:r>
            <a:r>
              <a:rPr lang="ru-RU" dirty="0" err="1"/>
              <a:t>користується</a:t>
            </a:r>
            <a:r>
              <a:rPr lang="ru-RU" dirty="0"/>
              <a:t> і </a:t>
            </a:r>
            <a:r>
              <a:rPr lang="ru-RU" dirty="0" err="1"/>
              <a:t>розпоряджається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закріпленим</a:t>
            </a:r>
            <a:r>
              <a:rPr lang="ru-RU" dirty="0"/>
              <a:t> за ним </a:t>
            </a:r>
            <a:r>
              <a:rPr lang="ru-RU" dirty="0" err="1"/>
              <a:t>власником</a:t>
            </a:r>
            <a:r>
              <a:rPr lang="ru-RU" dirty="0"/>
              <a:t> (</a:t>
            </a:r>
            <a:r>
              <a:rPr lang="ru-RU" dirty="0" err="1"/>
              <a:t>уповноваженим</a:t>
            </a:r>
            <a:r>
              <a:rPr lang="ru-RU" dirty="0"/>
              <a:t> ним органом), з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правомочності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майна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та </a:t>
            </a:r>
            <a:r>
              <a:rPr lang="ru-RU" dirty="0" err="1"/>
              <a:t>іншими</a:t>
            </a:r>
            <a:r>
              <a:rPr lang="ru-RU" dirty="0"/>
              <a:t> законами.</a:t>
            </a:r>
          </a:p>
          <a:p>
            <a:pPr algn="just">
              <a:buNone/>
            </a:pPr>
            <a:r>
              <a:rPr lang="ru-RU" dirty="0" err="1" smtClean="0"/>
              <a:t>Власник</a:t>
            </a:r>
            <a:r>
              <a:rPr lang="ru-RU" dirty="0" smtClean="0"/>
              <a:t> </a:t>
            </a:r>
            <a:r>
              <a:rPr lang="ru-RU" dirty="0"/>
              <a:t>майна, </a:t>
            </a:r>
            <a:r>
              <a:rPr lang="ru-RU" dirty="0" err="1"/>
              <a:t>закріпленого</a:t>
            </a:r>
            <a:r>
              <a:rPr lang="ru-RU" dirty="0"/>
              <a:t> на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господарського</a:t>
            </a:r>
            <a:r>
              <a:rPr lang="ru-RU" dirty="0"/>
              <a:t> </a:t>
            </a:r>
            <a:r>
              <a:rPr lang="ru-RU" dirty="0" err="1"/>
              <a:t>відання</a:t>
            </a:r>
            <a:r>
              <a:rPr lang="ru-RU" dirty="0"/>
              <a:t> за </a:t>
            </a:r>
            <a:r>
              <a:rPr lang="ru-RU" dirty="0" err="1"/>
              <a:t>суб'єктом</a:t>
            </a:r>
            <a:r>
              <a:rPr lang="ru-RU" dirty="0"/>
              <a:t> </a:t>
            </a:r>
            <a:r>
              <a:rPr lang="ru-RU" dirty="0" err="1"/>
              <a:t>підприємництва</a:t>
            </a:r>
            <a:r>
              <a:rPr lang="ru-RU" dirty="0"/>
              <a:t>, </a:t>
            </a:r>
            <a:r>
              <a:rPr lang="ru-RU" dirty="0" err="1"/>
              <a:t>здійснює</a:t>
            </a:r>
            <a:r>
              <a:rPr lang="ru-RU" dirty="0"/>
              <a:t> контроль за </a:t>
            </a:r>
            <a:r>
              <a:rPr lang="ru-RU" dirty="0" err="1"/>
              <a:t>використанням</a:t>
            </a:r>
            <a:r>
              <a:rPr lang="ru-RU" dirty="0"/>
              <a:t> та </a:t>
            </a:r>
            <a:r>
              <a:rPr lang="ru-RU" dirty="0" err="1"/>
              <a:t>збереженням</a:t>
            </a:r>
            <a:r>
              <a:rPr lang="ru-RU" dirty="0"/>
              <a:t> </a:t>
            </a:r>
            <a:r>
              <a:rPr lang="ru-RU" dirty="0" err="1"/>
              <a:t>належного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майна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через </a:t>
            </a:r>
            <a:r>
              <a:rPr lang="ru-RU" dirty="0" err="1"/>
              <a:t>уповноважений</a:t>
            </a:r>
            <a:r>
              <a:rPr lang="ru-RU" dirty="0"/>
              <a:t> ним орган, не </a:t>
            </a:r>
            <a:r>
              <a:rPr lang="ru-RU" dirty="0" err="1"/>
              <a:t>втручаючись</a:t>
            </a:r>
            <a:r>
              <a:rPr lang="ru-RU" dirty="0"/>
              <a:t> в оперативно-</a:t>
            </a:r>
            <a:r>
              <a:rPr lang="ru-RU" dirty="0" err="1"/>
              <a:t>господарську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b="1" dirty="0" smtClean="0"/>
              <a:t>Право </a:t>
            </a:r>
            <a:r>
              <a:rPr lang="ru-RU" b="1" dirty="0"/>
              <a:t>оперативного </a:t>
            </a:r>
            <a:r>
              <a:rPr lang="ru-RU" b="1" dirty="0" err="1"/>
              <a:t>управління</a:t>
            </a:r>
            <a:r>
              <a:rPr lang="ru-RU" dirty="0"/>
              <a:t> </a:t>
            </a:r>
            <a:r>
              <a:rPr lang="ru-RU" dirty="0" smtClean="0"/>
              <a:t>є </a:t>
            </a:r>
            <a:r>
              <a:rPr lang="ru-RU" dirty="0" err="1" smtClean="0"/>
              <a:t>речовим</a:t>
            </a:r>
            <a:r>
              <a:rPr lang="ru-RU" dirty="0" smtClean="0"/>
              <a:t> </a:t>
            </a:r>
            <a:r>
              <a:rPr lang="ru-RU" dirty="0"/>
              <a:t>право </a:t>
            </a:r>
            <a:r>
              <a:rPr lang="ru-RU" dirty="0" err="1"/>
              <a:t>суб'єкта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, </a:t>
            </a:r>
            <a:r>
              <a:rPr lang="ru-RU" dirty="0" err="1"/>
              <a:t>користується</a:t>
            </a:r>
            <a:r>
              <a:rPr lang="ru-RU" dirty="0"/>
              <a:t> і </a:t>
            </a:r>
            <a:r>
              <a:rPr lang="ru-RU" dirty="0" err="1"/>
              <a:t>розпоряджається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закріпленим</a:t>
            </a:r>
            <a:r>
              <a:rPr lang="ru-RU" dirty="0"/>
              <a:t> за ним </a:t>
            </a:r>
            <a:r>
              <a:rPr lang="ru-RU" dirty="0" err="1"/>
              <a:t>власником</a:t>
            </a:r>
            <a:r>
              <a:rPr lang="ru-RU" dirty="0"/>
              <a:t> (</a:t>
            </a:r>
            <a:r>
              <a:rPr lang="ru-RU" dirty="0" err="1"/>
              <a:t>уповноваженим</a:t>
            </a:r>
            <a:r>
              <a:rPr lang="ru-RU" dirty="0"/>
              <a:t> ним органом)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некомерційної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у межах,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та </a:t>
            </a:r>
            <a:r>
              <a:rPr lang="ru-RU" dirty="0" err="1"/>
              <a:t>іншими</a:t>
            </a:r>
            <a:r>
              <a:rPr lang="ru-RU" dirty="0"/>
              <a:t> законами,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майна (</a:t>
            </a:r>
            <a:r>
              <a:rPr lang="ru-RU" dirty="0" err="1"/>
              <a:t>уповноваженим</a:t>
            </a:r>
            <a:r>
              <a:rPr lang="ru-RU" dirty="0"/>
              <a:t> ним органом).</a:t>
            </a:r>
          </a:p>
          <a:p>
            <a:pPr algn="just">
              <a:buNone/>
            </a:pPr>
            <a:r>
              <a:rPr lang="ru-RU" dirty="0" err="1" smtClean="0"/>
              <a:t>Власник</a:t>
            </a:r>
            <a:r>
              <a:rPr lang="ru-RU" dirty="0" smtClean="0"/>
              <a:t> </a:t>
            </a:r>
            <a:r>
              <a:rPr lang="ru-RU" dirty="0"/>
              <a:t>майна, </a:t>
            </a:r>
            <a:r>
              <a:rPr lang="ru-RU" dirty="0" err="1"/>
              <a:t>закріпленого</a:t>
            </a:r>
            <a:r>
              <a:rPr lang="ru-RU" dirty="0"/>
              <a:t> на </a:t>
            </a:r>
            <a:r>
              <a:rPr lang="ru-RU" dirty="0" err="1"/>
              <a:t>праві</a:t>
            </a:r>
            <a:r>
              <a:rPr lang="ru-RU" dirty="0"/>
              <a:t> оперативного </a:t>
            </a:r>
            <a:r>
              <a:rPr lang="ru-RU" dirty="0" err="1"/>
              <a:t>управління</a:t>
            </a:r>
            <a:r>
              <a:rPr lang="ru-RU" dirty="0"/>
              <a:t> за </a:t>
            </a:r>
            <a:r>
              <a:rPr lang="ru-RU" dirty="0" err="1"/>
              <a:t>суб'єктом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, </a:t>
            </a:r>
            <a:r>
              <a:rPr lang="ru-RU" dirty="0" err="1"/>
              <a:t>здійснює</a:t>
            </a:r>
            <a:r>
              <a:rPr lang="ru-RU" dirty="0"/>
              <a:t> контроль за </a:t>
            </a:r>
            <a:r>
              <a:rPr lang="ru-RU" dirty="0" err="1"/>
              <a:t>використанням</a:t>
            </a:r>
            <a:r>
              <a:rPr lang="ru-RU" dirty="0"/>
              <a:t> і </a:t>
            </a:r>
            <a:r>
              <a:rPr lang="ru-RU" dirty="0" err="1"/>
              <a:t>збереженням</a:t>
            </a:r>
            <a:r>
              <a:rPr lang="ru-RU" dirty="0"/>
              <a:t> </a:t>
            </a:r>
            <a:r>
              <a:rPr lang="ru-RU" dirty="0" err="1"/>
              <a:t>переданого</a:t>
            </a:r>
            <a:r>
              <a:rPr lang="ru-RU" dirty="0"/>
              <a:t> в </a:t>
            </a:r>
            <a:r>
              <a:rPr lang="ru-RU" dirty="0" err="1"/>
              <a:t>оперативне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майна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через </a:t>
            </a:r>
            <a:r>
              <a:rPr lang="ru-RU" dirty="0" err="1"/>
              <a:t>уповноважений</a:t>
            </a:r>
            <a:r>
              <a:rPr lang="ru-RU" dirty="0"/>
              <a:t> ним орган і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вилучати</a:t>
            </a:r>
            <a:r>
              <a:rPr lang="ru-RU" dirty="0"/>
              <a:t> у </a:t>
            </a:r>
            <a:r>
              <a:rPr lang="ru-RU" dirty="0" err="1"/>
              <a:t>суб'єкта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</a:t>
            </a:r>
            <a:r>
              <a:rPr lang="ru-RU" dirty="0" err="1"/>
              <a:t>надлишкове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використовується</a:t>
            </a:r>
            <a:r>
              <a:rPr lang="ru-RU" dirty="0"/>
              <a:t>, та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ним не за </a:t>
            </a:r>
            <a:r>
              <a:rPr lang="ru-RU" dirty="0" err="1"/>
              <a:t>призначенням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6762054"/>
              </p:ext>
            </p:extLst>
          </p:nvPr>
        </p:nvGraphicFramePr>
        <p:xfrm>
          <a:off x="107950" y="1124743"/>
          <a:ext cx="8928099" cy="417646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976033"/>
                <a:gridCol w="2976033"/>
                <a:gridCol w="2976033"/>
              </a:tblGrid>
              <a:tr h="85986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Право господарського відання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Право оперативного управління</a:t>
                      </a:r>
                      <a:endParaRPr lang="uk-UA" dirty="0"/>
                    </a:p>
                  </a:txBody>
                  <a:tcPr/>
                </a:tc>
              </a:tr>
              <a:tr h="859860">
                <a:tc>
                  <a:txBody>
                    <a:bodyPr/>
                    <a:lstStyle/>
                    <a:p>
                      <a:r>
                        <a:rPr lang="uk-UA" dirty="0" smtClean="0"/>
                        <a:t>Мета використання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Отримання прибутку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Некомерційна господарська діяльність</a:t>
                      </a:r>
                      <a:endParaRPr lang="uk-UA" dirty="0"/>
                    </a:p>
                  </a:txBody>
                  <a:tcPr/>
                </a:tc>
              </a:tr>
              <a:tr h="1228372">
                <a:tc>
                  <a:txBody>
                    <a:bodyPr/>
                    <a:lstStyle/>
                    <a:p>
                      <a:r>
                        <a:rPr lang="uk-UA" dirty="0" smtClean="0"/>
                        <a:t>Фінансування діяльності суб'єкта господарювання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Здійснюється</a:t>
                      </a:r>
                      <a:r>
                        <a:rPr lang="uk-UA" baseline="0" dirty="0" smtClean="0"/>
                        <a:t> на основі самофінансування та має комерційний ризик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Фінансується за рахунок коштів державного бюджету</a:t>
                      </a:r>
                      <a:endParaRPr lang="uk-UA" dirty="0"/>
                    </a:p>
                  </a:txBody>
                  <a:tcPr/>
                </a:tc>
              </a:tr>
              <a:tr h="1228372">
                <a:tc>
                  <a:txBody>
                    <a:bodyPr/>
                    <a:lstStyle/>
                    <a:p>
                      <a:r>
                        <a:rPr lang="uk-UA" dirty="0" smtClean="0"/>
                        <a:t>Вилучення майна та коштів органом управління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 допускається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Допускається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648072"/>
          </a:xfrm>
        </p:spPr>
        <p:txBody>
          <a:bodyPr>
            <a:noAutofit/>
          </a:bodyPr>
          <a:lstStyle/>
          <a:p>
            <a:r>
              <a:rPr lang="uk-UA" sz="2600" b="1" dirty="0" smtClean="0">
                <a:solidFill>
                  <a:schemeClr val="tx1"/>
                </a:solidFill>
              </a:rPr>
              <a:t>Порівняльна характеристика права господарського відання та права оперативного управління</a:t>
            </a:r>
            <a:endParaRPr lang="uk-UA" sz="2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4. Корпоративні права в господарській діяльності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1. </a:t>
            </a:r>
            <a:r>
              <a:rPr lang="ru-RU" b="1" dirty="0" err="1" smtClean="0">
                <a:solidFill>
                  <a:schemeClr val="tx1"/>
                </a:solidFill>
              </a:rPr>
              <a:t>Поняття</a:t>
            </a:r>
            <a:r>
              <a:rPr lang="ru-RU" b="1" dirty="0" smtClean="0">
                <a:solidFill>
                  <a:schemeClr val="tx1"/>
                </a:solidFill>
              </a:rPr>
              <a:t> правового режиму майна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79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b="1" dirty="0"/>
              <a:t>Корпоративні права </a:t>
            </a:r>
            <a:r>
              <a:rPr lang="uk-UA" dirty="0"/>
              <a:t>- це права особи, частка якої визначається у статутному капіталі (майні) господарської організації, що включають правомочності на участь цієї особи в управлінні господарською організацією, отримання певної частки прибутку (дивідендів) даної організації та активів у разі ліквідації останньої відповідно до закону, а також інші правомочності, передбачені законом та статутними документами.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2466695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Структура корпоративних прав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399264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Юридична природа корпоративних прав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Місце для вмісту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452489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Правовий режим корпоративн</a:t>
            </a:r>
            <a:r>
              <a:rPr lang="uk-UA" sz="3200" dirty="0" smtClean="0">
                <a:solidFill>
                  <a:schemeClr val="tx1"/>
                </a:solidFill>
              </a:rPr>
              <a:t>их прав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651357"/>
              </p:ext>
            </p:extLst>
          </p:nvPr>
        </p:nvGraphicFramePr>
        <p:xfrm>
          <a:off x="107950" y="188913"/>
          <a:ext cx="89281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6765252"/>
              </p:ext>
            </p:extLst>
          </p:nvPr>
        </p:nvGraphicFramePr>
        <p:xfrm>
          <a:off x="107950" y="980728"/>
          <a:ext cx="8928100" cy="5761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9208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Механізм управління державними корпоративними правами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504351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 algn="r">
              <a:buNone/>
            </a:pPr>
            <a:r>
              <a:rPr lang="uk-UA" sz="2400" b="1" dirty="0" smtClean="0">
                <a:latin typeface="Monotype Corsiva" pitchFamily="66" charset="0"/>
                <a:cs typeface="Times New Roman" pitchFamily="18" charset="0"/>
              </a:rPr>
              <a:t>©</a:t>
            </a:r>
            <a:r>
              <a:rPr lang="uk-UA" sz="2400" b="1" i="1" dirty="0" smtClean="0">
                <a:latin typeface="Monotype Corsiva" pitchFamily="66" charset="0"/>
                <a:cs typeface="Times New Roman" pitchFamily="18" charset="0"/>
              </a:rPr>
              <a:t> А. </a:t>
            </a:r>
            <a:r>
              <a:rPr lang="uk-UA" sz="2400" b="1" i="1" smtClean="0">
                <a:latin typeface="Monotype Corsiva" pitchFamily="66" charset="0"/>
                <a:cs typeface="Times New Roman" pitchFamily="18" charset="0"/>
              </a:rPr>
              <a:t>Чернявський</a:t>
            </a:r>
          </a:p>
          <a:p>
            <a:pPr algn="r"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425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419699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Елементи правового режиму майна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959926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Основи правового режиму майна (</a:t>
            </a:r>
            <a:r>
              <a:rPr lang="uk-UA" sz="2800" b="1" dirty="0" err="1" smtClean="0">
                <a:solidFill>
                  <a:schemeClr val="tx1"/>
                </a:solidFill>
              </a:rPr>
              <a:t>ст.133</a:t>
            </a:r>
            <a:r>
              <a:rPr lang="uk-UA" sz="2800" b="1" dirty="0" smtClean="0">
                <a:solidFill>
                  <a:schemeClr val="tx1"/>
                </a:solidFill>
              </a:rPr>
              <a:t> </a:t>
            </a:r>
            <a:r>
              <a:rPr lang="uk-UA" sz="2800" b="1" dirty="0" err="1" smtClean="0">
                <a:solidFill>
                  <a:schemeClr val="tx1"/>
                </a:solidFill>
              </a:rPr>
              <a:t>ГКУ</a:t>
            </a:r>
            <a:r>
              <a:rPr lang="uk-UA" sz="2800" b="1" dirty="0" smtClean="0">
                <a:solidFill>
                  <a:schemeClr val="tx1"/>
                </a:solidFill>
              </a:rPr>
              <a:t>):</a:t>
            </a:r>
            <a:endParaRPr lang="uk-U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204460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Зобов'язальні основи правового режиму майна:</a:t>
            </a:r>
            <a:endParaRPr lang="uk-U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85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2. Поняття та склад майна суб'єкта господарювання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b="1" dirty="0" smtClean="0"/>
              <a:t>Майно суб'єкта господарювання </a:t>
            </a:r>
            <a:r>
              <a:rPr lang="uk-UA" dirty="0" smtClean="0"/>
              <a:t>– це сукупність </a:t>
            </a:r>
            <a:r>
              <a:rPr lang="uk-UA" dirty="0"/>
              <a:t>речей та інших цінностей (включаючи нематеріальні активи), які мають вартісне визначення, виробляються чи використовуються у діяльності суб'єктів господарювання та відображаються в їх балансі або враховуються в інших передбачених законом формах обліку майна цих </a:t>
            </a:r>
            <a:r>
              <a:rPr lang="uk-UA" dirty="0" smtClean="0"/>
              <a:t>суб'єктів (</a:t>
            </a:r>
            <a:r>
              <a:rPr lang="uk-UA" dirty="0" err="1" smtClean="0"/>
              <a:t>ст.139</a:t>
            </a:r>
            <a:r>
              <a:rPr lang="uk-UA" dirty="0" smtClean="0"/>
              <a:t> </a:t>
            </a:r>
            <a:r>
              <a:rPr lang="uk-UA" dirty="0" err="1" smtClean="0"/>
              <a:t>ГКУ</a:t>
            </a:r>
            <a:r>
              <a:rPr lang="uk-UA" dirty="0" smtClean="0"/>
              <a:t>).</a:t>
            </a:r>
          </a:p>
          <a:p>
            <a:pPr algn="just">
              <a:buNone/>
            </a:pPr>
            <a:r>
              <a:rPr lang="uk-UA" b="1" dirty="0" smtClean="0"/>
              <a:t>Річ – </a:t>
            </a:r>
            <a:r>
              <a:rPr lang="uk-UA" dirty="0" smtClean="0"/>
              <a:t>це</a:t>
            </a:r>
            <a:r>
              <a:rPr lang="uk-UA" b="1" dirty="0" smtClean="0"/>
              <a:t> </a:t>
            </a:r>
            <a:r>
              <a:rPr lang="uk-UA" dirty="0" smtClean="0"/>
              <a:t>предмет </a:t>
            </a:r>
            <a:r>
              <a:rPr lang="uk-UA" dirty="0" err="1"/>
              <a:t>матерiального</a:t>
            </a:r>
            <a:r>
              <a:rPr lang="uk-UA" dirty="0"/>
              <a:t> </a:t>
            </a:r>
            <a:r>
              <a:rPr lang="uk-UA" dirty="0" err="1"/>
              <a:t>свiту</a:t>
            </a:r>
            <a:r>
              <a:rPr lang="uk-UA" dirty="0"/>
              <a:t>, щодо якого можуть виникати </a:t>
            </a:r>
            <a:r>
              <a:rPr lang="uk-UA" dirty="0" err="1"/>
              <a:t>цивiльнi</a:t>
            </a:r>
            <a:r>
              <a:rPr lang="uk-UA" dirty="0"/>
              <a:t> права i </a:t>
            </a:r>
            <a:r>
              <a:rPr lang="uk-UA" dirty="0" smtClean="0"/>
              <a:t>обов’язки (ст. 179 </a:t>
            </a:r>
            <a:r>
              <a:rPr lang="uk-UA" dirty="0" err="1" smtClean="0"/>
              <a:t>ЦКУ</a:t>
            </a:r>
            <a:r>
              <a:rPr lang="uk-UA" dirty="0" smtClean="0"/>
              <a:t>).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r>
              <a:rPr lang="uk-UA" dirty="0" smtClean="0"/>
              <a:t>має </a:t>
            </a:r>
            <a:r>
              <a:rPr lang="uk-UA" dirty="0" err="1"/>
              <a:t>вартiсне</a:t>
            </a:r>
            <a:r>
              <a:rPr lang="uk-UA" dirty="0"/>
              <a:t> визначення; </a:t>
            </a:r>
          </a:p>
          <a:p>
            <a:r>
              <a:rPr lang="uk-UA" dirty="0" smtClean="0"/>
              <a:t>виробляється </a:t>
            </a:r>
            <a:r>
              <a:rPr lang="uk-UA" dirty="0"/>
              <a:t>чи </a:t>
            </a:r>
            <a:r>
              <a:rPr lang="uk-UA" dirty="0" smtClean="0"/>
              <a:t>використовується </a:t>
            </a:r>
            <a:r>
              <a:rPr lang="uk-UA" dirty="0"/>
              <a:t>у </a:t>
            </a:r>
            <a:r>
              <a:rPr lang="uk-UA" dirty="0" err="1"/>
              <a:t>дiяльностi</a:t>
            </a:r>
            <a:r>
              <a:rPr lang="uk-UA" dirty="0"/>
              <a:t> </a:t>
            </a:r>
            <a:r>
              <a:rPr lang="uk-UA" dirty="0" err="1"/>
              <a:t>суб’єктiв</a:t>
            </a:r>
            <a:r>
              <a:rPr lang="uk-UA" dirty="0"/>
              <a:t> господарювання; </a:t>
            </a:r>
          </a:p>
          <a:p>
            <a:r>
              <a:rPr lang="uk-UA" dirty="0" err="1" smtClean="0"/>
              <a:t>вiдображається</a:t>
            </a:r>
            <a:r>
              <a:rPr lang="uk-UA" dirty="0" smtClean="0"/>
              <a:t> </a:t>
            </a:r>
            <a:r>
              <a:rPr lang="uk-UA" dirty="0"/>
              <a:t>в </a:t>
            </a:r>
            <a:r>
              <a:rPr lang="uk-UA" dirty="0" err="1"/>
              <a:t>балансi</a:t>
            </a:r>
            <a:r>
              <a:rPr lang="uk-UA" dirty="0"/>
              <a:t> цих </a:t>
            </a:r>
            <a:r>
              <a:rPr lang="uk-UA" dirty="0" err="1"/>
              <a:t>суб’єктiв</a:t>
            </a:r>
            <a:r>
              <a:rPr lang="uk-UA" dirty="0"/>
              <a:t> або враховувалися в </a:t>
            </a:r>
            <a:r>
              <a:rPr lang="uk-UA" dirty="0" err="1"/>
              <a:t>iнших</a:t>
            </a:r>
            <a:r>
              <a:rPr lang="uk-UA" dirty="0"/>
              <a:t> встановлених законом формах </a:t>
            </a:r>
            <a:r>
              <a:rPr lang="uk-UA" dirty="0" err="1"/>
              <a:t>облiку</a:t>
            </a:r>
            <a:r>
              <a:rPr lang="uk-UA" dirty="0"/>
              <a:t> майна цих </a:t>
            </a:r>
            <a:r>
              <a:rPr lang="uk-UA" dirty="0" err="1"/>
              <a:t>суб’єктiв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Господарсько-правові ознаки майна: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3535049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Склад майна суб'єкта господарювання: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естибюль">
  <a:themeElements>
    <a:clrScheme name="Вестибюль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Вестибюль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Вестибюль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1037</TotalTime>
  <Words>1009</Words>
  <Application>Microsoft Office PowerPoint</Application>
  <PresentationFormat>Екран (4:3)</PresentationFormat>
  <Paragraphs>125</Paragraphs>
  <Slides>26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3" baseType="lpstr">
      <vt:lpstr>Lucida Sans Unicode</vt:lpstr>
      <vt:lpstr>Monotype Corsiva</vt:lpstr>
      <vt:lpstr>Times New Roman</vt:lpstr>
      <vt:lpstr>Verdana</vt:lpstr>
      <vt:lpstr>Wingdings 2</vt:lpstr>
      <vt:lpstr>Wingdings 3</vt:lpstr>
      <vt:lpstr>Вестибюль</vt:lpstr>
      <vt:lpstr>Лекція 4. ПРАВОВИЙ РЕЖИМ МАЙНА СУБ'ЄКТІВ ГОСПОДАРЮВАННЯ</vt:lpstr>
      <vt:lpstr>1. Поняття правового режиму майна</vt:lpstr>
      <vt:lpstr>Елементи правового режиму майна</vt:lpstr>
      <vt:lpstr>Основи правового режиму майна (ст.133 ГКУ):</vt:lpstr>
      <vt:lpstr>Зобов'язальні основи правового режиму майна:</vt:lpstr>
      <vt:lpstr>2. Поняття та склад майна суб'єкта господарювання</vt:lpstr>
      <vt:lpstr>Презентація PowerPoint</vt:lpstr>
      <vt:lpstr>Господарсько-правові ознаки майна:</vt:lpstr>
      <vt:lpstr>Склад майна суб'єкта господарювання:</vt:lpstr>
      <vt:lpstr>Презентація PowerPoint</vt:lpstr>
      <vt:lpstr>Джерела формування майна суб'єктів господарювання:</vt:lpstr>
      <vt:lpstr>3. Право власності та інші речові права</vt:lpstr>
      <vt:lpstr>Презентація PowerPoint</vt:lpstr>
      <vt:lpstr>Зміст права власності</vt:lpstr>
      <vt:lpstr>Презентація PowerPoint</vt:lpstr>
      <vt:lpstr>Презентація PowerPoint</vt:lpstr>
      <vt:lpstr>Презентація PowerPoint</vt:lpstr>
      <vt:lpstr>Порівняльна характеристика права господарського відання та права оперативного управління</vt:lpstr>
      <vt:lpstr>4. Корпоративні права в господарській діяльності</vt:lpstr>
      <vt:lpstr>Презентація PowerPoint</vt:lpstr>
      <vt:lpstr>Структура корпоративних прав</vt:lpstr>
      <vt:lpstr>Юридична природа корпоративних прав</vt:lpstr>
      <vt:lpstr>Правовий режим корпоративних прав</vt:lpstr>
      <vt:lpstr>Презентація PowerPoint</vt:lpstr>
      <vt:lpstr>Механізм управління державними корпоративними правами</vt:lpstr>
      <vt:lpstr>Презентація PowerPoint</vt:lpstr>
    </vt:vector>
  </TitlesOfParts>
  <Company>Севастополь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25. Реалізація та застосування права</dc:title>
  <dc:creator>Чернявський</dc:creator>
  <cp:lastModifiedBy>Aqyar</cp:lastModifiedBy>
  <cp:revision>41</cp:revision>
  <dcterms:created xsi:type="dcterms:W3CDTF">2012-04-07T09:41:39Z</dcterms:created>
  <dcterms:modified xsi:type="dcterms:W3CDTF">2017-02-02T16:55:20Z</dcterms:modified>
</cp:coreProperties>
</file>