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844" r:id="rId2"/>
    <p:sldId id="845" r:id="rId3"/>
    <p:sldId id="846" r:id="rId4"/>
    <p:sldId id="847" r:id="rId5"/>
    <p:sldId id="848" r:id="rId6"/>
    <p:sldId id="849" r:id="rId7"/>
    <p:sldId id="850" r:id="rId8"/>
    <p:sldId id="853" r:id="rId9"/>
    <p:sldId id="854" r:id="rId10"/>
    <p:sldId id="855" r:id="rId11"/>
    <p:sldId id="856" r:id="rId12"/>
    <p:sldId id="857" r:id="rId13"/>
    <p:sldId id="858" r:id="rId14"/>
    <p:sldId id="859" r:id="rId15"/>
    <p:sldId id="860" r:id="rId16"/>
    <p:sldId id="861" r:id="rId17"/>
    <p:sldId id="862" r:id="rId18"/>
    <p:sldId id="863" r:id="rId19"/>
    <p:sldId id="864" r:id="rId20"/>
    <p:sldId id="867" r:id="rId21"/>
    <p:sldId id="866" r:id="rId22"/>
    <p:sldId id="865" r:id="rId23"/>
    <p:sldId id="868" r:id="rId24"/>
    <p:sldId id="869" r:id="rId25"/>
    <p:sldId id="870" r:id="rId26"/>
    <p:sldId id="871" r:id="rId27"/>
  </p:sldIdLst>
  <p:sldSz cx="9144000" cy="6858000" type="screen4x3"/>
  <p:notesSz cx="6858000" cy="9144000"/>
  <p:custDataLst>
    <p:tags r:id="rId2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E6E6FF"/>
    <a:srgbClr val="FFFF99"/>
    <a:srgbClr val="FFFF00"/>
    <a:srgbClr val="88CC00"/>
    <a:srgbClr val="FF9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5" autoAdjust="0"/>
    <p:restoredTop sz="92476" autoAdjust="0"/>
  </p:normalViewPr>
  <p:slideViewPr>
    <p:cSldViewPr snapToGrid="0">
      <p:cViewPr varScale="1">
        <p:scale>
          <a:sx n="78" d="100"/>
          <a:sy n="78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E56A12F-05DD-4D8A-BCDD-CA2AA049B5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E6F09ED-ED15-42A0-A8B7-D40DD4C8DA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4932" name="Rectangle 4">
            <a:extLst>
              <a:ext uri="{FF2B5EF4-FFF2-40B4-BE49-F238E27FC236}">
                <a16:creationId xmlns:a16="http://schemas.microsoft.com/office/drawing/2014/main" id="{56D38351-A9CF-4E63-98D5-4C8C893BFD7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21525C5-D54C-47AB-9128-678A61C1DF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2F52409-8777-4BA6-82BB-5230B29320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BF8EC3B-5C0D-4A50-9426-833591C602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586F7C-7F3C-454F-9943-F9533A86FD4A}" type="slidenum">
              <a:rPr lang="ru-RU" altLang="ru-UA"/>
              <a:pPr/>
              <a:t>‹#›</a:t>
            </a:fld>
            <a:endParaRPr lang="ru-RU" altLang="ru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86F7C-7F3C-454F-9943-F9533A86FD4A}" type="slidenum">
              <a:rPr lang="ru-RU" altLang="ru-UA" smtClean="0"/>
              <a:pPr/>
              <a:t>16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3163854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86F7C-7F3C-454F-9943-F9533A86FD4A}" type="slidenum">
              <a:rPr lang="ru-RU" altLang="ru-UA" smtClean="0"/>
              <a:pPr/>
              <a:t>22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84745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EDE0D2-1FC9-4BB7-9E85-C702B1F069B9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7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-2018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C1DB19-C0AE-4964-8834-CEA557662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5DE6F5-11FC-4D85-8EB9-CCEEF17315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3893BD-CE6C-463F-B56C-C0EE1FE4DA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20C5798D-75C2-41CA-A324-B321628F3424}" type="slidenum">
              <a:rPr lang="ru-RU" altLang="ru-UA"/>
              <a:pPr/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203130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A310BA9-8BE8-4E59-90CA-AF561997833E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7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1AD0A4-7B3F-4E13-9D21-C7BCBC254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37E24B-8990-409F-A845-F707A6E0F5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9AF744-CC41-4F36-B861-F8403A97E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F251DB5A-4107-44F1-AF7A-4BADA02F7512}" type="slidenum">
              <a:rPr lang="ru-RU" altLang="ru-UA"/>
              <a:pPr/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328365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E70090E-4E61-4213-9B40-BE54DD7402FD}"/>
              </a:ext>
            </a:extLst>
          </p:cNvPr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Графика в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B6EBA9-3EC6-4E6E-B30F-C3B9B71F6016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7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-2018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CCE20369-5A9F-43AF-B126-182816DA113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DE4BBEF-84FC-485D-9745-037FEBD6FA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F415F9C-19C7-4062-8D0D-0E23453183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15A9D34-E32A-408E-BE46-88C47C536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1A739686-B5C4-4004-BE92-F91C2D87CE31}" type="slidenum">
              <a:rPr lang="ru-RU" altLang="ru-UA"/>
              <a:pPr/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181649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3AC1C92-A8EB-4454-8FD8-BB168A3BF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заголовка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22FBCC6-28CE-45C4-81CB-6928B5DFE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текста</a:t>
            </a:r>
          </a:p>
          <a:p>
            <a:pPr lvl="1"/>
            <a:r>
              <a:rPr lang="ru-RU" altLang="ru-UA"/>
              <a:t>Второй уровень</a:t>
            </a:r>
          </a:p>
          <a:p>
            <a:pPr lvl="2"/>
            <a:r>
              <a:rPr lang="ru-RU" altLang="ru-UA"/>
              <a:t>Третий уровень</a:t>
            </a:r>
          </a:p>
          <a:p>
            <a:pPr lvl="3"/>
            <a:r>
              <a:rPr lang="ru-RU" altLang="ru-UA"/>
              <a:t>Четвертый уровень</a:t>
            </a:r>
          </a:p>
          <a:p>
            <a:pPr lvl="4"/>
            <a:r>
              <a:rPr lang="ru-RU" altLang="ru-UA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51CB5F0-3731-4FCE-97C6-FACAD33697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AFC1CFC-D480-4808-A29D-CC4D68708E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B048BAC-CFD3-4D85-B6E3-62F1BC7E0E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30477CED-90FA-4CDD-9DC1-CCEC6D2715F7}" type="slidenum">
              <a:rPr lang="ru-RU" altLang="ru-UA"/>
              <a:pPr/>
              <a:t>‹#›</a:t>
            </a:fld>
            <a:endParaRPr lang="ru-RU" altLang="ru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746AE73-7AB8-40F4-8CAF-84F8B40B8D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0038" y="1760538"/>
            <a:ext cx="8653462" cy="1487487"/>
          </a:xfrm>
        </p:spPr>
        <p:txBody>
          <a:bodyPr/>
          <a:lstStyle/>
          <a:p>
            <a:pPr eaLnBrk="1" hangingPunct="1">
              <a:defRPr/>
            </a:pPr>
            <a:r>
              <a:rPr lang="uk-UA" sz="6000" dirty="0">
                <a:solidFill>
                  <a:srgbClr val="002060"/>
                </a:solidFill>
              </a:rPr>
              <a:t>Програмування</a:t>
            </a:r>
            <a:r>
              <a:rPr lang="ru-RU" sz="6000" dirty="0">
                <a:solidFill>
                  <a:srgbClr val="002060"/>
                </a:solidFill>
              </a:rPr>
              <a:t> на </a:t>
            </a:r>
            <a:r>
              <a:rPr lang="sq-AL" sz="6000" dirty="0">
                <a:solidFill>
                  <a:srgbClr val="002060"/>
                </a:solidFill>
              </a:rPr>
              <a:t>Python: </a:t>
            </a:r>
            <a:r>
              <a:rPr lang="ru-RU" sz="6000" dirty="0" err="1">
                <a:solidFill>
                  <a:srgbClr val="002060"/>
                </a:solidFill>
              </a:rPr>
              <a:t>графіка</a:t>
            </a:r>
            <a:endParaRPr lang="ru-RU" sz="6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91F9F252-60AA-46C7-A716-24BDA8FB5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7538" y="4359275"/>
            <a:ext cx="7908925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І</a:t>
            </a:r>
            <a:r>
              <a:rPr lang="ru-RU" dirty="0" err="1">
                <a:solidFill>
                  <a:srgbClr val="000000"/>
                </a:solidFill>
              </a:rPr>
              <a:t>гри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5236" name="Номер слайда 5">
            <a:extLst>
              <a:ext uri="{FF2B5EF4-FFF2-40B4-BE49-F238E27FC236}">
                <a16:creationId xmlns:a16="http://schemas.microsoft.com/office/drawing/2014/main" id="{938FD653-8273-441B-97DD-1F230ECE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4AD0CE-98BB-451B-84D0-0982CFF35D99}" type="slidenum">
              <a:rPr lang="ru-RU" altLang="ru-UA"/>
              <a:pPr eaLnBrk="1" hangingPunct="1"/>
              <a:t>1</a:t>
            </a:fld>
            <a:endParaRPr lang="ru-RU" altLang="ru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1">
            <a:extLst>
              <a:ext uri="{FF2B5EF4-FFF2-40B4-BE49-F238E27FC236}">
                <a16:creationId xmlns:a16="http://schemas.microsoft.com/office/drawing/2014/main" id="{DB2A1B8A-496E-45A8-B881-30DF6CC4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/>
              <a:t>Як </a:t>
            </a:r>
            <a:r>
              <a:rPr lang="ru-RU" altLang="ru-UA" dirty="0" err="1"/>
              <a:t>організувати</a:t>
            </a:r>
            <a:r>
              <a:rPr lang="ru-RU" altLang="ru-UA" dirty="0"/>
              <a:t> </a:t>
            </a:r>
            <a:r>
              <a:rPr lang="ru-RU" altLang="ru-UA" dirty="0" err="1"/>
              <a:t>анімацію</a:t>
            </a:r>
            <a:r>
              <a:rPr lang="ru-RU" altLang="ru-UA" dirty="0"/>
              <a:t>?</a:t>
            </a:r>
          </a:p>
        </p:txBody>
      </p:sp>
      <p:sp>
        <p:nvSpPr>
          <p:cNvPr id="105475" name="Номер слайда 2">
            <a:extLst>
              <a:ext uri="{FF2B5EF4-FFF2-40B4-BE49-F238E27FC236}">
                <a16:creationId xmlns:a16="http://schemas.microsoft.com/office/drawing/2014/main" id="{F059DBD8-D9D1-44C6-85F3-F521C50E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7B1080-2728-43B0-8A7A-A0528FA7B279}" type="slidenum">
              <a:rPr lang="ru-RU" altLang="ru-UA"/>
              <a:pPr eaLnBrk="1" hangingPunct="1"/>
              <a:t>10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C3ABDE-AA97-49FF-9FA7-511FB8EF5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1636713"/>
            <a:ext cx="8397875" cy="456247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isFlying, bullet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isFlying: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якщо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летить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y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(bullet)[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y &lt;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якщо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улетів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isFlying =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moveObjectTo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(bullet, x0-r, y0-r)              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летить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далі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moveObjectBy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-5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onTimer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AutoShape 18">
            <a:extLst>
              <a:ext uri="{FF2B5EF4-FFF2-40B4-BE49-F238E27FC236}">
                <a16:creationId xmlns:a16="http://schemas.microsoft.com/office/drawing/2014/main" id="{32ACC1AA-12D5-4C58-AEAA-749630C71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325" y="849313"/>
            <a:ext cx="2908300" cy="827087"/>
          </a:xfrm>
          <a:prstGeom prst="wedgeRoundRectCallout">
            <a:avLst>
              <a:gd name="adj1" fmla="val -66114"/>
              <a:gd name="adj2" fmla="val 6197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 err="1">
                <a:latin typeface="Arial" charset="0"/>
              </a:rPr>
              <a:t>викликається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кожні</a:t>
            </a:r>
            <a:r>
              <a:rPr lang="ru-RU" sz="2800" dirty="0">
                <a:latin typeface="Arial" charset="0"/>
              </a:rPr>
              <a:t> 30 </a:t>
            </a:r>
            <a:r>
              <a:rPr lang="ru-RU" sz="2800" dirty="0" err="1">
                <a:latin typeface="Arial" charset="0"/>
              </a:rPr>
              <a:t>мс</a:t>
            </a:r>
            <a:endParaRPr lang="ru-RU" sz="2800" i="1" dirty="0">
              <a:latin typeface="Arial" charset="0"/>
            </a:endParaRPr>
          </a:p>
        </p:txBody>
      </p:sp>
      <p:sp>
        <p:nvSpPr>
          <p:cNvPr id="7" name="Полилиния 6">
            <a:extLst>
              <a:ext uri="{FF2B5EF4-FFF2-40B4-BE49-F238E27FC236}">
                <a16:creationId xmlns:a16="http://schemas.microsoft.com/office/drawing/2014/main" id="{700158D7-4E15-4377-844F-17BB58FEAEE1}"/>
              </a:ext>
            </a:extLst>
          </p:cNvPr>
          <p:cNvSpPr>
            <a:spLocks/>
          </p:cNvSpPr>
          <p:nvPr/>
        </p:nvSpPr>
        <p:spPr bwMode="auto">
          <a:xfrm flipH="1" flipV="1">
            <a:off x="1709738" y="2019300"/>
            <a:ext cx="962025" cy="3752850"/>
          </a:xfrm>
          <a:custGeom>
            <a:avLst/>
            <a:gdLst>
              <a:gd name="T0" fmla="*/ 0 w 961901"/>
              <a:gd name="T1" fmla="*/ 0 h 3752603"/>
              <a:gd name="T2" fmla="*/ 772996 w 961901"/>
              <a:gd name="T3" fmla="*/ 2044042 h 3752603"/>
              <a:gd name="T4" fmla="*/ 963265 w 961901"/>
              <a:gd name="T5" fmla="*/ 3755330 h 3752603"/>
              <a:gd name="T6" fmla="*/ 0 60000 65536"/>
              <a:gd name="T7" fmla="*/ 0 60000 65536"/>
              <a:gd name="T8" fmla="*/ 0 60000 65536"/>
              <a:gd name="T9" fmla="*/ 0 w 961901"/>
              <a:gd name="T10" fmla="*/ 0 h 3752603"/>
              <a:gd name="T11" fmla="*/ 961901 w 961901"/>
              <a:gd name="T12" fmla="*/ 3752603 h 37526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1901" h="3752603">
                <a:moveTo>
                  <a:pt x="0" y="0"/>
                </a:moveTo>
                <a:cubicBezTo>
                  <a:pt x="305789" y="708561"/>
                  <a:pt x="611579" y="1417122"/>
                  <a:pt x="771896" y="2042556"/>
                </a:cubicBezTo>
                <a:cubicBezTo>
                  <a:pt x="932213" y="2667990"/>
                  <a:pt x="947057" y="3210296"/>
                  <a:pt x="961901" y="3752603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B9586ADE-F4BD-4E42-9AE2-BCB60DB130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>
            <a:extLst>
              <a:ext uri="{FF2B5EF4-FFF2-40B4-BE49-F238E27FC236}">
                <a16:creationId xmlns:a16="http://schemas.microsoft.com/office/drawing/2014/main" id="{B4C439E8-D1C6-4755-8EAE-76437EA48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/>
              <a:t>Як </a:t>
            </a:r>
            <a:r>
              <a:rPr lang="ru-RU" altLang="ru-UA" dirty="0" err="1"/>
              <a:t>запустити</a:t>
            </a:r>
            <a:r>
              <a:rPr lang="ru-RU" altLang="ru-UA" dirty="0"/>
              <a:t> </a:t>
            </a:r>
            <a:r>
              <a:rPr lang="ru-RU" altLang="ru-UA" dirty="0" err="1"/>
              <a:t>рух</a:t>
            </a:r>
            <a:r>
              <a:rPr lang="ru-RU" altLang="ru-UA" dirty="0"/>
              <a:t>?</a:t>
            </a:r>
          </a:p>
        </p:txBody>
      </p:sp>
      <p:sp>
        <p:nvSpPr>
          <p:cNvPr id="106499" name="Номер слайда 2">
            <a:extLst>
              <a:ext uri="{FF2B5EF4-FFF2-40B4-BE49-F238E27FC236}">
                <a16:creationId xmlns:a16="http://schemas.microsoft.com/office/drawing/2014/main" id="{7BBFE2F6-C634-4C37-A92F-8C09BAE8C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B47B9A-07C4-4326-B02B-D51544E8D634}" type="slidenum">
              <a:rPr lang="ru-RU" altLang="ru-UA"/>
              <a:pPr eaLnBrk="1" hangingPunct="1"/>
              <a:t>11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E75374-92FB-4987-94D9-A9588F18C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1636713"/>
            <a:ext cx="8397875" cy="33448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(event):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isFlying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event.keycode == VK_SPACE: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isFlying =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полетіли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!</a:t>
            </a:r>
            <a:endParaRPr lang="sq-AL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event.keycode == VK_ESCAPE: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close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завершити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роботу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onKey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AutoShape 18">
            <a:extLst>
              <a:ext uri="{FF2B5EF4-FFF2-40B4-BE49-F238E27FC236}">
                <a16:creationId xmlns:a16="http://schemas.microsoft.com/office/drawing/2014/main" id="{18F5D438-4444-4977-93C4-CA03A82AD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325" y="849313"/>
            <a:ext cx="3482975" cy="827087"/>
          </a:xfrm>
          <a:prstGeom prst="wedgeRoundRectCallout">
            <a:avLst>
              <a:gd name="adj1" fmla="val -66114"/>
              <a:gd name="adj2" fmla="val 6197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 err="1">
                <a:latin typeface="Arial" charset="0"/>
              </a:rPr>
              <a:t>викликається</a:t>
            </a:r>
            <a:r>
              <a:rPr lang="ru-RU" sz="2800" dirty="0">
                <a:latin typeface="Arial" charset="0"/>
              </a:rPr>
              <a:t> при </a:t>
            </a:r>
            <a:r>
              <a:rPr lang="ru-RU" sz="2800" dirty="0" err="1">
                <a:latin typeface="Arial" charset="0"/>
              </a:rPr>
              <a:t>натисканні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клавіші</a:t>
            </a:r>
            <a:endParaRPr lang="ru-RU" sz="2800" i="1" dirty="0">
              <a:latin typeface="Arial" charset="0"/>
            </a:endParaRPr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51653E92-9AC0-428A-9E02-3B9C9279B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Заголовок 1">
            <a:extLst>
              <a:ext uri="{FF2B5EF4-FFF2-40B4-BE49-F238E27FC236}">
                <a16:creationId xmlns:a16="http://schemas.microsoft.com/office/drawing/2014/main" id="{B95C9DCC-C7FC-4442-8FE3-851B13BC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ru-UA" dirty="0"/>
              <a:t>Повна програма</a:t>
            </a:r>
            <a:endParaRPr lang="ru-RU" altLang="ru-UA" dirty="0"/>
          </a:p>
        </p:txBody>
      </p:sp>
      <p:sp>
        <p:nvSpPr>
          <p:cNvPr id="107523" name="Номер слайда 2">
            <a:extLst>
              <a:ext uri="{FF2B5EF4-FFF2-40B4-BE49-F238E27FC236}">
                <a16:creationId xmlns:a16="http://schemas.microsoft.com/office/drawing/2014/main" id="{E90F6ADA-4955-4BB8-99FF-BB925AAE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4F61B2-2AB5-40EF-8539-F3B617C58E5F}" type="slidenum">
              <a:rPr lang="ru-RU" altLang="ru-UA"/>
              <a:pPr eaLnBrk="1" hangingPunct="1"/>
              <a:t>12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D82584-6C17-4FAE-AD78-A86C32373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62013"/>
            <a:ext cx="8397875" cy="52768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graph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*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(event):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x0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200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; y0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; r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"black"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bullet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(x0, y0, r)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isFlying = False</a:t>
            </a:r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onKey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onTimer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4">
            <a:extLst>
              <a:ext uri="{FF2B5EF4-FFF2-40B4-BE49-F238E27FC236}">
                <a16:creationId xmlns:a16="http://schemas.microsoft.com/office/drawing/2014/main" id="{FD6B7476-E565-4C2F-A26D-A0618C7EFA00}"/>
              </a:ext>
            </a:extLst>
          </p:cNvPr>
          <p:cNvGrpSpPr>
            <a:grpSpLocks/>
          </p:cNvGrpSpPr>
          <p:nvPr/>
        </p:nvGrpSpPr>
        <p:grpSpPr bwMode="auto">
          <a:xfrm>
            <a:off x="4570413" y="1368425"/>
            <a:ext cx="2989262" cy="1501775"/>
            <a:chOff x="4920342" y="-441254"/>
            <a:chExt cx="2988626" cy="4544327"/>
          </a:xfrm>
        </p:grpSpPr>
        <p:sp>
          <p:nvSpPr>
            <p:cNvPr id="107526" name="Правая фигурная скобка 5">
              <a:extLst>
                <a:ext uri="{FF2B5EF4-FFF2-40B4-BE49-F238E27FC236}">
                  <a16:creationId xmlns:a16="http://schemas.microsoft.com/office/drawing/2014/main" id="{5CB9B497-5F0A-40BB-9F0F-B08AFB4FF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342" y="-441254"/>
              <a:ext cx="103087" cy="4544327"/>
            </a:xfrm>
            <a:prstGeom prst="rightBrace">
              <a:avLst>
                <a:gd name="adj1" fmla="val 6122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" name="AutoShape 18">
              <a:extLst>
                <a:ext uri="{FF2B5EF4-FFF2-40B4-BE49-F238E27FC236}">
                  <a16:creationId xmlns:a16="http://schemas.microsoft.com/office/drawing/2014/main" id="{9FE45929-6E04-4B90-9C61-7E7FEC33D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9656" y="-162638"/>
              <a:ext cx="2409312" cy="1551606"/>
            </a:xfrm>
            <a:prstGeom prst="wedgeRoundRectCallout">
              <a:avLst>
                <a:gd name="adj1" fmla="val -73960"/>
                <a:gd name="adj2" fmla="val -9904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 err="1">
                  <a:latin typeface="Arial" charset="0"/>
                </a:rPr>
                <a:t>функції</a:t>
              </a:r>
              <a:endParaRPr lang="ru-RU" sz="2800" i="1" dirty="0">
                <a:latin typeface="Arial" charset="0"/>
              </a:endParaRPr>
            </a:p>
          </p:txBody>
        </p:sp>
      </p:grpSp>
      <p:sp>
        <p:nvSpPr>
          <p:cNvPr id="8" name="Line 2">
            <a:extLst>
              <a:ext uri="{FF2B5EF4-FFF2-40B4-BE49-F238E27FC236}">
                <a16:creationId xmlns:a16="http://schemas.microsoft.com/office/drawing/2014/main" id="{694C77D6-053D-4A2A-9E8C-9FCD251906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Заголовок 1">
            <a:extLst>
              <a:ext uri="{FF2B5EF4-FFF2-40B4-BE49-F238E27FC236}">
                <a16:creationId xmlns:a16="http://schemas.microsoft.com/office/drawing/2014/main" id="{CD7155AD-E608-4237-AC4C-450D8C52E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Завдання</a:t>
            </a:r>
            <a:endParaRPr lang="ru-RU" altLang="ru-UA" dirty="0"/>
          </a:p>
        </p:txBody>
      </p:sp>
      <p:sp>
        <p:nvSpPr>
          <p:cNvPr id="108547" name="Номер слайда 2">
            <a:extLst>
              <a:ext uri="{FF2B5EF4-FFF2-40B4-BE49-F238E27FC236}">
                <a16:creationId xmlns:a16="http://schemas.microsoft.com/office/drawing/2014/main" id="{61ABB396-1609-46B4-81BE-AC8A0D7E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D4F585-3591-4273-BFD7-1A76FCED40C6}" type="slidenum">
              <a:rPr lang="ru-RU" altLang="ru-UA"/>
              <a:pPr eaLnBrk="1" hangingPunct="1"/>
              <a:t>13</a:t>
            </a:fld>
            <a:endParaRPr lang="ru-RU" altLang="ru-UA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F802DE4-809E-4DBD-AB0B-C1B206D3C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844550"/>
            <a:ext cx="8408987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0725" indent="-720725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3333FF"/>
                </a:solidFill>
                <a:latin typeface="Arial" charset="0"/>
              </a:rPr>
              <a:t>«3»: </a:t>
            </a:r>
            <a:r>
              <a:rPr lang="ru-RU" sz="2800" dirty="0" err="1">
                <a:latin typeface="Arial" charset="0"/>
              </a:rPr>
              <a:t>Моделювання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стрільби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зліва</a:t>
            </a:r>
            <a:r>
              <a:rPr lang="ru-RU" sz="2800" dirty="0">
                <a:latin typeface="Arial" charset="0"/>
              </a:rPr>
              <a:t> направо. </a:t>
            </a:r>
            <a:r>
              <a:rPr lang="ru-RU" sz="2800" dirty="0" err="1">
                <a:latin typeface="Arial" charset="0"/>
              </a:rPr>
              <a:t>Після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виходу</a:t>
            </a:r>
            <a:r>
              <a:rPr lang="ru-RU" sz="2800" dirty="0">
                <a:latin typeface="Arial" charset="0"/>
              </a:rPr>
              <a:t> за </a:t>
            </a:r>
            <a:r>
              <a:rPr lang="ru-RU" sz="2800" dirty="0" err="1">
                <a:latin typeface="Arial" charset="0"/>
              </a:rPr>
              <a:t>межі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екрану</a:t>
            </a:r>
            <a:r>
              <a:rPr lang="ru-RU" sz="2800" dirty="0">
                <a:latin typeface="Arial" charset="0"/>
              </a:rPr>
              <a:t> снаряд </a:t>
            </a:r>
            <a:r>
              <a:rPr lang="ru-RU" sz="2800" dirty="0" err="1">
                <a:latin typeface="Arial" charset="0"/>
              </a:rPr>
              <a:t>повертається</a:t>
            </a:r>
            <a:r>
              <a:rPr lang="ru-RU" sz="2800" dirty="0">
                <a:latin typeface="Arial" charset="0"/>
              </a:rPr>
              <a:t> у </a:t>
            </a:r>
            <a:r>
              <a:rPr lang="ru-RU" sz="2800" dirty="0" err="1">
                <a:latin typeface="Arial" charset="0"/>
              </a:rPr>
              <a:t>початкову</a:t>
            </a:r>
            <a:r>
              <a:rPr lang="ru-RU" sz="2800" dirty="0">
                <a:latin typeface="Arial" charset="0"/>
              </a:rPr>
              <a:t> точку. </a:t>
            </a:r>
          </a:p>
          <a:p>
            <a:pPr marL="720725" indent="-720725">
              <a:spcBef>
                <a:spcPct val="50000"/>
              </a:spcBef>
              <a:defRPr/>
            </a:pPr>
            <a:endParaRPr lang="ru-RU" sz="2800" dirty="0">
              <a:latin typeface="Arial" charset="0"/>
            </a:endParaRPr>
          </a:p>
          <a:p>
            <a:pPr marL="712788" indent="-712788">
              <a:lnSpc>
                <a:spcPct val="90000"/>
              </a:lnSpc>
              <a:spcBef>
                <a:spcPct val="15000"/>
              </a:spcBef>
              <a:defRPr/>
            </a:pPr>
            <a:r>
              <a:rPr lang="ru-RU" sz="2800" b="1" dirty="0">
                <a:solidFill>
                  <a:srgbClr val="3333FF"/>
                </a:solidFill>
                <a:latin typeface="Arial" charset="0"/>
              </a:rPr>
              <a:t>«4»: </a:t>
            </a:r>
            <a:r>
              <a:rPr lang="ru-RU" sz="2800" dirty="0" err="1">
                <a:latin typeface="Arial" charset="0"/>
              </a:rPr>
              <a:t>Домалювати</a:t>
            </a:r>
            <a:r>
              <a:rPr lang="ru-RU" sz="2800" dirty="0">
                <a:latin typeface="Arial" charset="0"/>
              </a:rPr>
              <a:t> танк, з дула </a:t>
            </a:r>
            <a:r>
              <a:rPr lang="ru-RU" sz="2800" dirty="0" err="1">
                <a:latin typeface="Arial" charset="0"/>
              </a:rPr>
              <a:t>якого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вилітає</a:t>
            </a:r>
            <a:r>
              <a:rPr lang="ru-RU" sz="2800" dirty="0">
                <a:latin typeface="Arial" charset="0"/>
              </a:rPr>
              <a:t> снаряд:</a:t>
            </a:r>
          </a:p>
        </p:txBody>
      </p:sp>
      <p:sp>
        <p:nvSpPr>
          <p:cNvPr id="18" name="Штриховая стрелка вправо 17">
            <a:extLst>
              <a:ext uri="{FF2B5EF4-FFF2-40B4-BE49-F238E27FC236}">
                <a16:creationId xmlns:a16="http://schemas.microsoft.com/office/drawing/2014/main" id="{4BBA74C9-FFA5-4EBD-A3B2-A7C4AF5D76FE}"/>
              </a:ext>
            </a:extLst>
          </p:cNvPr>
          <p:cNvSpPr/>
          <p:nvPr/>
        </p:nvSpPr>
        <p:spPr bwMode="auto">
          <a:xfrm>
            <a:off x="2405063" y="2322513"/>
            <a:ext cx="452437" cy="320675"/>
          </a:xfrm>
          <a:prstGeom prst="stripedRightArrow">
            <a:avLst/>
          </a:prstGeom>
          <a:solidFill>
            <a:srgbClr val="0000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8550" name="Овал 19">
            <a:extLst>
              <a:ext uri="{FF2B5EF4-FFF2-40B4-BE49-F238E27FC236}">
                <a16:creationId xmlns:a16="http://schemas.microsoft.com/office/drawing/2014/main" id="{BFDD43F4-2D78-4E89-B95B-5EAE2532E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336800"/>
            <a:ext cx="266700" cy="26670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grpSp>
        <p:nvGrpSpPr>
          <p:cNvPr id="108551" name="Группа 25">
            <a:extLst>
              <a:ext uri="{FF2B5EF4-FFF2-40B4-BE49-F238E27FC236}">
                <a16:creationId xmlns:a16="http://schemas.microsoft.com/office/drawing/2014/main" id="{9FD1178C-DB6C-4BC9-AFF7-F17976B72805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2688432" y="4218781"/>
            <a:ext cx="2095500" cy="642937"/>
            <a:chOff x="1744747" y="4075141"/>
            <a:chExt cx="2095166" cy="642789"/>
          </a:xfrm>
        </p:grpSpPr>
        <p:grpSp>
          <p:nvGrpSpPr>
            <p:cNvPr id="108552" name="Группа 22">
              <a:extLst>
                <a:ext uri="{FF2B5EF4-FFF2-40B4-BE49-F238E27FC236}">
                  <a16:creationId xmlns:a16="http://schemas.microsoft.com/office/drawing/2014/main" id="{3B1A2672-78F1-4111-8041-B12C8AD0A4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4747" y="4075141"/>
              <a:ext cx="1477030" cy="642789"/>
              <a:chOff x="2709947" y="5281641"/>
              <a:chExt cx="1477030" cy="642789"/>
            </a:xfrm>
          </p:grpSpPr>
          <p:sp>
            <p:nvSpPr>
              <p:cNvPr id="108555" name="Прямоугольник 9">
                <a:extLst>
                  <a:ext uri="{FF2B5EF4-FFF2-40B4-BE49-F238E27FC236}">
                    <a16:creationId xmlns:a16="http://schemas.microsoft.com/office/drawing/2014/main" id="{958AAC25-8690-45EF-9E22-839E7EB9BF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4960247"/>
                <a:ext cx="642789" cy="1285578"/>
              </a:xfrm>
              <a:prstGeom prst="rect">
                <a:avLst/>
              </a:prstGeom>
              <a:solidFill>
                <a:srgbClr val="6699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08556" name="Прямоугольник 10">
                <a:extLst>
                  <a:ext uri="{FF2B5EF4-FFF2-40B4-BE49-F238E27FC236}">
                    <a16:creationId xmlns:a16="http://schemas.microsoft.com/office/drawing/2014/main" id="{E68E3DF3-A8CE-4FE8-BC7F-4C95E0E74D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725678" y="5187485"/>
                <a:ext cx="103663" cy="81893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 type="triangle" w="lg" len="lg"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08557" name="Овал 11">
                <a:extLst>
                  <a:ext uri="{FF2B5EF4-FFF2-40B4-BE49-F238E27FC236}">
                    <a16:creationId xmlns:a16="http://schemas.microsoft.com/office/drawing/2014/main" id="{1EC41F55-71F3-46AD-8A53-538B8E3ED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5281641"/>
                <a:ext cx="642789" cy="642789"/>
              </a:xfrm>
              <a:prstGeom prst="ellipse">
                <a:avLst/>
              </a:prstGeom>
              <a:solidFill>
                <a:srgbClr val="88CC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</p:grpSp>
        <p:sp>
          <p:nvSpPr>
            <p:cNvPr id="24" name="Штриховая стрелка вправо 23">
              <a:extLst>
                <a:ext uri="{FF2B5EF4-FFF2-40B4-BE49-F238E27FC236}">
                  <a16:creationId xmlns:a16="http://schemas.microsoft.com/office/drawing/2014/main" id="{F1809EA7-A868-4495-A0FA-0068AAB65316}"/>
                </a:ext>
              </a:extLst>
            </p:cNvPr>
            <p:cNvSpPr/>
            <p:nvPr/>
          </p:nvSpPr>
          <p:spPr bwMode="auto">
            <a:xfrm>
              <a:off x="3505003" y="4265597"/>
              <a:ext cx="353957" cy="230134"/>
            </a:xfrm>
            <a:prstGeom prst="stripedRightArrow">
              <a:avLst/>
            </a:prstGeom>
            <a:solidFill>
              <a:srgbClr val="0000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8554" name="Овал 24">
              <a:extLst>
                <a:ext uri="{FF2B5EF4-FFF2-40B4-BE49-F238E27FC236}">
                  <a16:creationId xmlns:a16="http://schemas.microsoft.com/office/drawing/2014/main" id="{AA679EE6-C95B-4903-9584-EAD5AFA41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1200" y="4318000"/>
              <a:ext cx="127000" cy="1270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sp>
        <p:nvSpPr>
          <p:cNvPr id="14" name="Line 2">
            <a:extLst>
              <a:ext uri="{FF2B5EF4-FFF2-40B4-BE49-F238E27FC236}">
                <a16:creationId xmlns:a16="http://schemas.microsoft.com/office/drawing/2014/main" id="{AC5EEB1D-6C6F-4DBB-9B7B-5D60C5693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Заголовок 1">
            <a:extLst>
              <a:ext uri="{FF2B5EF4-FFF2-40B4-BE49-F238E27FC236}">
                <a16:creationId xmlns:a16="http://schemas.microsoft.com/office/drawing/2014/main" id="{674E06BF-7CFA-4EB5-8DEF-E6C21C5A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Завдання</a:t>
            </a:r>
            <a:endParaRPr lang="ru-RU" altLang="ru-UA" dirty="0"/>
          </a:p>
        </p:txBody>
      </p:sp>
      <p:sp>
        <p:nvSpPr>
          <p:cNvPr id="109571" name="Номер слайда 2">
            <a:extLst>
              <a:ext uri="{FF2B5EF4-FFF2-40B4-BE49-F238E27FC236}">
                <a16:creationId xmlns:a16="http://schemas.microsoft.com/office/drawing/2014/main" id="{8B590960-4D61-409E-9A08-B8D60298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F44398E-4F13-4009-BA95-074904A0FFDE}" type="slidenum">
              <a:rPr lang="ru-RU" altLang="ru-UA"/>
              <a:pPr eaLnBrk="1" hangingPunct="1"/>
              <a:t>14</a:t>
            </a:fld>
            <a:endParaRPr lang="ru-RU" altLang="ru-UA"/>
          </a:p>
        </p:txBody>
      </p:sp>
      <p:sp>
        <p:nvSpPr>
          <p:cNvPr id="109572" name="Text Box 2">
            <a:extLst>
              <a:ext uri="{FF2B5EF4-FFF2-40B4-BE49-F238E27FC236}">
                <a16:creationId xmlns:a16="http://schemas.microsoft.com/office/drawing/2014/main" id="{72449A50-C6C7-470D-B845-FE6649350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844550"/>
            <a:ext cx="840898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20725" indent="-720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UA" sz="2800" b="1" dirty="0">
                <a:solidFill>
                  <a:srgbClr val="3333FF"/>
                </a:solidFill>
              </a:rPr>
              <a:t>«</a:t>
            </a:r>
            <a:r>
              <a:rPr lang="en-US" altLang="ru-UA" sz="2800" b="1" dirty="0">
                <a:solidFill>
                  <a:srgbClr val="3333FF"/>
                </a:solidFill>
              </a:rPr>
              <a:t>5</a:t>
            </a:r>
            <a:r>
              <a:rPr lang="ru-RU" altLang="ru-UA" sz="2800" b="1" dirty="0">
                <a:solidFill>
                  <a:srgbClr val="3333FF"/>
                </a:solidFill>
              </a:rPr>
              <a:t>»: </a:t>
            </a:r>
            <a:r>
              <a:rPr lang="ru-RU" altLang="ru-UA" sz="2800" dirty="0"/>
              <a:t>Два танка </a:t>
            </a:r>
            <a:r>
              <a:rPr lang="ru-RU" altLang="ru-UA" sz="2800" dirty="0" err="1"/>
              <a:t>стріляють</a:t>
            </a:r>
            <a:r>
              <a:rPr lang="ru-RU" altLang="ru-UA" sz="2800" dirty="0"/>
              <a:t> </a:t>
            </a:r>
            <a:r>
              <a:rPr lang="ru-RU" altLang="ru-UA" sz="2800" dirty="0" err="1"/>
              <a:t>одночасно</a:t>
            </a:r>
            <a:r>
              <a:rPr lang="ru-RU" altLang="ru-UA" sz="2800" dirty="0"/>
              <a:t>. </a:t>
            </a:r>
          </a:p>
          <a:p>
            <a:pPr eaLnBrk="1" hangingPunct="1">
              <a:spcBef>
                <a:spcPct val="50000"/>
              </a:spcBef>
            </a:pPr>
            <a:endParaRPr lang="ru-RU" altLang="ru-UA" sz="2800" dirty="0"/>
          </a:p>
        </p:txBody>
      </p:sp>
      <p:grpSp>
        <p:nvGrpSpPr>
          <p:cNvPr id="109573" name="Группа 25">
            <a:extLst>
              <a:ext uri="{FF2B5EF4-FFF2-40B4-BE49-F238E27FC236}">
                <a16:creationId xmlns:a16="http://schemas.microsoft.com/office/drawing/2014/main" id="{85015A3D-0022-49F1-AFE4-2C817B2C923A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1037432" y="2301081"/>
            <a:ext cx="2095500" cy="642937"/>
            <a:chOff x="1744747" y="4075141"/>
            <a:chExt cx="2095166" cy="642789"/>
          </a:xfrm>
        </p:grpSpPr>
        <p:grpSp>
          <p:nvGrpSpPr>
            <p:cNvPr id="109581" name="Группа 22">
              <a:extLst>
                <a:ext uri="{FF2B5EF4-FFF2-40B4-BE49-F238E27FC236}">
                  <a16:creationId xmlns:a16="http://schemas.microsoft.com/office/drawing/2014/main" id="{31B2C948-56CA-4F00-9E90-52E3EDCAC1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4747" y="4075141"/>
              <a:ext cx="1477030" cy="642789"/>
              <a:chOff x="2709947" y="5281641"/>
              <a:chExt cx="1477030" cy="642789"/>
            </a:xfrm>
          </p:grpSpPr>
          <p:sp>
            <p:nvSpPr>
              <p:cNvPr id="109584" name="Прямоугольник 9">
                <a:extLst>
                  <a:ext uri="{FF2B5EF4-FFF2-40B4-BE49-F238E27FC236}">
                    <a16:creationId xmlns:a16="http://schemas.microsoft.com/office/drawing/2014/main" id="{0302F07B-6D1B-4869-A83E-C65C9C19B3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4960247"/>
                <a:ext cx="642789" cy="1285578"/>
              </a:xfrm>
              <a:prstGeom prst="rect">
                <a:avLst/>
              </a:prstGeom>
              <a:solidFill>
                <a:srgbClr val="6699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09585" name="Прямоугольник 10">
                <a:extLst>
                  <a:ext uri="{FF2B5EF4-FFF2-40B4-BE49-F238E27FC236}">
                    <a16:creationId xmlns:a16="http://schemas.microsoft.com/office/drawing/2014/main" id="{AC08D38D-6440-4EA5-A255-B083F6BCC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725678" y="5187485"/>
                <a:ext cx="103663" cy="81893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 type="triangle" w="lg" len="lg"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09586" name="Овал 11">
                <a:extLst>
                  <a:ext uri="{FF2B5EF4-FFF2-40B4-BE49-F238E27FC236}">
                    <a16:creationId xmlns:a16="http://schemas.microsoft.com/office/drawing/2014/main" id="{6F425E5C-AD82-47EC-BF03-06E388E68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5281641"/>
                <a:ext cx="642789" cy="642789"/>
              </a:xfrm>
              <a:prstGeom prst="ellipse">
                <a:avLst/>
              </a:prstGeom>
              <a:solidFill>
                <a:srgbClr val="88CC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</p:grpSp>
        <p:sp>
          <p:nvSpPr>
            <p:cNvPr id="24" name="Штриховая стрелка вправо 23">
              <a:extLst>
                <a:ext uri="{FF2B5EF4-FFF2-40B4-BE49-F238E27FC236}">
                  <a16:creationId xmlns:a16="http://schemas.microsoft.com/office/drawing/2014/main" id="{B057B499-088D-4879-A3E8-9688E7064C74}"/>
                </a:ext>
              </a:extLst>
            </p:cNvPr>
            <p:cNvSpPr/>
            <p:nvPr/>
          </p:nvSpPr>
          <p:spPr bwMode="auto">
            <a:xfrm>
              <a:off x="3505003" y="4290991"/>
              <a:ext cx="353957" cy="230134"/>
            </a:xfrm>
            <a:prstGeom prst="stripedRightArrow">
              <a:avLst/>
            </a:prstGeom>
            <a:solidFill>
              <a:srgbClr val="0000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9583" name="Овал 24">
              <a:extLst>
                <a:ext uri="{FF2B5EF4-FFF2-40B4-BE49-F238E27FC236}">
                  <a16:creationId xmlns:a16="http://schemas.microsoft.com/office/drawing/2014/main" id="{804B7BB2-554F-4989-987D-7D7ADB9CE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1200" y="4330701"/>
              <a:ext cx="127000" cy="1270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grpSp>
        <p:nvGrpSpPr>
          <p:cNvPr id="109574" name="Группа 25">
            <a:extLst>
              <a:ext uri="{FF2B5EF4-FFF2-40B4-BE49-F238E27FC236}">
                <a16:creationId xmlns:a16="http://schemas.microsoft.com/office/drawing/2014/main" id="{E45DF4DB-74AF-45D5-B4FC-C1B4DB004B2F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2028032" y="2301081"/>
            <a:ext cx="2095500" cy="642937"/>
            <a:chOff x="1744747" y="4075141"/>
            <a:chExt cx="2095166" cy="642789"/>
          </a:xfrm>
        </p:grpSpPr>
        <p:grpSp>
          <p:nvGrpSpPr>
            <p:cNvPr id="109575" name="Группа 22">
              <a:extLst>
                <a:ext uri="{FF2B5EF4-FFF2-40B4-BE49-F238E27FC236}">
                  <a16:creationId xmlns:a16="http://schemas.microsoft.com/office/drawing/2014/main" id="{079AEC1C-6659-447A-947F-53B4CA5683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4747" y="4075141"/>
              <a:ext cx="1477030" cy="642789"/>
              <a:chOff x="2709947" y="5281641"/>
              <a:chExt cx="1477030" cy="642789"/>
            </a:xfrm>
          </p:grpSpPr>
          <p:sp>
            <p:nvSpPr>
              <p:cNvPr id="109578" name="Прямоугольник 18">
                <a:extLst>
                  <a:ext uri="{FF2B5EF4-FFF2-40B4-BE49-F238E27FC236}">
                    <a16:creationId xmlns:a16="http://schemas.microsoft.com/office/drawing/2014/main" id="{EF34B99C-611A-4EEB-8AB9-039680ACF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4960247"/>
                <a:ext cx="642789" cy="1285578"/>
              </a:xfrm>
              <a:prstGeom prst="rect">
                <a:avLst/>
              </a:prstGeom>
              <a:solidFill>
                <a:srgbClr val="6699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09579" name="Прямоугольник 20">
                <a:extLst>
                  <a:ext uri="{FF2B5EF4-FFF2-40B4-BE49-F238E27FC236}">
                    <a16:creationId xmlns:a16="http://schemas.microsoft.com/office/drawing/2014/main" id="{E42E94F6-5239-45D4-8DE8-37AFD4CDC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725678" y="5187485"/>
                <a:ext cx="103663" cy="81893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 type="triangle" w="lg" len="lg"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09580" name="Овал 21">
                <a:extLst>
                  <a:ext uri="{FF2B5EF4-FFF2-40B4-BE49-F238E27FC236}">
                    <a16:creationId xmlns:a16="http://schemas.microsoft.com/office/drawing/2014/main" id="{C1D97624-F79F-45B6-9238-E9D6F0486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5281641"/>
                <a:ext cx="642789" cy="642789"/>
              </a:xfrm>
              <a:prstGeom prst="ellipse">
                <a:avLst/>
              </a:prstGeom>
              <a:solidFill>
                <a:srgbClr val="88CC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</p:grpSp>
        <p:sp>
          <p:nvSpPr>
            <p:cNvPr id="16" name="Штриховая стрелка вправо 15">
              <a:extLst>
                <a:ext uri="{FF2B5EF4-FFF2-40B4-BE49-F238E27FC236}">
                  <a16:creationId xmlns:a16="http://schemas.microsoft.com/office/drawing/2014/main" id="{DBADE28F-3BE6-435E-A416-2676C978BE8B}"/>
                </a:ext>
              </a:extLst>
            </p:cNvPr>
            <p:cNvSpPr/>
            <p:nvPr/>
          </p:nvSpPr>
          <p:spPr bwMode="auto">
            <a:xfrm>
              <a:off x="3505003" y="4290991"/>
              <a:ext cx="353957" cy="230134"/>
            </a:xfrm>
            <a:prstGeom prst="stripedRightArrow">
              <a:avLst/>
            </a:prstGeom>
            <a:solidFill>
              <a:srgbClr val="0000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9577" name="Овал 16">
              <a:extLst>
                <a:ext uri="{FF2B5EF4-FFF2-40B4-BE49-F238E27FC236}">
                  <a16:creationId xmlns:a16="http://schemas.microsoft.com/office/drawing/2014/main" id="{2F6BC63A-A7D4-4697-B779-E52ED1DA8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1200" y="4330701"/>
              <a:ext cx="127000" cy="1270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sp>
        <p:nvSpPr>
          <p:cNvPr id="19" name="Line 2">
            <a:extLst>
              <a:ext uri="{FF2B5EF4-FFF2-40B4-BE49-F238E27FC236}">
                <a16:creationId xmlns:a16="http://schemas.microsoft.com/office/drawing/2014/main" id="{7F416711-2874-4FE2-B41E-54248CDEB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Заголовок 1">
            <a:extLst>
              <a:ext uri="{FF2B5EF4-FFF2-40B4-BE49-F238E27FC236}">
                <a16:creationId xmlns:a16="http://schemas.microsoft.com/office/drawing/2014/main" id="{D9D04AFF-B68E-40BE-AF6B-D3CF6C3B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Завдання</a:t>
            </a:r>
            <a:endParaRPr lang="ru-RU" altLang="ru-UA" dirty="0"/>
          </a:p>
        </p:txBody>
      </p:sp>
      <p:sp>
        <p:nvSpPr>
          <p:cNvPr id="110595" name="Номер слайда 2">
            <a:extLst>
              <a:ext uri="{FF2B5EF4-FFF2-40B4-BE49-F238E27FC236}">
                <a16:creationId xmlns:a16="http://schemas.microsoft.com/office/drawing/2014/main" id="{D89B70AA-2E1B-4FD3-8E34-8077C0A88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9EC83A-5CEC-446A-B7E0-CBFC2DD02E0C}" type="slidenum">
              <a:rPr lang="ru-RU" altLang="ru-UA"/>
              <a:pPr eaLnBrk="1" hangingPunct="1"/>
              <a:t>15</a:t>
            </a:fld>
            <a:endParaRPr lang="ru-RU" altLang="ru-UA"/>
          </a:p>
        </p:txBody>
      </p:sp>
      <p:sp>
        <p:nvSpPr>
          <p:cNvPr id="110596" name="Text Box 2">
            <a:extLst>
              <a:ext uri="{FF2B5EF4-FFF2-40B4-BE49-F238E27FC236}">
                <a16:creationId xmlns:a16="http://schemas.microsoft.com/office/drawing/2014/main" id="{3D3D5321-FEAF-47C1-A402-D91F6FB4E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844550"/>
            <a:ext cx="8408987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20725" indent="-720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UA" sz="2800" b="1" dirty="0">
                <a:solidFill>
                  <a:srgbClr val="3333FF"/>
                </a:solidFill>
              </a:rPr>
              <a:t>«</a:t>
            </a:r>
            <a:r>
              <a:rPr lang="en-US" altLang="ru-UA" sz="2800" b="1" dirty="0">
                <a:solidFill>
                  <a:srgbClr val="3333FF"/>
                </a:solidFill>
              </a:rPr>
              <a:t>6</a:t>
            </a:r>
            <a:r>
              <a:rPr lang="ru-RU" altLang="ru-UA" sz="2800" b="1" dirty="0">
                <a:solidFill>
                  <a:srgbClr val="3333FF"/>
                </a:solidFill>
              </a:rPr>
              <a:t>»: </a:t>
            </a:r>
            <a:r>
              <a:rPr lang="ru-RU" altLang="ru-UA" sz="2800" dirty="0"/>
              <a:t>Танк з поворотною </a:t>
            </a:r>
            <a:r>
              <a:rPr lang="ru-RU" altLang="ru-UA" sz="2800" dirty="0" err="1"/>
              <a:t>баштою</a:t>
            </a:r>
            <a:r>
              <a:rPr lang="ru-RU" altLang="ru-UA" sz="2800" dirty="0"/>
              <a:t>. </a:t>
            </a:r>
            <a:r>
              <a:rPr lang="ru-RU" altLang="ru-UA" sz="2800" dirty="0" err="1"/>
              <a:t>Постріл</a:t>
            </a:r>
            <a:r>
              <a:rPr lang="ru-RU" altLang="ru-UA" sz="2800" dirty="0"/>
              <a:t> </a:t>
            </a:r>
            <a:r>
              <a:rPr lang="ru-RU" altLang="ru-UA" sz="2800" dirty="0" err="1"/>
              <a:t>відбувається</a:t>
            </a:r>
            <a:r>
              <a:rPr lang="ru-RU" altLang="ru-UA" sz="2800" dirty="0"/>
              <a:t> в ту сторону, в яку повернуто ствол:</a:t>
            </a:r>
          </a:p>
          <a:p>
            <a:pPr eaLnBrk="1" hangingPunct="1">
              <a:spcBef>
                <a:spcPct val="50000"/>
              </a:spcBef>
            </a:pPr>
            <a:endParaRPr lang="ru-RU" altLang="ru-UA" sz="2800" dirty="0"/>
          </a:p>
        </p:txBody>
      </p:sp>
      <p:grpSp>
        <p:nvGrpSpPr>
          <p:cNvPr id="110597" name="Группа 25">
            <a:extLst>
              <a:ext uri="{FF2B5EF4-FFF2-40B4-BE49-F238E27FC236}">
                <a16:creationId xmlns:a16="http://schemas.microsoft.com/office/drawing/2014/main" id="{056542D4-4B87-412E-8AEC-9199466977CB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3153569" y="2505869"/>
            <a:ext cx="1730375" cy="1182687"/>
            <a:chOff x="1744747" y="4075141"/>
            <a:chExt cx="1729406" cy="1182818"/>
          </a:xfrm>
        </p:grpSpPr>
        <p:grpSp>
          <p:nvGrpSpPr>
            <p:cNvPr id="110598" name="Группа 22">
              <a:extLst>
                <a:ext uri="{FF2B5EF4-FFF2-40B4-BE49-F238E27FC236}">
                  <a16:creationId xmlns:a16="http://schemas.microsoft.com/office/drawing/2014/main" id="{E6AEAAE8-AF09-4C1B-AD94-DA62305B52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4747" y="4075141"/>
              <a:ext cx="1362730" cy="642789"/>
              <a:chOff x="2709947" y="5281641"/>
              <a:chExt cx="1362730" cy="642789"/>
            </a:xfrm>
          </p:grpSpPr>
          <p:sp>
            <p:nvSpPr>
              <p:cNvPr id="110601" name="Прямоугольник 9">
                <a:extLst>
                  <a:ext uri="{FF2B5EF4-FFF2-40B4-BE49-F238E27FC236}">
                    <a16:creationId xmlns:a16="http://schemas.microsoft.com/office/drawing/2014/main" id="{ABAA7F74-82E9-4A7C-ACFF-E9794AF43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4960247"/>
                <a:ext cx="642789" cy="1285578"/>
              </a:xfrm>
              <a:prstGeom prst="rect">
                <a:avLst/>
              </a:prstGeom>
              <a:solidFill>
                <a:srgbClr val="6699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10602" name="Прямоугольник 10">
                <a:extLst>
                  <a:ext uri="{FF2B5EF4-FFF2-40B4-BE49-F238E27FC236}">
                    <a16:creationId xmlns:a16="http://schemas.microsoft.com/office/drawing/2014/main" id="{40C9A5C2-0286-4497-A68D-DED788C88E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528974" flipV="1">
                <a:off x="3611378" y="5438310"/>
                <a:ext cx="103663" cy="81893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 type="triangle" w="lg" len="lg"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10603" name="Овал 11">
                <a:extLst>
                  <a:ext uri="{FF2B5EF4-FFF2-40B4-BE49-F238E27FC236}">
                    <a16:creationId xmlns:a16="http://schemas.microsoft.com/office/drawing/2014/main" id="{77843567-D4EB-41D4-BD05-723030DC3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5281641"/>
                <a:ext cx="642789" cy="642789"/>
              </a:xfrm>
              <a:prstGeom prst="ellipse">
                <a:avLst/>
              </a:prstGeom>
              <a:solidFill>
                <a:srgbClr val="88CC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</p:grpSp>
        <p:sp>
          <p:nvSpPr>
            <p:cNvPr id="24" name="Штриховая стрелка вправо 23">
              <a:extLst>
                <a:ext uri="{FF2B5EF4-FFF2-40B4-BE49-F238E27FC236}">
                  <a16:creationId xmlns:a16="http://schemas.microsoft.com/office/drawing/2014/main" id="{5D662903-9428-4BC9-B75C-15DA7800F35E}"/>
                </a:ext>
              </a:extLst>
            </p:cNvPr>
            <p:cNvSpPr/>
            <p:nvPr/>
          </p:nvSpPr>
          <p:spPr bwMode="auto">
            <a:xfrm rot="2429518">
              <a:off x="3118753" y="5027747"/>
              <a:ext cx="355401" cy="230212"/>
            </a:xfrm>
            <a:prstGeom prst="stripedRightArrow">
              <a:avLst/>
            </a:prstGeom>
            <a:solidFill>
              <a:srgbClr val="0000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0600" name="Овал 24">
              <a:extLst>
                <a:ext uri="{FF2B5EF4-FFF2-40B4-BE49-F238E27FC236}">
                  <a16:creationId xmlns:a16="http://schemas.microsoft.com/office/drawing/2014/main" id="{2DCC72EA-FA3A-4E2B-8615-E31C4CD30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2760" y="4894581"/>
              <a:ext cx="127000" cy="1270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sp>
        <p:nvSpPr>
          <p:cNvPr id="12" name="Line 2">
            <a:extLst>
              <a:ext uri="{FF2B5EF4-FFF2-40B4-BE49-F238E27FC236}">
                <a16:creationId xmlns:a16="http://schemas.microsoft.com/office/drawing/2014/main" id="{CAF904B4-153F-41D4-9D0C-F9A54582F7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Заголовок 1">
            <a:extLst>
              <a:ext uri="{FF2B5EF4-FFF2-40B4-BE49-F238E27FC236}">
                <a16:creationId xmlns:a16="http://schemas.microsoft.com/office/drawing/2014/main" id="{ED418C92-5DAA-40AB-BF33-CDB4FDE00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Стрілянина</a:t>
            </a:r>
            <a:r>
              <a:rPr lang="ru-RU" altLang="ru-UA" dirty="0"/>
              <a:t> по </a:t>
            </a:r>
            <a:r>
              <a:rPr lang="ru-RU" altLang="ru-UA" dirty="0" err="1"/>
              <a:t>тарілках</a:t>
            </a:r>
            <a:endParaRPr lang="ru-RU" altLang="ru-UA" dirty="0"/>
          </a:p>
        </p:txBody>
      </p:sp>
      <p:sp>
        <p:nvSpPr>
          <p:cNvPr id="111619" name="Номер слайда 2">
            <a:extLst>
              <a:ext uri="{FF2B5EF4-FFF2-40B4-BE49-F238E27FC236}">
                <a16:creationId xmlns:a16="http://schemas.microsoft.com/office/drawing/2014/main" id="{0DD36E94-C5FE-47D4-9F72-C1A9EE17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C43675-8E92-4D1E-8AFD-EC60BB7816A8}" type="slidenum">
              <a:rPr lang="ru-RU" altLang="ru-UA"/>
              <a:pPr eaLnBrk="1" hangingPunct="1"/>
              <a:t>16</a:t>
            </a:fld>
            <a:endParaRPr lang="ru-RU" altLang="ru-UA"/>
          </a:p>
        </p:txBody>
      </p:sp>
      <p:grpSp>
        <p:nvGrpSpPr>
          <p:cNvPr id="111620" name="Группа 3">
            <a:extLst>
              <a:ext uri="{FF2B5EF4-FFF2-40B4-BE49-F238E27FC236}">
                <a16:creationId xmlns:a16="http://schemas.microsoft.com/office/drawing/2014/main" id="{BF674A3D-0605-4E3D-A792-E992B12DB6AC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871538"/>
            <a:ext cx="2763837" cy="2735262"/>
            <a:chOff x="474252" y="870853"/>
            <a:chExt cx="2764248" cy="2735947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29C6E3B8-4D19-4011-A88B-CFEAA440395E}"/>
                </a:ext>
              </a:extLst>
            </p:cNvPr>
            <p:cNvSpPr/>
            <p:nvPr/>
          </p:nvSpPr>
          <p:spPr bwMode="auto">
            <a:xfrm>
              <a:off x="1371322" y="1282118"/>
              <a:ext cx="1867178" cy="232468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1629" name="Прямоугольник 5">
              <a:extLst>
                <a:ext uri="{FF2B5EF4-FFF2-40B4-BE49-F238E27FC236}">
                  <a16:creationId xmlns:a16="http://schemas.microsoft.com/office/drawing/2014/main" id="{06A988A5-3B99-47EE-BFC9-E2798669A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252" y="870853"/>
              <a:ext cx="9252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UA" sz="2800">
                  <a:solidFill>
                    <a:srgbClr val="000000"/>
                  </a:solidFill>
                </a:rPr>
                <a:t>(0,0)</a:t>
              </a:r>
              <a:endParaRPr lang="ru-RU" altLang="ru-UA" baseline="-25000"/>
            </a:p>
          </p:txBody>
        </p:sp>
      </p:grpSp>
      <p:sp>
        <p:nvSpPr>
          <p:cNvPr id="9" name="Овал 8">
            <a:extLst>
              <a:ext uri="{FF2B5EF4-FFF2-40B4-BE49-F238E27FC236}">
                <a16:creationId xmlns:a16="http://schemas.microsoft.com/office/drawing/2014/main" id="{E5370B12-34FE-44F7-AEE7-67D6D0C6B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571625"/>
            <a:ext cx="219075" cy="219075"/>
          </a:xfrm>
          <a:prstGeom prst="ellipse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90B6E0A1-E17E-4B53-963A-F05A2F413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1543050"/>
            <a:ext cx="276225" cy="276225"/>
          </a:xfrm>
          <a:prstGeom prst="ellipse">
            <a:avLst/>
          </a:prstGeom>
          <a:solidFill>
            <a:srgbClr val="FF00FF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FBB6C6-8648-4860-A593-3D60C4BE0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200400"/>
            <a:ext cx="14945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A" dirty="0" err="1"/>
              <a:t>Рахунок</a:t>
            </a:r>
            <a:r>
              <a:rPr lang="ru-RU" altLang="ru-UA" dirty="0"/>
              <a:t>: 1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8918D92-1D87-47E0-9D17-874E2060A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713" y="2843213"/>
            <a:ext cx="214312" cy="212725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5ED7414-88B7-4886-8017-0801775C6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713" y="2843213"/>
            <a:ext cx="214312" cy="212725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2" name="Пятно 1 11">
            <a:extLst>
              <a:ext uri="{FF2B5EF4-FFF2-40B4-BE49-F238E27FC236}">
                <a16:creationId xmlns:a16="http://schemas.microsoft.com/office/drawing/2014/main" id="{7D8A5CD7-6E8D-44AB-AD70-E55729A45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1493838"/>
            <a:ext cx="404813" cy="433387"/>
          </a:xfrm>
          <a:prstGeom prst="irregularSeal1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B391920-73C3-4CBD-898E-4A4E3EB21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1020763"/>
            <a:ext cx="5472112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458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5613" indent="-455613" defTabSz="458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8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8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8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8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15000"/>
              </a:spcBef>
              <a:buFontTx/>
              <a:buAutoNum type="arabicPeriod"/>
            </a:pPr>
            <a:r>
              <a:rPr lang="ru-RU" altLang="ru-UA" sz="2800" dirty="0" err="1"/>
              <a:t>створити</a:t>
            </a:r>
            <a:r>
              <a:rPr lang="ru-RU" altLang="ru-UA" sz="2800" dirty="0"/>
              <a:t> </a:t>
            </a:r>
            <a:r>
              <a:rPr lang="ru-RU" altLang="ru-UA" sz="2800" dirty="0" err="1"/>
              <a:t>об'єкти-тарілки</a:t>
            </a:r>
            <a:br>
              <a:rPr lang="ru-RU" altLang="ru-UA" sz="2800" dirty="0"/>
            </a:br>
            <a:r>
              <a:rPr lang="en-US" altLang="ru-UA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createPlates</a:t>
            </a:r>
            <a:endParaRPr lang="ru-RU" altLang="ru-UA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spcBef>
                <a:spcPct val="15000"/>
              </a:spcBef>
              <a:buFontTx/>
              <a:buAutoNum type="arabicPeriod"/>
            </a:pPr>
            <a:r>
              <a:rPr lang="ru-RU" altLang="ru-UA" sz="2800" dirty="0" err="1"/>
              <a:t>рухати</a:t>
            </a:r>
            <a:r>
              <a:rPr lang="ru-RU" altLang="ru-UA" sz="2800" dirty="0"/>
              <a:t> </a:t>
            </a:r>
            <a:r>
              <a:rPr lang="ru-RU" altLang="ru-UA" sz="2800" dirty="0" err="1"/>
              <a:t>тарілки</a:t>
            </a:r>
            <a:br>
              <a:rPr lang="en-US" altLang="ru-UA" sz="2800" dirty="0"/>
            </a:br>
            <a:r>
              <a:rPr lang="en-US" altLang="ru-UA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movePlates</a:t>
            </a:r>
            <a:endParaRPr lang="ru-RU" altLang="ru-UA" sz="2800" dirty="0"/>
          </a:p>
          <a:p>
            <a:pPr lvl="1" eaLnBrk="1" hangingPunct="1">
              <a:spcBef>
                <a:spcPct val="15000"/>
              </a:spcBef>
              <a:buFontTx/>
              <a:buAutoNum type="arabicPeriod"/>
            </a:pPr>
            <a:r>
              <a:rPr lang="ru-RU" altLang="ru-UA" sz="2800" dirty="0" err="1"/>
              <a:t>перевірити</a:t>
            </a:r>
            <a:r>
              <a:rPr lang="ru-RU" altLang="ru-UA" sz="2800" dirty="0"/>
              <a:t> </a:t>
            </a:r>
            <a:r>
              <a:rPr lang="ru-RU" altLang="ru-UA" sz="2800" dirty="0" err="1"/>
              <a:t>потрапляння</a:t>
            </a:r>
            <a:r>
              <a:rPr lang="ru-RU" altLang="ru-UA" sz="2800" dirty="0"/>
              <a:t> в </a:t>
            </a:r>
            <a:r>
              <a:rPr lang="ru-RU" altLang="ru-UA" sz="2800" dirty="0" err="1"/>
              <a:t>якусь</a:t>
            </a:r>
            <a:r>
              <a:rPr lang="ru-RU" altLang="ru-UA" sz="2800" dirty="0"/>
              <a:t> </a:t>
            </a:r>
            <a:r>
              <a:rPr lang="ru-RU" altLang="ru-UA" sz="2800" dirty="0" err="1"/>
              <a:t>тарілку</a:t>
            </a:r>
            <a:br>
              <a:rPr lang="en-US" altLang="ru-UA" sz="2800" dirty="0"/>
            </a:br>
            <a:r>
              <a:rPr lang="en-US" altLang="ru-UA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checkCollision</a:t>
            </a:r>
            <a:endParaRPr lang="en-US" altLang="ru-UA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spcBef>
                <a:spcPct val="15000"/>
              </a:spcBef>
              <a:buFontTx/>
              <a:buAutoNum type="arabicPeriod"/>
            </a:pPr>
            <a:r>
              <a:rPr lang="ru-RU" altLang="ru-UA" sz="2800" dirty="0" err="1"/>
              <a:t>перевірити</a:t>
            </a:r>
            <a:r>
              <a:rPr lang="ru-RU" altLang="ru-UA" sz="2800" dirty="0"/>
              <a:t> </a:t>
            </a:r>
            <a:r>
              <a:rPr lang="ru-RU" altLang="ru-UA" sz="2800" dirty="0" err="1"/>
              <a:t>потрапляння</a:t>
            </a:r>
            <a:r>
              <a:rPr lang="ru-RU" altLang="ru-UA" sz="2800" dirty="0"/>
              <a:t> в </a:t>
            </a:r>
            <a:r>
              <a:rPr lang="ru-RU" altLang="ru-UA" sz="2800" dirty="0" err="1"/>
              <a:t>конкретну</a:t>
            </a:r>
            <a:r>
              <a:rPr lang="ru-RU" altLang="ru-UA" sz="2800" dirty="0"/>
              <a:t> </a:t>
            </a:r>
            <a:r>
              <a:rPr lang="ru-RU" altLang="ru-UA" sz="2800" dirty="0" err="1"/>
              <a:t>тарілку</a:t>
            </a:r>
            <a:br>
              <a:rPr lang="en-US" altLang="ru-UA" sz="2800" dirty="0"/>
            </a:br>
            <a:r>
              <a:rPr lang="en-US" altLang="ru-UA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hit</a:t>
            </a:r>
            <a:endParaRPr lang="ru-RU" altLang="ru-UA" sz="2800" dirty="0"/>
          </a:p>
        </p:txBody>
      </p:sp>
      <p:sp>
        <p:nvSpPr>
          <p:cNvPr id="14" name="Line 2">
            <a:extLst>
              <a:ext uri="{FF2B5EF4-FFF2-40B4-BE49-F238E27FC236}">
                <a16:creationId xmlns:a16="http://schemas.microsoft.com/office/drawing/2014/main" id="{90612464-E9B3-400A-B5DB-42607A37B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1.66667E-6 -0.1701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51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-0.06666 1.11111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-0.05973 1.1111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/>
      <p:bldP spid="7" grpId="0" animBg="1"/>
      <p:bldP spid="7" grpId="1" animBg="1"/>
      <p:bldP spid="8" grpId="0" animBg="1"/>
      <p:bldP spid="12" grpId="0" animBg="1"/>
      <p:bldP spid="12" grpId="1" animBg="1"/>
      <p:bldP spid="1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Заголовок 1">
            <a:extLst>
              <a:ext uri="{FF2B5EF4-FFF2-40B4-BE49-F238E27FC236}">
                <a16:creationId xmlns:a16="http://schemas.microsoft.com/office/drawing/2014/main" id="{1F4F661B-082A-4AFC-B205-AC347182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Створення</a:t>
            </a:r>
            <a:r>
              <a:rPr lang="ru-RU" altLang="ru-UA" dirty="0"/>
              <a:t> </a:t>
            </a:r>
            <a:r>
              <a:rPr lang="ru-RU" altLang="ru-UA" dirty="0" err="1"/>
              <a:t>масиву</a:t>
            </a:r>
            <a:r>
              <a:rPr lang="ru-RU" altLang="ru-UA" dirty="0"/>
              <a:t> </a:t>
            </a:r>
            <a:r>
              <a:rPr lang="ru-RU" altLang="ru-UA" dirty="0" err="1"/>
              <a:t>тарілок</a:t>
            </a:r>
            <a:endParaRPr lang="ru-RU" altLang="ru-UA" dirty="0"/>
          </a:p>
        </p:txBody>
      </p:sp>
      <p:sp>
        <p:nvSpPr>
          <p:cNvPr id="112643" name="Номер слайда 2">
            <a:extLst>
              <a:ext uri="{FF2B5EF4-FFF2-40B4-BE49-F238E27FC236}">
                <a16:creationId xmlns:a16="http://schemas.microsoft.com/office/drawing/2014/main" id="{0CEA4E5C-CC70-4C79-AFEB-476B90F8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B71FDE-AA25-4739-90AE-411E62A8148B}" type="slidenum">
              <a:rPr lang="ru-RU" altLang="ru-UA"/>
              <a:pPr eaLnBrk="1" hangingPunct="1"/>
              <a:t>17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4FFC2D-0B46-4C93-A353-1F1D57ED0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62013"/>
            <a:ext cx="8397875" cy="49704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createPlates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 N ):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plates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глобальний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масив</a:t>
            </a:r>
            <a:endParaRPr lang="sq-AL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yPlates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у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всіх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одна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y-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координата</a:t>
            </a:r>
            <a:endParaRPr lang="sq-AL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plates = []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поки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масив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порожній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(N):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randColor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 )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p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randint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500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),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x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центру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yPlates,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y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центр</a:t>
            </a:r>
            <a:r>
              <a:rPr lang="uk-UA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у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randint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))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радіус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plates.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append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(p)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додати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в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масив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createPlates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виклик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процедури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9EF72D39-EA3D-403C-B5A1-9AF6DE3E8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Заголовок 1">
            <a:extLst>
              <a:ext uri="{FF2B5EF4-FFF2-40B4-BE49-F238E27FC236}">
                <a16:creationId xmlns:a16="http://schemas.microsoft.com/office/drawing/2014/main" id="{E9C1901D-D515-40CC-907F-6E22C1D7B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ru-UA" dirty="0"/>
              <a:t>Рух</a:t>
            </a:r>
            <a:r>
              <a:rPr lang="ru-RU" altLang="ru-UA" dirty="0"/>
              <a:t> </a:t>
            </a:r>
            <a:r>
              <a:rPr lang="ru-RU" altLang="ru-UA" dirty="0" err="1"/>
              <a:t>тарілок</a:t>
            </a:r>
            <a:endParaRPr lang="ru-RU" altLang="ru-UA" dirty="0"/>
          </a:p>
        </p:txBody>
      </p:sp>
      <p:sp>
        <p:nvSpPr>
          <p:cNvPr id="113667" name="Номер слайда 2">
            <a:extLst>
              <a:ext uri="{FF2B5EF4-FFF2-40B4-BE49-F238E27FC236}">
                <a16:creationId xmlns:a16="http://schemas.microsoft.com/office/drawing/2014/main" id="{831CE5C4-BB93-4D6C-9BE8-2B29C3B7C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1A8749-1CE1-46F3-91E2-77AA7C596F39}" type="slidenum">
              <a:rPr lang="ru-RU" altLang="ru-UA"/>
              <a:pPr eaLnBrk="1" hangingPunct="1"/>
              <a:t>18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ACFB6-EA63-4F27-856B-51E43BCB3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62013"/>
            <a:ext cx="8496300" cy="33448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movePlates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plates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глобальний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масив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plates: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для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кожної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тарілки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moveObjectBy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(p,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зсув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на 2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вліво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x1,y1,x2,y2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(p)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x1 &lt;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якщо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вийшла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за кордон...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перескочити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вправо на ...</a:t>
            </a:r>
            <a:endParaRPr lang="en-US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moveObjectBy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(p,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600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10">
            <a:extLst>
              <a:ext uri="{FF2B5EF4-FFF2-40B4-BE49-F238E27FC236}">
                <a16:creationId xmlns:a16="http://schemas.microsoft.com/office/drawing/2014/main" id="{E03933D6-8EDC-4EA4-95AD-1FC604F6217D}"/>
              </a:ext>
            </a:extLst>
          </p:cNvPr>
          <p:cNvGrpSpPr>
            <a:grpSpLocks/>
          </p:cNvGrpSpPr>
          <p:nvPr/>
        </p:nvGrpSpPr>
        <p:grpSpPr bwMode="auto">
          <a:xfrm>
            <a:off x="920750" y="4535488"/>
            <a:ext cx="2311400" cy="1573212"/>
            <a:chOff x="1224803" y="4031605"/>
            <a:chExt cx="2311963" cy="1572915"/>
          </a:xfrm>
        </p:grpSpPr>
        <p:sp>
          <p:nvSpPr>
            <p:cNvPr id="113679" name="Овал 4">
              <a:extLst>
                <a:ext uri="{FF2B5EF4-FFF2-40B4-BE49-F238E27FC236}">
                  <a16:creationId xmlns:a16="http://schemas.microsoft.com/office/drawing/2014/main" id="{D687ECE7-65EB-4F6C-B7EB-028985D0A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231" y="4483344"/>
              <a:ext cx="720000" cy="720000"/>
            </a:xfrm>
            <a:prstGeom prst="ellipse">
              <a:avLst/>
            </a:prstGeom>
            <a:solidFill>
              <a:srgbClr val="FF00FF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13680" name="Прямоугольник 5">
              <a:extLst>
                <a:ext uri="{FF2B5EF4-FFF2-40B4-BE49-F238E27FC236}">
                  <a16:creationId xmlns:a16="http://schemas.microsoft.com/office/drawing/2014/main" id="{72DC7EB3-4D23-4C14-BEFE-FED5FF28E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231" y="4483344"/>
              <a:ext cx="720000" cy="7200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92F85194-619E-4A1A-8094-59D9640004A8}"/>
                </a:ext>
              </a:extLst>
            </p:cNvPr>
            <p:cNvSpPr/>
            <p:nvPr/>
          </p:nvSpPr>
          <p:spPr>
            <a:xfrm>
              <a:off x="1224803" y="4031605"/>
              <a:ext cx="1009896" cy="461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(</a:t>
              </a:r>
              <a:r>
                <a:rPr lang="en-US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x</a:t>
              </a:r>
              <a:r>
                <a:rPr lang="en-US" sz="2400" baseline="-250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1</a:t>
              </a:r>
              <a:r>
                <a:rPr lang="en-US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,y</a:t>
              </a:r>
              <a:r>
                <a:rPr lang="en-US" sz="2400" baseline="-250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1</a:t>
              </a:r>
              <a:r>
                <a:rPr lang="ru-RU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)</a:t>
              </a:r>
              <a:endParaRPr lang="ru-RU" dirty="0">
                <a:latin typeface="+mn-lt"/>
              </a:endParaRP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195E1B0D-AA25-40DE-8E63-698C815632A1}"/>
                </a:ext>
              </a:extLst>
            </p:cNvPr>
            <p:cNvSpPr/>
            <p:nvPr/>
          </p:nvSpPr>
          <p:spPr>
            <a:xfrm>
              <a:off x="2526870" y="5142645"/>
              <a:ext cx="1009896" cy="461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(</a:t>
              </a:r>
              <a:r>
                <a:rPr lang="en-US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x</a:t>
              </a:r>
              <a:r>
                <a:rPr lang="ru-RU" sz="2400" baseline="-250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2</a:t>
              </a:r>
              <a:r>
                <a:rPr lang="en-US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,y</a:t>
              </a:r>
              <a:r>
                <a:rPr lang="ru-RU" sz="2400" baseline="-250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2</a:t>
              </a:r>
              <a:r>
                <a:rPr lang="ru-RU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)</a:t>
              </a:r>
              <a:endParaRPr lang="ru-RU" dirty="0">
                <a:latin typeface="+mn-lt"/>
              </a:endParaRPr>
            </a:p>
          </p:txBody>
        </p:sp>
        <p:sp>
          <p:nvSpPr>
            <p:cNvPr id="113683" name="Овал 8">
              <a:extLst>
                <a:ext uri="{FF2B5EF4-FFF2-40B4-BE49-F238E27FC236}">
                  <a16:creationId xmlns:a16="http://schemas.microsoft.com/office/drawing/2014/main" id="{BAA3A626-89FC-4ABE-B0EC-A0BBFDB51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425" y="4457701"/>
              <a:ext cx="45719" cy="4571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13684" name="Овал 9">
              <a:extLst>
                <a:ext uri="{FF2B5EF4-FFF2-40B4-BE49-F238E27FC236}">
                  <a16:creationId xmlns:a16="http://schemas.microsoft.com/office/drawing/2014/main" id="{4A67D7C4-1EBA-46B1-A229-D82297084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6038" y="5176838"/>
              <a:ext cx="45719" cy="4571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id="{FA569A95-4374-48B4-B90F-E357D59AE779}"/>
              </a:ext>
            </a:extLst>
          </p:cNvPr>
          <p:cNvSpPr>
            <a:spLocks/>
          </p:cNvSpPr>
          <p:nvPr/>
        </p:nvSpPr>
        <p:spPr bwMode="auto">
          <a:xfrm>
            <a:off x="731838" y="2759075"/>
            <a:ext cx="417512" cy="1812925"/>
          </a:xfrm>
          <a:custGeom>
            <a:avLst/>
            <a:gdLst>
              <a:gd name="T0" fmla="*/ 18123 w 548640"/>
              <a:gd name="T1" fmla="*/ 0 h 1379220"/>
              <a:gd name="T2" fmla="*/ 1511 w 548640"/>
              <a:gd name="T3" fmla="*/ 13731110 h 1379220"/>
              <a:gd name="T4" fmla="*/ 27183 w 548640"/>
              <a:gd name="T5" fmla="*/ 27925055 h 1379220"/>
              <a:gd name="T6" fmla="*/ 0 60000 65536"/>
              <a:gd name="T7" fmla="*/ 0 60000 65536"/>
              <a:gd name="T8" fmla="*/ 0 60000 65536"/>
              <a:gd name="T9" fmla="*/ 0 w 548640"/>
              <a:gd name="T10" fmla="*/ 0 h 1379220"/>
              <a:gd name="T11" fmla="*/ 548640 w 548640"/>
              <a:gd name="T12" fmla="*/ 1379220 h 13792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8640" h="1379220">
                <a:moveTo>
                  <a:pt x="365760" y="0"/>
                </a:moveTo>
                <a:cubicBezTo>
                  <a:pt x="182880" y="224155"/>
                  <a:pt x="0" y="448310"/>
                  <a:pt x="30480" y="678180"/>
                </a:cubicBezTo>
                <a:cubicBezTo>
                  <a:pt x="60960" y="908050"/>
                  <a:pt x="304800" y="1143635"/>
                  <a:pt x="548640" y="137922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3" name="Группа 20">
            <a:extLst>
              <a:ext uri="{FF2B5EF4-FFF2-40B4-BE49-F238E27FC236}">
                <a16:creationId xmlns:a16="http://schemas.microsoft.com/office/drawing/2014/main" id="{A3295CB5-5915-47AC-8162-09F9F1BFB121}"/>
              </a:ext>
            </a:extLst>
          </p:cNvPr>
          <p:cNvGrpSpPr>
            <a:grpSpLocks/>
          </p:cNvGrpSpPr>
          <p:nvPr/>
        </p:nvGrpSpPr>
        <p:grpSpPr bwMode="auto">
          <a:xfrm>
            <a:off x="4208463" y="4287838"/>
            <a:ext cx="2216150" cy="1855787"/>
            <a:chOff x="4208585" y="4288534"/>
            <a:chExt cx="2215661" cy="1854357"/>
          </a:xfrm>
        </p:grpSpPr>
        <p:grpSp>
          <p:nvGrpSpPr>
            <p:cNvPr id="113673" name="Группа 19">
              <a:extLst>
                <a:ext uri="{FF2B5EF4-FFF2-40B4-BE49-F238E27FC236}">
                  <a16:creationId xmlns:a16="http://schemas.microsoft.com/office/drawing/2014/main" id="{40AC02D2-A368-4B76-AB24-F77597C0E3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8585" y="4599475"/>
              <a:ext cx="2215661" cy="1543416"/>
              <a:chOff x="4208585" y="4599475"/>
              <a:chExt cx="2215661" cy="1543416"/>
            </a:xfrm>
          </p:grpSpPr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F8239225-354B-4A1B-89B7-E9DA8F6D4658}"/>
                  </a:ext>
                </a:extLst>
              </p:cNvPr>
              <p:cNvSpPr/>
              <p:nvPr/>
            </p:nvSpPr>
            <p:spPr bwMode="auto">
              <a:xfrm>
                <a:off x="4208585" y="4900837"/>
                <a:ext cx="2215661" cy="1242054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cxnSp>
            <p:nvCxnSpPr>
              <p:cNvPr id="113676" name="Прямая соединительная линия 14">
                <a:extLst>
                  <a:ext uri="{FF2B5EF4-FFF2-40B4-BE49-F238E27FC236}">
                    <a16:creationId xmlns:a16="http://schemas.microsoft.com/office/drawing/2014/main" id="{1923BE3A-1F4B-4233-ACD7-8D8F4D8554E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209256" y="4599475"/>
                <a:ext cx="0" cy="307181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3677" name="Прямая соединительная линия 15">
                <a:extLst>
                  <a:ext uri="{FF2B5EF4-FFF2-40B4-BE49-F238E27FC236}">
                    <a16:creationId xmlns:a16="http://schemas.microsoft.com/office/drawing/2014/main" id="{CE705890-68F5-4D0E-97A8-BF096DAED02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424246" y="4599475"/>
                <a:ext cx="0" cy="307181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3678" name="Полилиния 16">
                <a:extLst>
                  <a:ext uri="{FF2B5EF4-FFF2-40B4-BE49-F238E27FC236}">
                    <a16:creationId xmlns:a16="http://schemas.microsoft.com/office/drawing/2014/main" id="{16CDB699-50CE-4B85-9F84-5D841B528A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0050" y="4718537"/>
                <a:ext cx="2209800" cy="0"/>
              </a:xfrm>
              <a:custGeom>
                <a:avLst/>
                <a:gdLst>
                  <a:gd name="T0" fmla="*/ 0 w 2209800"/>
                  <a:gd name="T1" fmla="*/ 0 h 12700"/>
                  <a:gd name="T2" fmla="*/ 2209800 w 2209800"/>
                  <a:gd name="T3" fmla="*/ 0 h 12700"/>
                  <a:gd name="T4" fmla="*/ 0 60000 65536"/>
                  <a:gd name="T5" fmla="*/ 0 60000 65536"/>
                  <a:gd name="T6" fmla="*/ 0 w 2209800"/>
                  <a:gd name="T7" fmla="*/ 0 h 12700"/>
                  <a:gd name="T8" fmla="*/ 2209800 w 2209800"/>
                  <a:gd name="T9" fmla="*/ 0 h 127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09800" h="12700">
                    <a:moveTo>
                      <a:pt x="0" y="12700"/>
                    </a:moveTo>
                    <a:lnTo>
                      <a:pt x="2209800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lg"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</p:grp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6E72ED98-0070-4490-AC32-C563771F4806}"/>
                </a:ext>
              </a:extLst>
            </p:cNvPr>
            <p:cNvSpPr/>
            <p:nvPr/>
          </p:nvSpPr>
          <p:spPr>
            <a:xfrm>
              <a:off x="4946609" y="4288534"/>
              <a:ext cx="698346" cy="46160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000000"/>
                  </a:solidFill>
                  <a:latin typeface="+mn-lt"/>
                  <a:cs typeface="Courier New" pitchFamily="49" charset="0"/>
                </a:rPr>
                <a:t>500</a:t>
              </a:r>
              <a:endParaRPr lang="ru-RU" dirty="0">
                <a:latin typeface="+mn-lt"/>
              </a:endParaRPr>
            </a:p>
          </p:txBody>
        </p:sp>
      </p:grpSp>
      <p:sp>
        <p:nvSpPr>
          <p:cNvPr id="19" name="Овал 18">
            <a:extLst>
              <a:ext uri="{FF2B5EF4-FFF2-40B4-BE49-F238E27FC236}">
                <a16:creationId xmlns:a16="http://schemas.microsoft.com/office/drawing/2014/main" id="{041BE801-8280-4EEE-9463-AE0B41F7D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5029200"/>
            <a:ext cx="304800" cy="304800"/>
          </a:xfrm>
          <a:prstGeom prst="ellipse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21" name="Line 2">
            <a:extLst>
              <a:ext uri="{FF2B5EF4-FFF2-40B4-BE49-F238E27FC236}">
                <a16:creationId xmlns:a16="http://schemas.microsoft.com/office/drawing/2014/main" id="{0425AC9B-601D-46ED-8794-B79C65523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C -0.06493 0.00555 -0.05122 0.14583 -0.0066 0.17546 C 0.03802 0.20509 0.21771 0.2081 0.26788 0.17777 C 0.31805 0.14745 0.30173 0.03657 0.29479 -0.00672 " pathEditMode="relative" rAng="0" ptsTypes="faaf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56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19" grpId="0" animBg="1"/>
      <p:bldP spid="19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Заголовок 1">
            <a:extLst>
              <a:ext uri="{FF2B5EF4-FFF2-40B4-BE49-F238E27FC236}">
                <a16:creationId xmlns:a16="http://schemas.microsoft.com/office/drawing/2014/main" id="{ECC9D7BB-E26F-4118-94F3-576B34FE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Попадання</a:t>
            </a:r>
            <a:r>
              <a:rPr lang="ru-RU" altLang="ru-UA" dirty="0"/>
              <a:t> в </a:t>
            </a:r>
            <a:r>
              <a:rPr lang="ru-RU" altLang="ru-UA" dirty="0" err="1"/>
              <a:t>якусь</a:t>
            </a:r>
            <a:r>
              <a:rPr lang="ru-RU" altLang="ru-UA" dirty="0"/>
              <a:t> </a:t>
            </a:r>
            <a:r>
              <a:rPr lang="ru-RU" altLang="ru-UA" dirty="0" err="1"/>
              <a:t>тарілку</a:t>
            </a:r>
            <a:endParaRPr lang="ru-RU" altLang="ru-UA" dirty="0"/>
          </a:p>
        </p:txBody>
      </p:sp>
      <p:sp>
        <p:nvSpPr>
          <p:cNvPr id="114691" name="Номер слайда 2">
            <a:extLst>
              <a:ext uri="{FF2B5EF4-FFF2-40B4-BE49-F238E27FC236}">
                <a16:creationId xmlns:a16="http://schemas.microsoft.com/office/drawing/2014/main" id="{D815B06D-C40A-4776-986F-BF9A3A63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AAE6A-90E4-4079-AAB8-8BC2A1D2F5A2}" type="slidenum">
              <a:rPr lang="ru-RU" altLang="ru-UA"/>
              <a:pPr eaLnBrk="1" hangingPunct="1"/>
              <a:t>19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0B8348-2BF5-4C5A-BDD5-03316D13A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76300"/>
            <a:ext cx="8397875" cy="41481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checkCollision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isFlying, bullet, plates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p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plates: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(p):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перекинути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тарілку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направо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moveObjectBy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(p,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randint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500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600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снаряд в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початкову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точку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moveObjectTo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(bullet, x0-r, y0-r)            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  isFlying =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зупинити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снаряд</a:t>
            </a:r>
            <a:endParaRPr lang="sq-AL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тільки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одну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тарілку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за раз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01467F-37D6-4030-8690-38F88872C127}"/>
              </a:ext>
            </a:extLst>
          </p:cNvPr>
          <p:cNvSpPr/>
          <p:nvPr/>
        </p:nvSpPr>
        <p:spPr>
          <a:xfrm>
            <a:off x="461963" y="5110163"/>
            <a:ext cx="833437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hit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(p)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логічна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функція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, яка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повертає</a:t>
            </a:r>
            <a:endParaRPr lang="en-US" sz="2400" dirty="0">
              <a:solidFill>
                <a:srgbClr val="000000"/>
              </a:solidFill>
              <a:latin typeface="+mn-lt"/>
              <a:cs typeface="Courier New" pitchFamily="49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+mn-lt"/>
                <a:cs typeface="Courier New" pitchFamily="49" charset="0"/>
              </a:rPr>
              <a:t>True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снаряд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bullet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зіткнувся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тарілкою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, </a:t>
            </a:r>
            <a:r>
              <a:rPr lang="uk-UA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та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b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</a:b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+mn-lt"/>
                <a:cs typeface="Courier New" pitchFamily="49" charset="0"/>
              </a:rPr>
              <a:t>False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,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зіткнувся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. </a:t>
            </a:r>
            <a:endParaRPr lang="ru-RU" dirty="0">
              <a:latin typeface="+mn-lt"/>
            </a:endParaRPr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8C29656D-153D-4F65-902B-6A081FED9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3">
            <a:extLst>
              <a:ext uri="{FF2B5EF4-FFF2-40B4-BE49-F238E27FC236}">
                <a16:creationId xmlns:a16="http://schemas.microsoft.com/office/drawing/2014/main" id="{6FC991DA-188B-4FF3-BE5E-752D36140425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809625"/>
            <a:ext cx="4335463" cy="3679825"/>
            <a:chOff x="177072" y="809893"/>
            <a:chExt cx="4335552" cy="367898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A4E1DB8E-9E8F-4B38-91C4-16A8F098E494}"/>
                </a:ext>
              </a:extLst>
            </p:cNvPr>
            <p:cNvSpPr/>
            <p:nvPr/>
          </p:nvSpPr>
          <p:spPr bwMode="auto">
            <a:xfrm>
              <a:off x="772397" y="1282859"/>
              <a:ext cx="3740227" cy="320601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83" name="Прямоугольник 27">
              <a:extLst>
                <a:ext uri="{FF2B5EF4-FFF2-40B4-BE49-F238E27FC236}">
                  <a16:creationId xmlns:a16="http://schemas.microsoft.com/office/drawing/2014/main" id="{60C23F31-A64A-46C8-BBCF-140D77B87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072" y="809893"/>
              <a:ext cx="9252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UA" sz="2800">
                  <a:solidFill>
                    <a:srgbClr val="000000"/>
                  </a:solidFill>
                </a:rPr>
                <a:t>(0,0)</a:t>
              </a:r>
              <a:endParaRPr lang="ru-RU" altLang="ru-UA" baseline="-25000"/>
            </a:p>
          </p:txBody>
        </p:sp>
      </p:grpSp>
      <p:sp>
        <p:nvSpPr>
          <p:cNvPr id="6148" name="Заголовок 1">
            <a:extLst>
              <a:ext uri="{FF2B5EF4-FFF2-40B4-BE49-F238E27FC236}">
                <a16:creationId xmlns:a16="http://schemas.microsoft.com/office/drawing/2014/main" id="{9AB4A8AB-E38A-4B6F-8F72-753F8CEE7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/>
              <a:t>Танк з </a:t>
            </a:r>
            <a:r>
              <a:rPr lang="ru-RU" altLang="ru-UA" dirty="0" err="1"/>
              <a:t>обертової</a:t>
            </a:r>
            <a:r>
              <a:rPr lang="ru-RU" altLang="ru-UA" dirty="0"/>
              <a:t> </a:t>
            </a:r>
            <a:r>
              <a:rPr lang="ru-RU" altLang="ru-UA" dirty="0" err="1"/>
              <a:t>гарматою</a:t>
            </a:r>
            <a:endParaRPr lang="ru-RU" altLang="ru-UA" dirty="0"/>
          </a:p>
        </p:txBody>
      </p:sp>
      <p:sp>
        <p:nvSpPr>
          <p:cNvPr id="6149" name="Номер слайда 2">
            <a:extLst>
              <a:ext uri="{FF2B5EF4-FFF2-40B4-BE49-F238E27FC236}">
                <a16:creationId xmlns:a16="http://schemas.microsoft.com/office/drawing/2014/main" id="{0082D942-705E-4D85-B68D-21063283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C2982A-9FC9-48DB-9D19-5138C942B050}" type="slidenum">
              <a:rPr lang="ru-RU" altLang="ru-UA"/>
              <a:pPr eaLnBrk="1" hangingPunct="1"/>
              <a:t>2</a:t>
            </a:fld>
            <a:endParaRPr lang="ru-RU" altLang="ru-UA"/>
          </a:p>
        </p:txBody>
      </p:sp>
      <p:grpSp>
        <p:nvGrpSpPr>
          <p:cNvPr id="6150" name="Группа 42">
            <a:extLst>
              <a:ext uri="{FF2B5EF4-FFF2-40B4-BE49-F238E27FC236}">
                <a16:creationId xmlns:a16="http://schemas.microsoft.com/office/drawing/2014/main" id="{52A30ADF-BBDD-4F2D-BD50-1707D1CF2757}"/>
              </a:ext>
            </a:extLst>
          </p:cNvPr>
          <p:cNvGrpSpPr>
            <a:grpSpLocks/>
          </p:cNvGrpSpPr>
          <p:nvPr/>
        </p:nvGrpSpPr>
        <p:grpSpPr bwMode="auto">
          <a:xfrm>
            <a:off x="1873250" y="1773238"/>
            <a:ext cx="1050925" cy="2068512"/>
            <a:chOff x="1873662" y="1773176"/>
            <a:chExt cx="1051210" cy="2068061"/>
          </a:xfrm>
        </p:grpSpPr>
        <p:sp>
          <p:nvSpPr>
            <p:cNvPr id="6179" name="Прямоугольник 10">
              <a:extLst>
                <a:ext uri="{FF2B5EF4-FFF2-40B4-BE49-F238E27FC236}">
                  <a16:creationId xmlns:a16="http://schemas.microsoft.com/office/drawing/2014/main" id="{9E370FB2-8FD8-47F2-92A1-27D9B5CA8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3662" y="2041237"/>
              <a:ext cx="900000" cy="1800000"/>
            </a:xfrm>
            <a:prstGeom prst="rect">
              <a:avLst/>
            </a:prstGeom>
            <a:solidFill>
              <a:srgbClr val="669900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6180" name="Прямоугольник 11">
              <a:extLst>
                <a:ext uri="{FF2B5EF4-FFF2-40B4-BE49-F238E27FC236}">
                  <a16:creationId xmlns:a16="http://schemas.microsoft.com/office/drawing/2014/main" id="{8BAE7AA6-4099-4355-A518-7BBF1D53D2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407308">
              <a:off x="2779729" y="1773176"/>
              <a:ext cx="145143" cy="114662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6181" name="Овал 12">
              <a:extLst>
                <a:ext uri="{FF2B5EF4-FFF2-40B4-BE49-F238E27FC236}">
                  <a16:creationId xmlns:a16="http://schemas.microsoft.com/office/drawing/2014/main" id="{096CDDD8-18B5-414E-8AB6-FE2DA7DA1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3662" y="2491237"/>
              <a:ext cx="900000" cy="900000"/>
            </a:xfrm>
            <a:prstGeom prst="ellipse">
              <a:avLst/>
            </a:prstGeom>
            <a:solidFill>
              <a:srgbClr val="88CC00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grpSp>
        <p:nvGrpSpPr>
          <p:cNvPr id="4" name="Группа 44">
            <a:extLst>
              <a:ext uri="{FF2B5EF4-FFF2-40B4-BE49-F238E27FC236}">
                <a16:creationId xmlns:a16="http://schemas.microsoft.com/office/drawing/2014/main" id="{295E0BB7-8A4D-4FFE-AF3D-D9D007C4B4B6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750888"/>
            <a:ext cx="4075112" cy="3738562"/>
            <a:chOff x="272074" y="750516"/>
            <a:chExt cx="4074295" cy="3738356"/>
          </a:xfrm>
        </p:grpSpPr>
        <p:sp>
          <p:nvSpPr>
            <p:cNvPr id="6175" name="Полилиния 13">
              <a:extLst>
                <a:ext uri="{FF2B5EF4-FFF2-40B4-BE49-F238E27FC236}">
                  <a16:creationId xmlns:a16="http://schemas.microsoft.com/office/drawing/2014/main" id="{1E7CE30E-4D30-49CD-8096-2470704AB3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522" y="2945079"/>
              <a:ext cx="3538847" cy="0"/>
            </a:xfrm>
            <a:custGeom>
              <a:avLst/>
              <a:gdLst>
                <a:gd name="T0" fmla="*/ 0 w 3538847"/>
                <a:gd name="T1" fmla="*/ 0 h 35626"/>
                <a:gd name="T2" fmla="*/ 3538847 w 3538847"/>
                <a:gd name="T3" fmla="*/ 0 h 35626"/>
                <a:gd name="T4" fmla="*/ 0 60000 65536"/>
                <a:gd name="T5" fmla="*/ 0 60000 65536"/>
                <a:gd name="T6" fmla="*/ 0 w 3538847"/>
                <a:gd name="T7" fmla="*/ 0 h 35626"/>
                <a:gd name="T8" fmla="*/ 3538847 w 3538847"/>
                <a:gd name="T9" fmla="*/ 0 h 356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38847" h="35626">
                  <a:moveTo>
                    <a:pt x="0" y="35626"/>
                  </a:moveTo>
                  <a:lnTo>
                    <a:pt x="353884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6176" name="Полилиния 15">
              <a:extLst>
                <a:ext uri="{FF2B5EF4-FFF2-40B4-BE49-F238E27FC236}">
                  <a16:creationId xmlns:a16="http://schemas.microsoft.com/office/drawing/2014/main" id="{873810DD-6264-4CE8-B25E-8547371E3308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720241" y="2879765"/>
              <a:ext cx="3218214" cy="0"/>
            </a:xfrm>
            <a:custGeom>
              <a:avLst/>
              <a:gdLst>
                <a:gd name="T0" fmla="*/ 0 w 3538847"/>
                <a:gd name="T1" fmla="*/ 0 h 35626"/>
                <a:gd name="T2" fmla="*/ 1132141 w 3538847"/>
                <a:gd name="T3" fmla="*/ 0 h 35626"/>
                <a:gd name="T4" fmla="*/ 0 60000 65536"/>
                <a:gd name="T5" fmla="*/ 0 60000 65536"/>
                <a:gd name="T6" fmla="*/ 0 w 3538847"/>
                <a:gd name="T7" fmla="*/ 0 h 35626"/>
                <a:gd name="T8" fmla="*/ 3538847 w 3538847"/>
                <a:gd name="T9" fmla="*/ 0 h 356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38847" h="35626">
                  <a:moveTo>
                    <a:pt x="0" y="35626"/>
                  </a:moveTo>
                  <a:lnTo>
                    <a:pt x="353884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6177" name="Прямоугольник 16">
              <a:extLst>
                <a:ext uri="{FF2B5EF4-FFF2-40B4-BE49-F238E27FC236}">
                  <a16:creationId xmlns:a16="http://schemas.microsoft.com/office/drawing/2014/main" id="{EFD9ED25-CB3A-4CB5-9A8A-59C69ECA4B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7123" y="750516"/>
              <a:ext cx="4972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UA" sz="2800">
                  <a:solidFill>
                    <a:srgbClr val="000000"/>
                  </a:solidFill>
                </a:rPr>
                <a:t>x</a:t>
              </a:r>
              <a:r>
                <a:rPr lang="en-US" altLang="ru-UA" sz="2800" baseline="-25000">
                  <a:solidFill>
                    <a:srgbClr val="000000"/>
                  </a:solidFill>
                </a:rPr>
                <a:t>0</a:t>
              </a:r>
              <a:endParaRPr lang="ru-RU" altLang="ru-UA" baseline="-25000"/>
            </a:p>
          </p:txBody>
        </p:sp>
        <p:sp>
          <p:nvSpPr>
            <p:cNvPr id="6178" name="Прямоугольник 17">
              <a:extLst>
                <a:ext uri="{FF2B5EF4-FFF2-40B4-BE49-F238E27FC236}">
                  <a16:creationId xmlns:a16="http://schemas.microsoft.com/office/drawing/2014/main" id="{0753E629-7404-4303-AD14-814AFE640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74" y="2674318"/>
              <a:ext cx="4972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UA" sz="2800">
                  <a:solidFill>
                    <a:srgbClr val="000000"/>
                  </a:solidFill>
                </a:rPr>
                <a:t>y</a:t>
              </a:r>
              <a:r>
                <a:rPr lang="en-US" altLang="ru-UA" sz="2800" baseline="-25000">
                  <a:solidFill>
                    <a:srgbClr val="000000"/>
                  </a:solidFill>
                </a:rPr>
                <a:t>0</a:t>
              </a:r>
              <a:endParaRPr lang="ru-RU" altLang="ru-UA" baseline="-25000"/>
            </a:p>
          </p:txBody>
        </p:sp>
      </p:grpSp>
      <p:sp>
        <p:nvSpPr>
          <p:cNvPr id="19" name="Полилиния 18">
            <a:extLst>
              <a:ext uri="{FF2B5EF4-FFF2-40B4-BE49-F238E27FC236}">
                <a16:creationId xmlns:a16="http://schemas.microsoft.com/office/drawing/2014/main" id="{D72EC018-7468-4BE5-9320-80B413BCA1A4}"/>
              </a:ext>
            </a:extLst>
          </p:cNvPr>
          <p:cNvSpPr>
            <a:spLocks/>
          </p:cNvSpPr>
          <p:nvPr/>
        </p:nvSpPr>
        <p:spPr bwMode="auto">
          <a:xfrm>
            <a:off x="1163638" y="1128713"/>
            <a:ext cx="2732087" cy="3157537"/>
          </a:xfrm>
          <a:custGeom>
            <a:avLst/>
            <a:gdLst>
              <a:gd name="T0" fmla="*/ 0 w 3538847"/>
              <a:gd name="T1" fmla="*/ 2147483647 h 35626"/>
              <a:gd name="T2" fmla="*/ 158612 w 3538847"/>
              <a:gd name="T3" fmla="*/ 0 h 35626"/>
              <a:gd name="T4" fmla="*/ 0 60000 65536"/>
              <a:gd name="T5" fmla="*/ 0 60000 65536"/>
              <a:gd name="T6" fmla="*/ 0 w 3538847"/>
              <a:gd name="T7" fmla="*/ 0 h 35626"/>
              <a:gd name="T8" fmla="*/ 3538847 w 3538847"/>
              <a:gd name="T9" fmla="*/ 35626 h 356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38847" h="35626">
                <a:moveTo>
                  <a:pt x="0" y="35626"/>
                </a:moveTo>
                <a:lnTo>
                  <a:pt x="3538847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20" name="Дуга 19">
            <a:extLst>
              <a:ext uri="{FF2B5EF4-FFF2-40B4-BE49-F238E27FC236}">
                <a16:creationId xmlns:a16="http://schemas.microsoft.com/office/drawing/2014/main" id="{160221ED-2570-4CF2-9F64-F3EC3E33FB27}"/>
              </a:ext>
            </a:extLst>
          </p:cNvPr>
          <p:cNvSpPr/>
          <p:nvPr/>
        </p:nvSpPr>
        <p:spPr bwMode="auto">
          <a:xfrm>
            <a:off x="1241425" y="1874838"/>
            <a:ext cx="2160588" cy="2159000"/>
          </a:xfrm>
          <a:prstGeom prst="arc">
            <a:avLst>
              <a:gd name="adj1" fmla="val 18786998"/>
              <a:gd name="adj2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DB7F9CE-069D-4E14-B375-6C7B05274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775" y="2187575"/>
            <a:ext cx="411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UA" sz="2800">
                <a:solidFill>
                  <a:srgbClr val="000000"/>
                </a:solidFill>
                <a:sym typeface="Symbol" panose="05050102010706020507" pitchFamily="18" charset="2"/>
              </a:rPr>
              <a:t></a:t>
            </a:r>
            <a:endParaRPr lang="ru-RU" altLang="ru-UA" baseline="-25000"/>
          </a:p>
        </p:txBody>
      </p:sp>
      <p:sp>
        <p:nvSpPr>
          <p:cNvPr id="22" name="AutoShape 18">
            <a:extLst>
              <a:ext uri="{FF2B5EF4-FFF2-40B4-BE49-F238E27FC236}">
                <a16:creationId xmlns:a16="http://schemas.microsoft.com/office/drawing/2014/main" id="{0DF31C95-A825-431B-9265-0DF48E104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9488" y="1057275"/>
            <a:ext cx="1266825" cy="638175"/>
          </a:xfrm>
          <a:prstGeom prst="wedgeRoundRectCallout">
            <a:avLst>
              <a:gd name="adj1" fmla="val -74345"/>
              <a:gd name="adj2" fmla="val 87887"/>
              <a:gd name="adj3" fmla="val 16667"/>
            </a:avLst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Arial" charset="0"/>
              </a:rPr>
              <a:t>(</a:t>
            </a:r>
            <a:r>
              <a:rPr lang="en-US" sz="2800" dirty="0">
                <a:latin typeface="Arial" charset="0"/>
              </a:rPr>
              <a:t>x</a:t>
            </a:r>
            <a:r>
              <a:rPr lang="en-US" sz="2800" baseline="-25000" dirty="0">
                <a:latin typeface="Arial" charset="0"/>
              </a:rPr>
              <a:t>1</a:t>
            </a:r>
            <a:r>
              <a:rPr lang="en-US" sz="2800" dirty="0">
                <a:latin typeface="Arial" charset="0"/>
              </a:rPr>
              <a:t>,y</a:t>
            </a:r>
            <a:r>
              <a:rPr lang="en-US" sz="2800" baseline="-25000" dirty="0">
                <a:latin typeface="Arial" charset="0"/>
              </a:rPr>
              <a:t>1</a:t>
            </a:r>
            <a:r>
              <a:rPr lang="ru-RU" sz="2800" dirty="0">
                <a:latin typeface="Arial" charset="0"/>
              </a:rPr>
              <a:t>)</a:t>
            </a:r>
            <a:endParaRPr lang="ru-RU" sz="2800" i="1" dirty="0">
              <a:latin typeface="Arial" charset="0"/>
            </a:endParaRPr>
          </a:p>
        </p:txBody>
      </p:sp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D0CBFBC9-9D61-4E08-A454-591C07487F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6363" y="1633538"/>
          <a:ext cx="3138487" cy="139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1028520" imgH="457200" progId="Equation.3">
                  <p:embed/>
                </p:oleObj>
              </mc:Choice>
              <mc:Fallback>
                <p:oleObj name="Формула" r:id="rId3" imgW="10285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1633538"/>
                        <a:ext cx="3138487" cy="139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Группа 46">
            <a:extLst>
              <a:ext uri="{FF2B5EF4-FFF2-40B4-BE49-F238E27FC236}">
                <a16:creationId xmlns:a16="http://schemas.microsoft.com/office/drawing/2014/main" id="{E74177B0-87AB-4A49-8F01-ABC58F327859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750888"/>
            <a:ext cx="4075112" cy="3738562"/>
            <a:chOff x="272074" y="750516"/>
            <a:chExt cx="4074295" cy="3738356"/>
          </a:xfrm>
        </p:grpSpPr>
        <p:sp>
          <p:nvSpPr>
            <p:cNvPr id="6171" name="Полилиния 23">
              <a:extLst>
                <a:ext uri="{FF2B5EF4-FFF2-40B4-BE49-F238E27FC236}">
                  <a16:creationId xmlns:a16="http://schemas.microsoft.com/office/drawing/2014/main" id="{7DBA68EF-D15B-4559-8D35-61C00742F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522" y="1947551"/>
              <a:ext cx="3538847" cy="0"/>
            </a:xfrm>
            <a:custGeom>
              <a:avLst/>
              <a:gdLst>
                <a:gd name="T0" fmla="*/ 0 w 3538847"/>
                <a:gd name="T1" fmla="*/ 0 h 35626"/>
                <a:gd name="T2" fmla="*/ 3538847 w 3538847"/>
                <a:gd name="T3" fmla="*/ 0 h 35626"/>
                <a:gd name="T4" fmla="*/ 0 60000 65536"/>
                <a:gd name="T5" fmla="*/ 0 60000 65536"/>
                <a:gd name="T6" fmla="*/ 0 w 3538847"/>
                <a:gd name="T7" fmla="*/ 0 h 35626"/>
                <a:gd name="T8" fmla="*/ 3538847 w 3538847"/>
                <a:gd name="T9" fmla="*/ 0 h 356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38847" h="35626">
                  <a:moveTo>
                    <a:pt x="0" y="35626"/>
                  </a:moveTo>
                  <a:lnTo>
                    <a:pt x="353884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6172" name="Прямоугольник 24">
              <a:extLst>
                <a:ext uri="{FF2B5EF4-FFF2-40B4-BE49-F238E27FC236}">
                  <a16:creationId xmlns:a16="http://schemas.microsoft.com/office/drawing/2014/main" id="{B358B173-1B71-4F3F-B2C9-51F023CC5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74" y="1712417"/>
              <a:ext cx="4972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UA" sz="2800">
                  <a:solidFill>
                    <a:srgbClr val="000000"/>
                  </a:solidFill>
                </a:rPr>
                <a:t>y</a:t>
              </a:r>
              <a:r>
                <a:rPr lang="en-US" altLang="ru-UA" sz="2800" baseline="-25000">
                  <a:solidFill>
                    <a:srgbClr val="000000"/>
                  </a:solidFill>
                </a:rPr>
                <a:t>1</a:t>
              </a:r>
              <a:endParaRPr lang="ru-RU" altLang="ru-UA" baseline="-25000"/>
            </a:p>
          </p:txBody>
        </p:sp>
        <p:sp>
          <p:nvSpPr>
            <p:cNvPr id="6173" name="Полилиния 25">
              <a:extLst>
                <a:ext uri="{FF2B5EF4-FFF2-40B4-BE49-F238E27FC236}">
                  <a16:creationId xmlns:a16="http://schemas.microsoft.com/office/drawing/2014/main" id="{47F5F789-1A93-4A17-A742-C1B597384FF7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563389" y="2879765"/>
              <a:ext cx="3218214" cy="0"/>
            </a:xfrm>
            <a:custGeom>
              <a:avLst/>
              <a:gdLst>
                <a:gd name="T0" fmla="*/ 0 w 3538847"/>
                <a:gd name="T1" fmla="*/ 0 h 35626"/>
                <a:gd name="T2" fmla="*/ 1132141 w 3538847"/>
                <a:gd name="T3" fmla="*/ 0 h 35626"/>
                <a:gd name="T4" fmla="*/ 0 60000 65536"/>
                <a:gd name="T5" fmla="*/ 0 60000 65536"/>
                <a:gd name="T6" fmla="*/ 0 w 3538847"/>
                <a:gd name="T7" fmla="*/ 0 h 35626"/>
                <a:gd name="T8" fmla="*/ 3538847 w 3538847"/>
                <a:gd name="T9" fmla="*/ 0 h 356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38847" h="35626">
                  <a:moveTo>
                    <a:pt x="0" y="35626"/>
                  </a:moveTo>
                  <a:lnTo>
                    <a:pt x="353884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6174" name="Прямоугольник 26">
              <a:extLst>
                <a:ext uri="{FF2B5EF4-FFF2-40B4-BE49-F238E27FC236}">
                  <a16:creationId xmlns:a16="http://schemas.microsoft.com/office/drawing/2014/main" id="{F7B5ACCC-5FEB-4EBD-87CE-217E2F057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147" y="750516"/>
              <a:ext cx="4972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UA" sz="2800">
                  <a:solidFill>
                    <a:srgbClr val="000000"/>
                  </a:solidFill>
                </a:rPr>
                <a:t>x</a:t>
              </a:r>
              <a:r>
                <a:rPr lang="en-US" altLang="ru-UA" sz="2800" baseline="-25000">
                  <a:solidFill>
                    <a:srgbClr val="000000"/>
                  </a:solidFill>
                </a:rPr>
                <a:t>1</a:t>
              </a:r>
              <a:endParaRPr lang="ru-RU" altLang="ru-UA" baseline="-25000"/>
            </a:p>
          </p:txBody>
        </p:sp>
      </p:grpSp>
      <p:sp>
        <p:nvSpPr>
          <p:cNvPr id="29" name="Rectangle 5">
            <a:extLst>
              <a:ext uri="{FF2B5EF4-FFF2-40B4-BE49-F238E27FC236}">
                <a16:creationId xmlns:a16="http://schemas.microsoft.com/office/drawing/2014/main" id="{F83296D1-D4AB-41EA-9385-3E21A3E58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5065713"/>
            <a:ext cx="6681788" cy="10620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(x0-W/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y0-H/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lnSpc>
                <a:spcPct val="114000"/>
              </a:lnSpc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      x0+W/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y0+H/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grpSp>
        <p:nvGrpSpPr>
          <p:cNvPr id="6" name="Группа 45">
            <a:extLst>
              <a:ext uri="{FF2B5EF4-FFF2-40B4-BE49-F238E27FC236}">
                <a16:creationId xmlns:a16="http://schemas.microsoft.com/office/drawing/2014/main" id="{D72BF357-2FA5-4541-848A-6FF4D60BC545}"/>
              </a:ext>
            </a:extLst>
          </p:cNvPr>
          <p:cNvGrpSpPr>
            <a:grpSpLocks/>
          </p:cNvGrpSpPr>
          <p:nvPr/>
        </p:nvGrpSpPr>
        <p:grpSpPr bwMode="auto">
          <a:xfrm>
            <a:off x="906463" y="2043113"/>
            <a:ext cx="1871662" cy="2754312"/>
            <a:chOff x="906131" y="2042557"/>
            <a:chExt cx="1872697" cy="2755075"/>
          </a:xfrm>
        </p:grpSpPr>
        <p:sp>
          <p:nvSpPr>
            <p:cNvPr id="6167" name="Правая фигурная скобка 29">
              <a:extLst>
                <a:ext uri="{FF2B5EF4-FFF2-40B4-BE49-F238E27FC236}">
                  <a16:creationId xmlns:a16="http://schemas.microsoft.com/office/drawing/2014/main" id="{F4BE04E8-9757-47A6-AC74-5C79914BACA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626920" y="2042557"/>
              <a:ext cx="249382" cy="1793173"/>
            </a:xfrm>
            <a:prstGeom prst="rightBrace">
              <a:avLst>
                <a:gd name="adj1" fmla="val 56725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31" name="AutoShape 18">
              <a:extLst>
                <a:ext uri="{FF2B5EF4-FFF2-40B4-BE49-F238E27FC236}">
                  <a16:creationId xmlns:a16="http://schemas.microsoft.com/office/drawing/2014/main" id="{67A96B61-0B72-4C6E-B86C-98E5A9F30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131" y="2090195"/>
              <a:ext cx="636939" cy="522432"/>
            </a:xfrm>
            <a:prstGeom prst="wedgeRoundRectCallout">
              <a:avLst>
                <a:gd name="adj1" fmla="val 65329"/>
                <a:gd name="adj2" fmla="val 110614"/>
                <a:gd name="adj3" fmla="val 16667"/>
              </a:avLst>
            </a:prstGeom>
            <a:solidFill>
              <a:srgbClr val="FFFF99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800" dirty="0">
                  <a:latin typeface="Arial" charset="0"/>
                </a:rPr>
                <a:t>H</a:t>
              </a:r>
              <a:endParaRPr lang="ru-RU" sz="2800" i="1" dirty="0">
                <a:latin typeface="Arial" charset="0"/>
              </a:endParaRPr>
            </a:p>
          </p:txBody>
        </p:sp>
        <p:sp>
          <p:nvSpPr>
            <p:cNvPr id="32" name="AutoShape 18">
              <a:extLst>
                <a:ext uri="{FF2B5EF4-FFF2-40B4-BE49-F238E27FC236}">
                  <a16:creationId xmlns:a16="http://schemas.microsoft.com/office/drawing/2014/main" id="{2E70657B-6B7A-4D90-902B-83D988410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182" y="4275200"/>
              <a:ext cx="638528" cy="522432"/>
            </a:xfrm>
            <a:prstGeom prst="wedgeRoundRectCallout">
              <a:avLst>
                <a:gd name="adj1" fmla="val -16613"/>
                <a:gd name="adj2" fmla="val -96205"/>
                <a:gd name="adj3" fmla="val 16667"/>
              </a:avLst>
            </a:prstGeom>
            <a:solidFill>
              <a:srgbClr val="FFFF99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800" dirty="0">
                  <a:latin typeface="Arial" charset="0"/>
                </a:rPr>
                <a:t>W</a:t>
              </a:r>
              <a:endParaRPr lang="ru-RU" sz="2800" i="1" dirty="0">
                <a:latin typeface="Arial" charset="0"/>
              </a:endParaRPr>
            </a:p>
          </p:txBody>
        </p:sp>
        <p:sp>
          <p:nvSpPr>
            <p:cNvPr id="6170" name="Правая фигурная скобка 32">
              <a:extLst>
                <a:ext uri="{FF2B5EF4-FFF2-40B4-BE49-F238E27FC236}">
                  <a16:creationId xmlns:a16="http://schemas.microsoft.com/office/drawing/2014/main" id="{58A20DBC-D1B5-4AD1-B023-7AAAEADE8717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2202874" y="3509161"/>
              <a:ext cx="249383" cy="902524"/>
            </a:xfrm>
            <a:prstGeom prst="rightBrace">
              <a:avLst>
                <a:gd name="adj1" fmla="val 56715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sp>
        <p:nvSpPr>
          <p:cNvPr id="34" name="Полилиния 33">
            <a:extLst>
              <a:ext uri="{FF2B5EF4-FFF2-40B4-BE49-F238E27FC236}">
                <a16:creationId xmlns:a16="http://schemas.microsoft.com/office/drawing/2014/main" id="{5A5B5AD4-8F1D-4914-9C83-34DD5D71826A}"/>
              </a:ext>
            </a:extLst>
          </p:cNvPr>
          <p:cNvSpPr>
            <a:spLocks/>
          </p:cNvSpPr>
          <p:nvPr/>
        </p:nvSpPr>
        <p:spPr bwMode="auto">
          <a:xfrm>
            <a:off x="1235075" y="3633788"/>
            <a:ext cx="819150" cy="1579562"/>
          </a:xfrm>
          <a:custGeom>
            <a:avLst/>
            <a:gdLst>
              <a:gd name="T0" fmla="*/ 816684 w 819397"/>
              <a:gd name="T1" fmla="*/ 0 h 1579419"/>
              <a:gd name="T2" fmla="*/ 213052 w 819397"/>
              <a:gd name="T3" fmla="*/ 653792 h 1579419"/>
              <a:gd name="T4" fmla="*/ 0 w 819397"/>
              <a:gd name="T5" fmla="*/ 1580992 h 1579419"/>
              <a:gd name="T6" fmla="*/ 0 60000 65536"/>
              <a:gd name="T7" fmla="*/ 0 60000 65536"/>
              <a:gd name="T8" fmla="*/ 0 60000 65536"/>
              <a:gd name="T9" fmla="*/ 0 w 819397"/>
              <a:gd name="T10" fmla="*/ 0 h 1579419"/>
              <a:gd name="T11" fmla="*/ 819397 w 819397"/>
              <a:gd name="T12" fmla="*/ 1579419 h 15794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9397" h="1579419">
                <a:moveTo>
                  <a:pt x="819397" y="0"/>
                </a:moveTo>
                <a:cubicBezTo>
                  <a:pt x="584859" y="194953"/>
                  <a:pt x="350322" y="389907"/>
                  <a:pt x="213756" y="653143"/>
                </a:cubicBezTo>
                <a:cubicBezTo>
                  <a:pt x="77190" y="916379"/>
                  <a:pt x="38595" y="1247899"/>
                  <a:pt x="0" y="1579419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35" name="Rectangle 5">
            <a:extLst>
              <a:ext uri="{FF2B5EF4-FFF2-40B4-BE49-F238E27FC236}">
                <a16:creationId xmlns:a16="http://schemas.microsoft.com/office/drawing/2014/main" id="{00D578CD-2E28-4E08-A764-2255B630F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4210050"/>
            <a:ext cx="4343400" cy="58578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(x0, y0, W/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37" name="Полилиния 36">
            <a:extLst>
              <a:ext uri="{FF2B5EF4-FFF2-40B4-BE49-F238E27FC236}">
                <a16:creationId xmlns:a16="http://schemas.microsoft.com/office/drawing/2014/main" id="{E3F3C3B4-79EE-4F32-83F0-AAF4C8291871}"/>
              </a:ext>
            </a:extLst>
          </p:cNvPr>
          <p:cNvSpPr>
            <a:spLocks/>
          </p:cNvSpPr>
          <p:nvPr/>
        </p:nvSpPr>
        <p:spPr bwMode="auto">
          <a:xfrm>
            <a:off x="2493963" y="3098800"/>
            <a:ext cx="1781175" cy="1247775"/>
          </a:xfrm>
          <a:custGeom>
            <a:avLst/>
            <a:gdLst>
              <a:gd name="T0" fmla="*/ 0 w 1781299"/>
              <a:gd name="T1" fmla="*/ 0 h 1246909"/>
              <a:gd name="T2" fmla="*/ 1032361 w 1781299"/>
              <a:gd name="T3" fmla="*/ 921408 h 1246909"/>
              <a:gd name="T4" fmla="*/ 1779935 w 1781299"/>
              <a:gd name="T5" fmla="*/ 1256468 h 1246909"/>
              <a:gd name="T6" fmla="*/ 0 60000 65536"/>
              <a:gd name="T7" fmla="*/ 0 60000 65536"/>
              <a:gd name="T8" fmla="*/ 0 60000 65536"/>
              <a:gd name="T9" fmla="*/ 0 w 1781299"/>
              <a:gd name="T10" fmla="*/ 0 h 1246909"/>
              <a:gd name="T11" fmla="*/ 1781299 w 1781299"/>
              <a:gd name="T12" fmla="*/ 1246909 h 12469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1299" h="1246909">
                <a:moveTo>
                  <a:pt x="0" y="0"/>
                </a:moveTo>
                <a:cubicBezTo>
                  <a:pt x="368135" y="353291"/>
                  <a:pt x="736270" y="706582"/>
                  <a:pt x="1033153" y="914400"/>
                </a:cubicBezTo>
                <a:cubicBezTo>
                  <a:pt x="1330036" y="1122218"/>
                  <a:pt x="1555667" y="1184563"/>
                  <a:pt x="1781299" y="1246909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D0AA9911-6FEA-4B35-998B-91C3049AC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3367088"/>
            <a:ext cx="4772025" cy="58578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line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(x0, y0, x1, y1)</a:t>
            </a:r>
          </a:p>
        </p:txBody>
      </p:sp>
      <p:sp>
        <p:nvSpPr>
          <p:cNvPr id="39" name="Полилиния 38">
            <a:extLst>
              <a:ext uri="{FF2B5EF4-FFF2-40B4-BE49-F238E27FC236}">
                <a16:creationId xmlns:a16="http://schemas.microsoft.com/office/drawing/2014/main" id="{A3AE1685-19DD-43B9-88BF-6085A130DDBE}"/>
              </a:ext>
            </a:extLst>
          </p:cNvPr>
          <p:cNvSpPr>
            <a:spLocks/>
          </p:cNvSpPr>
          <p:nvPr/>
        </p:nvSpPr>
        <p:spPr bwMode="auto">
          <a:xfrm>
            <a:off x="3135313" y="2019300"/>
            <a:ext cx="1222375" cy="1508125"/>
          </a:xfrm>
          <a:custGeom>
            <a:avLst/>
            <a:gdLst>
              <a:gd name="T0" fmla="*/ 0 w 1781299"/>
              <a:gd name="T1" fmla="*/ 0 h 1246909"/>
              <a:gd name="T2" fmla="*/ 15715 w 1781299"/>
              <a:gd name="T3" fmla="*/ 3288047 h 1246909"/>
              <a:gd name="T4" fmla="*/ 19437 w 1781299"/>
              <a:gd name="T5" fmla="*/ 12220153 h 1246909"/>
              <a:gd name="T6" fmla="*/ 0 60000 65536"/>
              <a:gd name="T7" fmla="*/ 0 60000 65536"/>
              <a:gd name="T8" fmla="*/ 0 60000 65536"/>
              <a:gd name="T9" fmla="*/ 0 w 1781299"/>
              <a:gd name="T10" fmla="*/ 0 h 1246909"/>
              <a:gd name="T11" fmla="*/ 1781299 w 1781299"/>
              <a:gd name="T12" fmla="*/ 1246909 h 12469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1299" h="1246909">
                <a:moveTo>
                  <a:pt x="0" y="0"/>
                </a:moveTo>
                <a:cubicBezTo>
                  <a:pt x="368135" y="353291"/>
                  <a:pt x="1143376" y="127684"/>
                  <a:pt x="1440259" y="335502"/>
                </a:cubicBezTo>
                <a:cubicBezTo>
                  <a:pt x="1737142" y="543320"/>
                  <a:pt x="1698170" y="1006433"/>
                  <a:pt x="1781299" y="1246909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7" name="Group 55">
            <a:extLst>
              <a:ext uri="{FF2B5EF4-FFF2-40B4-BE49-F238E27FC236}">
                <a16:creationId xmlns:a16="http://schemas.microsoft.com/office/drawing/2014/main" id="{F781C3C8-D5B5-48C8-8C3B-AC1BFC8C105C}"/>
              </a:ext>
            </a:extLst>
          </p:cNvPr>
          <p:cNvGrpSpPr>
            <a:grpSpLocks/>
          </p:cNvGrpSpPr>
          <p:nvPr/>
        </p:nvGrpSpPr>
        <p:grpSpPr bwMode="auto">
          <a:xfrm>
            <a:off x="4995863" y="911225"/>
            <a:ext cx="3844925" cy="663575"/>
            <a:chOff x="433" y="3902"/>
            <a:chExt cx="2254" cy="418"/>
          </a:xfrm>
        </p:grpSpPr>
        <p:sp>
          <p:nvSpPr>
            <p:cNvPr id="41" name="Text Box 56">
              <a:extLst>
                <a:ext uri="{FF2B5EF4-FFF2-40B4-BE49-F238E27FC236}">
                  <a16:creationId xmlns:a16="http://schemas.microsoft.com/office/drawing/2014/main" id="{2747F522-B749-4271-9902-EB29D1D891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1960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Як </a:t>
              </a:r>
              <a:r>
                <a:rPr lang="ru-RU" sz="2400" dirty="0" err="1">
                  <a:latin typeface="Arial" charset="0"/>
                </a:rPr>
                <a:t>знайти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en-US" sz="2400" i="1" dirty="0">
                  <a:latin typeface="Arial" charset="0"/>
                </a:rPr>
                <a:t>x</a:t>
              </a:r>
              <a:r>
                <a:rPr lang="en-US" sz="2400" baseline="-25000" dirty="0">
                  <a:latin typeface="Arial" charset="0"/>
                </a:rPr>
                <a:t>1</a:t>
              </a:r>
              <a:r>
                <a:rPr lang="en-US" sz="2400" dirty="0">
                  <a:latin typeface="Arial" charset="0"/>
                </a:rPr>
                <a:t> </a:t>
              </a:r>
              <a:r>
                <a:rPr lang="ru-RU" sz="2400" dirty="0">
                  <a:latin typeface="Arial" charset="0"/>
                </a:rPr>
                <a:t>та </a:t>
              </a:r>
              <a:r>
                <a:rPr lang="en-US" sz="2400" i="1" dirty="0">
                  <a:latin typeface="Arial" charset="0"/>
                </a:rPr>
                <a:t>y</a:t>
              </a:r>
              <a:r>
                <a:rPr lang="en-US" sz="2400" baseline="-25000" dirty="0">
                  <a:latin typeface="Arial" charset="0"/>
                </a:rPr>
                <a:t>1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6166" name="Oval 57">
              <a:extLst>
                <a:ext uri="{FF2B5EF4-FFF2-40B4-BE49-F238E27FC236}">
                  <a16:creationId xmlns:a16="http://schemas.microsoft.com/office/drawing/2014/main" id="{3C4418FD-4AA7-4173-ACCB-55DD9265F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UA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UA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40" name="Line 2">
            <a:extLst>
              <a:ext uri="{FF2B5EF4-FFF2-40B4-BE49-F238E27FC236}">
                <a16:creationId xmlns:a16="http://schemas.microsoft.com/office/drawing/2014/main" id="{836AA953-79A6-465E-B90B-6B9EA0BE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9" grpId="0" build="allAtOnce" animBg="1"/>
      <p:bldP spid="35" grpId="0" build="p" animBg="1"/>
      <p:bldP spid="38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1">
            <a:extLst>
              <a:ext uri="{FF2B5EF4-FFF2-40B4-BE49-F238E27FC236}">
                <a16:creationId xmlns:a16="http://schemas.microsoft.com/office/drawing/2014/main" id="{372F1630-9F4A-4D58-9C55-675774016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Чи</a:t>
            </a:r>
            <a:r>
              <a:rPr lang="ru-RU" altLang="ru-UA" dirty="0"/>
              <a:t> </a:t>
            </a:r>
            <a:r>
              <a:rPr lang="ru-RU" altLang="ru-UA" dirty="0" err="1"/>
              <a:t>потрапив</a:t>
            </a:r>
            <a:r>
              <a:rPr lang="ru-RU" altLang="ru-UA" dirty="0"/>
              <a:t> снаряд в </a:t>
            </a:r>
            <a:r>
              <a:rPr lang="ru-RU" altLang="ru-UA" dirty="0" err="1"/>
              <a:t>дану</a:t>
            </a:r>
            <a:r>
              <a:rPr lang="ru-RU" altLang="ru-UA" dirty="0"/>
              <a:t> </a:t>
            </a:r>
            <a:r>
              <a:rPr lang="ru-RU" altLang="ru-UA" dirty="0" err="1"/>
              <a:t>тарілку</a:t>
            </a:r>
            <a:r>
              <a:rPr lang="ru-RU" altLang="ru-UA" dirty="0"/>
              <a:t>?</a:t>
            </a:r>
          </a:p>
        </p:txBody>
      </p:sp>
      <p:sp>
        <p:nvSpPr>
          <p:cNvPr id="7173" name="Номер слайда 2">
            <a:extLst>
              <a:ext uri="{FF2B5EF4-FFF2-40B4-BE49-F238E27FC236}">
                <a16:creationId xmlns:a16="http://schemas.microsoft.com/office/drawing/2014/main" id="{F44DDFF9-4A72-4CA9-85E4-868870B0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55C6E0-141E-4D1B-94E3-7D35648D6D8B}" type="slidenum">
              <a:rPr lang="ru-RU" altLang="ru-UA"/>
              <a:pPr eaLnBrk="1" hangingPunct="1"/>
              <a:t>20</a:t>
            </a:fld>
            <a:endParaRPr lang="ru-RU" altLang="ru-UA"/>
          </a:p>
        </p:txBody>
      </p:sp>
      <p:grpSp>
        <p:nvGrpSpPr>
          <p:cNvPr id="2" name="Группа 57">
            <a:extLst>
              <a:ext uri="{FF2B5EF4-FFF2-40B4-BE49-F238E27FC236}">
                <a16:creationId xmlns:a16="http://schemas.microsoft.com/office/drawing/2014/main" id="{2503BAE7-E3E7-41BD-B1DC-737BCD9F5680}"/>
              </a:ext>
            </a:extLst>
          </p:cNvPr>
          <p:cNvGrpSpPr>
            <a:grpSpLocks/>
          </p:cNvGrpSpPr>
          <p:nvPr/>
        </p:nvGrpSpPr>
        <p:grpSpPr bwMode="auto">
          <a:xfrm>
            <a:off x="417513" y="1331913"/>
            <a:ext cx="1451038" cy="1611609"/>
            <a:chOff x="416895" y="1331650"/>
            <a:chExt cx="1451253" cy="1612646"/>
          </a:xfrm>
        </p:grpSpPr>
        <p:sp>
          <p:nvSpPr>
            <p:cNvPr id="7204" name="Овал 22">
              <a:extLst>
                <a:ext uri="{FF2B5EF4-FFF2-40B4-BE49-F238E27FC236}">
                  <a16:creationId xmlns:a16="http://schemas.microsoft.com/office/drawing/2014/main" id="{FA76C3E4-F26B-45E3-85BE-50508CCD8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588" y="1331650"/>
              <a:ext cx="720000" cy="720000"/>
            </a:xfrm>
            <a:prstGeom prst="ellipse">
              <a:avLst/>
            </a:prstGeom>
            <a:solidFill>
              <a:srgbClr val="88CC00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205" name="Овал 23">
              <a:extLst>
                <a:ext uri="{FF2B5EF4-FFF2-40B4-BE49-F238E27FC236}">
                  <a16:creationId xmlns:a16="http://schemas.microsoft.com/office/drawing/2014/main" id="{6D9E9C36-7BD4-4EB5-9F28-3443BA508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838" y="2015573"/>
              <a:ext cx="316837" cy="316837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206" name="Прямоугольник 27">
              <a:extLst>
                <a:ext uri="{FF2B5EF4-FFF2-40B4-BE49-F238E27FC236}">
                  <a16:creationId xmlns:a16="http://schemas.microsoft.com/office/drawing/2014/main" id="{503E9088-F7E5-4039-858C-ED4182CFD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95" y="2482334"/>
              <a:ext cx="145125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UA" sz="2400" dirty="0">
                  <a:solidFill>
                    <a:srgbClr val="000000"/>
                  </a:solidFill>
                  <a:cs typeface="Courier New" panose="02070309020205020404" pitchFamily="49" charset="0"/>
                </a:rPr>
                <a:t>не попав</a:t>
              </a:r>
              <a:endParaRPr lang="ru-RU" altLang="ru-UA" dirty="0"/>
            </a:p>
          </p:txBody>
        </p:sp>
      </p:grpSp>
      <p:grpSp>
        <p:nvGrpSpPr>
          <p:cNvPr id="3" name="Группа 58">
            <a:extLst>
              <a:ext uri="{FF2B5EF4-FFF2-40B4-BE49-F238E27FC236}">
                <a16:creationId xmlns:a16="http://schemas.microsoft.com/office/drawing/2014/main" id="{0878B499-B763-4EFA-9BE6-45DFEDABF30B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1331913"/>
            <a:ext cx="1039812" cy="1611312"/>
            <a:chOff x="1991695" y="1331650"/>
            <a:chExt cx="1040670" cy="1612349"/>
          </a:xfrm>
        </p:grpSpPr>
        <p:sp>
          <p:nvSpPr>
            <p:cNvPr id="7201" name="Овал 24">
              <a:extLst>
                <a:ext uri="{FF2B5EF4-FFF2-40B4-BE49-F238E27FC236}">
                  <a16:creationId xmlns:a16="http://schemas.microsoft.com/office/drawing/2014/main" id="{58BD1B2D-B167-4A17-A4F7-DAC7D3602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388" y="1331650"/>
              <a:ext cx="720000" cy="720000"/>
            </a:xfrm>
            <a:prstGeom prst="ellipse">
              <a:avLst/>
            </a:prstGeom>
            <a:solidFill>
              <a:srgbClr val="88CC00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202" name="Овал 25">
              <a:extLst>
                <a:ext uri="{FF2B5EF4-FFF2-40B4-BE49-F238E27FC236}">
                  <a16:creationId xmlns:a16="http://schemas.microsoft.com/office/drawing/2014/main" id="{71CA0433-CE26-4F10-BFA7-27B9A0D08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538" y="1939373"/>
              <a:ext cx="316837" cy="316837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203" name="Прямоугольник 28">
              <a:extLst>
                <a:ext uri="{FF2B5EF4-FFF2-40B4-BE49-F238E27FC236}">
                  <a16:creationId xmlns:a16="http://schemas.microsoft.com/office/drawing/2014/main" id="{8B813157-F517-4A52-98B7-CEF131922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1695" y="2482334"/>
              <a:ext cx="10406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UA" sz="2400" dirty="0">
                  <a:solidFill>
                    <a:srgbClr val="000000"/>
                  </a:solidFill>
                  <a:cs typeface="Courier New" panose="02070309020205020404" pitchFamily="49" charset="0"/>
                </a:rPr>
                <a:t>попав</a:t>
              </a:r>
              <a:endParaRPr lang="ru-RU" altLang="ru-UA" dirty="0"/>
            </a:p>
          </p:txBody>
        </p:sp>
      </p:grpSp>
      <p:grpSp>
        <p:nvGrpSpPr>
          <p:cNvPr id="4" name="Group 55">
            <a:extLst>
              <a:ext uri="{FF2B5EF4-FFF2-40B4-BE49-F238E27FC236}">
                <a16:creationId xmlns:a16="http://schemas.microsoft.com/office/drawing/2014/main" id="{482B9F03-083A-4E8B-B812-EC3C45A86C25}"/>
              </a:ext>
            </a:extLst>
          </p:cNvPr>
          <p:cNvGrpSpPr>
            <a:grpSpLocks/>
          </p:cNvGrpSpPr>
          <p:nvPr/>
        </p:nvGrpSpPr>
        <p:grpSpPr bwMode="auto">
          <a:xfrm>
            <a:off x="3028950" y="1181101"/>
            <a:ext cx="5997575" cy="1060450"/>
            <a:chOff x="433" y="3902"/>
            <a:chExt cx="3488" cy="668"/>
          </a:xfrm>
        </p:grpSpPr>
        <p:sp>
          <p:nvSpPr>
            <p:cNvPr id="31" name="Text Box 56">
              <a:extLst>
                <a:ext uri="{FF2B5EF4-FFF2-40B4-BE49-F238E27FC236}">
                  <a16:creationId xmlns:a16="http://schemas.microsoft.com/office/drawing/2014/main" id="{B27BDD7F-0153-475E-8A87-9B2524FC17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3194" cy="60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US" sz="2800" dirty="0">
                  <a:latin typeface="Arial" charset="0"/>
                </a:rPr>
                <a:t> </a:t>
              </a:r>
              <a:r>
                <a:rPr lang="uk-UA" sz="2800" dirty="0">
                  <a:latin typeface="Arial" charset="0"/>
                </a:rPr>
                <a:t> </a:t>
              </a:r>
              <a:r>
                <a:rPr lang="ru-RU" sz="2800" dirty="0">
                  <a:latin typeface="Arial" charset="0"/>
                </a:rPr>
                <a:t>Як </a:t>
              </a:r>
              <a:r>
                <a:rPr lang="ru-RU" sz="2800" dirty="0" err="1">
                  <a:latin typeface="Arial" charset="0"/>
                </a:rPr>
                <a:t>записати</a:t>
              </a:r>
              <a:r>
                <a:rPr lang="ru-RU" sz="2800" dirty="0">
                  <a:latin typeface="Arial" charset="0"/>
                </a:rPr>
                <a:t> </a:t>
              </a:r>
              <a:r>
                <a:rPr lang="ru-RU" sz="2800" dirty="0" err="1">
                  <a:latin typeface="Arial" charset="0"/>
                </a:rPr>
                <a:t>умову</a:t>
              </a:r>
              <a:r>
                <a:rPr lang="ru-RU" sz="2800" dirty="0">
                  <a:latin typeface="Arial" charset="0"/>
                </a:rPr>
                <a:t> «</a:t>
              </a:r>
              <a:r>
                <a:rPr lang="ru-RU" sz="2800" dirty="0" err="1">
                  <a:latin typeface="Arial" charset="0"/>
                </a:rPr>
                <a:t>потрапив</a:t>
              </a:r>
              <a:r>
                <a:rPr lang="ru-RU" sz="2800" dirty="0">
                  <a:latin typeface="Arial" charset="0"/>
                </a:rPr>
                <a:t>» у </a:t>
              </a:r>
              <a:r>
                <a:rPr lang="ru-RU" sz="2800" dirty="0" err="1">
                  <a:latin typeface="Arial" charset="0"/>
                </a:rPr>
                <a:t>вигляді</a:t>
              </a:r>
              <a:r>
                <a:rPr lang="ru-RU" sz="2800" dirty="0">
                  <a:latin typeface="Arial" charset="0"/>
                </a:rPr>
                <a:t> </a:t>
              </a:r>
              <a:r>
                <a:rPr lang="ru-RU" sz="2800" dirty="0" err="1">
                  <a:latin typeface="Arial" charset="0"/>
                </a:rPr>
                <a:t>формули</a:t>
              </a:r>
              <a:r>
                <a:rPr lang="ru-RU" sz="2800" dirty="0">
                  <a:latin typeface="Arial" charset="0"/>
                </a:rPr>
                <a:t>?</a:t>
              </a:r>
            </a:p>
          </p:txBody>
        </p:sp>
        <p:sp>
          <p:nvSpPr>
            <p:cNvPr id="7200" name="Oval 57">
              <a:extLst>
                <a:ext uri="{FF2B5EF4-FFF2-40B4-BE49-F238E27FC236}">
                  <a16:creationId xmlns:a16="http://schemas.microsoft.com/office/drawing/2014/main" id="{6C106F38-9EBA-40E3-ADC3-E3045481E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UA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UA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5" name="Группа 38">
            <a:extLst>
              <a:ext uri="{FF2B5EF4-FFF2-40B4-BE49-F238E27FC236}">
                <a16:creationId xmlns:a16="http://schemas.microsoft.com/office/drawing/2014/main" id="{2D0D09F0-96A7-4EAA-8FB5-70424058F64D}"/>
              </a:ext>
            </a:extLst>
          </p:cNvPr>
          <p:cNvGrpSpPr>
            <a:grpSpLocks/>
          </p:cNvGrpSpPr>
          <p:nvPr/>
        </p:nvGrpSpPr>
        <p:grpSpPr bwMode="auto">
          <a:xfrm>
            <a:off x="809625" y="3402013"/>
            <a:ext cx="1450975" cy="1449387"/>
            <a:chOff x="810287" y="3401749"/>
            <a:chExt cx="1449651" cy="1449651"/>
          </a:xfrm>
        </p:grpSpPr>
        <p:sp>
          <p:nvSpPr>
            <p:cNvPr id="7197" name="Овал 32">
              <a:extLst>
                <a:ext uri="{FF2B5EF4-FFF2-40B4-BE49-F238E27FC236}">
                  <a16:creationId xmlns:a16="http://schemas.microsoft.com/office/drawing/2014/main" id="{75BCC263-8247-47F3-AE7D-0D2AE8ACC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287" y="3401749"/>
              <a:ext cx="1449651" cy="1449651"/>
            </a:xfrm>
            <a:prstGeom prst="ellipse">
              <a:avLst/>
            </a:prstGeom>
            <a:solidFill>
              <a:srgbClr val="88CC00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198" name="Овал 35">
              <a:extLst>
                <a:ext uri="{FF2B5EF4-FFF2-40B4-BE49-F238E27FC236}">
                  <a16:creationId xmlns:a16="http://schemas.microsoft.com/office/drawing/2014/main" id="{D44D118C-1BF9-45D4-A091-02D72878C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112" y="409057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grpSp>
        <p:nvGrpSpPr>
          <p:cNvPr id="6" name="Группа 37">
            <a:extLst>
              <a:ext uri="{FF2B5EF4-FFF2-40B4-BE49-F238E27FC236}">
                <a16:creationId xmlns:a16="http://schemas.microsoft.com/office/drawing/2014/main" id="{6455541B-B65D-4EBF-A2B8-C4F3DD78EADC}"/>
              </a:ext>
            </a:extLst>
          </p:cNvPr>
          <p:cNvGrpSpPr>
            <a:grpSpLocks/>
          </p:cNvGrpSpPr>
          <p:nvPr/>
        </p:nvGrpSpPr>
        <p:grpSpPr bwMode="auto">
          <a:xfrm>
            <a:off x="2390775" y="4721225"/>
            <a:ext cx="638175" cy="636588"/>
            <a:chOff x="2391438" y="4720673"/>
            <a:chExt cx="637921" cy="637921"/>
          </a:xfrm>
        </p:grpSpPr>
        <p:sp>
          <p:nvSpPr>
            <p:cNvPr id="7195" name="Овал 33">
              <a:extLst>
                <a:ext uri="{FF2B5EF4-FFF2-40B4-BE49-F238E27FC236}">
                  <a16:creationId xmlns:a16="http://schemas.microsoft.com/office/drawing/2014/main" id="{37E60C5F-9025-4DBE-A63D-724185A04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438" y="4720673"/>
              <a:ext cx="637921" cy="637921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196" name="Овал 36">
              <a:extLst>
                <a:ext uri="{FF2B5EF4-FFF2-40B4-BE49-F238E27FC236}">
                  <a16:creationId xmlns:a16="http://schemas.microsoft.com/office/drawing/2014/main" id="{180D3953-DEB2-408C-A9C8-BA6F88E4B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4398" y="5003633"/>
              <a:ext cx="72000" cy="72000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sp>
        <p:nvSpPr>
          <p:cNvPr id="40" name="AutoShape 18">
            <a:extLst>
              <a:ext uri="{FF2B5EF4-FFF2-40B4-BE49-F238E27FC236}">
                <a16:creationId xmlns:a16="http://schemas.microsoft.com/office/drawing/2014/main" id="{693817B5-89D6-4C89-A150-D5A46EF57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763" y="5648325"/>
            <a:ext cx="1271587" cy="514350"/>
          </a:xfrm>
          <a:prstGeom prst="wedgeRoundRectCallout">
            <a:avLst>
              <a:gd name="adj1" fmla="val 23153"/>
              <a:gd name="adj2" fmla="val -16836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Arial" charset="0"/>
              </a:rPr>
              <a:t>(</a:t>
            </a:r>
            <a:r>
              <a:rPr lang="en-US" sz="2800" dirty="0" err="1">
                <a:latin typeface="Arial" charset="0"/>
              </a:rPr>
              <a:t>x</a:t>
            </a:r>
            <a:r>
              <a:rPr lang="en-US" sz="2800" baseline="-25000" dirty="0" err="1">
                <a:latin typeface="Arial" charset="0"/>
              </a:rPr>
              <a:t>b</a:t>
            </a:r>
            <a:r>
              <a:rPr lang="en-US" sz="2800" dirty="0" err="1">
                <a:latin typeface="Arial" charset="0"/>
              </a:rPr>
              <a:t>,y</a:t>
            </a:r>
            <a:r>
              <a:rPr lang="en-US" sz="2800" baseline="-25000" dirty="0" err="1">
                <a:latin typeface="Arial" charset="0"/>
              </a:rPr>
              <a:t>b</a:t>
            </a:r>
            <a:r>
              <a:rPr lang="ru-RU" sz="2800" dirty="0">
                <a:latin typeface="Arial" charset="0"/>
              </a:rPr>
              <a:t>)</a:t>
            </a:r>
            <a:endParaRPr lang="ru-RU" sz="2800" i="1" dirty="0">
              <a:latin typeface="Arial" charset="0"/>
            </a:endParaRPr>
          </a:p>
        </p:txBody>
      </p:sp>
      <p:sp>
        <p:nvSpPr>
          <p:cNvPr id="41" name="AutoShape 18">
            <a:extLst>
              <a:ext uri="{FF2B5EF4-FFF2-40B4-BE49-F238E27FC236}">
                <a16:creationId xmlns:a16="http://schemas.microsoft.com/office/drawing/2014/main" id="{D1E03B50-F5C6-4FDD-B1CB-F40DDB9D8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063" y="3005138"/>
            <a:ext cx="1574800" cy="593725"/>
          </a:xfrm>
          <a:prstGeom prst="wedgeRoundRectCallout">
            <a:avLst>
              <a:gd name="adj1" fmla="val -79517"/>
              <a:gd name="adj2" fmla="val 13167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Arial" charset="0"/>
              </a:rPr>
              <a:t>(</a:t>
            </a:r>
            <a:r>
              <a:rPr lang="en-US" sz="2800" dirty="0" err="1">
                <a:latin typeface="Arial" charset="0"/>
              </a:rPr>
              <a:t>x</a:t>
            </a:r>
            <a:r>
              <a:rPr lang="en-US" sz="2800" baseline="-25000" dirty="0" err="1">
                <a:latin typeface="Arial" charset="0"/>
              </a:rPr>
              <a:t>p</a:t>
            </a:r>
            <a:r>
              <a:rPr lang="en-US" sz="2800" dirty="0" err="1">
                <a:latin typeface="Arial" charset="0"/>
              </a:rPr>
              <a:t>,y</a:t>
            </a:r>
            <a:r>
              <a:rPr lang="en-US" sz="2800" baseline="-25000" dirty="0" err="1">
                <a:latin typeface="Arial" charset="0"/>
              </a:rPr>
              <a:t>p</a:t>
            </a:r>
            <a:r>
              <a:rPr lang="ru-RU" sz="2800" dirty="0">
                <a:latin typeface="Arial" charset="0"/>
              </a:rPr>
              <a:t>)</a:t>
            </a:r>
            <a:endParaRPr lang="ru-RU" sz="2800" i="1" dirty="0">
              <a:latin typeface="Arial" charset="0"/>
            </a:endParaRPr>
          </a:p>
        </p:txBody>
      </p:sp>
      <p:grpSp>
        <p:nvGrpSpPr>
          <p:cNvPr id="7" name="Группа 43">
            <a:extLst>
              <a:ext uri="{FF2B5EF4-FFF2-40B4-BE49-F238E27FC236}">
                <a16:creationId xmlns:a16="http://schemas.microsoft.com/office/drawing/2014/main" id="{2945A981-6F51-4F43-8D6A-191D37321A7C}"/>
              </a:ext>
            </a:extLst>
          </p:cNvPr>
          <p:cNvGrpSpPr>
            <a:grpSpLocks/>
          </p:cNvGrpSpPr>
          <p:nvPr/>
        </p:nvGrpSpPr>
        <p:grpSpPr bwMode="auto">
          <a:xfrm>
            <a:off x="1527175" y="4127500"/>
            <a:ext cx="1177925" cy="917575"/>
            <a:chOff x="1527174" y="4126864"/>
            <a:chExt cx="1177926" cy="917576"/>
          </a:xfrm>
        </p:grpSpPr>
        <p:sp>
          <p:nvSpPr>
            <p:cNvPr id="7193" name="Полилиния 41">
              <a:extLst>
                <a:ext uri="{FF2B5EF4-FFF2-40B4-BE49-F238E27FC236}">
                  <a16:creationId xmlns:a16="http://schemas.microsoft.com/office/drawing/2014/main" id="{9D5DE212-26FF-42D3-8275-28814D947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1620" y="4130040"/>
              <a:ext cx="1173480" cy="914400"/>
            </a:xfrm>
            <a:custGeom>
              <a:avLst/>
              <a:gdLst>
                <a:gd name="T0" fmla="*/ 0 w 1173480"/>
                <a:gd name="T1" fmla="*/ 0 h 914400"/>
                <a:gd name="T2" fmla="*/ 1173480 w 1173480"/>
                <a:gd name="T3" fmla="*/ 914400 h 914400"/>
                <a:gd name="T4" fmla="*/ 0 60000 65536"/>
                <a:gd name="T5" fmla="*/ 0 60000 65536"/>
                <a:gd name="T6" fmla="*/ 0 w 1173480"/>
                <a:gd name="T7" fmla="*/ 0 h 914400"/>
                <a:gd name="T8" fmla="*/ 1173480 w 1173480"/>
                <a:gd name="T9" fmla="*/ 914400 h 9144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73480" h="914400">
                  <a:moveTo>
                    <a:pt x="0" y="0"/>
                  </a:moveTo>
                  <a:lnTo>
                    <a:pt x="1173480" y="914400"/>
                  </a:ln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7194" name="Полилиния 42">
              <a:extLst>
                <a:ext uri="{FF2B5EF4-FFF2-40B4-BE49-F238E27FC236}">
                  <a16:creationId xmlns:a16="http://schemas.microsoft.com/office/drawing/2014/main" id="{C86C90F4-569C-4234-ADB1-59AEDBA5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7174" y="4126864"/>
              <a:ext cx="587555" cy="457835"/>
            </a:xfrm>
            <a:custGeom>
              <a:avLst/>
              <a:gdLst>
                <a:gd name="T0" fmla="*/ 0 w 1173480"/>
                <a:gd name="T1" fmla="*/ 0 h 914400"/>
                <a:gd name="T2" fmla="*/ 582 w 1173480"/>
                <a:gd name="T3" fmla="*/ 454 h 914400"/>
                <a:gd name="T4" fmla="*/ 0 60000 65536"/>
                <a:gd name="T5" fmla="*/ 0 60000 65536"/>
                <a:gd name="T6" fmla="*/ 0 w 1173480"/>
                <a:gd name="T7" fmla="*/ 0 h 914400"/>
                <a:gd name="T8" fmla="*/ 1173480 w 1173480"/>
                <a:gd name="T9" fmla="*/ 914400 h 9144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73480" h="914400">
                  <a:moveTo>
                    <a:pt x="0" y="0"/>
                  </a:moveTo>
                  <a:lnTo>
                    <a:pt x="1173480" y="9144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grpSp>
        <p:nvGrpSpPr>
          <p:cNvPr id="8" name="Группа 46">
            <a:extLst>
              <a:ext uri="{FF2B5EF4-FFF2-40B4-BE49-F238E27FC236}">
                <a16:creationId xmlns:a16="http://schemas.microsoft.com/office/drawing/2014/main" id="{DD26E9AE-EA43-4189-B47C-9EFB5673BF10}"/>
              </a:ext>
            </a:extLst>
          </p:cNvPr>
          <p:cNvGrpSpPr>
            <a:grpSpLocks/>
          </p:cNvGrpSpPr>
          <p:nvPr/>
        </p:nvGrpSpPr>
        <p:grpSpPr bwMode="auto">
          <a:xfrm>
            <a:off x="2527300" y="3700463"/>
            <a:ext cx="5384800" cy="922337"/>
            <a:chOff x="2527300" y="3699782"/>
            <a:chExt cx="5384800" cy="923018"/>
          </a:xfrm>
        </p:grpSpPr>
        <p:sp>
          <p:nvSpPr>
            <p:cNvPr id="45" name="AutoShape 18">
              <a:extLst>
                <a:ext uri="{FF2B5EF4-FFF2-40B4-BE49-F238E27FC236}">
                  <a16:creationId xmlns:a16="http://schemas.microsoft.com/office/drawing/2014/main" id="{60665BE4-7C09-48B0-884A-F668C207C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7300" y="3699782"/>
              <a:ext cx="5384800" cy="923018"/>
            </a:xfrm>
            <a:prstGeom prst="wedgeRoundRectCallout">
              <a:avLst>
                <a:gd name="adj1" fmla="val -57022"/>
                <a:gd name="adj2" fmla="val 51380"/>
                <a:gd name="adj3" fmla="val 16667"/>
              </a:avLst>
            </a:prstGeom>
            <a:solidFill>
              <a:srgbClr val="FFFF99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endParaRPr lang="ru-RU" sz="2800" i="1" dirty="0">
                <a:latin typeface="Arial" charset="0"/>
              </a:endParaRPr>
            </a:p>
          </p:txBody>
        </p:sp>
        <p:graphicFrame>
          <p:nvGraphicFramePr>
            <p:cNvPr id="7171" name="Object 2">
              <a:extLst>
                <a:ext uri="{FF2B5EF4-FFF2-40B4-BE49-F238E27FC236}">
                  <a16:creationId xmlns:a16="http://schemas.microsoft.com/office/drawing/2014/main" id="{4C1736C1-13F7-479F-AB57-8D9FC555D26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35288" y="3760788"/>
            <a:ext cx="4732337" cy="806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Формула" r:id="rId3" imgW="1714320" imgH="291960" progId="Equation.3">
                    <p:embed/>
                  </p:oleObj>
                </mc:Choice>
                <mc:Fallback>
                  <p:oleObj name="Формула" r:id="rId3" imgW="1714320" imgH="29196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5288" y="3760788"/>
                          <a:ext cx="4732337" cy="806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1A74F598-DE40-4A76-876C-96871B2BE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38" y="3067050"/>
            <a:ext cx="39724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A" sz="2800" dirty="0" err="1">
                <a:solidFill>
                  <a:srgbClr val="000000"/>
                </a:solidFill>
              </a:rPr>
              <a:t>відстань</a:t>
            </a:r>
            <a:r>
              <a:rPr lang="ru-RU" altLang="ru-UA" sz="2800" dirty="0">
                <a:solidFill>
                  <a:srgbClr val="000000"/>
                </a:solidFill>
              </a:rPr>
              <a:t> </a:t>
            </a:r>
            <a:r>
              <a:rPr lang="ru-RU" altLang="ru-UA" sz="2800" dirty="0" err="1">
                <a:solidFill>
                  <a:srgbClr val="000000"/>
                </a:solidFill>
              </a:rPr>
              <a:t>між</a:t>
            </a:r>
            <a:r>
              <a:rPr lang="ru-RU" altLang="ru-UA" sz="2800" dirty="0">
                <a:solidFill>
                  <a:srgbClr val="000000"/>
                </a:solidFill>
              </a:rPr>
              <a:t> центрами</a:t>
            </a:r>
            <a:endParaRPr lang="ru-RU" altLang="ru-UA" dirty="0"/>
          </a:p>
        </p:txBody>
      </p:sp>
      <p:sp>
        <p:nvSpPr>
          <p:cNvPr id="49" name="Полилиния 48">
            <a:extLst>
              <a:ext uri="{FF2B5EF4-FFF2-40B4-BE49-F238E27FC236}">
                <a16:creationId xmlns:a16="http://schemas.microsoft.com/office/drawing/2014/main" id="{BDC7D338-B34C-42D2-8B12-2E40C4959DFA}"/>
              </a:ext>
            </a:extLst>
          </p:cNvPr>
          <p:cNvSpPr>
            <a:spLocks/>
          </p:cNvSpPr>
          <p:nvPr/>
        </p:nvSpPr>
        <p:spPr bwMode="auto">
          <a:xfrm>
            <a:off x="1003300" y="4114800"/>
            <a:ext cx="520700" cy="533400"/>
          </a:xfrm>
          <a:custGeom>
            <a:avLst/>
            <a:gdLst>
              <a:gd name="T0" fmla="*/ 520700 w 520700"/>
              <a:gd name="T1" fmla="*/ 0 h 533400"/>
              <a:gd name="T2" fmla="*/ 0 w 520700"/>
              <a:gd name="T3" fmla="*/ 533400 h 533400"/>
              <a:gd name="T4" fmla="*/ 0 60000 65536"/>
              <a:gd name="T5" fmla="*/ 0 60000 65536"/>
              <a:gd name="T6" fmla="*/ 0 w 520700"/>
              <a:gd name="T7" fmla="*/ 0 h 533400"/>
              <a:gd name="T8" fmla="*/ 520700 w 520700"/>
              <a:gd name="T9" fmla="*/ 533400 h 533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0700" h="533400">
                <a:moveTo>
                  <a:pt x="520700" y="0"/>
                </a:moveTo>
                <a:lnTo>
                  <a:pt x="0" y="53340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AE1FF0C7-F4FA-4D2F-810C-46E7F60B4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3" y="3776663"/>
            <a:ext cx="57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UA" sz="2800">
                <a:solidFill>
                  <a:srgbClr val="000000"/>
                </a:solidFill>
              </a:rPr>
              <a:t>R</a:t>
            </a:r>
            <a:r>
              <a:rPr lang="en-US" altLang="ru-UA" sz="2800" baseline="-25000">
                <a:solidFill>
                  <a:srgbClr val="000000"/>
                </a:solidFill>
              </a:rPr>
              <a:t>p</a:t>
            </a:r>
            <a:endParaRPr lang="ru-RU" altLang="ru-UA" baseline="-25000"/>
          </a:p>
        </p:txBody>
      </p:sp>
      <p:sp>
        <p:nvSpPr>
          <p:cNvPr id="51" name="Полилиния 50">
            <a:extLst>
              <a:ext uri="{FF2B5EF4-FFF2-40B4-BE49-F238E27FC236}">
                <a16:creationId xmlns:a16="http://schemas.microsoft.com/office/drawing/2014/main" id="{D980D2E0-29F8-4C07-AEE4-180EECE3D4E0}"/>
              </a:ext>
            </a:extLst>
          </p:cNvPr>
          <p:cNvSpPr>
            <a:spLocks/>
          </p:cNvSpPr>
          <p:nvPr/>
        </p:nvSpPr>
        <p:spPr bwMode="auto">
          <a:xfrm>
            <a:off x="1712913" y="5219700"/>
            <a:ext cx="730250" cy="242888"/>
          </a:xfrm>
          <a:custGeom>
            <a:avLst/>
            <a:gdLst>
              <a:gd name="T0" fmla="*/ 0 w 731044"/>
              <a:gd name="T1" fmla="*/ 242879 h 242889"/>
              <a:gd name="T2" fmla="*/ 412213 w 731044"/>
              <a:gd name="T3" fmla="*/ 242878 h 242889"/>
              <a:gd name="T4" fmla="*/ 723143 w 731044"/>
              <a:gd name="T5" fmla="*/ 0 h 242889"/>
              <a:gd name="T6" fmla="*/ 0 60000 65536"/>
              <a:gd name="T7" fmla="*/ 0 60000 65536"/>
              <a:gd name="T8" fmla="*/ 0 60000 65536"/>
              <a:gd name="T9" fmla="*/ 0 w 731044"/>
              <a:gd name="T10" fmla="*/ 0 h 242889"/>
              <a:gd name="T11" fmla="*/ 731044 w 731044"/>
              <a:gd name="T12" fmla="*/ 242889 h 2428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1044" h="242889">
                <a:moveTo>
                  <a:pt x="0" y="242889"/>
                </a:moveTo>
                <a:lnTo>
                  <a:pt x="416718" y="242888"/>
                </a:lnTo>
                <a:lnTo>
                  <a:pt x="731044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C6061F59-13A5-4133-A15A-8BADA1771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413" y="50292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UA" sz="2800">
                <a:solidFill>
                  <a:srgbClr val="000000"/>
                </a:solidFill>
              </a:rPr>
              <a:t>r</a:t>
            </a:r>
            <a:endParaRPr lang="ru-RU" altLang="ru-UA" baseline="-25000"/>
          </a:p>
        </p:txBody>
      </p:sp>
      <p:grpSp>
        <p:nvGrpSpPr>
          <p:cNvPr id="9" name="Группа 56">
            <a:extLst>
              <a:ext uri="{FF2B5EF4-FFF2-40B4-BE49-F238E27FC236}">
                <a16:creationId xmlns:a16="http://schemas.microsoft.com/office/drawing/2014/main" id="{E475A07D-5AF9-48F6-9A66-84A973902A1F}"/>
              </a:ext>
            </a:extLst>
          </p:cNvPr>
          <p:cNvGrpSpPr>
            <a:grpSpLocks/>
          </p:cNvGrpSpPr>
          <p:nvPr/>
        </p:nvGrpSpPr>
        <p:grpSpPr bwMode="auto">
          <a:xfrm>
            <a:off x="3598863" y="5075238"/>
            <a:ext cx="4911725" cy="835025"/>
            <a:chOff x="3352800" y="5134233"/>
            <a:chExt cx="4911725" cy="835011"/>
          </a:xfrm>
        </p:grpSpPr>
        <p:grpSp>
          <p:nvGrpSpPr>
            <p:cNvPr id="7189" name="Group 55">
              <a:extLst>
                <a:ext uri="{FF2B5EF4-FFF2-40B4-BE49-F238E27FC236}">
                  <a16:creationId xmlns:a16="http://schemas.microsoft.com/office/drawing/2014/main" id="{9285D09E-1D35-495B-A895-E06C728AEB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0" y="5134233"/>
              <a:ext cx="4911725" cy="774702"/>
              <a:chOff x="433" y="3902"/>
              <a:chExt cx="3094" cy="488"/>
            </a:xfrm>
          </p:grpSpPr>
          <p:sp>
            <p:nvSpPr>
              <p:cNvPr id="54" name="Text Box 56">
                <a:extLst>
                  <a:ext uri="{FF2B5EF4-FFF2-40B4-BE49-F238E27FC236}">
                    <a16:creationId xmlns:a16="http://schemas.microsoft.com/office/drawing/2014/main" id="{42BF31FA-EC72-4921-A6FB-6BB51FC422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7" y="3969"/>
                <a:ext cx="2800" cy="421"/>
              </a:xfrm>
              <a:prstGeom prst="rect">
                <a:avLst/>
              </a:prstGeom>
              <a:solidFill>
                <a:srgbClr val="D1D1FF"/>
              </a:solidFill>
              <a:ln w="12700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eaLnBrk="0" hangingPunct="0">
                  <a:spcBef>
                    <a:spcPts val="1200"/>
                  </a:spcBef>
                  <a:defRPr/>
                </a:pPr>
                <a:endParaRPr lang="ru-RU" sz="100" dirty="0">
                  <a:latin typeface="Arial" charset="0"/>
                </a:endParaRPr>
              </a:p>
              <a:p>
                <a:pPr eaLnBrk="0" hangingPunct="0">
                  <a:spcBef>
                    <a:spcPts val="600"/>
                  </a:spcBef>
                  <a:defRPr/>
                </a:pPr>
                <a:r>
                  <a:rPr lang="en-US" sz="2800" dirty="0">
                    <a:latin typeface="Arial" charset="0"/>
                  </a:rPr>
                  <a:t>  </a:t>
                </a:r>
                <a:r>
                  <a:rPr lang="ru-RU" sz="2800" dirty="0">
                    <a:latin typeface="Arial" charset="0"/>
                  </a:rPr>
                  <a:t>«Попав»:</a:t>
                </a:r>
              </a:p>
            </p:txBody>
          </p:sp>
          <p:sp>
            <p:nvSpPr>
              <p:cNvPr id="7191" name="Oval 57">
                <a:extLst>
                  <a:ext uri="{FF2B5EF4-FFF2-40B4-BE49-F238E27FC236}">
                    <a16:creationId xmlns:a16="http://schemas.microsoft.com/office/drawing/2014/main" id="{7A8F0903-9028-4EA1-B08A-5DA560CD2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" y="3902"/>
                <a:ext cx="409" cy="418"/>
              </a:xfrm>
              <a:prstGeom prst="ellipse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ru-RU" altLang="ru-UA" sz="440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!</a:t>
                </a:r>
              </a:p>
            </p:txBody>
          </p:sp>
        </p:grpSp>
        <p:graphicFrame>
          <p:nvGraphicFramePr>
            <p:cNvPr id="7170" name="Object 3">
              <a:extLst>
                <a:ext uri="{FF2B5EF4-FFF2-40B4-BE49-F238E27FC236}">
                  <a16:creationId xmlns:a16="http://schemas.microsoft.com/office/drawing/2014/main" id="{FF3F7144-6666-43E0-B650-2C13D9E134F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704009" y="5267569"/>
            <a:ext cx="2454275" cy="701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Формула" r:id="rId5" imgW="888840" imgH="253800" progId="Equation.3">
                    <p:embed/>
                  </p:oleObj>
                </mc:Choice>
                <mc:Fallback>
                  <p:oleObj name="Формула" r:id="rId5" imgW="888840" imgH="2538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04009" y="5267569"/>
                          <a:ext cx="2454275" cy="701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Line 2">
            <a:extLst>
              <a:ext uri="{FF2B5EF4-FFF2-40B4-BE49-F238E27FC236}">
                <a16:creationId xmlns:a16="http://schemas.microsoft.com/office/drawing/2014/main" id="{313EF3DA-F305-4BD0-A259-52A810627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8" grpId="0"/>
      <p:bldP spid="50" grpId="0"/>
      <p:bldP spid="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Заголовок 1">
            <a:extLst>
              <a:ext uri="{FF2B5EF4-FFF2-40B4-BE49-F238E27FC236}">
                <a16:creationId xmlns:a16="http://schemas.microsoft.com/office/drawing/2014/main" id="{0FEECC38-0B3C-4539-9B40-35B43B3B6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Чи</a:t>
            </a:r>
            <a:r>
              <a:rPr lang="ru-RU" altLang="ru-UA" dirty="0"/>
              <a:t> </a:t>
            </a:r>
            <a:r>
              <a:rPr lang="ru-RU" altLang="ru-UA" dirty="0" err="1"/>
              <a:t>потрапив</a:t>
            </a:r>
            <a:r>
              <a:rPr lang="ru-RU" altLang="ru-UA" dirty="0"/>
              <a:t> снаряд в </a:t>
            </a:r>
            <a:r>
              <a:rPr lang="ru-RU" altLang="ru-UA" dirty="0" err="1"/>
              <a:t>дану</a:t>
            </a:r>
            <a:r>
              <a:rPr lang="ru-RU" altLang="ru-UA" dirty="0"/>
              <a:t> </a:t>
            </a:r>
            <a:r>
              <a:rPr lang="ru-RU" altLang="ru-UA" dirty="0" err="1"/>
              <a:t>тарілку</a:t>
            </a:r>
            <a:r>
              <a:rPr lang="ru-RU" altLang="ru-UA" dirty="0"/>
              <a:t>?</a:t>
            </a:r>
          </a:p>
        </p:txBody>
      </p:sp>
      <p:sp>
        <p:nvSpPr>
          <p:cNvPr id="115715" name="Номер слайда 2">
            <a:extLst>
              <a:ext uri="{FF2B5EF4-FFF2-40B4-BE49-F238E27FC236}">
                <a16:creationId xmlns:a16="http://schemas.microsoft.com/office/drawing/2014/main" id="{C8F95E30-AFB7-4898-BE6D-6B5A0205B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DF8AB1-679A-4BBA-BBEA-E7272FFABCD7}" type="slidenum">
              <a:rPr lang="ru-RU" altLang="ru-UA"/>
              <a:pPr eaLnBrk="1" hangingPunct="1"/>
              <a:t>21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9F1BD8-8FB1-4C31-BE0C-80235CD30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76300"/>
            <a:ext cx="8397875" cy="253206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(p):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d2 &lt;=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Rp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+ r)**2: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False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Двойная стрелка вверх/вниз 19">
            <a:extLst>
              <a:ext uri="{FF2B5EF4-FFF2-40B4-BE49-F238E27FC236}">
                <a16:creationId xmlns:a16="http://schemas.microsoft.com/office/drawing/2014/main" id="{4A00E066-E195-4946-BCCE-BDB616C3C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3505200"/>
            <a:ext cx="401638" cy="749300"/>
          </a:xfrm>
          <a:prstGeom prst="upDownArrow">
            <a:avLst>
              <a:gd name="adj1" fmla="val 50000"/>
              <a:gd name="adj2" fmla="val 49948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 type="triangle" w="lg" len="lg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4DAC6F6C-F4B8-472D-B316-0D6E57F1D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4330700"/>
            <a:ext cx="8397875" cy="131286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(p):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d2 &lt;=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Rp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+ r)**2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63D80843-5CEF-4290-B04E-66297306D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20" grpId="0" animBg="1"/>
      <p:bldP spid="21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Заголовок 1">
            <a:extLst>
              <a:ext uri="{FF2B5EF4-FFF2-40B4-BE49-F238E27FC236}">
                <a16:creationId xmlns:a16="http://schemas.microsoft.com/office/drawing/2014/main" id="{A7935AE8-A965-4218-B5D4-AD0D0814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Чи</a:t>
            </a:r>
            <a:r>
              <a:rPr lang="ru-RU" altLang="ru-UA" dirty="0"/>
              <a:t> </a:t>
            </a:r>
            <a:r>
              <a:rPr lang="ru-RU" altLang="ru-UA" dirty="0" err="1"/>
              <a:t>потрапив</a:t>
            </a:r>
            <a:r>
              <a:rPr lang="ru-RU" altLang="ru-UA" dirty="0"/>
              <a:t> снаряд в </a:t>
            </a:r>
            <a:r>
              <a:rPr lang="ru-RU" altLang="ru-UA" dirty="0" err="1"/>
              <a:t>дану</a:t>
            </a:r>
            <a:r>
              <a:rPr lang="ru-RU" altLang="ru-UA" dirty="0"/>
              <a:t> </a:t>
            </a:r>
            <a:r>
              <a:rPr lang="ru-RU" altLang="ru-UA" dirty="0" err="1"/>
              <a:t>тарілку</a:t>
            </a:r>
            <a:r>
              <a:rPr lang="ru-RU" altLang="ru-UA" dirty="0"/>
              <a:t>?</a:t>
            </a:r>
          </a:p>
        </p:txBody>
      </p:sp>
      <p:sp>
        <p:nvSpPr>
          <p:cNvPr id="116739" name="Номер слайда 2">
            <a:extLst>
              <a:ext uri="{FF2B5EF4-FFF2-40B4-BE49-F238E27FC236}">
                <a16:creationId xmlns:a16="http://schemas.microsoft.com/office/drawing/2014/main" id="{774141E9-829F-4C5A-AC4A-5145108D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770BAD-16A4-4F0F-84F2-10A0851D300C}" type="slidenum">
              <a:rPr lang="ru-RU" altLang="ru-UA"/>
              <a:pPr eaLnBrk="1" hangingPunct="1"/>
              <a:t>22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BD2F10-6F6C-476D-AA6B-E2377F958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76300"/>
            <a:ext cx="8397875" cy="537686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(p):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bullet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координати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снаряда</a:t>
            </a:r>
            <a:endParaRPr lang="sq-AL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x1,y1,x2,y2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(bullet)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xb = x1 + r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центр снаряда</a:t>
            </a:r>
            <a:endParaRPr lang="en-US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yb = y1 + r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координати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тарелки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x1p,y1p,x2p,y2p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(p)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xp = (x1p + x2p) /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yp = (y1p + y2p) /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Rp = (x2p - x1p) /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d2 =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xb-xp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)**2 +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yb-yp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)**2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d2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&lt;= (Rp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+r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)**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28">
            <a:extLst>
              <a:ext uri="{FF2B5EF4-FFF2-40B4-BE49-F238E27FC236}">
                <a16:creationId xmlns:a16="http://schemas.microsoft.com/office/drawing/2014/main" id="{56539623-0A1F-484A-8EDC-A251F65C96CE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609975"/>
            <a:ext cx="3556000" cy="1573213"/>
            <a:chOff x="5181601" y="3610411"/>
            <a:chExt cx="3555748" cy="1572915"/>
          </a:xfrm>
        </p:grpSpPr>
        <p:grpSp>
          <p:nvGrpSpPr>
            <p:cNvPr id="116753" name="Группа 20">
              <a:extLst>
                <a:ext uri="{FF2B5EF4-FFF2-40B4-BE49-F238E27FC236}">
                  <a16:creationId xmlns:a16="http://schemas.microsoft.com/office/drawing/2014/main" id="{740444EC-245F-42C3-B141-6F6815EA83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7760" y="3610411"/>
              <a:ext cx="2539589" cy="1572915"/>
              <a:chOff x="6197760" y="3610411"/>
              <a:chExt cx="2539589" cy="1572915"/>
            </a:xfrm>
          </p:grpSpPr>
          <p:grpSp>
            <p:nvGrpSpPr>
              <p:cNvPr id="116755" name="Группа 5">
                <a:extLst>
                  <a:ext uri="{FF2B5EF4-FFF2-40B4-BE49-F238E27FC236}">
                    <a16:creationId xmlns:a16="http://schemas.microsoft.com/office/drawing/2014/main" id="{87E2D909-DC15-4C84-A95A-7DE7E7E5CA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97760" y="3610411"/>
                <a:ext cx="2539589" cy="1572915"/>
                <a:chOff x="1224803" y="4031605"/>
                <a:chExt cx="2539589" cy="1572915"/>
              </a:xfrm>
            </p:grpSpPr>
            <p:sp>
              <p:nvSpPr>
                <p:cNvPr id="116757" name="Овал 6">
                  <a:extLst>
                    <a:ext uri="{FF2B5EF4-FFF2-40B4-BE49-F238E27FC236}">
                      <a16:creationId xmlns:a16="http://schemas.microsoft.com/office/drawing/2014/main" id="{0D9EE432-91D4-4FD0-B9E0-D09821F52F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5231" y="4483344"/>
                  <a:ext cx="720000" cy="720000"/>
                </a:xfrm>
                <a:prstGeom prst="ellipse">
                  <a:avLst/>
                </a:prstGeom>
                <a:solidFill>
                  <a:srgbClr val="FF00FF"/>
                </a:solidFill>
                <a:ln w="12700" algn="ctr">
                  <a:solidFill>
                    <a:schemeClr val="tx1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  <p:sp>
              <p:nvSpPr>
                <p:cNvPr id="116758" name="Прямоугольник 7">
                  <a:extLst>
                    <a:ext uri="{FF2B5EF4-FFF2-40B4-BE49-F238E27FC236}">
                      <a16:creationId xmlns:a16="http://schemas.microsoft.com/office/drawing/2014/main" id="{B2EA0C7C-BF9E-4000-B98C-0CF769C8C7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5231" y="4483344"/>
                  <a:ext cx="720000" cy="72000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prstDash val="sysDash"/>
                  <a:round/>
                  <a:headEnd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  <p:sp>
              <p:nvSpPr>
                <p:cNvPr id="9" name="Прямоугольник 8">
                  <a:extLst>
                    <a:ext uri="{FF2B5EF4-FFF2-40B4-BE49-F238E27FC236}">
                      <a16:creationId xmlns:a16="http://schemas.microsoft.com/office/drawing/2014/main" id="{A3970C07-E92D-4E65-947F-9AC7CDDBF097}"/>
                    </a:ext>
                  </a:extLst>
                </p:cNvPr>
                <p:cNvSpPr/>
                <p:nvPr/>
              </p:nvSpPr>
              <p:spPr>
                <a:xfrm>
                  <a:off x="1224572" y="4031605"/>
                  <a:ext cx="1238162" cy="461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(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x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1p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,y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1p</a:t>
                  </a: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)</a:t>
                  </a:r>
                  <a:endParaRPr lang="ru-RU" dirty="0">
                    <a:latin typeface="+mn-lt"/>
                  </a:endParaRPr>
                </a:p>
              </p:txBody>
            </p:sp>
            <p:sp>
              <p:nvSpPr>
                <p:cNvPr id="10" name="Прямоугольник 9">
                  <a:extLst>
                    <a:ext uri="{FF2B5EF4-FFF2-40B4-BE49-F238E27FC236}">
                      <a16:creationId xmlns:a16="http://schemas.microsoft.com/office/drawing/2014/main" id="{97016333-BDA1-42C1-825A-3F66F8D2C547}"/>
                    </a:ext>
                  </a:extLst>
                </p:cNvPr>
                <p:cNvSpPr/>
                <p:nvPr/>
              </p:nvSpPr>
              <p:spPr>
                <a:xfrm>
                  <a:off x="2526230" y="5142645"/>
                  <a:ext cx="1238162" cy="461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(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x</a:t>
                  </a:r>
                  <a:r>
                    <a:rPr lang="ru-RU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2</a:t>
                  </a:r>
                  <a:r>
                    <a:rPr lang="en-US" sz="2400" baseline="-25000" dirty="0" err="1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p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,y</a:t>
                  </a:r>
                  <a:r>
                    <a:rPr lang="ru-RU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2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p</a:t>
                  </a: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)</a:t>
                  </a:r>
                  <a:endParaRPr lang="ru-RU" dirty="0">
                    <a:latin typeface="+mn-lt"/>
                  </a:endParaRPr>
                </a:p>
              </p:txBody>
            </p:sp>
            <p:sp>
              <p:nvSpPr>
                <p:cNvPr id="116761" name="Овал 10">
                  <a:extLst>
                    <a:ext uri="{FF2B5EF4-FFF2-40B4-BE49-F238E27FC236}">
                      <a16:creationId xmlns:a16="http://schemas.microsoft.com/office/drawing/2014/main" id="{1933B13D-F5C1-4EEF-9C1D-2B9B4B9A64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425" y="4457701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 w="12700" algn="ctr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  <p:sp>
              <p:nvSpPr>
                <p:cNvPr id="116762" name="Овал 11">
                  <a:extLst>
                    <a:ext uri="{FF2B5EF4-FFF2-40B4-BE49-F238E27FC236}">
                      <a16:creationId xmlns:a16="http://schemas.microsoft.com/office/drawing/2014/main" id="{A2F64F25-455E-43B9-A93C-B6E698B11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86038" y="517683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 w="12700" algn="ctr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</p:grpSp>
          <p:sp>
            <p:nvSpPr>
              <p:cNvPr id="116756" name="Овал 19">
                <a:extLst>
                  <a:ext uri="{FF2B5EF4-FFF2-40B4-BE49-F238E27FC236}">
                    <a16:creationId xmlns:a16="http://schemas.microsoft.com/office/drawing/2014/main" id="{9D86B0CF-FB30-48E4-A0A0-30DD8AEDA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0900" y="4387850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 type="triangle" w="lg" len="lg"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</p:grpSp>
        <p:sp>
          <p:nvSpPr>
            <p:cNvPr id="26" name="AutoShape 18">
              <a:extLst>
                <a:ext uri="{FF2B5EF4-FFF2-40B4-BE49-F238E27FC236}">
                  <a16:creationId xmlns:a16="http://schemas.microsoft.com/office/drawing/2014/main" id="{EE131E5F-8E23-4F62-987E-21734D6DA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601" y="4337348"/>
              <a:ext cx="1300071" cy="595200"/>
            </a:xfrm>
            <a:prstGeom prst="wedgeRoundRectCallout">
              <a:avLst>
                <a:gd name="adj1" fmla="val 95332"/>
                <a:gd name="adj2" fmla="val -32655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Arial" charset="0"/>
                </a:rPr>
                <a:t>(</a:t>
              </a:r>
              <a:r>
                <a:rPr lang="en-US" sz="2800" dirty="0" err="1">
                  <a:latin typeface="Arial" charset="0"/>
                </a:rPr>
                <a:t>x</a:t>
              </a:r>
              <a:r>
                <a:rPr lang="en-US" sz="2800" baseline="-25000" dirty="0" err="1">
                  <a:latin typeface="Arial" charset="0"/>
                </a:rPr>
                <a:t>p</a:t>
              </a:r>
              <a:r>
                <a:rPr lang="en-US" sz="2800" dirty="0" err="1">
                  <a:latin typeface="Arial" charset="0"/>
                </a:rPr>
                <a:t>,y</a:t>
              </a:r>
              <a:r>
                <a:rPr lang="en-US" sz="2800" baseline="-25000" dirty="0" err="1">
                  <a:latin typeface="Arial" charset="0"/>
                </a:rPr>
                <a:t>p</a:t>
              </a:r>
              <a:r>
                <a:rPr lang="ru-RU" sz="2800" dirty="0">
                  <a:latin typeface="Arial" charset="0"/>
                </a:rPr>
                <a:t>)</a:t>
              </a:r>
              <a:endParaRPr lang="ru-RU" sz="2800" i="1" dirty="0">
                <a:latin typeface="Arial" charset="0"/>
              </a:endParaRPr>
            </a:p>
          </p:txBody>
        </p:sp>
      </p:grpSp>
      <p:grpSp>
        <p:nvGrpSpPr>
          <p:cNvPr id="6" name="Группа 27">
            <a:extLst>
              <a:ext uri="{FF2B5EF4-FFF2-40B4-BE49-F238E27FC236}">
                <a16:creationId xmlns:a16="http://schemas.microsoft.com/office/drawing/2014/main" id="{BCC27FAA-0DB6-49CE-AE05-3332B44B5012}"/>
              </a:ext>
            </a:extLst>
          </p:cNvPr>
          <p:cNvGrpSpPr>
            <a:grpSpLocks/>
          </p:cNvGrpSpPr>
          <p:nvPr/>
        </p:nvGrpSpPr>
        <p:grpSpPr bwMode="auto">
          <a:xfrm>
            <a:off x="6362700" y="1443038"/>
            <a:ext cx="2324100" cy="1925637"/>
            <a:chOff x="6362860" y="1442358"/>
            <a:chExt cx="2323940" cy="1926229"/>
          </a:xfrm>
        </p:grpSpPr>
        <p:grpSp>
          <p:nvGrpSpPr>
            <p:cNvPr id="116743" name="Группа 24">
              <a:extLst>
                <a:ext uri="{FF2B5EF4-FFF2-40B4-BE49-F238E27FC236}">
                  <a16:creationId xmlns:a16="http://schemas.microsoft.com/office/drawing/2014/main" id="{438726F5-8351-42DF-AA2A-77CE7611F0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62860" y="2186197"/>
              <a:ext cx="1800788" cy="1182390"/>
              <a:chOff x="6362860" y="2186197"/>
              <a:chExt cx="1800788" cy="1182390"/>
            </a:xfrm>
          </p:grpSpPr>
          <p:grpSp>
            <p:nvGrpSpPr>
              <p:cNvPr id="116745" name="Группа 12">
                <a:extLst>
                  <a:ext uri="{FF2B5EF4-FFF2-40B4-BE49-F238E27FC236}">
                    <a16:creationId xmlns:a16="http://schemas.microsoft.com/office/drawing/2014/main" id="{9268648E-39D1-4E39-83C5-A481DAE71A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62860" y="2186197"/>
                <a:ext cx="1800788" cy="1182390"/>
                <a:chOff x="1224803" y="4031605"/>
                <a:chExt cx="1800788" cy="1182390"/>
              </a:xfrm>
            </p:grpSpPr>
            <p:sp>
              <p:nvSpPr>
                <p:cNvPr id="116747" name="Овал 13">
                  <a:extLst>
                    <a:ext uri="{FF2B5EF4-FFF2-40B4-BE49-F238E27FC236}">
                      <a16:creationId xmlns:a16="http://schemas.microsoft.com/office/drawing/2014/main" id="{5578E40F-902C-4824-BFA4-9A48DC28B2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01581" y="4483281"/>
                  <a:ext cx="316837" cy="316837"/>
                </a:xfrm>
                <a:prstGeom prst="ellipse">
                  <a:avLst/>
                </a:prstGeom>
                <a:solidFill>
                  <a:schemeClr val="tx1"/>
                </a:solidFill>
                <a:ln w="12700" algn="ctr">
                  <a:solidFill>
                    <a:schemeClr val="tx1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  <p:sp>
              <p:nvSpPr>
                <p:cNvPr id="116748" name="Прямоугольник 14">
                  <a:extLst>
                    <a:ext uri="{FF2B5EF4-FFF2-40B4-BE49-F238E27FC236}">
                      <a16:creationId xmlns:a16="http://schemas.microsoft.com/office/drawing/2014/main" id="{85BC9FAF-3C72-4BD8-96E2-8C80539A75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01581" y="4483833"/>
                  <a:ext cx="316286" cy="316286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prstDash val="sysDash"/>
                  <a:round/>
                  <a:headEnd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  <p:sp>
              <p:nvSpPr>
                <p:cNvPr id="16" name="Прямоугольник 15">
                  <a:extLst>
                    <a:ext uri="{FF2B5EF4-FFF2-40B4-BE49-F238E27FC236}">
                      <a16:creationId xmlns:a16="http://schemas.microsoft.com/office/drawing/2014/main" id="{823936DB-A18C-4EE4-9345-EB69EAC0020C}"/>
                    </a:ext>
                  </a:extLst>
                </p:cNvPr>
                <p:cNvSpPr/>
                <p:nvPr/>
              </p:nvSpPr>
              <p:spPr>
                <a:xfrm>
                  <a:off x="1224803" y="4030945"/>
                  <a:ext cx="1009580" cy="46210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(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x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1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,y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1</a:t>
                  </a: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)</a:t>
                  </a:r>
                  <a:endParaRPr lang="ru-RU" dirty="0">
                    <a:latin typeface="+mn-lt"/>
                  </a:endParaRPr>
                </a:p>
              </p:txBody>
            </p:sp>
            <p:sp>
              <p:nvSpPr>
                <p:cNvPr id="17" name="Прямоугольник 16">
                  <a:extLst>
                    <a:ext uri="{FF2B5EF4-FFF2-40B4-BE49-F238E27FC236}">
                      <a16:creationId xmlns:a16="http://schemas.microsoft.com/office/drawing/2014/main" id="{A1F7F58C-53DB-4C2B-BAB3-DBC4167007EF}"/>
                    </a:ext>
                  </a:extLst>
                </p:cNvPr>
                <p:cNvSpPr/>
                <p:nvPr/>
              </p:nvSpPr>
              <p:spPr>
                <a:xfrm>
                  <a:off x="2015324" y="4751891"/>
                  <a:ext cx="1009580" cy="46210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(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x</a:t>
                  </a:r>
                  <a:r>
                    <a:rPr lang="ru-RU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2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,y</a:t>
                  </a:r>
                  <a:r>
                    <a:rPr lang="ru-RU" sz="2400" baseline="-250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2</a:t>
                  </a:r>
                  <a:r>
                    <a:rPr lang="ru-RU" sz="2400" dirty="0">
                      <a:solidFill>
                        <a:srgbClr val="000000"/>
                      </a:solidFill>
                      <a:latin typeface="+mn-lt"/>
                      <a:cs typeface="Courier New" pitchFamily="49" charset="0"/>
                    </a:rPr>
                    <a:t>)</a:t>
                  </a:r>
                  <a:endParaRPr lang="ru-RU" dirty="0">
                    <a:latin typeface="+mn-lt"/>
                  </a:endParaRPr>
                </a:p>
              </p:txBody>
            </p:sp>
            <p:sp>
              <p:nvSpPr>
                <p:cNvPr id="116751" name="Овал 17">
                  <a:extLst>
                    <a:ext uri="{FF2B5EF4-FFF2-40B4-BE49-F238E27FC236}">
                      <a16:creationId xmlns:a16="http://schemas.microsoft.com/office/drawing/2014/main" id="{0C314058-4F7C-4563-8F39-4ABE5A8F71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425" y="4457701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 w="12700" algn="ctr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  <p:sp>
              <p:nvSpPr>
                <p:cNvPr id="116752" name="Овал 18">
                  <a:extLst>
                    <a:ext uri="{FF2B5EF4-FFF2-40B4-BE49-F238E27FC236}">
                      <a16:creationId xmlns:a16="http://schemas.microsoft.com/office/drawing/2014/main" id="{1281E4F2-5C63-4A4C-B149-3D1A2DFD53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5513" y="4783138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 w="12700" algn="ctr">
                  <a:solidFill>
                    <a:srgbClr val="FF0000"/>
                  </a:solidFill>
                  <a:round/>
                  <a:headEnd/>
                  <a:tailEnd type="triangle" w="lg" len="lg"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ru-UA" altLang="ru-UA"/>
                </a:p>
              </p:txBody>
            </p:sp>
          </p:grpSp>
          <p:sp>
            <p:nvSpPr>
              <p:cNvPr id="116746" name="Овал 21">
                <a:extLst>
                  <a:ext uri="{FF2B5EF4-FFF2-40B4-BE49-F238E27FC236}">
                    <a16:creationId xmlns:a16="http://schemas.microsoft.com/office/drawing/2014/main" id="{6FB7DDDD-529A-46C7-95B5-425CEC186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5500" y="2770750"/>
                <a:ext cx="50800" cy="50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 type="triangle" w="lg" len="lg"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</p:grpSp>
        <p:sp>
          <p:nvSpPr>
            <p:cNvPr id="27" name="AutoShape 18">
              <a:extLst>
                <a:ext uri="{FF2B5EF4-FFF2-40B4-BE49-F238E27FC236}">
                  <a16:creationId xmlns:a16="http://schemas.microsoft.com/office/drawing/2014/main" id="{50AF7C60-DD98-4EE0-BD43-32DA2237D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8951" y="1442358"/>
              <a:ext cx="1277849" cy="595495"/>
            </a:xfrm>
            <a:prstGeom prst="wedgeRoundRectCallout">
              <a:avLst>
                <a:gd name="adj1" fmla="val -65576"/>
                <a:gd name="adj2" fmla="val 174358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Arial" charset="0"/>
                </a:rPr>
                <a:t>(</a:t>
              </a:r>
              <a:r>
                <a:rPr lang="en-US" sz="2800" dirty="0" err="1">
                  <a:latin typeface="Arial" charset="0"/>
                </a:rPr>
                <a:t>x</a:t>
              </a:r>
              <a:r>
                <a:rPr lang="en-US" sz="2800" baseline="-25000" dirty="0" err="1">
                  <a:latin typeface="Arial" charset="0"/>
                </a:rPr>
                <a:t>b</a:t>
              </a:r>
              <a:r>
                <a:rPr lang="en-US" sz="2800" dirty="0" err="1">
                  <a:latin typeface="Arial" charset="0"/>
                </a:rPr>
                <a:t>,y</a:t>
              </a:r>
              <a:r>
                <a:rPr lang="en-US" sz="2800" baseline="-25000" dirty="0" err="1">
                  <a:latin typeface="Arial" charset="0"/>
                </a:rPr>
                <a:t>b</a:t>
              </a:r>
              <a:r>
                <a:rPr lang="ru-RU" sz="2800" dirty="0">
                  <a:latin typeface="Arial" charset="0"/>
                </a:rPr>
                <a:t>)</a:t>
              </a:r>
              <a:endParaRPr lang="ru-RU" sz="2800" i="1" dirty="0">
                <a:latin typeface="Arial" charset="0"/>
              </a:endParaRPr>
            </a:p>
          </p:txBody>
        </p:sp>
      </p:grpSp>
      <p:sp>
        <p:nvSpPr>
          <p:cNvPr id="28" name="Line 2">
            <a:extLst>
              <a:ext uri="{FF2B5EF4-FFF2-40B4-BE49-F238E27FC236}">
                <a16:creationId xmlns:a16="http://schemas.microsoft.com/office/drawing/2014/main" id="{D7E6F4DC-29F8-41E0-9206-B741625E6B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Заголовок 1">
            <a:extLst>
              <a:ext uri="{FF2B5EF4-FFF2-40B4-BE49-F238E27FC236}">
                <a16:creationId xmlns:a16="http://schemas.microsoft.com/office/drawing/2014/main" id="{73D619DB-B24B-4E2F-B665-28A0D8546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/>
              <a:t>Як </a:t>
            </a:r>
            <a:r>
              <a:rPr lang="ru-RU" altLang="ru-UA" dirty="0" err="1"/>
              <a:t>викликати</a:t>
            </a:r>
            <a:r>
              <a:rPr lang="ru-RU" altLang="ru-UA" dirty="0"/>
              <a:t> </a:t>
            </a:r>
            <a:r>
              <a:rPr lang="ru-RU" altLang="ru-UA" dirty="0" err="1"/>
              <a:t>ці</a:t>
            </a:r>
            <a:r>
              <a:rPr lang="ru-RU" altLang="ru-UA" dirty="0"/>
              <a:t> </a:t>
            </a:r>
            <a:r>
              <a:rPr lang="ru-RU" altLang="ru-UA" dirty="0" err="1"/>
              <a:t>функції</a:t>
            </a:r>
            <a:r>
              <a:rPr lang="ru-RU" altLang="ru-UA" dirty="0"/>
              <a:t>?</a:t>
            </a:r>
          </a:p>
        </p:txBody>
      </p:sp>
      <p:sp>
        <p:nvSpPr>
          <p:cNvPr id="117763" name="Номер слайда 2">
            <a:extLst>
              <a:ext uri="{FF2B5EF4-FFF2-40B4-BE49-F238E27FC236}">
                <a16:creationId xmlns:a16="http://schemas.microsoft.com/office/drawing/2014/main" id="{4B4E21AB-5718-409C-B905-78728E7D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52C1EE-B670-4829-B9FD-9FEF133E4810}" type="slidenum">
              <a:rPr lang="ru-RU" altLang="ru-UA"/>
              <a:pPr eaLnBrk="1" hangingPunct="1"/>
              <a:t>23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00286B-B571-4C36-A02D-E8C69EAC3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87413"/>
            <a:ext cx="8397875" cy="537527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isFlying, bullet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movePlates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isFlying: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якщо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летить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y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(bullet)[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y &lt;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якщо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улетів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isFlying =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moveObjectTo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(bullet, x0-r, y0-r)              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летить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далі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moveObjectBy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(bullet,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-5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checkCollision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onTimer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AutoShape 18">
            <a:extLst>
              <a:ext uri="{FF2B5EF4-FFF2-40B4-BE49-F238E27FC236}">
                <a16:creationId xmlns:a16="http://schemas.microsoft.com/office/drawing/2014/main" id="{959736E4-BB6D-486C-BDFC-A95E33D8B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5525" y="5599113"/>
            <a:ext cx="2908300" cy="827087"/>
          </a:xfrm>
          <a:prstGeom prst="wedgeRoundRectCallout">
            <a:avLst>
              <a:gd name="adj1" fmla="val -82271"/>
              <a:gd name="adj2" fmla="val 55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 err="1">
                <a:latin typeface="Arial" charset="0"/>
              </a:rPr>
              <a:t>викликається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кожні</a:t>
            </a:r>
            <a:r>
              <a:rPr lang="ru-RU" sz="2800" dirty="0">
                <a:latin typeface="Arial" charset="0"/>
              </a:rPr>
              <a:t> 30 </a:t>
            </a:r>
            <a:r>
              <a:rPr lang="ru-RU" sz="2800" dirty="0" err="1">
                <a:latin typeface="Arial" charset="0"/>
              </a:rPr>
              <a:t>мс</a:t>
            </a:r>
            <a:endParaRPr lang="ru-RU" sz="2800" i="1" dirty="0">
              <a:latin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5E46E0-205E-4B10-9BBE-0230FC19E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1731963"/>
            <a:ext cx="2425700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UA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movePlates()</a:t>
            </a:r>
            <a:endParaRPr lang="ru-RU" altLang="ru-UA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BA25BAF-D057-4347-90CF-A568ACCC9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600" y="4932363"/>
            <a:ext cx="3378200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UA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checkCollision</a:t>
            </a:r>
            <a:r>
              <a:rPr lang="en-US" altLang="ru-UA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ru-RU" altLang="ru-UA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0DC1B5CF-066A-43B9-8D95-B1ADB032CC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Заголовок 1">
            <a:extLst>
              <a:ext uri="{FF2B5EF4-FFF2-40B4-BE49-F238E27FC236}">
                <a16:creationId xmlns:a16="http://schemas.microsoft.com/office/drawing/2014/main" id="{4E190307-01D2-4FA0-B4AF-B6D48A61C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Повна</a:t>
            </a:r>
            <a:r>
              <a:rPr lang="ru-RU" altLang="ru-UA" dirty="0"/>
              <a:t> </a:t>
            </a:r>
            <a:r>
              <a:rPr lang="ru-RU" altLang="ru-UA" dirty="0" err="1"/>
              <a:t>програма</a:t>
            </a:r>
            <a:endParaRPr lang="ru-RU" altLang="ru-UA" dirty="0"/>
          </a:p>
        </p:txBody>
      </p:sp>
      <p:sp>
        <p:nvSpPr>
          <p:cNvPr id="118787" name="Номер слайда 2">
            <a:extLst>
              <a:ext uri="{FF2B5EF4-FFF2-40B4-BE49-F238E27FC236}">
                <a16:creationId xmlns:a16="http://schemas.microsoft.com/office/drawing/2014/main" id="{BF44BCB1-4CB2-47DC-9FE6-E934C091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66A3ED-18D8-4C48-8C7C-43174672265B}" type="slidenum">
              <a:rPr lang="ru-RU" altLang="ru-UA"/>
              <a:pPr eaLnBrk="1" hangingPunct="1"/>
              <a:t>24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6178432-D258-4017-BFF4-EC8A3058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862013"/>
            <a:ext cx="8397875" cy="50244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graph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*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тут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всі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функції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x0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200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; y0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; r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createPlates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"black"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bullet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(x0, y0, r)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isFlying = False</a:t>
            </a:r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onKey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onTimer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update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spcBef>
                <a:spcPts val="1200"/>
              </a:spcBef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BE5BC40-2F43-467B-BF64-86E64DC98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2571750"/>
            <a:ext cx="3317875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UA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createPlates</a:t>
            </a:r>
            <a:r>
              <a:rPr lang="en-US" altLang="ru-UA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ru-UA" sz="24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ru-UA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  <a:endParaRPr lang="ru-RU" altLang="ru-UA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A5F5CE75-7603-4629-B84C-91BD534D3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Заголовок 1">
            <a:extLst>
              <a:ext uri="{FF2B5EF4-FFF2-40B4-BE49-F238E27FC236}">
                <a16:creationId xmlns:a16="http://schemas.microsoft.com/office/drawing/2014/main" id="{C2506847-D211-4371-B363-85B91B78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/>
              <a:t>Як </a:t>
            </a:r>
            <a:r>
              <a:rPr lang="ru-RU" altLang="ru-UA" dirty="0" err="1"/>
              <a:t>вивести</a:t>
            </a:r>
            <a:r>
              <a:rPr lang="ru-RU" altLang="ru-UA" dirty="0"/>
              <a:t> </a:t>
            </a:r>
            <a:r>
              <a:rPr lang="ru-RU" altLang="ru-UA" dirty="0" err="1"/>
              <a:t>рахунок</a:t>
            </a:r>
            <a:r>
              <a:rPr lang="ru-RU" altLang="ru-UA" dirty="0"/>
              <a:t> </a:t>
            </a:r>
            <a:r>
              <a:rPr lang="ru-RU" altLang="ru-UA" dirty="0" err="1"/>
              <a:t>гри</a:t>
            </a:r>
            <a:r>
              <a:rPr lang="ru-RU" altLang="ru-UA" dirty="0"/>
              <a:t>?</a:t>
            </a:r>
          </a:p>
        </p:txBody>
      </p:sp>
      <p:sp>
        <p:nvSpPr>
          <p:cNvPr id="119811" name="Номер слайда 2">
            <a:extLst>
              <a:ext uri="{FF2B5EF4-FFF2-40B4-BE49-F238E27FC236}">
                <a16:creationId xmlns:a16="http://schemas.microsoft.com/office/drawing/2014/main" id="{AD9B3D85-8118-4B5B-ABA8-99E60FFD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80F06C-31A3-4CCB-B136-5729FC17A2A6}" type="slidenum">
              <a:rPr lang="ru-RU" altLang="ru-UA"/>
              <a:pPr eaLnBrk="1" hangingPunct="1"/>
              <a:t>25</a:t>
            </a:fld>
            <a:endParaRPr lang="ru-RU" altLang="ru-UA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DD096FA-6DF0-489C-80F7-176616AB11B2}"/>
              </a:ext>
            </a:extLst>
          </p:cNvPr>
          <p:cNvSpPr/>
          <p:nvPr/>
        </p:nvSpPr>
        <p:spPr bwMode="auto">
          <a:xfrm>
            <a:off x="1168400" y="1104900"/>
            <a:ext cx="1866900" cy="23241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9813" name="TextBox 6">
            <a:extLst>
              <a:ext uri="{FF2B5EF4-FFF2-40B4-BE49-F238E27FC236}">
                <a16:creationId xmlns:a16="http://schemas.microsoft.com/office/drawing/2014/main" id="{747966D3-E7F5-4C8C-8DD1-3C52F2D8D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022600"/>
            <a:ext cx="14650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A" dirty="0" err="1"/>
              <a:t>Рахунок</a:t>
            </a:r>
            <a:r>
              <a:rPr lang="ru-RU" altLang="ru-UA" dirty="0"/>
              <a:t>: 1</a:t>
            </a:r>
          </a:p>
        </p:txBody>
      </p:sp>
      <p:sp>
        <p:nvSpPr>
          <p:cNvPr id="8" name="Скругленная прямоугольная выноска 7">
            <a:extLst>
              <a:ext uri="{FF2B5EF4-FFF2-40B4-BE49-F238E27FC236}">
                <a16:creationId xmlns:a16="http://schemas.microsoft.com/office/drawing/2014/main" id="{7F2CFDD9-08D1-4556-85C8-05FE211A5A5F}"/>
              </a:ext>
            </a:extLst>
          </p:cNvPr>
          <p:cNvSpPr/>
          <p:nvPr/>
        </p:nvSpPr>
        <p:spPr>
          <a:xfrm>
            <a:off x="695325" y="3652838"/>
            <a:ext cx="4829175" cy="525462"/>
          </a:xfrm>
          <a:prstGeom prst="wedgeRoundRectCallout">
            <a:avLst>
              <a:gd name="adj1" fmla="val -25076"/>
              <a:gd name="adj2" fmla="val -120498"/>
              <a:gd name="adj3" fmla="val 16667"/>
            </a:avLst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 err="1">
                <a:latin typeface="Arial" charset="0"/>
              </a:rPr>
              <a:t>Мітка</a:t>
            </a:r>
            <a:r>
              <a:rPr lang="ru-RU" sz="2400" dirty="0">
                <a:latin typeface="Arial" charset="0"/>
              </a:rPr>
              <a:t> (</a:t>
            </a:r>
            <a:r>
              <a:rPr lang="ru-RU" sz="2400" dirty="0" err="1">
                <a:latin typeface="Arial" charset="0"/>
              </a:rPr>
              <a:t>елемент</a:t>
            </a:r>
            <a:r>
              <a:rPr lang="ru-RU" sz="2400" dirty="0">
                <a:latin typeface="Arial" charset="0"/>
              </a:rPr>
              <a:t> типу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label</a:t>
            </a:r>
            <a:r>
              <a:rPr lang="ru-RU" sz="2400" dirty="0">
                <a:latin typeface="Arial" charset="0"/>
              </a:rPr>
              <a:t>)</a:t>
            </a:r>
          </a:p>
        </p:txBody>
      </p:sp>
      <p:sp>
        <p:nvSpPr>
          <p:cNvPr id="9" name="Скругленная прямоугольная выноска 8">
            <a:extLst>
              <a:ext uri="{FF2B5EF4-FFF2-40B4-BE49-F238E27FC236}">
                <a16:creationId xmlns:a16="http://schemas.microsoft.com/office/drawing/2014/main" id="{7A8784B9-FB69-4E8B-8E03-9624FBABD32C}"/>
              </a:ext>
            </a:extLst>
          </p:cNvPr>
          <p:cNvSpPr/>
          <p:nvPr/>
        </p:nvSpPr>
        <p:spPr>
          <a:xfrm>
            <a:off x="1978025" y="1570038"/>
            <a:ext cx="2301875" cy="510778"/>
          </a:xfrm>
          <a:prstGeom prst="wedgeRoundRectCallout">
            <a:avLst>
              <a:gd name="adj1" fmla="val -46705"/>
              <a:gd name="adj2" fmla="val 115820"/>
              <a:gd name="adj3" fmla="val 16667"/>
            </a:avLst>
          </a:prstGeom>
          <a:solidFill>
            <a:srgbClr val="FFFF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 err="1">
                <a:latin typeface="Arial" charset="0"/>
              </a:rPr>
              <a:t>змінна</a:t>
            </a:r>
            <a:r>
              <a:rPr lang="ru-RU" sz="2400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score</a:t>
            </a:r>
            <a:endParaRPr lang="ru-RU" sz="24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4221AAEC-905A-4D4D-87D9-1706CB1DF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120900"/>
            <a:ext cx="3775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UA" sz="2400" b="1" dirty="0" err="1">
                <a:solidFill>
                  <a:srgbClr val="3333FF"/>
                </a:solidFill>
              </a:rPr>
              <a:t>Спочатку</a:t>
            </a:r>
            <a:r>
              <a:rPr lang="ru-RU" altLang="ru-UA" sz="2400" dirty="0">
                <a:solidFill>
                  <a:srgbClr val="3333FF"/>
                </a:solidFill>
              </a:rPr>
              <a:t>:</a:t>
            </a:r>
            <a:endParaRPr lang="ru-RU" altLang="ru-UA" sz="2400" dirty="0"/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689226AB-2CEE-4E38-95EE-B185C6448A80}"/>
              </a:ext>
            </a:extLst>
          </p:cNvPr>
          <p:cNvGrpSpPr>
            <a:grpSpLocks/>
          </p:cNvGrpSpPr>
          <p:nvPr/>
        </p:nvGrpSpPr>
        <p:grpSpPr bwMode="auto">
          <a:xfrm>
            <a:off x="4424363" y="858838"/>
            <a:ext cx="4211637" cy="1147762"/>
            <a:chOff x="433" y="3902"/>
            <a:chExt cx="2653" cy="723"/>
          </a:xfrm>
        </p:grpSpPr>
        <p:sp>
          <p:nvSpPr>
            <p:cNvPr id="14" name="Text Box 56">
              <a:extLst>
                <a:ext uri="{FF2B5EF4-FFF2-40B4-BE49-F238E27FC236}">
                  <a16:creationId xmlns:a16="http://schemas.microsoft.com/office/drawing/2014/main" id="{0F074F45-F29D-4834-A7FD-90043F14FA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45"/>
              <a:ext cx="2359" cy="680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eaLnBrk="0" hangingPunct="0">
                <a:spcBef>
                  <a:spcPts val="1200"/>
                </a:spcBef>
                <a:defRPr/>
              </a:pPr>
              <a:endParaRPr lang="ru-RU" sz="100" dirty="0">
                <a:latin typeface="Arial" charset="0"/>
              </a:endParaRPr>
            </a:p>
            <a:p>
              <a:pPr eaLnBrk="0" hangingPunct="0">
                <a:spcBef>
                  <a:spcPts val="600"/>
                </a:spcBef>
                <a:defRPr/>
              </a:pPr>
              <a:r>
                <a:rPr lang="en-US" sz="2800" dirty="0">
                  <a:latin typeface="Arial" charset="0"/>
                </a:rPr>
                <a:t> </a:t>
              </a:r>
              <a:r>
                <a:rPr lang="ru-RU" sz="2800" dirty="0">
                  <a:latin typeface="Arial" charset="0"/>
                </a:rPr>
                <a:t>Як і коли </a:t>
              </a:r>
              <a:r>
                <a:rPr lang="ru-RU" sz="2800" dirty="0" err="1">
                  <a:latin typeface="Arial" charset="0"/>
                </a:rPr>
                <a:t>змінюється</a:t>
              </a:r>
              <a:r>
                <a:rPr lang="ru-RU" sz="2800" dirty="0">
                  <a:latin typeface="Arial" charset="0"/>
                </a:rPr>
                <a:t> </a:t>
              </a:r>
              <a:r>
                <a:rPr lang="en-US" sz="2800" dirty="0">
                  <a:latin typeface="Arial" charset="0"/>
                </a:rPr>
                <a:t>score?</a:t>
              </a:r>
              <a:endParaRPr lang="ru-RU" sz="2800" dirty="0">
                <a:latin typeface="Arial" charset="0"/>
              </a:endParaRPr>
            </a:p>
          </p:txBody>
        </p:sp>
        <p:sp>
          <p:nvSpPr>
            <p:cNvPr id="119831" name="Oval 57">
              <a:extLst>
                <a:ext uri="{FF2B5EF4-FFF2-40B4-BE49-F238E27FC236}">
                  <a16:creationId xmlns:a16="http://schemas.microsoft.com/office/drawing/2014/main" id="{9A6B299E-E360-4760-83E7-A17E804E6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UA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16" name="Rectangle 5">
            <a:extLst>
              <a:ext uri="{FF2B5EF4-FFF2-40B4-BE49-F238E27FC236}">
                <a16:creationId xmlns:a16="http://schemas.microsoft.com/office/drawing/2014/main" id="{F111CF70-146E-4682-872A-78DFC4CFA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038" y="2119313"/>
            <a:ext cx="2011362" cy="5000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score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5BE34E36-D22D-445D-A950-FF2D9417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590800"/>
            <a:ext cx="3775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UA" sz="2400" b="1" dirty="0">
                <a:solidFill>
                  <a:srgbClr val="3333FF"/>
                </a:solidFill>
              </a:rPr>
              <a:t>При </a:t>
            </a:r>
            <a:r>
              <a:rPr lang="ru-RU" altLang="ru-UA" sz="2400" b="1" dirty="0" err="1">
                <a:solidFill>
                  <a:srgbClr val="3333FF"/>
                </a:solidFill>
              </a:rPr>
              <a:t>попаданні</a:t>
            </a:r>
            <a:r>
              <a:rPr lang="ru-RU" altLang="ru-UA" sz="2400" dirty="0">
                <a:solidFill>
                  <a:srgbClr val="3333FF"/>
                </a:solidFill>
              </a:rPr>
              <a:t>:</a:t>
            </a:r>
            <a:endParaRPr lang="ru-RU" altLang="ru-UA" sz="2400" dirty="0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47DCF742-D7D6-459E-983E-36EE2780E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1438" y="3059113"/>
            <a:ext cx="2011362" cy="5000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score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284366E4-5AF0-4B0F-B549-F692E9689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229100"/>
            <a:ext cx="3775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UA" sz="2400" b="1" dirty="0" err="1">
                <a:solidFill>
                  <a:srgbClr val="3333FF"/>
                </a:solidFill>
              </a:rPr>
              <a:t>Створення</a:t>
            </a:r>
            <a:r>
              <a:rPr lang="ru-RU" altLang="ru-UA" sz="2400" b="1" dirty="0">
                <a:solidFill>
                  <a:srgbClr val="3333FF"/>
                </a:solidFill>
              </a:rPr>
              <a:t> </a:t>
            </a:r>
            <a:r>
              <a:rPr lang="ru-RU" altLang="ru-UA" sz="2400" b="1" dirty="0" err="1">
                <a:solidFill>
                  <a:srgbClr val="3333FF"/>
                </a:solidFill>
              </a:rPr>
              <a:t>мітки</a:t>
            </a:r>
            <a:r>
              <a:rPr lang="ru-RU" altLang="ru-UA" sz="2400" dirty="0">
                <a:solidFill>
                  <a:srgbClr val="3333FF"/>
                </a:solidFill>
              </a:rPr>
              <a:t>:</a:t>
            </a:r>
            <a:endParaRPr lang="ru-RU" altLang="ru-UA" sz="2400" dirty="0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32B12C59-A726-4590-9EEA-78BD8614F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698" y="4672013"/>
            <a:ext cx="8037512" cy="491546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lbl = </a:t>
            </a:r>
            <a:r>
              <a:rPr lang="it-IT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label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«</a:t>
            </a:r>
            <a:r>
              <a:rPr lang="uk-UA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Рахунок</a:t>
            </a:r>
            <a:r>
              <a:rPr lang="it-IT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: 0"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200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,bg=</a:t>
            </a:r>
            <a:r>
              <a:rPr lang="it-IT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"white"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 Box 2">
            <a:extLst>
              <a:ext uri="{FF2B5EF4-FFF2-40B4-BE49-F238E27FC236}">
                <a16:creationId xmlns:a16="http://schemas.microsoft.com/office/drawing/2014/main" id="{8249387A-62B2-4911-B0D3-FCC8B251C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22900"/>
            <a:ext cx="474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UA" sz="2400" b="1" dirty="0" err="1">
                <a:solidFill>
                  <a:srgbClr val="3333FF"/>
                </a:solidFill>
              </a:rPr>
              <a:t>Зміна</a:t>
            </a:r>
            <a:r>
              <a:rPr lang="ru-RU" altLang="ru-UA" sz="2400" b="1" dirty="0">
                <a:solidFill>
                  <a:srgbClr val="3333FF"/>
                </a:solidFill>
              </a:rPr>
              <a:t> тексту </a:t>
            </a:r>
            <a:r>
              <a:rPr lang="ru-RU" altLang="ru-UA" sz="2400" b="1" dirty="0" err="1">
                <a:solidFill>
                  <a:srgbClr val="3333FF"/>
                </a:solidFill>
              </a:rPr>
              <a:t>мітки</a:t>
            </a:r>
            <a:r>
              <a:rPr lang="ru-RU" altLang="ru-UA" sz="2400" dirty="0">
                <a:solidFill>
                  <a:srgbClr val="3333FF"/>
                </a:solidFill>
              </a:rPr>
              <a:t>:</a:t>
            </a:r>
            <a:endParaRPr lang="ru-RU" altLang="ru-UA" sz="2400" dirty="0"/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44368D83-8B72-4F89-8185-6430D06B1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698" y="5878513"/>
            <a:ext cx="7524802" cy="491546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it-IT" sz="2400" b="1" dirty="0">
                <a:latin typeface="Courier New" pitchFamily="49" charset="0"/>
                <a:cs typeface="Courier New" pitchFamily="49" charset="0"/>
              </a:rPr>
              <a:t>lbl[</a:t>
            </a:r>
            <a:r>
              <a:rPr lang="it-IT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"text"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it-IT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uk-UA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Рахунок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: "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it-IT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(score)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Скругленная прямоугольная выноска 23">
            <a:extLst>
              <a:ext uri="{FF2B5EF4-FFF2-40B4-BE49-F238E27FC236}">
                <a16:creationId xmlns:a16="http://schemas.microsoft.com/office/drawing/2014/main" id="{6749D76C-1843-4B68-B57A-A241F3669FC3}"/>
              </a:ext>
            </a:extLst>
          </p:cNvPr>
          <p:cNvSpPr/>
          <p:nvPr/>
        </p:nvSpPr>
        <p:spPr>
          <a:xfrm>
            <a:off x="5257800" y="5265738"/>
            <a:ext cx="2705100" cy="511175"/>
          </a:xfrm>
          <a:prstGeom prst="wedgeRoundRectCallout">
            <a:avLst>
              <a:gd name="adj1" fmla="val -23754"/>
              <a:gd name="adj2" fmla="val 103278"/>
              <a:gd name="adj3" fmla="val 16667"/>
            </a:avLst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Arial" charset="0"/>
              </a:rPr>
              <a:t>рядок з числа</a:t>
            </a:r>
          </a:p>
        </p:txBody>
      </p:sp>
      <p:grpSp>
        <p:nvGrpSpPr>
          <p:cNvPr id="3" name="Группа 26">
            <a:extLst>
              <a:ext uri="{FF2B5EF4-FFF2-40B4-BE49-F238E27FC236}">
                <a16:creationId xmlns:a16="http://schemas.microsoft.com/office/drawing/2014/main" id="{42D41535-9CC8-4293-B310-D910A7A8BFCF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4021138"/>
            <a:ext cx="1625600" cy="1122362"/>
            <a:chOff x="5270500" y="4198422"/>
            <a:chExt cx="1625600" cy="1122878"/>
          </a:xfrm>
        </p:grpSpPr>
        <p:sp>
          <p:nvSpPr>
            <p:cNvPr id="119828" name="Скругленный прямоугольник 25">
              <a:extLst>
                <a:ext uri="{FF2B5EF4-FFF2-40B4-BE49-F238E27FC236}">
                  <a16:creationId xmlns:a16="http://schemas.microsoft.com/office/drawing/2014/main" id="{E9454E8E-3405-4D62-AA39-39F33DC96B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0500" y="4838700"/>
              <a:ext cx="1155700" cy="482600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25" name="Скругленная прямоугольная выноска 24">
              <a:extLst>
                <a:ext uri="{FF2B5EF4-FFF2-40B4-BE49-F238E27FC236}">
                  <a16:creationId xmlns:a16="http://schemas.microsoft.com/office/drawing/2014/main" id="{324403B9-E497-4147-A67B-B96E32DD89C8}"/>
                </a:ext>
              </a:extLst>
            </p:cNvPr>
            <p:cNvSpPr/>
            <p:nvPr/>
          </p:nvSpPr>
          <p:spPr>
            <a:xfrm>
              <a:off x="5981700" y="4198422"/>
              <a:ext cx="914400" cy="511410"/>
            </a:xfrm>
            <a:prstGeom prst="wedgeRoundRectCallout">
              <a:avLst>
                <a:gd name="adj1" fmla="val -57674"/>
                <a:gd name="adj2" fmla="val 98305"/>
                <a:gd name="adj3" fmla="val 16667"/>
              </a:avLst>
            </a:prstGeom>
            <a:solidFill>
              <a:srgbClr val="E6E6FF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dirty="0">
                  <a:latin typeface="Arial" charset="0"/>
                </a:rPr>
                <a:t>(</a:t>
              </a:r>
              <a:r>
                <a:rPr lang="en-US" sz="2400" dirty="0" err="1">
                  <a:latin typeface="Arial" charset="0"/>
                </a:rPr>
                <a:t>x,y</a:t>
              </a:r>
              <a:r>
                <a:rPr lang="ru-RU" sz="2400" dirty="0">
                  <a:latin typeface="Arial" charset="0"/>
                </a:rPr>
                <a:t>)</a:t>
              </a:r>
            </a:p>
          </p:txBody>
        </p:sp>
      </p:grpSp>
      <p:sp>
        <p:nvSpPr>
          <p:cNvPr id="29" name="Скругленная прямоугольная выноска 28">
            <a:extLst>
              <a:ext uri="{FF2B5EF4-FFF2-40B4-BE49-F238E27FC236}">
                <a16:creationId xmlns:a16="http://schemas.microsoft.com/office/drawing/2014/main" id="{C6B75BE5-198C-472E-AF5D-8C1C30C080CD}"/>
              </a:ext>
            </a:extLst>
          </p:cNvPr>
          <p:cNvSpPr/>
          <p:nvPr/>
        </p:nvSpPr>
        <p:spPr bwMode="auto">
          <a:xfrm>
            <a:off x="7086600" y="4021138"/>
            <a:ext cx="1054100" cy="511175"/>
          </a:xfrm>
          <a:prstGeom prst="wedgeRoundRectCallout">
            <a:avLst>
              <a:gd name="adj1" fmla="val -57674"/>
              <a:gd name="adj2" fmla="val 98305"/>
              <a:gd name="adj3" fmla="val 16667"/>
            </a:avLst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Arial" charset="0"/>
              </a:rPr>
              <a:t>фон</a:t>
            </a:r>
          </a:p>
        </p:txBody>
      </p:sp>
      <p:sp>
        <p:nvSpPr>
          <p:cNvPr id="26" name="Line 2">
            <a:extLst>
              <a:ext uri="{FF2B5EF4-FFF2-40B4-BE49-F238E27FC236}">
                <a16:creationId xmlns:a16="http://schemas.microsoft.com/office/drawing/2014/main" id="{144E6BC5-7129-44B4-BAE9-9F64327FCC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3" grpId="0" animBg="1"/>
      <p:bldP spid="24" grpId="0" animBg="1"/>
      <p:bldP spid="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Заголовок 1">
            <a:extLst>
              <a:ext uri="{FF2B5EF4-FFF2-40B4-BE49-F238E27FC236}">
                <a16:creationId xmlns:a16="http://schemas.microsoft.com/office/drawing/2014/main" id="{E0DDEA10-41E6-41C6-B4B2-FD81859DE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Завдання</a:t>
            </a:r>
            <a:endParaRPr lang="ru-RU" altLang="ru-UA" dirty="0"/>
          </a:p>
        </p:txBody>
      </p:sp>
      <p:sp>
        <p:nvSpPr>
          <p:cNvPr id="120835" name="Номер слайда 2">
            <a:extLst>
              <a:ext uri="{FF2B5EF4-FFF2-40B4-BE49-F238E27FC236}">
                <a16:creationId xmlns:a16="http://schemas.microsoft.com/office/drawing/2014/main" id="{B71A8E92-65B9-4D52-B97B-190E4D46B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73CA75-5BEE-478B-9B78-594D40F25538}" type="slidenum">
              <a:rPr lang="ru-RU" altLang="ru-UA"/>
              <a:pPr eaLnBrk="1" hangingPunct="1"/>
              <a:t>26</a:t>
            </a:fld>
            <a:endParaRPr lang="ru-RU" altLang="ru-UA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3CC2B1C-5061-4B9C-B907-6CAA41C96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844550"/>
            <a:ext cx="8408987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0725" indent="-720725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3333FF"/>
                </a:solidFill>
                <a:latin typeface="Arial" charset="0"/>
              </a:rPr>
              <a:t>«3»: </a:t>
            </a:r>
            <a:r>
              <a:rPr lang="ru-RU" sz="2800" dirty="0" err="1">
                <a:latin typeface="Arial" charset="0"/>
              </a:rPr>
              <a:t>Зібрати</a:t>
            </a:r>
            <a:r>
              <a:rPr lang="ru-RU" sz="2800" dirty="0">
                <a:latin typeface="Arial" charset="0"/>
              </a:rPr>
              <a:t> і </a:t>
            </a:r>
            <a:r>
              <a:rPr lang="ru-RU" sz="2800" dirty="0" err="1">
                <a:latin typeface="Arial" charset="0"/>
              </a:rPr>
              <a:t>запустити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програму</a:t>
            </a:r>
            <a:r>
              <a:rPr lang="ru-RU" sz="2800" dirty="0">
                <a:latin typeface="Arial" charset="0"/>
              </a:rPr>
              <a:t>. </a:t>
            </a:r>
            <a:r>
              <a:rPr lang="ru-RU" sz="2800" dirty="0" err="1">
                <a:latin typeface="Arial" charset="0"/>
              </a:rPr>
              <a:t>Збільшити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швидкість</a:t>
            </a:r>
            <a:r>
              <a:rPr lang="ru-RU" sz="2800" dirty="0">
                <a:latin typeface="Arial" charset="0"/>
              </a:rPr>
              <a:t> снаряду.</a:t>
            </a:r>
          </a:p>
          <a:p>
            <a:pPr marL="712788" indent="-712788">
              <a:lnSpc>
                <a:spcPct val="90000"/>
              </a:lnSpc>
              <a:spcBef>
                <a:spcPct val="15000"/>
              </a:spcBef>
              <a:defRPr/>
            </a:pPr>
            <a:endParaRPr lang="ru-RU" sz="2800" b="1" dirty="0">
              <a:solidFill>
                <a:srgbClr val="3333FF"/>
              </a:solidFill>
              <a:latin typeface="Arial" charset="0"/>
            </a:endParaRPr>
          </a:p>
          <a:p>
            <a:pPr marL="712788" indent="-712788">
              <a:lnSpc>
                <a:spcPct val="90000"/>
              </a:lnSpc>
              <a:spcBef>
                <a:spcPct val="15000"/>
              </a:spcBef>
              <a:defRPr/>
            </a:pPr>
            <a:r>
              <a:rPr lang="ru-RU" sz="2800" b="1" dirty="0">
                <a:solidFill>
                  <a:srgbClr val="3333FF"/>
                </a:solidFill>
                <a:latin typeface="Arial" charset="0"/>
              </a:rPr>
              <a:t>«4»: </a:t>
            </a:r>
            <a:r>
              <a:rPr lang="ru-RU" sz="2800" dirty="0" err="1">
                <a:latin typeface="Arial" charset="0"/>
              </a:rPr>
              <a:t>Виконати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завдання</a:t>
            </a:r>
            <a:r>
              <a:rPr lang="ru-RU" sz="2800" dirty="0">
                <a:latin typeface="Arial" charset="0"/>
              </a:rPr>
              <a:t> на «3» для </a:t>
            </a:r>
            <a:r>
              <a:rPr lang="ru-RU" sz="2800" dirty="0" err="1">
                <a:latin typeface="Arial" charset="0"/>
              </a:rPr>
              <a:t>випадки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стрілянини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зліва</a:t>
            </a:r>
            <a:r>
              <a:rPr lang="ru-RU" sz="2800" dirty="0">
                <a:latin typeface="Arial" charset="0"/>
              </a:rPr>
              <a:t> направо (</a:t>
            </a:r>
            <a:r>
              <a:rPr lang="ru-RU" sz="2800" dirty="0" err="1">
                <a:latin typeface="Arial" charset="0"/>
              </a:rPr>
              <a:t>тарілки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летять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зверху</a:t>
            </a:r>
            <a:r>
              <a:rPr lang="ru-RU" sz="2800" dirty="0">
                <a:latin typeface="Arial" charset="0"/>
              </a:rPr>
              <a:t> вниз). </a:t>
            </a:r>
            <a:r>
              <a:rPr lang="ru-RU" sz="2800" dirty="0" err="1">
                <a:latin typeface="Arial" charset="0"/>
              </a:rPr>
              <a:t>Домалювати</a:t>
            </a:r>
            <a:r>
              <a:rPr lang="ru-RU" sz="2800" dirty="0">
                <a:latin typeface="Arial" charset="0"/>
              </a:rPr>
              <a:t> танк, з дула </a:t>
            </a:r>
            <a:r>
              <a:rPr lang="ru-RU" sz="2800" dirty="0" err="1">
                <a:latin typeface="Arial" charset="0"/>
              </a:rPr>
              <a:t>якого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вилітає</a:t>
            </a:r>
            <a:r>
              <a:rPr lang="ru-RU" sz="2800" dirty="0">
                <a:latin typeface="Arial" charset="0"/>
              </a:rPr>
              <a:t> снаряд.</a:t>
            </a:r>
          </a:p>
        </p:txBody>
      </p:sp>
      <p:grpSp>
        <p:nvGrpSpPr>
          <p:cNvPr id="120837" name="Группа 25">
            <a:extLst>
              <a:ext uri="{FF2B5EF4-FFF2-40B4-BE49-F238E27FC236}">
                <a16:creationId xmlns:a16="http://schemas.microsoft.com/office/drawing/2014/main" id="{68978F13-78A1-42A8-A42C-A5248F8F0368}"/>
              </a:ext>
            </a:extLst>
          </p:cNvPr>
          <p:cNvGrpSpPr>
            <a:grpSpLocks/>
          </p:cNvGrpSpPr>
          <p:nvPr/>
        </p:nvGrpSpPr>
        <p:grpSpPr bwMode="auto">
          <a:xfrm>
            <a:off x="1622425" y="4421188"/>
            <a:ext cx="2095500" cy="642937"/>
            <a:chOff x="1744747" y="4075141"/>
            <a:chExt cx="2095166" cy="642789"/>
          </a:xfrm>
        </p:grpSpPr>
        <p:grpSp>
          <p:nvGrpSpPr>
            <p:cNvPr id="120843" name="Группа 22">
              <a:extLst>
                <a:ext uri="{FF2B5EF4-FFF2-40B4-BE49-F238E27FC236}">
                  <a16:creationId xmlns:a16="http://schemas.microsoft.com/office/drawing/2014/main" id="{63B24B50-CE1F-47E9-B912-2BEA036B28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4747" y="4075141"/>
              <a:ext cx="1477030" cy="642789"/>
              <a:chOff x="2709947" y="5281641"/>
              <a:chExt cx="1477030" cy="642789"/>
            </a:xfrm>
          </p:grpSpPr>
          <p:sp>
            <p:nvSpPr>
              <p:cNvPr id="120846" name="Прямоугольник 9">
                <a:extLst>
                  <a:ext uri="{FF2B5EF4-FFF2-40B4-BE49-F238E27FC236}">
                    <a16:creationId xmlns:a16="http://schemas.microsoft.com/office/drawing/2014/main" id="{7711B266-FFA4-409D-9973-4434D0F47B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4960247"/>
                <a:ext cx="642789" cy="1285578"/>
              </a:xfrm>
              <a:prstGeom prst="rect">
                <a:avLst/>
              </a:prstGeom>
              <a:solidFill>
                <a:srgbClr val="6699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20847" name="Прямоугольник 10">
                <a:extLst>
                  <a:ext uri="{FF2B5EF4-FFF2-40B4-BE49-F238E27FC236}">
                    <a16:creationId xmlns:a16="http://schemas.microsoft.com/office/drawing/2014/main" id="{4813E3B6-DC18-4825-8377-133819559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725678" y="5187485"/>
                <a:ext cx="103663" cy="81893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 type="triangle" w="lg" len="lg"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20848" name="Овал 11">
                <a:extLst>
                  <a:ext uri="{FF2B5EF4-FFF2-40B4-BE49-F238E27FC236}">
                    <a16:creationId xmlns:a16="http://schemas.microsoft.com/office/drawing/2014/main" id="{7812E99D-78CC-40BA-B028-8183E7C41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V="1">
                <a:off x="3031341" y="5281641"/>
                <a:ext cx="642789" cy="642789"/>
              </a:xfrm>
              <a:prstGeom prst="ellipse">
                <a:avLst/>
              </a:prstGeom>
              <a:solidFill>
                <a:srgbClr val="88CC00"/>
              </a:solidFill>
              <a:ln w="1270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</p:grpSp>
        <p:sp>
          <p:nvSpPr>
            <p:cNvPr id="24" name="Штриховая стрелка вправо 23">
              <a:extLst>
                <a:ext uri="{FF2B5EF4-FFF2-40B4-BE49-F238E27FC236}">
                  <a16:creationId xmlns:a16="http://schemas.microsoft.com/office/drawing/2014/main" id="{E3405179-838C-4454-A29E-A3B7E427665A}"/>
                </a:ext>
              </a:extLst>
            </p:cNvPr>
            <p:cNvSpPr/>
            <p:nvPr/>
          </p:nvSpPr>
          <p:spPr bwMode="auto">
            <a:xfrm>
              <a:off x="3487544" y="4265597"/>
              <a:ext cx="353957" cy="230134"/>
            </a:xfrm>
            <a:prstGeom prst="stripedRightArrow">
              <a:avLst/>
            </a:prstGeom>
            <a:solidFill>
              <a:srgbClr val="0000FF"/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0845" name="Овал 24">
              <a:extLst>
                <a:ext uri="{FF2B5EF4-FFF2-40B4-BE49-F238E27FC236}">
                  <a16:creationId xmlns:a16="http://schemas.microsoft.com/office/drawing/2014/main" id="{3F8C5DD7-FA0F-4FCF-90FE-D915E58EB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1200" y="4318000"/>
              <a:ext cx="127000" cy="1270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sp>
        <p:nvSpPr>
          <p:cNvPr id="120838" name="Овал 13">
            <a:extLst>
              <a:ext uri="{FF2B5EF4-FFF2-40B4-BE49-F238E27FC236}">
                <a16:creationId xmlns:a16="http://schemas.microsoft.com/office/drawing/2014/main" id="{1686055A-04A1-484D-9A1E-E2CBD678C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4025900"/>
            <a:ext cx="342900" cy="342900"/>
          </a:xfrm>
          <a:prstGeom prst="ellipse">
            <a:avLst/>
          </a:prstGeom>
          <a:solidFill>
            <a:srgbClr val="88CC00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20839" name="Овал 14">
            <a:extLst>
              <a:ext uri="{FF2B5EF4-FFF2-40B4-BE49-F238E27FC236}">
                <a16:creationId xmlns:a16="http://schemas.microsoft.com/office/drawing/2014/main" id="{F09EEB5A-5441-4E22-86C6-AED10F83C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400" y="4673600"/>
            <a:ext cx="571500" cy="571500"/>
          </a:xfrm>
          <a:prstGeom prst="ellipse">
            <a:avLst/>
          </a:prstGeom>
          <a:solidFill>
            <a:srgbClr val="00B0F0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20840" name="Овал 15">
            <a:extLst>
              <a:ext uri="{FF2B5EF4-FFF2-40B4-BE49-F238E27FC236}">
                <a16:creationId xmlns:a16="http://schemas.microsoft.com/office/drawing/2014/main" id="{FCF1C9F0-1B96-4499-8CF8-2CA509CE0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5359400"/>
            <a:ext cx="342900" cy="342900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20841" name="Прямоугольник 16">
            <a:extLst>
              <a:ext uri="{FF2B5EF4-FFF2-40B4-BE49-F238E27FC236}">
                <a16:creationId xmlns:a16="http://schemas.microsoft.com/office/drawing/2014/main" id="{B1C91935-D4DC-44E5-90FF-7382592D7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963" y="5378450"/>
            <a:ext cx="1592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UA" sz="2800">
                <a:solidFill>
                  <a:srgbClr val="000000"/>
                </a:solidFill>
              </a:rPr>
              <a:t>Счёт: 12</a:t>
            </a:r>
            <a:endParaRPr lang="ru-RU" altLang="ru-UA"/>
          </a:p>
        </p:txBody>
      </p:sp>
      <p:sp>
        <p:nvSpPr>
          <p:cNvPr id="19" name="Штриховая стрелка вправо 18">
            <a:extLst>
              <a:ext uri="{FF2B5EF4-FFF2-40B4-BE49-F238E27FC236}">
                <a16:creationId xmlns:a16="http://schemas.microsoft.com/office/drawing/2014/main" id="{2653B15F-94D4-4B11-9803-31FC3A011C5D}"/>
              </a:ext>
            </a:extLst>
          </p:cNvPr>
          <p:cNvSpPr/>
          <p:nvPr/>
        </p:nvSpPr>
        <p:spPr bwMode="auto">
          <a:xfrm rot="5400000">
            <a:off x="5467351" y="5934075"/>
            <a:ext cx="354012" cy="230187"/>
          </a:xfrm>
          <a:prstGeom prst="stripedRightArrow">
            <a:avLst/>
          </a:prstGeom>
          <a:solidFill>
            <a:srgbClr val="0000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7" name="Line 2">
            <a:extLst>
              <a:ext uri="{FF2B5EF4-FFF2-40B4-BE49-F238E27FC236}">
                <a16:creationId xmlns:a16="http://schemas.microsoft.com/office/drawing/2014/main" id="{795053B0-F7CC-4050-8C75-40658D1C08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Заголовок 1">
            <a:extLst>
              <a:ext uri="{FF2B5EF4-FFF2-40B4-BE49-F238E27FC236}">
                <a16:creationId xmlns:a16="http://schemas.microsoft.com/office/drawing/2014/main" id="{E4D7BF6E-6BCA-4C04-8130-FB2AF160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/>
              <a:t>Початкова картинка</a:t>
            </a:r>
          </a:p>
        </p:txBody>
      </p:sp>
      <p:sp>
        <p:nvSpPr>
          <p:cNvPr id="96259" name="Номер слайда 2">
            <a:extLst>
              <a:ext uri="{FF2B5EF4-FFF2-40B4-BE49-F238E27FC236}">
                <a16:creationId xmlns:a16="http://schemas.microsoft.com/office/drawing/2014/main" id="{81A71E81-7EE8-4863-B34D-BF715F17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07F8FF8-78C7-4E11-8EA5-77133B1B35B7}" type="slidenum">
              <a:rPr lang="ru-RU" altLang="ru-UA"/>
              <a:pPr eaLnBrk="1" hangingPunct="1"/>
              <a:t>3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78A074-7CD5-4847-938F-F0F463FA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62013"/>
            <a:ext cx="8404225" cy="56340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graph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</a:t>
            </a:r>
          </a:p>
          <a:p>
            <a:pPr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math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H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60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W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L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40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розміри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танка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x0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y0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angle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гармата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"#6b8e23"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(x0-W/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y0-H/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x0+W/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y0+H/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s-ES" sz="2400" b="1" dirty="0">
                <a:latin typeface="Courier New" pitchFamily="49" charset="0"/>
                <a:cs typeface="Courier New" pitchFamily="49" charset="0"/>
              </a:rPr>
              <a:t>a = angle*math.</a:t>
            </a:r>
            <a:r>
              <a:rPr lang="es-E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es-ES" sz="2400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s-E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180  </a:t>
            </a:r>
            <a:r>
              <a:rPr lang="es-E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радіани</a:t>
            </a:r>
            <a:endParaRPr lang="es-E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s-ES" sz="2400" b="1" dirty="0">
                <a:latin typeface="Courier New" pitchFamily="49" charset="0"/>
                <a:cs typeface="Courier New" pitchFamily="49" charset="0"/>
              </a:rPr>
              <a:t>x1 = x0+L*math.</a:t>
            </a:r>
            <a:r>
              <a:rPr lang="es-E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s-ES" sz="2400" b="1" dirty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>
              <a:defRPr/>
            </a:pPr>
            <a:r>
              <a:rPr lang="es-ES" sz="2400" b="1" dirty="0">
                <a:latin typeface="Courier New" pitchFamily="49" charset="0"/>
                <a:cs typeface="Courier New" pitchFamily="49" charset="0"/>
              </a:rPr>
              <a:t>y1 = y0-L*math.</a:t>
            </a:r>
            <a:r>
              <a:rPr lang="es-E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sin</a:t>
            </a:r>
            <a:r>
              <a:rPr lang="es-ES" sz="2400" b="1" dirty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penSize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line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(x0, y0, x1, y1)</a:t>
            </a:r>
          </a:p>
          <a:p>
            <a:pPr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penSize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"#556b2f"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(x0, y0, W/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()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AutoShape 18">
            <a:extLst>
              <a:ext uri="{FF2B5EF4-FFF2-40B4-BE49-F238E27FC236}">
                <a16:creationId xmlns:a16="http://schemas.microsoft.com/office/drawing/2014/main" id="{221D439F-56B8-439B-B80E-10ACC5C1C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2650" y="3251200"/>
            <a:ext cx="1744663" cy="584200"/>
          </a:xfrm>
          <a:prstGeom prst="wedgeRoundRectCallout">
            <a:avLst>
              <a:gd name="adj1" fmla="val -40931"/>
              <a:gd name="adj2" fmla="val -8167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Arial" charset="0"/>
              </a:rPr>
              <a:t>корпус</a:t>
            </a:r>
            <a:endParaRPr lang="ru-RU" sz="2800" i="1" dirty="0">
              <a:latin typeface="Arial" charset="0"/>
            </a:endParaRPr>
          </a:p>
        </p:txBody>
      </p:sp>
      <p:grpSp>
        <p:nvGrpSpPr>
          <p:cNvPr id="2" name="Группа 8">
            <a:extLst>
              <a:ext uri="{FF2B5EF4-FFF2-40B4-BE49-F238E27FC236}">
                <a16:creationId xmlns:a16="http://schemas.microsoft.com/office/drawing/2014/main" id="{1A6D8CAB-F99B-4B70-A38A-069D38210080}"/>
              </a:ext>
            </a:extLst>
          </p:cNvPr>
          <p:cNvGrpSpPr>
            <a:grpSpLocks/>
          </p:cNvGrpSpPr>
          <p:nvPr/>
        </p:nvGrpSpPr>
        <p:grpSpPr bwMode="auto">
          <a:xfrm>
            <a:off x="4325938" y="4951413"/>
            <a:ext cx="2098675" cy="1016000"/>
            <a:chOff x="4920343" y="-10260"/>
            <a:chExt cx="2097975" cy="3072776"/>
          </a:xfrm>
        </p:grpSpPr>
        <p:sp>
          <p:nvSpPr>
            <p:cNvPr id="96266" name="Правая фигурная скобка 9">
              <a:extLst>
                <a:ext uri="{FF2B5EF4-FFF2-40B4-BE49-F238E27FC236}">
                  <a16:creationId xmlns:a16="http://schemas.microsoft.com/office/drawing/2014/main" id="{90701EB8-FA1D-4366-AC43-BC60F8948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343" y="-10260"/>
              <a:ext cx="114796" cy="3072776"/>
            </a:xfrm>
            <a:prstGeom prst="rightBrace">
              <a:avLst>
                <a:gd name="adj1" fmla="val 61218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1" name="AutoShape 18">
              <a:extLst>
                <a:ext uri="{FF2B5EF4-FFF2-40B4-BE49-F238E27FC236}">
                  <a16:creationId xmlns:a16="http://schemas.microsoft.com/office/drawing/2014/main" id="{462A5896-A76A-43B3-913B-4C1854DED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9282" y="877963"/>
              <a:ext cx="1579036" cy="1555593"/>
            </a:xfrm>
            <a:prstGeom prst="wedgeRoundRectCallout">
              <a:avLst>
                <a:gd name="adj1" fmla="val -73960"/>
                <a:gd name="adj2" fmla="val -9904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Arial" charset="0"/>
                </a:rPr>
                <a:t>вежа</a:t>
              </a:r>
              <a:endParaRPr lang="ru-RU" sz="2800" i="1" dirty="0">
                <a:latin typeface="Arial" charset="0"/>
              </a:endParaRPr>
            </a:p>
          </p:txBody>
        </p:sp>
      </p:grpSp>
      <p:grpSp>
        <p:nvGrpSpPr>
          <p:cNvPr id="3" name="Группа 11">
            <a:extLst>
              <a:ext uri="{FF2B5EF4-FFF2-40B4-BE49-F238E27FC236}">
                <a16:creationId xmlns:a16="http://schemas.microsoft.com/office/drawing/2014/main" id="{BF96996A-858A-4EC0-A71A-D363339790AF}"/>
              </a:ext>
            </a:extLst>
          </p:cNvPr>
          <p:cNvGrpSpPr>
            <a:grpSpLocks/>
          </p:cNvGrpSpPr>
          <p:nvPr/>
        </p:nvGrpSpPr>
        <p:grpSpPr bwMode="auto">
          <a:xfrm>
            <a:off x="4492625" y="3170238"/>
            <a:ext cx="2157413" cy="1741487"/>
            <a:chOff x="4920342" y="-2201117"/>
            <a:chExt cx="2157352" cy="5263633"/>
          </a:xfrm>
        </p:grpSpPr>
        <p:sp>
          <p:nvSpPr>
            <p:cNvPr id="96264" name="Правая фигурная скобка 12">
              <a:extLst>
                <a:ext uri="{FF2B5EF4-FFF2-40B4-BE49-F238E27FC236}">
                  <a16:creationId xmlns:a16="http://schemas.microsoft.com/office/drawing/2014/main" id="{7906F73C-E3B2-4C8E-A708-913E3E513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342" y="-2201117"/>
              <a:ext cx="150423" cy="5263633"/>
            </a:xfrm>
            <a:prstGeom prst="rightBrace">
              <a:avLst>
                <a:gd name="adj1" fmla="val 6123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id="{662DB2BF-E101-44EA-9E29-8A31F8501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9764" y="-161880"/>
              <a:ext cx="1577930" cy="1554619"/>
            </a:xfrm>
            <a:prstGeom prst="wedgeRoundRectCallout">
              <a:avLst>
                <a:gd name="adj1" fmla="val -73960"/>
                <a:gd name="adj2" fmla="val -9904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>
                  <a:latin typeface="Arial" charset="0"/>
                </a:rPr>
                <a:t>ствол</a:t>
              </a:r>
              <a:endParaRPr lang="ru-RU" sz="2800" i="1" dirty="0">
                <a:latin typeface="Arial" charset="0"/>
              </a:endParaRPr>
            </a:p>
          </p:txBody>
        </p:sp>
      </p:grpSp>
      <p:sp>
        <p:nvSpPr>
          <p:cNvPr id="12" name="Line 2">
            <a:extLst>
              <a:ext uri="{FF2B5EF4-FFF2-40B4-BE49-F238E27FC236}">
                <a16:creationId xmlns:a16="http://schemas.microsoft.com/office/drawing/2014/main" id="{E27CB11F-2A87-4267-8179-B1091173A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Заголовок 1">
            <a:extLst>
              <a:ext uri="{FF2B5EF4-FFF2-40B4-BE49-F238E27FC236}">
                <a16:creationId xmlns:a16="http://schemas.microsoft.com/office/drawing/2014/main" id="{FB13ABE1-3CE4-4BE6-80E5-49939D615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Анімація</a:t>
            </a:r>
            <a:r>
              <a:rPr lang="ru-RU" altLang="ru-UA" dirty="0"/>
              <a:t> повороту </a:t>
            </a:r>
            <a:r>
              <a:rPr lang="ru-RU" altLang="ru-UA" dirty="0" err="1"/>
              <a:t>гармати</a:t>
            </a:r>
            <a:endParaRPr lang="ru-RU" altLang="ru-UA" dirty="0"/>
          </a:p>
        </p:txBody>
      </p:sp>
      <p:sp>
        <p:nvSpPr>
          <p:cNvPr id="97283" name="Номер слайда 2">
            <a:extLst>
              <a:ext uri="{FF2B5EF4-FFF2-40B4-BE49-F238E27FC236}">
                <a16:creationId xmlns:a16="http://schemas.microsoft.com/office/drawing/2014/main" id="{05D31721-C23A-4958-8107-BADEA839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B1EE85-3A7C-4BC7-BF32-37163E0EBAF4}" type="slidenum">
              <a:rPr lang="ru-RU" altLang="ru-UA"/>
              <a:pPr eaLnBrk="1" hangingPunct="1"/>
              <a:t>4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C9E4345-F00F-4DC1-BE4F-A42571678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62013"/>
            <a:ext cx="8404225" cy="341788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(event):</a:t>
            </a:r>
          </a:p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event.keycode == VK_LEFT:</a:t>
            </a:r>
          </a:p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drawGun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(angle+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вліво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на 5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градусів</a:t>
            </a:r>
            <a:endParaRPr lang="sq-AL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event.keycode == VK_RIGHT:</a:t>
            </a:r>
          </a:p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drawGun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(angle-</a:t>
            </a:r>
            <a:r>
              <a:rPr lang="sq-AL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вправо на 5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градусів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event.keycode == VK_ESCAPE:</a:t>
            </a:r>
          </a:p>
          <a:p>
            <a:pPr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close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onKey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grpSp>
        <p:nvGrpSpPr>
          <p:cNvPr id="2" name="Group 55">
            <a:extLst>
              <a:ext uri="{FF2B5EF4-FFF2-40B4-BE49-F238E27FC236}">
                <a16:creationId xmlns:a16="http://schemas.microsoft.com/office/drawing/2014/main" id="{CDB4DBE3-8525-41AA-B6F4-AB9862AE1D6D}"/>
              </a:ext>
            </a:extLst>
          </p:cNvPr>
          <p:cNvGrpSpPr>
            <a:grpSpLocks/>
          </p:cNvGrpSpPr>
          <p:nvPr/>
        </p:nvGrpSpPr>
        <p:grpSpPr bwMode="auto">
          <a:xfrm>
            <a:off x="1111250" y="4592638"/>
            <a:ext cx="6594475" cy="663575"/>
            <a:chOff x="433" y="3902"/>
            <a:chExt cx="4154" cy="418"/>
          </a:xfrm>
        </p:grpSpPr>
        <p:sp>
          <p:nvSpPr>
            <p:cNvPr id="6" name="Text Box 56">
              <a:extLst>
                <a:ext uri="{FF2B5EF4-FFF2-40B4-BE49-F238E27FC236}">
                  <a16:creationId xmlns:a16="http://schemas.microsoft.com/office/drawing/2014/main" id="{43E6FE2D-3658-4425-926C-5F28DB95E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7" y="3969"/>
              <a:ext cx="3860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</a:t>
              </a:r>
              <a:r>
                <a:rPr lang="en-US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Потрібно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написати</a:t>
              </a:r>
              <a:r>
                <a:rPr lang="ru-RU" sz="2400" dirty="0">
                  <a:latin typeface="Arial" charset="0"/>
                </a:rPr>
                <a:t> процедуру </a:t>
              </a:r>
              <a:r>
                <a:rPr lang="en-US" sz="24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drawGun</a:t>
              </a:r>
              <a:r>
                <a:rPr lang="en-US" sz="2400" dirty="0">
                  <a:latin typeface="Arial" charset="0"/>
                </a:rPr>
                <a:t>!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97287" name="Oval 57">
              <a:extLst>
                <a:ext uri="{FF2B5EF4-FFF2-40B4-BE49-F238E27FC236}">
                  <a16:creationId xmlns:a16="http://schemas.microsoft.com/office/drawing/2014/main" id="{B43120BA-0580-48A6-B865-936D6543E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UA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  <a:endParaRPr lang="ru-RU" altLang="ru-UA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8" name="Line 2">
            <a:extLst>
              <a:ext uri="{FF2B5EF4-FFF2-40B4-BE49-F238E27FC236}">
                <a16:creationId xmlns:a16="http://schemas.microsoft.com/office/drawing/2014/main" id="{94EE7C74-E557-4B6E-BA1D-482A7E76B4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Заголовок 1">
            <a:extLst>
              <a:ext uri="{FF2B5EF4-FFF2-40B4-BE49-F238E27FC236}">
                <a16:creationId xmlns:a16="http://schemas.microsoft.com/office/drawing/2014/main" id="{AA852ECF-0EBD-4D5B-B6DE-F645EFE3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Малювання</a:t>
            </a:r>
            <a:r>
              <a:rPr lang="ru-RU" altLang="ru-UA" dirty="0"/>
              <a:t> і </a:t>
            </a:r>
            <a:r>
              <a:rPr lang="ru-RU" altLang="ru-UA" dirty="0" err="1"/>
              <a:t>обертання</a:t>
            </a:r>
            <a:r>
              <a:rPr lang="ru-RU" altLang="ru-UA" dirty="0"/>
              <a:t> </a:t>
            </a:r>
            <a:r>
              <a:rPr lang="ru-RU" altLang="ru-UA" dirty="0" err="1"/>
              <a:t>гармати</a:t>
            </a:r>
            <a:endParaRPr lang="ru-RU" altLang="ru-UA" dirty="0"/>
          </a:p>
        </p:txBody>
      </p:sp>
      <p:sp>
        <p:nvSpPr>
          <p:cNvPr id="98307" name="Номер слайда 2">
            <a:extLst>
              <a:ext uri="{FF2B5EF4-FFF2-40B4-BE49-F238E27FC236}">
                <a16:creationId xmlns:a16="http://schemas.microsoft.com/office/drawing/2014/main" id="{0E77C50C-8B72-4DEB-891E-DAAEFC93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57D254-32E6-402E-818F-EBA2776613F7}" type="slidenum">
              <a:rPr lang="ru-RU" altLang="ru-UA"/>
              <a:pPr eaLnBrk="1" hangingPunct="1"/>
              <a:t>5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A4E782-7107-4862-B5DA-C75D8B01E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692275"/>
            <a:ext cx="8404225" cy="4148138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drawGun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(angleNew):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global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angle, gun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глобальні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змінні</a:t>
            </a:r>
            <a:endParaRPr lang="sq-AL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angle = angleNew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запам'ятати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новий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кут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aRad = angle*math.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pi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/180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радіани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x1 = x0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L*math.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(aRad)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y1 = y0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L*math.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(aRad)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gun ==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None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якщо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в перший раз...</a:t>
            </a:r>
            <a:endParaRPr lang="sq-AL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gun =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line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(x0, y0, x1, y1)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якщо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гармата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вже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намальована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changeCoord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(gun, [(x0,y0), (x1,y1)] 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8309" name="Text Box 2">
            <a:extLst>
              <a:ext uri="{FF2B5EF4-FFF2-40B4-BE49-F238E27FC236}">
                <a16:creationId xmlns:a16="http://schemas.microsoft.com/office/drawing/2014/main" id="{F8186E6D-354A-409D-9FF3-A76B69EBF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812800"/>
            <a:ext cx="84089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ru-UA" sz="2400" b="1" dirty="0">
                <a:solidFill>
                  <a:srgbClr val="3333FF"/>
                </a:solidFill>
              </a:rPr>
              <a:t>І</a:t>
            </a:r>
            <a:r>
              <a:rPr lang="ru-RU" altLang="ru-UA" sz="2400" b="1" dirty="0" err="1">
                <a:solidFill>
                  <a:srgbClr val="3333FF"/>
                </a:solidFill>
              </a:rPr>
              <a:t>дея</a:t>
            </a:r>
            <a:r>
              <a:rPr lang="ru-RU" altLang="ru-UA" sz="2400" dirty="0">
                <a:solidFill>
                  <a:srgbClr val="3333FF"/>
                </a:solidFill>
              </a:rPr>
              <a:t>: </a:t>
            </a:r>
            <a:r>
              <a:rPr lang="ru-RU" altLang="ru-UA" sz="2400" dirty="0"/>
              <a:t>в перший раз </a:t>
            </a:r>
            <a:r>
              <a:rPr lang="ru-RU" altLang="ru-UA" sz="2400" dirty="0" err="1"/>
              <a:t>малюємо</a:t>
            </a:r>
            <a:r>
              <a:rPr lang="ru-RU" altLang="ru-UA" sz="2400" dirty="0"/>
              <a:t>, </a:t>
            </a:r>
            <a:r>
              <a:rPr lang="ru-RU" altLang="ru-UA" sz="2400" dirty="0" err="1"/>
              <a:t>потім</a:t>
            </a:r>
            <a:r>
              <a:rPr lang="ru-RU" altLang="ru-UA" sz="2400" dirty="0"/>
              <a:t> просто </a:t>
            </a:r>
            <a:r>
              <a:rPr lang="ru-RU" altLang="ru-UA" sz="2400" dirty="0" err="1"/>
              <a:t>міняємо</a:t>
            </a:r>
            <a:r>
              <a:rPr lang="ru-RU" altLang="ru-UA" sz="2400" dirty="0"/>
              <a:t> </a:t>
            </a:r>
            <a:r>
              <a:rPr lang="ru-RU" altLang="ru-UA" sz="2400" dirty="0" err="1"/>
              <a:t>координати</a:t>
            </a:r>
            <a:r>
              <a:rPr lang="ru-RU" altLang="ru-UA" sz="2400" dirty="0"/>
              <a:t>.</a:t>
            </a:r>
          </a:p>
        </p:txBody>
      </p:sp>
      <p:sp>
        <p:nvSpPr>
          <p:cNvPr id="6" name="AutoShape 18">
            <a:extLst>
              <a:ext uri="{FF2B5EF4-FFF2-40B4-BE49-F238E27FC236}">
                <a16:creationId xmlns:a16="http://schemas.microsoft.com/office/drawing/2014/main" id="{FB22AFFC-5CFF-40D9-86C3-1975FAB7F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1270000"/>
            <a:ext cx="2895600" cy="879475"/>
          </a:xfrm>
          <a:prstGeom prst="wedgeRoundRectCallout">
            <a:avLst>
              <a:gd name="adj1" fmla="val -89286"/>
              <a:gd name="adj2" fmla="val 6128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 err="1">
                <a:latin typeface="Arial" charset="0"/>
              </a:rPr>
              <a:t>спочатку</a:t>
            </a:r>
            <a:r>
              <a:rPr lang="ru-RU" sz="2800" dirty="0">
                <a:latin typeface="Arial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None</a:t>
            </a:r>
            <a:r>
              <a:rPr lang="en-US" sz="2800" dirty="0">
                <a:latin typeface="Arial" charset="0"/>
              </a:rPr>
              <a:t> – </a:t>
            </a:r>
            <a:r>
              <a:rPr lang="ru-RU" sz="2800" dirty="0">
                <a:latin typeface="Arial" charset="0"/>
              </a:rPr>
              <a:t>«пусто»</a:t>
            </a:r>
            <a:endParaRPr lang="ru-RU" sz="2800" i="1" dirty="0">
              <a:latin typeface="Arial" charset="0"/>
            </a:endParaRPr>
          </a:p>
        </p:txBody>
      </p:sp>
      <p:sp>
        <p:nvSpPr>
          <p:cNvPr id="7" name="AutoShape 18">
            <a:extLst>
              <a:ext uri="{FF2B5EF4-FFF2-40B4-BE49-F238E27FC236}">
                <a16:creationId xmlns:a16="http://schemas.microsoft.com/office/drawing/2014/main" id="{87919200-9AE5-469E-A778-FF91683EB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5794375"/>
            <a:ext cx="2516187" cy="712788"/>
          </a:xfrm>
          <a:prstGeom prst="rect">
            <a:avLst/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запам'ятати</a:t>
            </a:r>
            <a:r>
              <a:rPr lang="ru-RU" sz="2400" dirty="0">
                <a:latin typeface="Arial" charset="0"/>
              </a:rPr>
              <a:t> «</a:t>
            </a:r>
            <a:r>
              <a:rPr lang="ru-RU" sz="2400" dirty="0" err="1">
                <a:latin typeface="Arial" charset="0"/>
              </a:rPr>
              <a:t>адреси</a:t>
            </a:r>
            <a:r>
              <a:rPr lang="ru-RU" sz="2400" dirty="0">
                <a:latin typeface="Arial" charset="0"/>
              </a:rPr>
              <a:t>» </a:t>
            </a:r>
            <a:r>
              <a:rPr lang="ru-RU" sz="2400" dirty="0" err="1">
                <a:latin typeface="Arial" charset="0"/>
              </a:rPr>
              <a:t>лінії</a:t>
            </a:r>
            <a:endParaRPr lang="ru-RU" sz="2400" i="1" dirty="0">
              <a:latin typeface="Arial" charset="0"/>
            </a:endParaRPr>
          </a:p>
        </p:txBody>
      </p:sp>
      <p:sp>
        <p:nvSpPr>
          <p:cNvPr id="81928" name="Полилиния 7">
            <a:extLst>
              <a:ext uri="{FF2B5EF4-FFF2-40B4-BE49-F238E27FC236}">
                <a16:creationId xmlns:a16="http://schemas.microsoft.com/office/drawing/2014/main" id="{1638C164-795D-49A3-A513-797483F2439E}"/>
              </a:ext>
            </a:extLst>
          </p:cNvPr>
          <p:cNvSpPr>
            <a:spLocks/>
          </p:cNvSpPr>
          <p:nvPr/>
        </p:nvSpPr>
        <p:spPr bwMode="auto">
          <a:xfrm>
            <a:off x="312738" y="4786313"/>
            <a:ext cx="839787" cy="1235075"/>
          </a:xfrm>
          <a:custGeom>
            <a:avLst/>
            <a:gdLst>
              <a:gd name="T0" fmla="*/ 845790 w 839189"/>
              <a:gd name="T1" fmla="*/ 0 h 1235034"/>
              <a:gd name="T2" fmla="*/ 91759 w 839189"/>
              <a:gd name="T3" fmla="*/ 498939 h 1235034"/>
              <a:gd name="T4" fmla="*/ 295230 w 839189"/>
              <a:gd name="T5" fmla="*/ 1235485 h 1235034"/>
              <a:gd name="T6" fmla="*/ 0 60000 65536"/>
              <a:gd name="T7" fmla="*/ 0 60000 65536"/>
              <a:gd name="T8" fmla="*/ 0 60000 65536"/>
              <a:gd name="T9" fmla="*/ 0 w 839189"/>
              <a:gd name="T10" fmla="*/ 0 h 1235034"/>
              <a:gd name="T11" fmla="*/ 839189 w 839189"/>
              <a:gd name="T12" fmla="*/ 1235034 h 12350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9189" h="1235034">
                <a:moveTo>
                  <a:pt x="839189" y="0"/>
                </a:moveTo>
                <a:cubicBezTo>
                  <a:pt x="510638" y="146462"/>
                  <a:pt x="182088" y="292924"/>
                  <a:pt x="91044" y="498763"/>
                </a:cubicBezTo>
                <a:cubicBezTo>
                  <a:pt x="0" y="704602"/>
                  <a:pt x="146462" y="969818"/>
                  <a:pt x="292925" y="1235034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2" name="Группа 8">
            <a:extLst>
              <a:ext uri="{FF2B5EF4-FFF2-40B4-BE49-F238E27FC236}">
                <a16:creationId xmlns:a16="http://schemas.microsoft.com/office/drawing/2014/main" id="{A67F2D14-06E8-4152-8211-E3FD0FB078E4}"/>
              </a:ext>
            </a:extLst>
          </p:cNvPr>
          <p:cNvGrpSpPr>
            <a:grpSpLocks/>
          </p:cNvGrpSpPr>
          <p:nvPr/>
        </p:nvGrpSpPr>
        <p:grpSpPr bwMode="auto">
          <a:xfrm>
            <a:off x="4351338" y="5402263"/>
            <a:ext cx="4554537" cy="1271587"/>
            <a:chOff x="5004132" y="-658736"/>
            <a:chExt cx="4555506" cy="3844965"/>
          </a:xfrm>
        </p:grpSpPr>
        <p:sp>
          <p:nvSpPr>
            <p:cNvPr id="98314" name="Скругленный прямоугольник 9">
              <a:extLst>
                <a:ext uri="{FF2B5EF4-FFF2-40B4-BE49-F238E27FC236}">
                  <a16:creationId xmlns:a16="http://schemas.microsoft.com/office/drawing/2014/main" id="{9C0F0EF8-908B-4AA8-B829-2257F955BD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6070760" y="-1725364"/>
              <a:ext cx="1187216" cy="3320472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1" name="AutoShape 18">
              <a:extLst>
                <a:ext uri="{FF2B5EF4-FFF2-40B4-BE49-F238E27FC236}">
                  <a16:creationId xmlns:a16="http://schemas.microsoft.com/office/drawing/2014/main" id="{1766459F-AA43-46B7-BD81-A07DFC35B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6902" y="1203745"/>
              <a:ext cx="2932736" cy="1982484"/>
            </a:xfrm>
            <a:prstGeom prst="wedgeRoundRectCallout">
              <a:avLst>
                <a:gd name="adj1" fmla="val -37511"/>
                <a:gd name="adj2" fmla="val -85961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400" dirty="0">
                  <a:latin typeface="Arial" charset="0"/>
                </a:rPr>
                <a:t>список </a:t>
              </a:r>
              <a:r>
                <a:rPr lang="ru-RU" sz="2400" dirty="0" err="1">
                  <a:latin typeface="Arial" charset="0"/>
                </a:rPr>
                <a:t>нових</a:t>
              </a:r>
              <a:r>
                <a:rPr lang="ru-RU" sz="2400" dirty="0">
                  <a:latin typeface="Arial" charset="0"/>
                </a:rPr>
                <a:t> координат</a:t>
              </a:r>
              <a:endParaRPr lang="ru-RU" sz="2800" i="1" dirty="0">
                <a:latin typeface="Arial" charset="0"/>
              </a:endParaRPr>
            </a:p>
          </p:txBody>
        </p:sp>
      </p:grpSp>
      <p:sp>
        <p:nvSpPr>
          <p:cNvPr id="12" name="Line 2">
            <a:extLst>
              <a:ext uri="{FF2B5EF4-FFF2-40B4-BE49-F238E27FC236}">
                <a16:creationId xmlns:a16="http://schemas.microsoft.com/office/drawing/2014/main" id="{BA7C0699-36BE-4680-8986-166FD484A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Заголовок 1">
            <a:extLst>
              <a:ext uri="{FF2B5EF4-FFF2-40B4-BE49-F238E27FC236}">
                <a16:creationId xmlns:a16="http://schemas.microsoft.com/office/drawing/2014/main" id="{EF9CD83B-08FC-4027-926F-E4D11F4B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Малювання</a:t>
            </a:r>
            <a:r>
              <a:rPr lang="ru-RU" altLang="ru-UA" dirty="0"/>
              <a:t> і </a:t>
            </a:r>
            <a:r>
              <a:rPr lang="ru-RU" altLang="ru-UA" dirty="0" err="1"/>
              <a:t>обертання</a:t>
            </a:r>
            <a:r>
              <a:rPr lang="ru-RU" altLang="ru-UA" dirty="0"/>
              <a:t> </a:t>
            </a:r>
            <a:r>
              <a:rPr lang="ru-RU" altLang="ru-UA" dirty="0" err="1"/>
              <a:t>гармати</a:t>
            </a:r>
            <a:endParaRPr lang="ru-RU" altLang="ru-UA" dirty="0"/>
          </a:p>
        </p:txBody>
      </p:sp>
      <p:sp>
        <p:nvSpPr>
          <p:cNvPr id="99331" name="Номер слайда 2">
            <a:extLst>
              <a:ext uri="{FF2B5EF4-FFF2-40B4-BE49-F238E27FC236}">
                <a16:creationId xmlns:a16="http://schemas.microsoft.com/office/drawing/2014/main" id="{75C7A0DA-1E48-4744-88B8-CB89FD5D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CA309D-8897-46FB-9192-29F41025C5C2}" type="slidenum">
              <a:rPr lang="ru-RU" altLang="ru-UA"/>
              <a:pPr eaLnBrk="1" hangingPunct="1"/>
              <a:t>6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03826D-3529-4078-AD3B-9B3BC9F16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323975"/>
            <a:ext cx="8404225" cy="38862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gun =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None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ще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не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малювали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гармату</a:t>
            </a:r>
            <a:endParaRPr lang="ru-RU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drawGun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(angle)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малюємо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в перший раз</a:t>
            </a:r>
            <a:endParaRPr lang="sq-AL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</a:t>
            </a:r>
            <a:endParaRPr lang="sq-AL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тепер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gun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містить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адресу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лінії</a:t>
            </a:r>
            <a:endParaRPr lang="ru-RU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10000"/>
              </a:lnSpc>
              <a:defRPr/>
            </a:pPr>
            <a:r>
              <a:rPr lang="sq-AL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(event):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sq-AL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drawGun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(angle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sq-AL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обертаємо</a:t>
            </a:r>
            <a:endParaRPr lang="sq-AL" sz="24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endParaRPr lang="en-US" sz="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просто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міняємо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координати</a:t>
            </a:r>
            <a:endParaRPr lang="ru-RU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333" name="Text Box 2">
            <a:extLst>
              <a:ext uri="{FF2B5EF4-FFF2-40B4-BE49-F238E27FC236}">
                <a16:creationId xmlns:a16="http://schemas.microsoft.com/office/drawing/2014/main" id="{BE7A5475-444D-47E0-9579-0D3A79961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812800"/>
            <a:ext cx="3351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UA" sz="2800" b="1" dirty="0">
                <a:solidFill>
                  <a:srgbClr val="3333FF"/>
                </a:solidFill>
              </a:rPr>
              <a:t>Як </a:t>
            </a:r>
            <a:r>
              <a:rPr lang="ru-RU" altLang="ru-UA" sz="2800" b="1" dirty="0" err="1">
                <a:solidFill>
                  <a:srgbClr val="3333FF"/>
                </a:solidFill>
              </a:rPr>
              <a:t>це</a:t>
            </a:r>
            <a:r>
              <a:rPr lang="ru-RU" altLang="ru-UA" sz="2800" b="1" dirty="0">
                <a:solidFill>
                  <a:srgbClr val="3333FF"/>
                </a:solidFill>
              </a:rPr>
              <a:t> </a:t>
            </a:r>
            <a:r>
              <a:rPr lang="ru-RU" altLang="ru-UA" sz="2800" b="1" dirty="0" err="1">
                <a:solidFill>
                  <a:srgbClr val="3333FF"/>
                </a:solidFill>
              </a:rPr>
              <a:t>працює</a:t>
            </a:r>
            <a:r>
              <a:rPr lang="ru-RU" altLang="ru-UA" sz="2800" b="1" dirty="0">
                <a:solidFill>
                  <a:srgbClr val="3333FF"/>
                </a:solidFill>
              </a:rPr>
              <a:t>:</a:t>
            </a:r>
            <a:endParaRPr lang="ru-RU" altLang="ru-UA" sz="2800" b="1" dirty="0"/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id="{C9F6E8E2-3453-470D-B702-BE34064BA722}"/>
              </a:ext>
            </a:extLst>
          </p:cNvPr>
          <p:cNvSpPr>
            <a:spLocks/>
          </p:cNvSpPr>
          <p:nvPr/>
        </p:nvSpPr>
        <p:spPr bwMode="auto">
          <a:xfrm>
            <a:off x="584200" y="2135188"/>
            <a:ext cx="358775" cy="433387"/>
          </a:xfrm>
          <a:custGeom>
            <a:avLst/>
            <a:gdLst>
              <a:gd name="T0" fmla="*/ 75481 w 359587"/>
              <a:gd name="T1" fmla="*/ 0 h 432845"/>
              <a:gd name="T2" fmla="*/ 350755 w 359587"/>
              <a:gd name="T3" fmla="*/ 267136 h 432845"/>
              <a:gd name="T4" fmla="*/ 0 60000 65536"/>
              <a:gd name="T5" fmla="*/ 0 60000 65536"/>
              <a:gd name="T6" fmla="*/ 0 w 359587"/>
              <a:gd name="T7" fmla="*/ 0 h 432845"/>
              <a:gd name="T8" fmla="*/ 359587 w 359587"/>
              <a:gd name="T9" fmla="*/ 432845 h 4328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9587" h="432845">
                <a:moveTo>
                  <a:pt x="77382" y="0"/>
                </a:moveTo>
                <a:cubicBezTo>
                  <a:pt x="0" y="432845"/>
                  <a:pt x="240119" y="262439"/>
                  <a:pt x="359587" y="263484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4CCD0EF-50E8-43E3-8253-483AD40C5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88" y="2163763"/>
            <a:ext cx="4978400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q-AL" altLang="ru-UA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gun = </a:t>
            </a:r>
            <a:r>
              <a:rPr lang="sq-AL" altLang="ru-UA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sq-AL" altLang="ru-UA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(x0, y0, x1, y1)</a:t>
            </a:r>
            <a:endParaRPr lang="ru-RU" altLang="ru-UA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CB9D0A6-5DF0-4535-99EC-D6C79566D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5" y="4254500"/>
            <a:ext cx="718978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q-AL" altLang="ru-UA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changeCoord</a:t>
            </a:r>
            <a:r>
              <a:rPr lang="en-US" altLang="ru-UA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sq-AL" altLang="ru-UA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(gun, [(x0,y0), (x1,y1)] )</a:t>
            </a:r>
            <a:endParaRPr lang="ru-RU" altLang="ru-UA" dirty="0"/>
          </a:p>
        </p:txBody>
      </p:sp>
      <p:sp>
        <p:nvSpPr>
          <p:cNvPr id="14" name="Полилиния 13">
            <a:extLst>
              <a:ext uri="{FF2B5EF4-FFF2-40B4-BE49-F238E27FC236}">
                <a16:creationId xmlns:a16="http://schemas.microsoft.com/office/drawing/2014/main" id="{DD454BA6-1224-4CBC-95AD-18B1F5683A02}"/>
              </a:ext>
            </a:extLst>
          </p:cNvPr>
          <p:cNvSpPr>
            <a:spLocks/>
          </p:cNvSpPr>
          <p:nvPr/>
        </p:nvSpPr>
        <p:spPr bwMode="auto">
          <a:xfrm>
            <a:off x="584200" y="3727450"/>
            <a:ext cx="358775" cy="433388"/>
          </a:xfrm>
          <a:custGeom>
            <a:avLst/>
            <a:gdLst>
              <a:gd name="T0" fmla="*/ 75481 w 359587"/>
              <a:gd name="T1" fmla="*/ 0 h 432845"/>
              <a:gd name="T2" fmla="*/ 350755 w 359587"/>
              <a:gd name="T3" fmla="*/ 267144 h 432845"/>
              <a:gd name="T4" fmla="*/ 0 60000 65536"/>
              <a:gd name="T5" fmla="*/ 0 60000 65536"/>
              <a:gd name="T6" fmla="*/ 0 w 359587"/>
              <a:gd name="T7" fmla="*/ 0 h 432845"/>
              <a:gd name="T8" fmla="*/ 359587 w 359587"/>
              <a:gd name="T9" fmla="*/ 432845 h 4328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9587" h="432845">
                <a:moveTo>
                  <a:pt x="77382" y="0"/>
                </a:moveTo>
                <a:cubicBezTo>
                  <a:pt x="0" y="432845"/>
                  <a:pt x="240119" y="262439"/>
                  <a:pt x="359587" y="263484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5" name="Полилиния 14">
            <a:extLst>
              <a:ext uri="{FF2B5EF4-FFF2-40B4-BE49-F238E27FC236}">
                <a16:creationId xmlns:a16="http://schemas.microsoft.com/office/drawing/2014/main" id="{39FC8A20-94A2-435B-A556-1AFC5EE24FD0}"/>
              </a:ext>
            </a:extLst>
          </p:cNvPr>
          <p:cNvSpPr>
            <a:spLocks/>
          </p:cNvSpPr>
          <p:nvPr/>
        </p:nvSpPr>
        <p:spPr bwMode="auto">
          <a:xfrm>
            <a:off x="1154113" y="4119563"/>
            <a:ext cx="358775" cy="431800"/>
          </a:xfrm>
          <a:custGeom>
            <a:avLst/>
            <a:gdLst>
              <a:gd name="T0" fmla="*/ 75481 w 359587"/>
              <a:gd name="T1" fmla="*/ 0 h 432845"/>
              <a:gd name="T2" fmla="*/ 350755 w 359587"/>
              <a:gd name="T3" fmla="*/ 256571 h 432845"/>
              <a:gd name="T4" fmla="*/ 0 60000 65536"/>
              <a:gd name="T5" fmla="*/ 0 60000 65536"/>
              <a:gd name="T6" fmla="*/ 0 w 359587"/>
              <a:gd name="T7" fmla="*/ 0 h 432845"/>
              <a:gd name="T8" fmla="*/ 359587 w 359587"/>
              <a:gd name="T9" fmla="*/ 432845 h 4328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9587" h="432845">
                <a:moveTo>
                  <a:pt x="77382" y="0"/>
                </a:moveTo>
                <a:cubicBezTo>
                  <a:pt x="0" y="432845"/>
                  <a:pt x="240119" y="262439"/>
                  <a:pt x="359587" y="263484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8506A0B9-B1C9-464F-AF94-242287EF52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Заголовок 1">
            <a:extLst>
              <a:ext uri="{FF2B5EF4-FFF2-40B4-BE49-F238E27FC236}">
                <a16:creationId xmlns:a16="http://schemas.microsoft.com/office/drawing/2014/main" id="{B6518105-8021-4BA5-AD72-35923540A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7018"/>
            <a:ext cx="8375650" cy="471488"/>
          </a:xfrm>
        </p:spPr>
        <p:txBody>
          <a:bodyPr/>
          <a:lstStyle/>
          <a:p>
            <a:r>
              <a:rPr lang="ru-RU" altLang="ru-UA" dirty="0" err="1"/>
              <a:t>Повна</a:t>
            </a:r>
            <a:r>
              <a:rPr lang="ru-RU" altLang="ru-UA" dirty="0"/>
              <a:t> </a:t>
            </a:r>
            <a:r>
              <a:rPr lang="ru-RU" altLang="ru-UA" dirty="0" err="1"/>
              <a:t>програма</a:t>
            </a:r>
            <a:endParaRPr lang="ru-RU" altLang="ru-UA" dirty="0"/>
          </a:p>
        </p:txBody>
      </p:sp>
      <p:sp>
        <p:nvSpPr>
          <p:cNvPr id="100355" name="Номер слайда 2">
            <a:extLst>
              <a:ext uri="{FF2B5EF4-FFF2-40B4-BE49-F238E27FC236}">
                <a16:creationId xmlns:a16="http://schemas.microsoft.com/office/drawing/2014/main" id="{B8AEC135-BDE1-47AF-B311-9CDF6972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ECF092-CE58-4B0B-AF76-6A02E3DA57FC}" type="slidenum">
              <a:rPr lang="ru-RU" altLang="ru-UA"/>
              <a:pPr eaLnBrk="1" hangingPunct="1"/>
              <a:t>7</a:t>
            </a:fld>
            <a:endParaRPr lang="ru-RU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523F7D-29E2-4283-8BEE-926588CB3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862013"/>
            <a:ext cx="8405813" cy="563403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graph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*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math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(event):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drawGun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angleNew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 =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60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W =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L =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40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x0 =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200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y0 =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angle =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90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gun =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None</a:t>
            </a: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"#6b8e23"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(x0-W/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y0-H/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x0+W/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y0+H/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penSize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drawGun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angle)</a:t>
            </a: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penSize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"#556b2f"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(x0, y0, W/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onKey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keyPressed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  <a:endParaRPr lang="ru-RU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4">
            <a:extLst>
              <a:ext uri="{FF2B5EF4-FFF2-40B4-BE49-F238E27FC236}">
                <a16:creationId xmlns:a16="http://schemas.microsoft.com/office/drawing/2014/main" id="{3A4A02A2-B592-4CD4-9747-13F14AC4E5CB}"/>
              </a:ext>
            </a:extLst>
          </p:cNvPr>
          <p:cNvGrpSpPr>
            <a:grpSpLocks/>
          </p:cNvGrpSpPr>
          <p:nvPr/>
        </p:nvGrpSpPr>
        <p:grpSpPr bwMode="auto">
          <a:xfrm>
            <a:off x="3922713" y="1520825"/>
            <a:ext cx="2989262" cy="1157288"/>
            <a:chOff x="4920342" y="-441254"/>
            <a:chExt cx="2988626" cy="3503767"/>
          </a:xfrm>
        </p:grpSpPr>
        <p:sp>
          <p:nvSpPr>
            <p:cNvPr id="100368" name="Правая фигурная скобка 5">
              <a:extLst>
                <a:ext uri="{FF2B5EF4-FFF2-40B4-BE49-F238E27FC236}">
                  <a16:creationId xmlns:a16="http://schemas.microsoft.com/office/drawing/2014/main" id="{F8680605-1A9F-4744-A8F7-3F85EBC04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342" y="-441254"/>
              <a:ext cx="126673" cy="3503767"/>
            </a:xfrm>
            <a:prstGeom prst="rightBrace">
              <a:avLst>
                <a:gd name="adj1" fmla="val 61210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" name="AutoShape 18">
              <a:extLst>
                <a:ext uri="{FF2B5EF4-FFF2-40B4-BE49-F238E27FC236}">
                  <a16:creationId xmlns:a16="http://schemas.microsoft.com/office/drawing/2014/main" id="{CED2C4F8-3528-4D9A-A95D-D29AF34E0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9656" y="-162491"/>
              <a:ext cx="2409312" cy="1552424"/>
            </a:xfrm>
            <a:prstGeom prst="wedgeRoundRectCallout">
              <a:avLst>
                <a:gd name="adj1" fmla="val -73960"/>
                <a:gd name="adj2" fmla="val -9904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 err="1">
                  <a:latin typeface="Arial" charset="0"/>
                </a:rPr>
                <a:t>функції</a:t>
              </a:r>
              <a:endParaRPr lang="ru-RU" sz="2800" i="1" dirty="0">
                <a:latin typeface="Arial" charset="0"/>
              </a:endParaRPr>
            </a:p>
          </p:txBody>
        </p:sp>
      </p:grpSp>
      <p:grpSp>
        <p:nvGrpSpPr>
          <p:cNvPr id="3" name="Группа 7">
            <a:extLst>
              <a:ext uri="{FF2B5EF4-FFF2-40B4-BE49-F238E27FC236}">
                <a16:creationId xmlns:a16="http://schemas.microsoft.com/office/drawing/2014/main" id="{4FE5B14C-EAFD-44AD-87D5-AD6225DED1DB}"/>
              </a:ext>
            </a:extLst>
          </p:cNvPr>
          <p:cNvGrpSpPr>
            <a:grpSpLocks/>
          </p:cNvGrpSpPr>
          <p:nvPr/>
        </p:nvGrpSpPr>
        <p:grpSpPr bwMode="auto">
          <a:xfrm>
            <a:off x="5240338" y="2466975"/>
            <a:ext cx="2989262" cy="1185863"/>
            <a:chOff x="4920342" y="-521062"/>
            <a:chExt cx="2988626" cy="3583575"/>
          </a:xfrm>
        </p:grpSpPr>
        <p:sp>
          <p:nvSpPr>
            <p:cNvPr id="100366" name="Правая фигурная скобка 8">
              <a:extLst>
                <a:ext uri="{FF2B5EF4-FFF2-40B4-BE49-F238E27FC236}">
                  <a16:creationId xmlns:a16="http://schemas.microsoft.com/office/drawing/2014/main" id="{AFEC9E95-2F19-49D9-863F-CA18A368D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342" y="133396"/>
              <a:ext cx="150423" cy="2929117"/>
            </a:xfrm>
            <a:prstGeom prst="rightBrace">
              <a:avLst>
                <a:gd name="adj1" fmla="val 61302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0" name="AutoShape 18">
              <a:extLst>
                <a:ext uri="{FF2B5EF4-FFF2-40B4-BE49-F238E27FC236}">
                  <a16:creationId xmlns:a16="http://schemas.microsoft.com/office/drawing/2014/main" id="{4DC4FFC8-2256-4C31-95D9-0A07135CF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9656" y="-521062"/>
              <a:ext cx="2409312" cy="2269118"/>
            </a:xfrm>
            <a:prstGeom prst="wedgeRoundRectCallout">
              <a:avLst>
                <a:gd name="adj1" fmla="val -67554"/>
                <a:gd name="adj2" fmla="val 43875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 err="1">
                  <a:latin typeface="Arial" charset="0"/>
                </a:rPr>
                <a:t>початкові</a:t>
              </a:r>
              <a:r>
                <a:rPr lang="ru-RU" sz="2800" dirty="0">
                  <a:latin typeface="Arial" charset="0"/>
                </a:rPr>
                <a:t> </a:t>
              </a:r>
              <a:r>
                <a:rPr lang="ru-RU" sz="2800" dirty="0" err="1">
                  <a:latin typeface="Arial" charset="0"/>
                </a:rPr>
                <a:t>значення</a:t>
              </a:r>
              <a:endParaRPr lang="ru-RU" sz="2800" i="1" dirty="0">
                <a:latin typeface="Arial" charset="0"/>
              </a:endParaRPr>
            </a:p>
          </p:txBody>
        </p:sp>
      </p:grpSp>
      <p:grpSp>
        <p:nvGrpSpPr>
          <p:cNvPr id="5" name="Группа 10">
            <a:extLst>
              <a:ext uri="{FF2B5EF4-FFF2-40B4-BE49-F238E27FC236}">
                <a16:creationId xmlns:a16="http://schemas.microsoft.com/office/drawing/2014/main" id="{82A341F3-F0C3-44FD-BA9E-20574D78D25C}"/>
              </a:ext>
            </a:extLst>
          </p:cNvPr>
          <p:cNvGrpSpPr>
            <a:grpSpLocks/>
          </p:cNvGrpSpPr>
          <p:nvPr/>
        </p:nvGrpSpPr>
        <p:grpSpPr bwMode="auto">
          <a:xfrm>
            <a:off x="2735263" y="4251325"/>
            <a:ext cx="2144712" cy="623888"/>
            <a:chOff x="4920342" y="1174948"/>
            <a:chExt cx="2145479" cy="1887562"/>
          </a:xfrm>
        </p:grpSpPr>
        <p:sp>
          <p:nvSpPr>
            <p:cNvPr id="100364" name="Правая фигурная скобка 11">
              <a:extLst>
                <a:ext uri="{FF2B5EF4-FFF2-40B4-BE49-F238E27FC236}">
                  <a16:creationId xmlns:a16="http://schemas.microsoft.com/office/drawing/2014/main" id="{7E19212D-0884-4523-B07E-308B4FB915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342" y="1174948"/>
              <a:ext cx="150424" cy="1887562"/>
            </a:xfrm>
            <a:prstGeom prst="rightBrace">
              <a:avLst>
                <a:gd name="adj1" fmla="val 61289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3" name="AutoShape 18">
              <a:extLst>
                <a:ext uri="{FF2B5EF4-FFF2-40B4-BE49-F238E27FC236}">
                  <a16:creationId xmlns:a16="http://schemas.microsoft.com/office/drawing/2014/main" id="{9A1ABA1A-C8CE-4D12-A5CE-E9ED57C2D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9640" y="1246994"/>
              <a:ext cx="1626181" cy="1436081"/>
            </a:xfrm>
            <a:prstGeom prst="wedgeRoundRectCallout">
              <a:avLst>
                <a:gd name="adj1" fmla="val -69015"/>
                <a:gd name="adj2" fmla="val 11375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 err="1">
                  <a:latin typeface="Arial" charset="0"/>
                </a:rPr>
                <a:t>гармата</a:t>
              </a:r>
              <a:endParaRPr lang="ru-RU" sz="2800" i="1" dirty="0">
                <a:latin typeface="Arial" charset="0"/>
              </a:endParaRPr>
            </a:p>
          </p:txBody>
        </p:sp>
      </p:grpSp>
      <p:sp>
        <p:nvSpPr>
          <p:cNvPr id="14" name="AutoShape 18">
            <a:extLst>
              <a:ext uri="{FF2B5EF4-FFF2-40B4-BE49-F238E27FC236}">
                <a16:creationId xmlns:a16="http://schemas.microsoft.com/office/drawing/2014/main" id="{007119D4-52BB-49A1-87FD-BF8DE5796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7338" y="3441700"/>
            <a:ext cx="1625600" cy="474663"/>
          </a:xfrm>
          <a:prstGeom prst="wedgeRoundRectCallout">
            <a:avLst>
              <a:gd name="adj1" fmla="val -75588"/>
              <a:gd name="adj2" fmla="val 7137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Arial" charset="0"/>
              </a:rPr>
              <a:t>корпус</a:t>
            </a:r>
            <a:endParaRPr lang="ru-RU" sz="2800" i="1" dirty="0">
              <a:latin typeface="Arial" charset="0"/>
            </a:endParaRPr>
          </a:p>
        </p:txBody>
      </p:sp>
      <p:grpSp>
        <p:nvGrpSpPr>
          <p:cNvPr id="6" name="Группа 14">
            <a:extLst>
              <a:ext uri="{FF2B5EF4-FFF2-40B4-BE49-F238E27FC236}">
                <a16:creationId xmlns:a16="http://schemas.microsoft.com/office/drawing/2014/main" id="{28F1DA3D-376E-430D-8F3B-D871703A7DAA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4940300"/>
            <a:ext cx="2144713" cy="831850"/>
            <a:chOff x="4920341" y="1174948"/>
            <a:chExt cx="2145480" cy="2514098"/>
          </a:xfrm>
        </p:grpSpPr>
        <p:sp>
          <p:nvSpPr>
            <p:cNvPr id="100362" name="Правая фигурная скобка 15">
              <a:extLst>
                <a:ext uri="{FF2B5EF4-FFF2-40B4-BE49-F238E27FC236}">
                  <a16:creationId xmlns:a16="http://schemas.microsoft.com/office/drawing/2014/main" id="{400A5876-B0D0-4D90-97B7-9F26583F1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341" y="1174948"/>
              <a:ext cx="186049" cy="2514098"/>
            </a:xfrm>
            <a:prstGeom prst="rightBrace">
              <a:avLst>
                <a:gd name="adj1" fmla="val 61247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7" name="AutoShape 18">
              <a:extLst>
                <a:ext uri="{FF2B5EF4-FFF2-40B4-BE49-F238E27FC236}">
                  <a16:creationId xmlns:a16="http://schemas.microsoft.com/office/drawing/2014/main" id="{CB5D6F4A-EDD3-4DC1-A98C-EA4F56346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9640" y="1246918"/>
              <a:ext cx="1626181" cy="1434570"/>
            </a:xfrm>
            <a:prstGeom prst="wedgeRoundRectCallout">
              <a:avLst>
                <a:gd name="adj1" fmla="val -69015"/>
                <a:gd name="adj2" fmla="val 11375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uk-UA" sz="2800" dirty="0">
                  <a:latin typeface="Arial" charset="0"/>
                </a:rPr>
                <a:t>вежа</a:t>
              </a:r>
              <a:endParaRPr lang="ru-RU" sz="2800" dirty="0">
                <a:latin typeface="Arial" charset="0"/>
              </a:endParaRPr>
            </a:p>
          </p:txBody>
        </p:sp>
      </p:grpSp>
      <p:sp>
        <p:nvSpPr>
          <p:cNvPr id="18" name="Line 2">
            <a:extLst>
              <a:ext uri="{FF2B5EF4-FFF2-40B4-BE49-F238E27FC236}">
                <a16:creationId xmlns:a16="http://schemas.microsoft.com/office/drawing/2014/main" id="{A379E05E-1731-47E2-BED9-6FFAC50E1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26" name="Группа 8">
            <a:extLst>
              <a:ext uri="{FF2B5EF4-FFF2-40B4-BE49-F238E27FC236}">
                <a16:creationId xmlns:a16="http://schemas.microsoft.com/office/drawing/2014/main" id="{1F20CBAF-BBAE-4A2A-AE0D-17BDA8CB92AA}"/>
              </a:ext>
            </a:extLst>
          </p:cNvPr>
          <p:cNvGrpSpPr>
            <a:grpSpLocks/>
          </p:cNvGrpSpPr>
          <p:nvPr/>
        </p:nvGrpSpPr>
        <p:grpSpPr bwMode="auto">
          <a:xfrm>
            <a:off x="271463" y="871538"/>
            <a:ext cx="2763837" cy="2735262"/>
            <a:chOff x="474252" y="870853"/>
            <a:chExt cx="2764248" cy="2735947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A7B68C91-4BC7-48AF-86EE-45638998344A}"/>
                </a:ext>
              </a:extLst>
            </p:cNvPr>
            <p:cNvSpPr/>
            <p:nvPr/>
          </p:nvSpPr>
          <p:spPr bwMode="auto">
            <a:xfrm>
              <a:off x="1371322" y="1282118"/>
              <a:ext cx="1867178" cy="232468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445" name="Прямоугольник 10">
              <a:extLst>
                <a:ext uri="{FF2B5EF4-FFF2-40B4-BE49-F238E27FC236}">
                  <a16:creationId xmlns:a16="http://schemas.microsoft.com/office/drawing/2014/main" id="{89672533-6153-444A-BDBA-2DDC9EB52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252" y="870853"/>
              <a:ext cx="9252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UA" sz="2800">
                  <a:solidFill>
                    <a:srgbClr val="000000"/>
                  </a:solidFill>
                </a:rPr>
                <a:t>(0,0)</a:t>
              </a:r>
              <a:endParaRPr lang="ru-RU" altLang="ru-UA" baseline="-25000"/>
            </a:p>
          </p:txBody>
        </p:sp>
      </p:grpSp>
      <p:sp>
        <p:nvSpPr>
          <p:cNvPr id="103427" name="Заголовок 1">
            <a:extLst>
              <a:ext uri="{FF2B5EF4-FFF2-40B4-BE49-F238E27FC236}">
                <a16:creationId xmlns:a16="http://schemas.microsoft.com/office/drawing/2014/main" id="{AAF1359E-09EB-4752-AFFF-E3831CD3E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Стрільба</a:t>
            </a:r>
            <a:r>
              <a:rPr lang="ru-RU" altLang="ru-UA" dirty="0"/>
              <a:t> з </a:t>
            </a:r>
            <a:r>
              <a:rPr lang="ru-RU" altLang="ru-UA" dirty="0" err="1"/>
              <a:t>гармати</a:t>
            </a:r>
            <a:endParaRPr lang="ru-RU" altLang="ru-UA" dirty="0"/>
          </a:p>
        </p:txBody>
      </p:sp>
      <p:sp>
        <p:nvSpPr>
          <p:cNvPr id="103428" name="Номер слайда 2">
            <a:extLst>
              <a:ext uri="{FF2B5EF4-FFF2-40B4-BE49-F238E27FC236}">
                <a16:creationId xmlns:a16="http://schemas.microsoft.com/office/drawing/2014/main" id="{BD75CAD4-1A21-4D5E-9972-BDAB3F50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F5C15B-2293-417A-851C-84098E04592C}" type="slidenum">
              <a:rPr lang="ru-RU" altLang="ru-UA"/>
              <a:pPr eaLnBrk="1" hangingPunct="1"/>
              <a:t>8</a:t>
            </a:fld>
            <a:endParaRPr lang="ru-RU" altLang="ru-UA"/>
          </a:p>
        </p:txBody>
      </p:sp>
      <p:grpSp>
        <p:nvGrpSpPr>
          <p:cNvPr id="103429" name="Группа 3">
            <a:extLst>
              <a:ext uri="{FF2B5EF4-FFF2-40B4-BE49-F238E27FC236}">
                <a16:creationId xmlns:a16="http://schemas.microsoft.com/office/drawing/2014/main" id="{FED9E903-605E-4F7B-8749-BEE61D86E380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750888"/>
            <a:ext cx="2379663" cy="2852737"/>
            <a:chOff x="851194" y="750516"/>
            <a:chExt cx="2379686" cy="2853743"/>
          </a:xfrm>
        </p:grpSpPr>
        <p:sp>
          <p:nvSpPr>
            <p:cNvPr id="103440" name="Полилиния 4">
              <a:extLst>
                <a:ext uri="{FF2B5EF4-FFF2-40B4-BE49-F238E27FC236}">
                  <a16:creationId xmlns:a16="http://schemas.microsoft.com/office/drawing/2014/main" id="{FC05E3CB-3ED4-4D2D-94DE-02012E6DB94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71599" y="2945079"/>
              <a:ext cx="1859281" cy="0"/>
            </a:xfrm>
            <a:custGeom>
              <a:avLst/>
              <a:gdLst>
                <a:gd name="T0" fmla="*/ 0 w 3538847"/>
                <a:gd name="T1" fmla="*/ 0 h 35626"/>
                <a:gd name="T2" fmla="*/ 1566 w 3538847"/>
                <a:gd name="T3" fmla="*/ 0 h 35626"/>
                <a:gd name="T4" fmla="*/ 0 60000 65536"/>
                <a:gd name="T5" fmla="*/ 0 60000 65536"/>
                <a:gd name="T6" fmla="*/ 0 w 3538847"/>
                <a:gd name="T7" fmla="*/ 0 h 35626"/>
                <a:gd name="T8" fmla="*/ 3538847 w 3538847"/>
                <a:gd name="T9" fmla="*/ 0 h 356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38847" h="35626">
                  <a:moveTo>
                    <a:pt x="0" y="35626"/>
                  </a:moveTo>
                  <a:lnTo>
                    <a:pt x="353884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3441" name="Полилиния 5">
              <a:extLst>
                <a:ext uri="{FF2B5EF4-FFF2-40B4-BE49-F238E27FC236}">
                  <a16:creationId xmlns:a16="http://schemas.microsoft.com/office/drawing/2014/main" id="{ACC57568-795A-49DD-B999-96DA9F8794E9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1154927" y="2437458"/>
              <a:ext cx="2333602" cy="0"/>
            </a:xfrm>
            <a:custGeom>
              <a:avLst/>
              <a:gdLst>
                <a:gd name="T0" fmla="*/ 0 w 3538847"/>
                <a:gd name="T1" fmla="*/ 0 h 35626"/>
                <a:gd name="T2" fmla="*/ 23925 w 3538847"/>
                <a:gd name="T3" fmla="*/ 0 h 35626"/>
                <a:gd name="T4" fmla="*/ 0 60000 65536"/>
                <a:gd name="T5" fmla="*/ 0 60000 65536"/>
                <a:gd name="T6" fmla="*/ 0 w 3538847"/>
                <a:gd name="T7" fmla="*/ 0 h 35626"/>
                <a:gd name="T8" fmla="*/ 3538847 w 3538847"/>
                <a:gd name="T9" fmla="*/ 0 h 356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38847" h="35626">
                  <a:moveTo>
                    <a:pt x="0" y="35626"/>
                  </a:moveTo>
                  <a:lnTo>
                    <a:pt x="3538847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3442" name="Прямоугольник 6">
              <a:extLst>
                <a:ext uri="{FF2B5EF4-FFF2-40B4-BE49-F238E27FC236}">
                  <a16:creationId xmlns:a16="http://schemas.microsoft.com/office/drawing/2014/main" id="{7F8B8944-1DD9-46B8-AD0C-0625E6FB8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7123" y="750516"/>
              <a:ext cx="4972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UA" sz="2800">
                  <a:solidFill>
                    <a:srgbClr val="000000"/>
                  </a:solidFill>
                </a:rPr>
                <a:t>x</a:t>
              </a:r>
              <a:r>
                <a:rPr lang="en-US" altLang="ru-UA" sz="2800" baseline="-25000">
                  <a:solidFill>
                    <a:srgbClr val="000000"/>
                  </a:solidFill>
                </a:rPr>
                <a:t>0</a:t>
              </a:r>
              <a:endParaRPr lang="ru-RU" altLang="ru-UA" baseline="-25000"/>
            </a:p>
          </p:txBody>
        </p:sp>
        <p:sp>
          <p:nvSpPr>
            <p:cNvPr id="103443" name="Прямоугольник 7">
              <a:extLst>
                <a:ext uri="{FF2B5EF4-FFF2-40B4-BE49-F238E27FC236}">
                  <a16:creationId xmlns:a16="http://schemas.microsoft.com/office/drawing/2014/main" id="{53BF41DD-8C19-4A2C-9C64-E9A14916B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194" y="2659078"/>
              <a:ext cx="4972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UA" sz="2800">
                  <a:solidFill>
                    <a:srgbClr val="000000"/>
                  </a:solidFill>
                </a:rPr>
                <a:t>y</a:t>
              </a:r>
              <a:r>
                <a:rPr lang="en-US" altLang="ru-UA" sz="2800" baseline="-25000">
                  <a:solidFill>
                    <a:srgbClr val="000000"/>
                  </a:solidFill>
                </a:rPr>
                <a:t>0</a:t>
              </a:r>
              <a:endParaRPr lang="ru-RU" altLang="ru-UA" baseline="-25000"/>
            </a:p>
          </p:txBody>
        </p:sp>
      </p:grpSp>
      <p:sp>
        <p:nvSpPr>
          <p:cNvPr id="12" name="Овал 11">
            <a:extLst>
              <a:ext uri="{FF2B5EF4-FFF2-40B4-BE49-F238E27FC236}">
                <a16:creationId xmlns:a16="http://schemas.microsoft.com/office/drawing/2014/main" id="{BF28BA6B-5DCD-4F4E-864C-4F5AF6CCF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713" y="2843213"/>
            <a:ext cx="214312" cy="212725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3" name="AutoShape 18">
            <a:extLst>
              <a:ext uri="{FF2B5EF4-FFF2-40B4-BE49-F238E27FC236}">
                <a16:creationId xmlns:a16="http://schemas.microsoft.com/office/drawing/2014/main" id="{7D2E4C9F-C3D0-47EA-8423-DF18E5AE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663" y="3479800"/>
            <a:ext cx="1887537" cy="879475"/>
          </a:xfrm>
          <a:prstGeom prst="wedgeRoundRectCallout">
            <a:avLst>
              <a:gd name="adj1" fmla="val -38848"/>
              <a:gd name="adj2" fmla="val -34098"/>
              <a:gd name="adj3" fmla="val 16667"/>
            </a:avLst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 err="1">
                <a:latin typeface="Arial" charset="0"/>
              </a:rPr>
              <a:t>натиснули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пробіл</a:t>
            </a:r>
            <a:endParaRPr lang="ru-RU" sz="2800" i="1" dirty="0">
              <a:latin typeface="Arial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2B0D648-D541-432F-AAE8-54A507BD9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713" y="2843213"/>
            <a:ext cx="214312" cy="212725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65D34FD8-0AFA-4FCA-9362-6F5704FAC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588" y="825500"/>
            <a:ext cx="3948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UA" sz="2800" b="1" dirty="0">
                <a:solidFill>
                  <a:srgbClr val="3333FF"/>
                </a:solidFill>
              </a:rPr>
              <a:t>C</a:t>
            </a:r>
            <a:r>
              <a:rPr lang="ru-RU" altLang="ru-UA" sz="2800" b="1" dirty="0" err="1">
                <a:solidFill>
                  <a:srgbClr val="3333FF"/>
                </a:solidFill>
              </a:rPr>
              <a:t>творення</a:t>
            </a:r>
            <a:r>
              <a:rPr lang="ru-RU" altLang="ru-UA" sz="2800" b="1" dirty="0">
                <a:solidFill>
                  <a:srgbClr val="3333FF"/>
                </a:solidFill>
              </a:rPr>
              <a:t> </a:t>
            </a:r>
            <a:r>
              <a:rPr lang="ru-RU" altLang="ru-UA" sz="2800" b="1" dirty="0" err="1">
                <a:solidFill>
                  <a:srgbClr val="3333FF"/>
                </a:solidFill>
              </a:rPr>
              <a:t>об'єкта</a:t>
            </a:r>
            <a:r>
              <a:rPr lang="ru-RU" altLang="ru-UA" sz="2800" b="1" dirty="0">
                <a:solidFill>
                  <a:srgbClr val="3333FF"/>
                </a:solidFill>
              </a:rPr>
              <a:t> :</a:t>
            </a:r>
            <a:endParaRPr lang="ru-RU" altLang="ru-UA" sz="2800" b="1" dirty="0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A47B3299-0F7C-4800-9333-18C6AFBDD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088" y="1374775"/>
            <a:ext cx="5116512" cy="171926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x0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200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y0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400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r =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радіус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снаряда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brushColor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"black"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bullet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(x0, y0, r)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AutoShape 18">
            <a:extLst>
              <a:ext uri="{FF2B5EF4-FFF2-40B4-BE49-F238E27FC236}">
                <a16:creationId xmlns:a16="http://schemas.microsoft.com/office/drawing/2014/main" id="{07E7C960-F020-4874-93B3-DDEFD567D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3225800"/>
            <a:ext cx="2584450" cy="825500"/>
          </a:xfrm>
          <a:prstGeom prst="wedgeRoundRectCallout">
            <a:avLst>
              <a:gd name="adj1" fmla="val -56283"/>
              <a:gd name="adj2" fmla="val -8936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 err="1">
                <a:latin typeface="Arial" charset="0"/>
              </a:rPr>
              <a:t>запам'ятали</a:t>
            </a:r>
            <a:r>
              <a:rPr lang="ru-RU" sz="2800" dirty="0">
                <a:latin typeface="Arial" charset="0"/>
              </a:rPr>
              <a:t> код </a:t>
            </a:r>
            <a:r>
              <a:rPr lang="ru-RU" sz="2800" dirty="0" err="1">
                <a:latin typeface="Arial" charset="0"/>
              </a:rPr>
              <a:t>об'єкта</a:t>
            </a:r>
            <a:endParaRPr lang="ru-RU" sz="2800" i="1" dirty="0">
              <a:latin typeface="Arial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C1C56773-5F59-47F1-9E8F-85299AFFF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4368800"/>
            <a:ext cx="3948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4988" indent="-5349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ru-UA" sz="2800" b="1" dirty="0">
                <a:solidFill>
                  <a:srgbClr val="3333FF"/>
                </a:solidFill>
              </a:rPr>
              <a:t>Рух</a:t>
            </a:r>
            <a:r>
              <a:rPr lang="ru-RU" altLang="ru-UA" sz="2800" b="1" dirty="0">
                <a:solidFill>
                  <a:srgbClr val="3333FF"/>
                </a:solidFill>
              </a:rPr>
              <a:t>:</a:t>
            </a:r>
            <a:endParaRPr lang="ru-RU" altLang="ru-UA" sz="2800" b="1" dirty="0"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792316EC-AB60-4EC1-B456-988228A56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8" y="4879975"/>
            <a:ext cx="5116512" cy="50165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moveObjectBy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(bullet,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-5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AutoShape 18">
            <a:extLst>
              <a:ext uri="{FF2B5EF4-FFF2-40B4-BE49-F238E27FC236}">
                <a16:creationId xmlns:a16="http://schemas.microsoft.com/office/drawing/2014/main" id="{B7C09404-93B8-47C2-A472-F57144387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50" y="5651500"/>
            <a:ext cx="1924050" cy="533400"/>
          </a:xfrm>
          <a:prstGeom prst="wedgeRoundRectCallout">
            <a:avLst>
              <a:gd name="adj1" fmla="val 49304"/>
              <a:gd name="adj2" fmla="val -12266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Arial" charset="0"/>
              </a:rPr>
              <a:t>по</a:t>
            </a:r>
            <a:r>
              <a:rPr lang="en-US" sz="2800" dirty="0">
                <a:latin typeface="Arial" charset="0"/>
              </a:rPr>
              <a:t> </a:t>
            </a:r>
            <a:r>
              <a:rPr lang="ru-RU" sz="2800" dirty="0">
                <a:latin typeface="Arial" charset="0"/>
              </a:rPr>
              <a:t>ос</a:t>
            </a:r>
            <a:r>
              <a:rPr lang="uk-UA" sz="2800" dirty="0">
                <a:latin typeface="Arial" charset="0"/>
              </a:rPr>
              <a:t>і</a:t>
            </a:r>
            <a:r>
              <a:rPr lang="ru-RU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X</a:t>
            </a:r>
            <a:endParaRPr lang="ru-RU" sz="2800" dirty="0">
              <a:latin typeface="Arial" charset="0"/>
            </a:endParaRPr>
          </a:p>
        </p:txBody>
      </p:sp>
      <p:sp>
        <p:nvSpPr>
          <p:cNvPr id="21" name="AutoShape 18">
            <a:extLst>
              <a:ext uri="{FF2B5EF4-FFF2-40B4-BE49-F238E27FC236}">
                <a16:creationId xmlns:a16="http://schemas.microsoft.com/office/drawing/2014/main" id="{E7EF104F-D919-4B37-8D8A-8926D750FB6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556250" y="5651500"/>
            <a:ext cx="1924050" cy="533400"/>
          </a:xfrm>
          <a:prstGeom prst="wedgeRoundRectCallout">
            <a:avLst>
              <a:gd name="adj1" fmla="val 49304"/>
              <a:gd name="adj2" fmla="val -12266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latin typeface="Arial" charset="0"/>
              </a:rPr>
              <a:t>по</a:t>
            </a:r>
            <a:r>
              <a:rPr lang="en-US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осі</a:t>
            </a:r>
            <a:r>
              <a:rPr lang="ru-RU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Y</a:t>
            </a:r>
            <a:endParaRPr lang="ru-RU" sz="2800" dirty="0">
              <a:latin typeface="Arial" charset="0"/>
            </a:endParaRPr>
          </a:p>
        </p:txBody>
      </p:sp>
      <p:sp>
        <p:nvSpPr>
          <p:cNvPr id="22" name="Line 2">
            <a:extLst>
              <a:ext uri="{FF2B5EF4-FFF2-40B4-BE49-F238E27FC236}">
                <a16:creationId xmlns:a16="http://schemas.microsoft.com/office/drawing/2014/main" id="{A459496F-CDF5-4837-9490-4F35F97600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3.88889E-6 -0.24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2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5" grpId="0"/>
      <p:bldP spid="16" grpId="0" build="allAtOnce" animBg="1"/>
      <p:bldP spid="17" grpId="0" animBg="1"/>
      <p:bldP spid="18" grpId="0"/>
      <p:bldP spid="19" grpId="0" build="allAtOnce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Заголовок 1">
            <a:extLst>
              <a:ext uri="{FF2B5EF4-FFF2-40B4-BE49-F238E27FC236}">
                <a16:creationId xmlns:a16="http://schemas.microsoft.com/office/drawing/2014/main" id="{DAFA7CD3-52BF-437F-A210-E0D1582B0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UA" dirty="0" err="1"/>
              <a:t>Зупинка</a:t>
            </a:r>
            <a:r>
              <a:rPr lang="ru-RU" altLang="ru-UA" dirty="0"/>
              <a:t> при </a:t>
            </a:r>
            <a:r>
              <a:rPr lang="ru-RU" altLang="ru-UA" dirty="0" err="1"/>
              <a:t>виході</a:t>
            </a:r>
            <a:r>
              <a:rPr lang="ru-RU" altLang="ru-UA" dirty="0"/>
              <a:t> за кордон </a:t>
            </a:r>
            <a:r>
              <a:rPr lang="ru-RU" altLang="ru-UA" dirty="0" err="1"/>
              <a:t>вікна</a:t>
            </a:r>
            <a:endParaRPr lang="ru-RU" altLang="ru-UA" dirty="0"/>
          </a:p>
        </p:txBody>
      </p:sp>
      <p:sp>
        <p:nvSpPr>
          <p:cNvPr id="104451" name="Номер слайда 2">
            <a:extLst>
              <a:ext uri="{FF2B5EF4-FFF2-40B4-BE49-F238E27FC236}">
                <a16:creationId xmlns:a16="http://schemas.microsoft.com/office/drawing/2014/main" id="{96D2C3EC-05E6-4914-A01C-0B75331AE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E4E871-2FDD-42D7-A303-207DB542E745}" type="slidenum">
              <a:rPr lang="ru-RU" altLang="ru-UA"/>
              <a:pPr eaLnBrk="1" hangingPunct="1"/>
              <a:t>9</a:t>
            </a:fld>
            <a:endParaRPr lang="ru-RU" altLang="ru-UA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BC83BB4-76D2-411A-A5F0-0D9D2D3EFDE9}"/>
              </a:ext>
            </a:extLst>
          </p:cNvPr>
          <p:cNvSpPr/>
          <p:nvPr/>
        </p:nvSpPr>
        <p:spPr>
          <a:xfrm>
            <a:off x="393700" y="819150"/>
            <a:ext cx="8305800" cy="2009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27050" lvl="1" indent="-342900" defTabSz="458788">
              <a:spcBef>
                <a:spcPct val="15000"/>
              </a:spcBef>
              <a:buFontTx/>
              <a:buAutoNum type="arabicPeriod"/>
              <a:defRPr/>
            </a:pPr>
            <a:r>
              <a:rPr lang="ru-RU" sz="2800" dirty="0" err="1">
                <a:latin typeface="Arial" charset="0"/>
              </a:rPr>
              <a:t>визначити</a:t>
            </a:r>
            <a:r>
              <a:rPr lang="ru-RU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y-</a:t>
            </a:r>
            <a:r>
              <a:rPr lang="ru-RU" sz="2800" dirty="0">
                <a:latin typeface="Arial" charset="0"/>
              </a:rPr>
              <a:t>координату </a:t>
            </a:r>
            <a:r>
              <a:rPr lang="ru-RU" sz="2800" dirty="0" err="1">
                <a:latin typeface="Arial" charset="0"/>
              </a:rPr>
              <a:t>об'єкта</a:t>
            </a:r>
            <a:endParaRPr lang="en-US" sz="2800" dirty="0">
              <a:latin typeface="Arial" charset="0"/>
            </a:endParaRPr>
          </a:p>
          <a:p>
            <a:pPr marL="527050" lvl="1" indent="-342900" defTabSz="458788">
              <a:spcBef>
                <a:spcPct val="15000"/>
              </a:spcBef>
              <a:buFontTx/>
              <a:buAutoNum type="arabicPeriod"/>
              <a:defRPr/>
            </a:pPr>
            <a:r>
              <a:rPr lang="ru-RU" sz="2800" dirty="0" err="1">
                <a:latin typeface="Arial" charset="0"/>
              </a:rPr>
              <a:t>якщо</a:t>
            </a:r>
            <a:r>
              <a:rPr lang="ru-RU" sz="2800" dirty="0">
                <a:latin typeface="Arial" charset="0"/>
              </a:rPr>
              <a:t> вона </a:t>
            </a:r>
            <a:r>
              <a:rPr lang="ru-RU" sz="2800" dirty="0" err="1">
                <a:latin typeface="Arial" charset="0"/>
              </a:rPr>
              <a:t>менше</a:t>
            </a:r>
            <a:r>
              <a:rPr lang="ru-RU" sz="2800" dirty="0">
                <a:latin typeface="Arial" charset="0"/>
              </a:rPr>
              <a:t> 0, то</a:t>
            </a:r>
          </a:p>
          <a:p>
            <a:pPr marL="812800" lvl="1" indent="-260350" defTabSz="458788"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ru-RU" sz="2800" dirty="0" err="1">
                <a:latin typeface="Arial" charset="0"/>
              </a:rPr>
              <a:t>зупинити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рух</a:t>
            </a:r>
            <a:endParaRPr lang="ru-RU" sz="2800" dirty="0">
              <a:latin typeface="Arial" charset="0"/>
            </a:endParaRPr>
          </a:p>
          <a:p>
            <a:pPr marL="812800" lvl="1" indent="-260350" defTabSz="458788"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ru-RU" sz="2800" dirty="0" err="1">
                <a:latin typeface="Arial" charset="0"/>
              </a:rPr>
              <a:t>повернути</a:t>
            </a:r>
            <a:r>
              <a:rPr lang="ru-RU" sz="2800" dirty="0">
                <a:latin typeface="Arial" charset="0"/>
              </a:rPr>
              <a:t> снаряд в </a:t>
            </a:r>
            <a:r>
              <a:rPr lang="ru-RU" sz="2800" dirty="0" err="1">
                <a:latin typeface="Arial" charset="0"/>
              </a:rPr>
              <a:t>початкове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dirty="0" err="1">
                <a:latin typeface="Arial" charset="0"/>
              </a:rPr>
              <a:t>положення</a:t>
            </a:r>
            <a:endParaRPr lang="ru-RU" sz="2800" dirty="0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69F174-041F-44D0-96A3-E7BCD5070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8" y="3914775"/>
            <a:ext cx="6996112" cy="171926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(bullet)[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lnSpc>
                <a:spcPct val="110000"/>
              </a:lnSpc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y &lt;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isFlying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  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>
              <a:lnSpc>
                <a:spcPct val="110000"/>
              </a:lnSpc>
              <a:defRPr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moveObjectTo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(bullet, x0-r, y0-r)            </a:t>
            </a:r>
          </a:p>
        </p:txBody>
      </p:sp>
      <p:grpSp>
        <p:nvGrpSpPr>
          <p:cNvPr id="2" name="Группа 15">
            <a:extLst>
              <a:ext uri="{FF2B5EF4-FFF2-40B4-BE49-F238E27FC236}">
                <a16:creationId xmlns:a16="http://schemas.microsoft.com/office/drawing/2014/main" id="{0ADFE259-0082-4D5F-B7FC-49B140FA9FB8}"/>
              </a:ext>
            </a:extLst>
          </p:cNvPr>
          <p:cNvGrpSpPr>
            <a:grpSpLocks/>
          </p:cNvGrpSpPr>
          <p:nvPr/>
        </p:nvGrpSpPr>
        <p:grpSpPr bwMode="auto">
          <a:xfrm>
            <a:off x="187325" y="2832100"/>
            <a:ext cx="3876675" cy="1587500"/>
            <a:chOff x="186960" y="2831606"/>
            <a:chExt cx="3877040" cy="1587994"/>
          </a:xfrm>
        </p:grpSpPr>
        <p:sp>
          <p:nvSpPr>
            <p:cNvPr id="104473" name="Скругленный прямоугольник 5">
              <a:extLst>
                <a:ext uri="{FF2B5EF4-FFF2-40B4-BE49-F238E27FC236}">
                  <a16:creationId xmlns:a16="http://schemas.microsoft.com/office/drawing/2014/main" id="{C1F3D41B-F906-47BF-B48C-D64E43155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3873500"/>
              <a:ext cx="2616200" cy="546100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7" name="AutoShape 18">
              <a:extLst>
                <a:ext uri="{FF2B5EF4-FFF2-40B4-BE49-F238E27FC236}">
                  <a16:creationId xmlns:a16="http://schemas.microsoft.com/office/drawing/2014/main" id="{4919A702-F49E-40A3-A9EB-1514C335C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60" y="2831606"/>
              <a:ext cx="3786544" cy="825757"/>
            </a:xfrm>
            <a:prstGeom prst="wedgeRoundRectCallout">
              <a:avLst>
                <a:gd name="adj1" fmla="val 2675"/>
                <a:gd name="adj2" fmla="val 82839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 err="1">
                  <a:latin typeface="Arial" charset="0"/>
                </a:rPr>
                <a:t>координати</a:t>
              </a:r>
              <a:r>
                <a:rPr lang="ru-RU" sz="2800" dirty="0">
                  <a:latin typeface="Arial" charset="0"/>
                </a:rPr>
                <a:t> </a:t>
              </a:r>
              <a:r>
                <a:rPr lang="ru-RU" sz="2800" dirty="0" err="1">
                  <a:latin typeface="Arial" charset="0"/>
                </a:rPr>
                <a:t>об'єкта</a:t>
              </a:r>
              <a:r>
                <a:rPr lang="ru-RU" sz="2800" dirty="0">
                  <a:latin typeface="Arial" charset="0"/>
                </a:rPr>
                <a:t>: </a:t>
              </a:r>
              <a:r>
                <a:rPr lang="en-US" sz="2800" dirty="0">
                  <a:latin typeface="Arial" charset="0"/>
                </a:rPr>
                <a:t>(x</a:t>
              </a:r>
              <a:r>
                <a:rPr lang="ru-RU" sz="2800" baseline="-25000" dirty="0">
                  <a:latin typeface="Arial" charset="0"/>
                </a:rPr>
                <a:t>1</a:t>
              </a:r>
              <a:r>
                <a:rPr lang="en-US" sz="2800" dirty="0">
                  <a:latin typeface="Arial" charset="0"/>
                </a:rPr>
                <a:t>,y</a:t>
              </a:r>
              <a:r>
                <a:rPr lang="ru-RU" sz="2800" baseline="-25000" dirty="0">
                  <a:latin typeface="Arial" charset="0"/>
                </a:rPr>
                <a:t>1</a:t>
              </a:r>
              <a:r>
                <a:rPr lang="en-US" sz="2800" dirty="0">
                  <a:latin typeface="Arial" charset="0"/>
                </a:rPr>
                <a:t>,x</a:t>
              </a:r>
              <a:r>
                <a:rPr lang="en-US" sz="2800" baseline="-25000" dirty="0">
                  <a:latin typeface="Arial" charset="0"/>
                </a:rPr>
                <a:t>2</a:t>
              </a:r>
              <a:r>
                <a:rPr lang="en-US" sz="2800" dirty="0">
                  <a:latin typeface="Arial" charset="0"/>
                </a:rPr>
                <a:t>,y</a:t>
              </a:r>
              <a:r>
                <a:rPr lang="en-US" sz="2800" baseline="-25000" dirty="0">
                  <a:latin typeface="Arial" charset="0"/>
                </a:rPr>
                <a:t>2</a:t>
              </a:r>
              <a:r>
                <a:rPr lang="en-US" sz="2800" dirty="0">
                  <a:latin typeface="Arial" charset="0"/>
                </a:rPr>
                <a:t>)</a:t>
              </a:r>
              <a:endParaRPr lang="ru-RU" sz="2800" i="1" dirty="0">
                <a:latin typeface="Arial" charset="0"/>
              </a:endParaRPr>
            </a:p>
          </p:txBody>
        </p:sp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2A9DC3A-1C08-4334-AE4B-FA2BEF73E259}"/>
              </a:ext>
            </a:extLst>
          </p:cNvPr>
          <p:cNvSpPr/>
          <p:nvPr/>
        </p:nvSpPr>
        <p:spPr>
          <a:xfrm>
            <a:off x="693738" y="5676900"/>
            <a:ext cx="6347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isFlying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логічна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змінна</a:t>
            </a:r>
            <a:endParaRPr lang="en-US" sz="2400" dirty="0">
              <a:solidFill>
                <a:srgbClr val="000000"/>
              </a:solidFill>
              <a:latin typeface="+mn-lt"/>
              <a:cs typeface="Courier New" pitchFamily="49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+mn-lt"/>
                <a:cs typeface="Courier New" pitchFamily="49" charset="0"/>
              </a:rPr>
              <a:t>True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– снаряд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летить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, </a:t>
            </a:r>
            <a:r>
              <a:rPr lang="en-US" sz="2400" dirty="0">
                <a:solidFill>
                  <a:srgbClr val="0000FF"/>
                </a:solidFill>
                <a:latin typeface="+mn-lt"/>
                <a:cs typeface="Courier New" pitchFamily="49" charset="0"/>
              </a:rPr>
              <a:t>False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– 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не </a:t>
            </a:r>
            <a:r>
              <a:rPr lang="ru-RU" sz="2400" dirty="0" err="1">
                <a:solidFill>
                  <a:srgbClr val="000000"/>
                </a:solidFill>
                <a:latin typeface="+mn-lt"/>
                <a:cs typeface="Courier New" pitchFamily="49" charset="0"/>
              </a:rPr>
              <a:t>летить</a:t>
            </a:r>
            <a:r>
              <a:rPr lang="ru-RU" sz="2400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. </a:t>
            </a:r>
            <a:endParaRPr lang="ru-RU" dirty="0">
              <a:latin typeface="+mn-lt"/>
            </a:endParaRPr>
          </a:p>
        </p:txBody>
      </p:sp>
      <p:grpSp>
        <p:nvGrpSpPr>
          <p:cNvPr id="3" name="Группа 16">
            <a:extLst>
              <a:ext uri="{FF2B5EF4-FFF2-40B4-BE49-F238E27FC236}">
                <a16:creationId xmlns:a16="http://schemas.microsoft.com/office/drawing/2014/main" id="{4C6DD456-6987-447D-B437-DB648862AD25}"/>
              </a:ext>
            </a:extLst>
          </p:cNvPr>
          <p:cNvGrpSpPr>
            <a:grpSpLocks/>
          </p:cNvGrpSpPr>
          <p:nvPr/>
        </p:nvGrpSpPr>
        <p:grpSpPr bwMode="auto">
          <a:xfrm>
            <a:off x="4826000" y="3949700"/>
            <a:ext cx="3352800" cy="1676400"/>
            <a:chOff x="4826000" y="3949206"/>
            <a:chExt cx="3352800" cy="1676894"/>
          </a:xfrm>
        </p:grpSpPr>
        <p:sp>
          <p:nvSpPr>
            <p:cNvPr id="104471" name="Скругленный прямоугольник 9">
              <a:extLst>
                <a:ext uri="{FF2B5EF4-FFF2-40B4-BE49-F238E27FC236}">
                  <a16:creationId xmlns:a16="http://schemas.microsoft.com/office/drawing/2014/main" id="{B2AFFBB5-18E7-4529-B105-F95B00302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6000" y="5080000"/>
              <a:ext cx="2146300" cy="546100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1" name="AutoShape 18">
              <a:extLst>
                <a:ext uri="{FF2B5EF4-FFF2-40B4-BE49-F238E27FC236}">
                  <a16:creationId xmlns:a16="http://schemas.microsoft.com/office/drawing/2014/main" id="{6293F610-D925-4AB0-A7C9-D393513D4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4350" y="3949206"/>
              <a:ext cx="2584450" cy="825743"/>
            </a:xfrm>
            <a:prstGeom prst="wedgeRoundRectCallout">
              <a:avLst>
                <a:gd name="adj1" fmla="val -39578"/>
                <a:gd name="adj2" fmla="val 93602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800" dirty="0" err="1">
                  <a:latin typeface="Arial" charset="0"/>
                </a:rPr>
                <a:t>лівий</a:t>
              </a:r>
              <a:r>
                <a:rPr lang="ru-RU" sz="2800" dirty="0">
                  <a:latin typeface="Arial" charset="0"/>
                </a:rPr>
                <a:t> </a:t>
              </a:r>
              <a:r>
                <a:rPr lang="ru-RU" sz="2800" dirty="0" err="1">
                  <a:latin typeface="Arial" charset="0"/>
                </a:rPr>
                <a:t>верхній</a:t>
              </a:r>
              <a:r>
                <a:rPr lang="ru-RU" sz="2800" dirty="0">
                  <a:latin typeface="Arial" charset="0"/>
                </a:rPr>
                <a:t> кут</a:t>
              </a:r>
              <a:endParaRPr lang="ru-RU" sz="2800" i="1" dirty="0">
                <a:latin typeface="Arial" charset="0"/>
              </a:endParaRPr>
            </a:p>
          </p:txBody>
        </p:sp>
      </p:grpSp>
      <p:sp>
        <p:nvSpPr>
          <p:cNvPr id="12" name="Овал 11">
            <a:extLst>
              <a:ext uri="{FF2B5EF4-FFF2-40B4-BE49-F238E27FC236}">
                <a16:creationId xmlns:a16="http://schemas.microsoft.com/office/drawing/2014/main" id="{0DDBFA26-022E-4243-B4EE-DA213DE04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625" y="5772150"/>
            <a:ext cx="539750" cy="53975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grpSp>
        <p:nvGrpSpPr>
          <p:cNvPr id="6" name="Группа 17">
            <a:extLst>
              <a:ext uri="{FF2B5EF4-FFF2-40B4-BE49-F238E27FC236}">
                <a16:creationId xmlns:a16="http://schemas.microsoft.com/office/drawing/2014/main" id="{9B000BB4-E2C1-4DCB-9F41-28C06C3DB044}"/>
              </a:ext>
            </a:extLst>
          </p:cNvPr>
          <p:cNvGrpSpPr>
            <a:grpSpLocks/>
          </p:cNvGrpSpPr>
          <p:nvPr/>
        </p:nvGrpSpPr>
        <p:grpSpPr bwMode="auto">
          <a:xfrm>
            <a:off x="7099300" y="4924425"/>
            <a:ext cx="1682750" cy="1387475"/>
            <a:chOff x="7098863" y="4924425"/>
            <a:chExt cx="1683187" cy="1387725"/>
          </a:xfrm>
        </p:grpSpPr>
        <p:sp>
          <p:nvSpPr>
            <p:cNvPr id="104468" name="Прямоугольник 12">
              <a:extLst>
                <a:ext uri="{FF2B5EF4-FFF2-40B4-BE49-F238E27FC236}">
                  <a16:creationId xmlns:a16="http://schemas.microsoft.com/office/drawing/2014/main" id="{7F796F30-0951-4A84-B92C-0F31ED0AC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8625" y="5772150"/>
              <a:ext cx="540000" cy="54000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sp>
          <p:nvSpPr>
            <p:cNvPr id="15" name="AutoShape 18">
              <a:extLst>
                <a:ext uri="{FF2B5EF4-FFF2-40B4-BE49-F238E27FC236}">
                  <a16:creationId xmlns:a16="http://schemas.microsoft.com/office/drawing/2014/main" id="{E5D0C755-4F7E-4703-83CA-6682BC854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8863" y="4924425"/>
              <a:ext cx="1683187" cy="498565"/>
            </a:xfrm>
            <a:prstGeom prst="wedgeRoundRectCallout">
              <a:avLst>
                <a:gd name="adj1" fmla="val 6825"/>
                <a:gd name="adj2" fmla="val 122265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2000" dirty="0">
                  <a:latin typeface="Arial" charset="0"/>
                </a:rPr>
                <a:t>(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x</a:t>
              </a:r>
              <a:r>
                <a:rPr lang="en-US" sz="2000" b="1" baseline="-25000" dirty="0"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-r</a:t>
              </a:r>
              <a:r>
                <a:rPr lang="en-US" sz="2000" dirty="0">
                  <a:latin typeface="Arial" charset="0"/>
                </a:rPr>
                <a:t>, 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y</a:t>
              </a:r>
              <a:r>
                <a:rPr lang="en-US" sz="2000" b="1" baseline="-25000" dirty="0"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-r</a:t>
              </a:r>
              <a:r>
                <a:rPr lang="ru-RU" sz="2000" dirty="0">
                  <a:latin typeface="Arial" charset="0"/>
                </a:rPr>
                <a:t>)</a:t>
              </a:r>
              <a:endParaRPr lang="ru-RU" sz="2000" i="1" dirty="0">
                <a:latin typeface="Arial" charset="0"/>
              </a:endParaRPr>
            </a:p>
          </p:txBody>
        </p:sp>
        <p:sp>
          <p:nvSpPr>
            <p:cNvPr id="104470" name="Прямоугольник 12">
              <a:extLst>
                <a:ext uri="{FF2B5EF4-FFF2-40B4-BE49-F238E27FC236}">
                  <a16:creationId xmlns:a16="http://schemas.microsoft.com/office/drawing/2014/main" id="{E86A202B-D571-489C-B8F3-F26FFA1F8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5751" y="5724516"/>
              <a:ext cx="108028" cy="1080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prstDash val="sysDash"/>
                  <a:round/>
                  <a:headEnd/>
                  <a:tailEnd type="triangle" w="lg" len="lg"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</p:grpSp>
      <p:grpSp>
        <p:nvGrpSpPr>
          <p:cNvPr id="8" name="Группа 24">
            <a:extLst>
              <a:ext uri="{FF2B5EF4-FFF2-40B4-BE49-F238E27FC236}">
                <a16:creationId xmlns:a16="http://schemas.microsoft.com/office/drawing/2014/main" id="{8CF92A8B-F84C-48C2-8383-C6F084887A6C}"/>
              </a:ext>
            </a:extLst>
          </p:cNvPr>
          <p:cNvGrpSpPr>
            <a:grpSpLocks/>
          </p:cNvGrpSpPr>
          <p:nvPr/>
        </p:nvGrpSpPr>
        <p:grpSpPr bwMode="auto">
          <a:xfrm>
            <a:off x="4122738" y="2803525"/>
            <a:ext cx="3032125" cy="996950"/>
            <a:chOff x="4325253" y="3035544"/>
            <a:chExt cx="3033486" cy="996706"/>
          </a:xfrm>
        </p:grpSpPr>
        <p:sp>
          <p:nvSpPr>
            <p:cNvPr id="104461" name="Овал 17">
              <a:extLst>
                <a:ext uri="{FF2B5EF4-FFF2-40B4-BE49-F238E27FC236}">
                  <a16:creationId xmlns:a16="http://schemas.microsoft.com/office/drawing/2014/main" id="{3B7197AE-598F-4D6E-B432-365EF7EAD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9886" y="3275134"/>
              <a:ext cx="539750" cy="53975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UA" altLang="ru-UA"/>
            </a:p>
          </p:txBody>
        </p:sp>
        <p:grpSp>
          <p:nvGrpSpPr>
            <p:cNvPr id="104462" name="Группа 17">
              <a:extLst>
                <a:ext uri="{FF2B5EF4-FFF2-40B4-BE49-F238E27FC236}">
                  <a16:creationId xmlns:a16="http://schemas.microsoft.com/office/drawing/2014/main" id="{D13DA717-E7C3-40FE-8FE7-1C96886C25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5253" y="3035544"/>
              <a:ext cx="3033486" cy="996706"/>
              <a:chOff x="6833485" y="5532673"/>
              <a:chExt cx="3034274" cy="996886"/>
            </a:xfrm>
          </p:grpSpPr>
          <p:sp>
            <p:nvSpPr>
              <p:cNvPr id="104463" name="Прямоугольник 12">
                <a:extLst>
                  <a:ext uri="{FF2B5EF4-FFF2-40B4-BE49-F238E27FC236}">
                    <a16:creationId xmlns:a16="http://schemas.microsoft.com/office/drawing/2014/main" id="{38343F45-9441-448D-AC7F-A12890219E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48625" y="5772150"/>
                <a:ext cx="540000" cy="54000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prstDash val="sysDash"/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UA" altLang="ru-UA"/>
              </a:p>
            </p:txBody>
          </p:sp>
          <p:sp>
            <p:nvSpPr>
              <p:cNvPr id="104464" name="AutoShape 18">
                <a:extLst>
                  <a:ext uri="{FF2B5EF4-FFF2-40B4-BE49-F238E27FC236}">
                    <a16:creationId xmlns:a16="http://schemas.microsoft.com/office/drawing/2014/main" id="{E882B8C5-6927-4753-A069-694A78591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33485" y="5532673"/>
                <a:ext cx="1247439" cy="498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ru-RU" altLang="ru-UA" sz="2400"/>
                  <a:t>(</a:t>
                </a:r>
                <a:r>
                  <a:rPr lang="en-US" altLang="ru-UA" sz="24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x</a:t>
                </a:r>
                <a:r>
                  <a:rPr lang="en-US" altLang="ru-UA" sz="2400" b="1" baseline="-25000">
                    <a:latin typeface="Courier New" panose="02070309020205020404" pitchFamily="49" charset="0"/>
                    <a:cs typeface="Courier New" panose="02070309020205020404" pitchFamily="49" charset="0"/>
                  </a:rPr>
                  <a:t>1</a:t>
                </a:r>
                <a:r>
                  <a:rPr lang="en-US" altLang="ru-UA" sz="2400"/>
                  <a:t>, </a:t>
                </a:r>
                <a:r>
                  <a:rPr lang="en-US" altLang="ru-UA" sz="24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y</a:t>
                </a:r>
                <a:r>
                  <a:rPr lang="en-US" altLang="ru-UA" sz="2400" b="1" baseline="-25000">
                    <a:latin typeface="Courier New" panose="02070309020205020404" pitchFamily="49" charset="0"/>
                    <a:cs typeface="Courier New" panose="02070309020205020404" pitchFamily="49" charset="0"/>
                  </a:rPr>
                  <a:t>1</a:t>
                </a:r>
                <a:r>
                  <a:rPr lang="ru-RU" altLang="ru-UA" sz="2400"/>
                  <a:t>)</a:t>
                </a:r>
                <a:endParaRPr lang="ru-RU" altLang="ru-UA" sz="2400" i="1"/>
              </a:p>
            </p:txBody>
          </p:sp>
          <p:sp>
            <p:nvSpPr>
              <p:cNvPr id="104465" name="AutoShape 18">
                <a:extLst>
                  <a:ext uri="{FF2B5EF4-FFF2-40B4-BE49-F238E27FC236}">
                    <a16:creationId xmlns:a16="http://schemas.microsoft.com/office/drawing/2014/main" id="{A1304985-D064-4A84-9604-012AE9AD74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39706" y="6030994"/>
                <a:ext cx="1328053" cy="498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ru-RU" altLang="ru-UA" sz="2400"/>
                  <a:t>(</a:t>
                </a:r>
                <a:r>
                  <a:rPr lang="en-US" altLang="ru-UA" sz="24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x</a:t>
                </a:r>
                <a:r>
                  <a:rPr lang="en-US" altLang="ru-UA" sz="2400" b="1" baseline="-25000">
                    <a:latin typeface="Courier New" panose="02070309020205020404" pitchFamily="49" charset="0"/>
                    <a:cs typeface="Courier New" panose="02070309020205020404" pitchFamily="49" charset="0"/>
                  </a:rPr>
                  <a:t>2</a:t>
                </a:r>
                <a:r>
                  <a:rPr lang="en-US" altLang="ru-UA" sz="2400"/>
                  <a:t>, </a:t>
                </a:r>
                <a:r>
                  <a:rPr lang="en-US" altLang="ru-UA" sz="24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y</a:t>
                </a:r>
                <a:r>
                  <a:rPr lang="en-US" altLang="ru-UA" sz="2400" b="1" baseline="-25000">
                    <a:latin typeface="Courier New" panose="02070309020205020404" pitchFamily="49" charset="0"/>
                    <a:cs typeface="Courier New" panose="02070309020205020404" pitchFamily="49" charset="0"/>
                  </a:rPr>
                  <a:t>2</a:t>
                </a:r>
                <a:r>
                  <a:rPr lang="ru-RU" altLang="ru-UA" sz="2400"/>
                  <a:t>)</a:t>
                </a:r>
                <a:endParaRPr lang="ru-RU" altLang="ru-UA" sz="2400" i="1"/>
              </a:p>
            </p:txBody>
          </p:sp>
          <p:sp>
            <p:nvSpPr>
              <p:cNvPr id="104466" name="AutoShape 18">
                <a:extLst>
                  <a:ext uri="{FF2B5EF4-FFF2-40B4-BE49-F238E27FC236}">
                    <a16:creationId xmlns:a16="http://schemas.microsoft.com/office/drawing/2014/main" id="{4C2A734D-EE27-4985-ACD5-BDA534944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92975" y="5729309"/>
                <a:ext cx="108028" cy="10801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endParaRPr lang="ru-UA" altLang="ru-UA" sz="2000" i="1"/>
              </a:p>
            </p:txBody>
          </p:sp>
          <p:sp>
            <p:nvSpPr>
              <p:cNvPr id="104467" name="AutoShape 18">
                <a:extLst>
                  <a:ext uri="{FF2B5EF4-FFF2-40B4-BE49-F238E27FC236}">
                    <a16:creationId xmlns:a16="http://schemas.microsoft.com/office/drawing/2014/main" id="{207A534C-5A1E-41F3-980B-C0AA0C967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13811" y="6250103"/>
                <a:ext cx="108028" cy="10801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endParaRPr lang="ru-UA" altLang="ru-UA" sz="2000" i="1"/>
              </a:p>
            </p:txBody>
          </p:sp>
        </p:grpSp>
      </p:grpSp>
      <p:sp>
        <p:nvSpPr>
          <p:cNvPr id="26" name="Полилиния 25">
            <a:extLst>
              <a:ext uri="{FF2B5EF4-FFF2-40B4-BE49-F238E27FC236}">
                <a16:creationId xmlns:a16="http://schemas.microsoft.com/office/drawing/2014/main" id="{53552E5D-8FB8-4A29-A99A-596C07B051DB}"/>
              </a:ext>
            </a:extLst>
          </p:cNvPr>
          <p:cNvSpPr>
            <a:spLocks/>
          </p:cNvSpPr>
          <p:nvPr/>
        </p:nvSpPr>
        <p:spPr bwMode="auto">
          <a:xfrm>
            <a:off x="4311650" y="3219450"/>
            <a:ext cx="584200" cy="819150"/>
          </a:xfrm>
          <a:custGeom>
            <a:avLst/>
            <a:gdLst>
              <a:gd name="T0" fmla="*/ 0 w 584200"/>
              <a:gd name="T1" fmla="*/ 819150 h 819150"/>
              <a:gd name="T2" fmla="*/ 203200 w 584200"/>
              <a:gd name="T3" fmla="*/ 406400 h 819150"/>
              <a:gd name="T4" fmla="*/ 584200 w 584200"/>
              <a:gd name="T5" fmla="*/ 0 h 819150"/>
              <a:gd name="T6" fmla="*/ 0 60000 65536"/>
              <a:gd name="T7" fmla="*/ 0 60000 65536"/>
              <a:gd name="T8" fmla="*/ 0 60000 65536"/>
              <a:gd name="T9" fmla="*/ 0 w 584200"/>
              <a:gd name="T10" fmla="*/ 0 h 819150"/>
              <a:gd name="T11" fmla="*/ 584200 w 584200"/>
              <a:gd name="T12" fmla="*/ 819150 h 8191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4200" h="819150">
                <a:moveTo>
                  <a:pt x="0" y="819150"/>
                </a:moveTo>
                <a:cubicBezTo>
                  <a:pt x="52916" y="681037"/>
                  <a:pt x="105833" y="542925"/>
                  <a:pt x="203200" y="406400"/>
                </a:cubicBezTo>
                <a:cubicBezTo>
                  <a:pt x="300567" y="269875"/>
                  <a:pt x="442383" y="134937"/>
                  <a:pt x="584200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27" name="Line 2">
            <a:extLst>
              <a:ext uri="{FF2B5EF4-FFF2-40B4-BE49-F238E27FC236}">
                <a16:creationId xmlns:a16="http://schemas.microsoft.com/office/drawing/2014/main" id="{A439C71D-108B-4918-BD65-DCFFB6F226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86571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 animBg="1"/>
      <p:bldP spid="9" grpId="0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0bb761fc650b33ae0ec314d86bbf1ad35dd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53239</TotalTime>
  <Words>1896</Words>
  <Application>Microsoft Office PowerPoint</Application>
  <PresentationFormat>Экран (4:3)</PresentationFormat>
  <Paragraphs>347</Paragraphs>
  <Slides>26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Courier New</vt:lpstr>
      <vt:lpstr>Оформление по умолчанию</vt:lpstr>
      <vt:lpstr>Формула</vt:lpstr>
      <vt:lpstr>Програмування на Python: графіка</vt:lpstr>
      <vt:lpstr>Танк з обертової гарматою</vt:lpstr>
      <vt:lpstr>Початкова картинка</vt:lpstr>
      <vt:lpstr>Анімація повороту гармати</vt:lpstr>
      <vt:lpstr>Малювання і обертання гармати</vt:lpstr>
      <vt:lpstr>Малювання і обертання гармати</vt:lpstr>
      <vt:lpstr>Повна програма</vt:lpstr>
      <vt:lpstr>Стрільба з гармати</vt:lpstr>
      <vt:lpstr>Зупинка при виході за кордон вікна</vt:lpstr>
      <vt:lpstr>Як організувати анімацію?</vt:lpstr>
      <vt:lpstr>Як запустити рух?</vt:lpstr>
      <vt:lpstr>Повна програма</vt:lpstr>
      <vt:lpstr>Завдання</vt:lpstr>
      <vt:lpstr>Завдання</vt:lpstr>
      <vt:lpstr>Завдання</vt:lpstr>
      <vt:lpstr>Стрілянина по тарілках</vt:lpstr>
      <vt:lpstr>Створення масиву тарілок</vt:lpstr>
      <vt:lpstr>Рух тарілок</vt:lpstr>
      <vt:lpstr>Попадання в якусь тарілку</vt:lpstr>
      <vt:lpstr>Чи потрапив снаряд в дану тарілку?</vt:lpstr>
      <vt:lpstr>Чи потрапив снаряд в дану тарілку?</vt:lpstr>
      <vt:lpstr>Чи потрапив снаряд в дану тарілку?</vt:lpstr>
      <vt:lpstr>Як викликати ці функції?</vt:lpstr>
      <vt:lpstr>Повна програма</vt:lpstr>
      <vt:lpstr>Як вивести рахунок гри?</vt:lpstr>
      <vt:lpstr>Завдання</vt:lpstr>
    </vt:vector>
  </TitlesOfParts>
  <Company>163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Холодов Алексей</cp:lastModifiedBy>
  <cp:revision>2277</cp:revision>
  <dcterms:created xsi:type="dcterms:W3CDTF">2007-01-31T19:13:48Z</dcterms:created>
  <dcterms:modified xsi:type="dcterms:W3CDTF">2022-02-06T13:30:02Z</dcterms:modified>
</cp:coreProperties>
</file>