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60" r:id="rId3"/>
    <p:sldId id="316" r:id="rId4"/>
    <p:sldId id="317" r:id="rId5"/>
    <p:sldId id="318" r:id="rId6"/>
    <p:sldId id="319" r:id="rId7"/>
    <p:sldId id="361" r:id="rId8"/>
    <p:sldId id="362" r:id="rId9"/>
    <p:sldId id="365" r:id="rId10"/>
    <p:sldId id="363" r:id="rId11"/>
    <p:sldId id="364" r:id="rId12"/>
    <p:sldId id="366" r:id="rId13"/>
    <p:sldId id="321" r:id="rId14"/>
    <p:sldId id="367" r:id="rId15"/>
    <p:sldId id="322" r:id="rId16"/>
    <p:sldId id="323" r:id="rId17"/>
    <p:sldId id="324" r:id="rId18"/>
    <p:sldId id="325" r:id="rId19"/>
    <p:sldId id="326" r:id="rId20"/>
    <p:sldId id="327" r:id="rId21"/>
    <p:sldId id="368" r:id="rId22"/>
    <p:sldId id="328" r:id="rId23"/>
    <p:sldId id="369" r:id="rId24"/>
    <p:sldId id="329" r:id="rId25"/>
    <p:sldId id="330" r:id="rId26"/>
    <p:sldId id="331" r:id="rId27"/>
    <p:sldId id="332" r:id="rId28"/>
    <p:sldId id="333" r:id="rId29"/>
    <p:sldId id="334" r:id="rId30"/>
    <p:sldId id="312" r:id="rId3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85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5B64B2-5214-4F95-A568-879633C845A7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F3E3BF27-827C-45CC-BC62-D16A70A73F15}">
      <dgm:prSet phldrT="[Текст]"/>
      <dgm:spPr/>
      <dgm:t>
        <a:bodyPr/>
        <a:lstStyle/>
        <a:p>
          <a:r>
            <a:rPr lang="uk-UA" b="1" dirty="0" smtClean="0"/>
            <a:t>Підстави господарської відповідальності</a:t>
          </a:r>
          <a:endParaRPr lang="uk-UA" b="1" dirty="0"/>
        </a:p>
      </dgm:t>
    </dgm:pt>
    <dgm:pt modelId="{73EF2DC3-7261-4B05-A283-BF996DB4D632}" type="parTrans" cxnId="{AC39C16B-6691-4C51-BFE8-25D836AE1B4D}">
      <dgm:prSet/>
      <dgm:spPr/>
      <dgm:t>
        <a:bodyPr/>
        <a:lstStyle/>
        <a:p>
          <a:endParaRPr lang="uk-UA"/>
        </a:p>
      </dgm:t>
    </dgm:pt>
    <dgm:pt modelId="{AB1D73AD-56E5-4E41-AB94-9A79B1D87BD7}" type="sibTrans" cxnId="{AC39C16B-6691-4C51-BFE8-25D836AE1B4D}">
      <dgm:prSet/>
      <dgm:spPr/>
      <dgm:t>
        <a:bodyPr/>
        <a:lstStyle/>
        <a:p>
          <a:endParaRPr lang="uk-UA"/>
        </a:p>
      </dgm:t>
    </dgm:pt>
    <dgm:pt modelId="{23E4A0AA-BAA6-4541-8DD4-C9D63E37CBED}">
      <dgm:prSet phldrT="[Текст]"/>
      <dgm:spPr/>
      <dgm:t>
        <a:bodyPr/>
        <a:lstStyle/>
        <a:p>
          <a:r>
            <a:rPr lang="uk-UA" b="1" dirty="0" smtClean="0"/>
            <a:t>нормативні</a:t>
          </a:r>
          <a:endParaRPr lang="uk-UA" b="1" dirty="0"/>
        </a:p>
      </dgm:t>
    </dgm:pt>
    <dgm:pt modelId="{4ED34B5F-CAF3-404D-A022-520139F8502C}" type="parTrans" cxnId="{34ED28EB-66A6-416A-A3BE-5E8E853F46A4}">
      <dgm:prSet/>
      <dgm:spPr/>
      <dgm:t>
        <a:bodyPr/>
        <a:lstStyle/>
        <a:p>
          <a:endParaRPr lang="uk-UA"/>
        </a:p>
      </dgm:t>
    </dgm:pt>
    <dgm:pt modelId="{B18C2F06-2602-4D45-AAF3-2310919C4271}" type="sibTrans" cxnId="{34ED28EB-66A6-416A-A3BE-5E8E853F46A4}">
      <dgm:prSet/>
      <dgm:spPr/>
      <dgm:t>
        <a:bodyPr/>
        <a:lstStyle/>
        <a:p>
          <a:endParaRPr lang="uk-UA"/>
        </a:p>
      </dgm:t>
    </dgm:pt>
    <dgm:pt modelId="{A92B12BE-1142-4715-9580-AA849758DC93}">
      <dgm:prSet phldrT="[Текст]"/>
      <dgm:spPr/>
      <dgm:t>
        <a:bodyPr/>
        <a:lstStyle/>
        <a:p>
          <a:r>
            <a:rPr lang="uk-UA" dirty="0" smtClean="0"/>
            <a:t>наявність законодавчої або договірної норми про відповідальність правопорушника</a:t>
          </a:r>
          <a:endParaRPr lang="uk-UA" dirty="0"/>
        </a:p>
      </dgm:t>
    </dgm:pt>
    <dgm:pt modelId="{9159048A-4987-439C-9372-48E2902743E3}" type="parTrans" cxnId="{ACF7A63F-4F67-4785-924C-5DA42222F8C8}">
      <dgm:prSet/>
      <dgm:spPr/>
      <dgm:t>
        <a:bodyPr/>
        <a:lstStyle/>
        <a:p>
          <a:endParaRPr lang="uk-UA"/>
        </a:p>
      </dgm:t>
    </dgm:pt>
    <dgm:pt modelId="{05F0485E-7EE7-4969-8DAE-006A9F6A0285}" type="sibTrans" cxnId="{ACF7A63F-4F67-4785-924C-5DA42222F8C8}">
      <dgm:prSet/>
      <dgm:spPr/>
      <dgm:t>
        <a:bodyPr/>
        <a:lstStyle/>
        <a:p>
          <a:endParaRPr lang="uk-UA"/>
        </a:p>
      </dgm:t>
    </dgm:pt>
    <dgm:pt modelId="{E9C58E76-60DC-459D-92AA-552F09C7386C}">
      <dgm:prSet phldrT="[Текст]"/>
      <dgm:spPr/>
      <dgm:t>
        <a:bodyPr/>
        <a:lstStyle/>
        <a:p>
          <a:r>
            <a:rPr lang="uk-UA" dirty="0" smtClean="0"/>
            <a:t>наявність у правопорушника та потерпілої сторони господарської правосуб'єктності</a:t>
          </a:r>
          <a:endParaRPr lang="uk-UA" dirty="0"/>
        </a:p>
      </dgm:t>
    </dgm:pt>
    <dgm:pt modelId="{40B1BD0D-49D8-4632-BD11-4C129C782090}" type="parTrans" cxnId="{F183AAC0-EF72-4609-9191-3F05932D3174}">
      <dgm:prSet/>
      <dgm:spPr/>
      <dgm:t>
        <a:bodyPr/>
        <a:lstStyle/>
        <a:p>
          <a:endParaRPr lang="uk-UA"/>
        </a:p>
      </dgm:t>
    </dgm:pt>
    <dgm:pt modelId="{6FDE71BF-3309-425A-8849-4C2D4B289511}" type="sibTrans" cxnId="{F183AAC0-EF72-4609-9191-3F05932D3174}">
      <dgm:prSet/>
      <dgm:spPr/>
      <dgm:t>
        <a:bodyPr/>
        <a:lstStyle/>
        <a:p>
          <a:endParaRPr lang="uk-UA"/>
        </a:p>
      </dgm:t>
    </dgm:pt>
    <dgm:pt modelId="{17DAA938-2E1A-4F85-A072-88E6FE8ADD9D}">
      <dgm:prSet phldrT="[Текст]"/>
      <dgm:spPr/>
      <dgm:t>
        <a:bodyPr/>
        <a:lstStyle/>
        <a:p>
          <a:r>
            <a:rPr lang="uk-UA" b="1" dirty="0" smtClean="0"/>
            <a:t>фактичні</a:t>
          </a:r>
          <a:endParaRPr lang="uk-UA" b="1" dirty="0"/>
        </a:p>
      </dgm:t>
    </dgm:pt>
    <dgm:pt modelId="{847F50CF-9084-41A6-88E2-D09708FDA374}" type="parTrans" cxnId="{CDFA77F9-01BB-48FF-8A5A-A15EC666F876}">
      <dgm:prSet/>
      <dgm:spPr/>
      <dgm:t>
        <a:bodyPr/>
        <a:lstStyle/>
        <a:p>
          <a:endParaRPr lang="uk-UA"/>
        </a:p>
      </dgm:t>
    </dgm:pt>
    <dgm:pt modelId="{041E8535-71B1-4070-8D48-B2C78D4F7DCF}" type="sibTrans" cxnId="{CDFA77F9-01BB-48FF-8A5A-A15EC666F876}">
      <dgm:prSet/>
      <dgm:spPr/>
      <dgm:t>
        <a:bodyPr/>
        <a:lstStyle/>
        <a:p>
          <a:endParaRPr lang="uk-UA"/>
        </a:p>
      </dgm:t>
    </dgm:pt>
    <dgm:pt modelId="{E3B1337E-9779-4723-810C-D8C5E9ADDE04}">
      <dgm:prSet phldrT="[Текст]"/>
      <dgm:spPr/>
      <dgm:t>
        <a:bodyPr/>
        <a:lstStyle/>
        <a:p>
          <a:r>
            <a:rPr lang="uk-UA" dirty="0" smtClean="0"/>
            <a:t>наявність у діях правопорушника ознак складу правопорушення</a:t>
          </a:r>
          <a:endParaRPr lang="uk-UA" dirty="0"/>
        </a:p>
      </dgm:t>
    </dgm:pt>
    <dgm:pt modelId="{E6BA520D-DE6B-425E-BBED-F439901AD1EF}" type="parTrans" cxnId="{3EBEEA87-CACB-4D90-A3FC-42A5EA7AF86E}">
      <dgm:prSet/>
      <dgm:spPr/>
      <dgm:t>
        <a:bodyPr/>
        <a:lstStyle/>
        <a:p>
          <a:endParaRPr lang="uk-UA"/>
        </a:p>
      </dgm:t>
    </dgm:pt>
    <dgm:pt modelId="{AB1C96AA-0577-4A06-AE07-360EB96C3E15}" type="sibTrans" cxnId="{3EBEEA87-CACB-4D90-A3FC-42A5EA7AF86E}">
      <dgm:prSet/>
      <dgm:spPr/>
      <dgm:t>
        <a:bodyPr/>
        <a:lstStyle/>
        <a:p>
          <a:endParaRPr lang="uk-UA"/>
        </a:p>
      </dgm:t>
    </dgm:pt>
    <dgm:pt modelId="{79617EF6-D93C-43FA-8314-6D7B293FBECF}">
      <dgm:prSet phldrT="[Текст]"/>
      <dgm:spPr/>
      <dgm:t>
        <a:bodyPr/>
        <a:lstStyle/>
        <a:p>
          <a:r>
            <a:rPr lang="uk-UA" b="1" dirty="0" err="1" smtClean="0"/>
            <a:t>правосуб'єктні</a:t>
          </a:r>
          <a:endParaRPr lang="uk-UA" b="1" dirty="0"/>
        </a:p>
      </dgm:t>
    </dgm:pt>
    <dgm:pt modelId="{519E40CD-8AA4-4BDC-B550-F94E19CDBBAF}" type="parTrans" cxnId="{BAB2DD20-0130-4293-8396-8D1311168173}">
      <dgm:prSet/>
      <dgm:spPr/>
      <dgm:t>
        <a:bodyPr/>
        <a:lstStyle/>
        <a:p>
          <a:endParaRPr lang="uk-UA"/>
        </a:p>
      </dgm:t>
    </dgm:pt>
    <dgm:pt modelId="{0BBB318E-4FA8-413A-9FFC-C9EAE91D7046}" type="sibTrans" cxnId="{BAB2DD20-0130-4293-8396-8D1311168173}">
      <dgm:prSet/>
      <dgm:spPr/>
      <dgm:t>
        <a:bodyPr/>
        <a:lstStyle/>
        <a:p>
          <a:endParaRPr lang="uk-UA"/>
        </a:p>
      </dgm:t>
    </dgm:pt>
    <dgm:pt modelId="{674B5D94-42F3-4BF3-8110-EED9B52CCBD3}" type="pres">
      <dgm:prSet presAssocID="{235B64B2-5214-4F95-A568-879633C845A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718B9A88-33CD-46CD-9FDB-F0BF886F212A}" type="pres">
      <dgm:prSet presAssocID="{F3E3BF27-827C-45CC-BC62-D16A70A73F15}" presName="hierRoot1" presStyleCnt="0"/>
      <dgm:spPr/>
    </dgm:pt>
    <dgm:pt modelId="{2EFFEC57-A33C-4EED-B738-A3BEE7562C4C}" type="pres">
      <dgm:prSet presAssocID="{F3E3BF27-827C-45CC-BC62-D16A70A73F15}" presName="composite" presStyleCnt="0"/>
      <dgm:spPr/>
    </dgm:pt>
    <dgm:pt modelId="{4046CC51-5867-4B08-9A40-43B80905959D}" type="pres">
      <dgm:prSet presAssocID="{F3E3BF27-827C-45CC-BC62-D16A70A73F15}" presName="background" presStyleLbl="node0" presStyleIdx="0" presStyleCnt="1"/>
      <dgm:spPr/>
    </dgm:pt>
    <dgm:pt modelId="{A75EBF44-409B-4F11-BDD5-F31FD2C9BB68}" type="pres">
      <dgm:prSet presAssocID="{F3E3BF27-827C-45CC-BC62-D16A70A73F15}" presName="text" presStyleLbl="fgAcc0" presStyleIdx="0" presStyleCnt="1" custScaleX="320086" custScaleY="6087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66C0286A-5227-4330-A2A5-9B4C5A13E44F}" type="pres">
      <dgm:prSet presAssocID="{F3E3BF27-827C-45CC-BC62-D16A70A73F15}" presName="hierChild2" presStyleCnt="0"/>
      <dgm:spPr/>
    </dgm:pt>
    <dgm:pt modelId="{04475799-3089-4546-B996-DB453DA3EAF9}" type="pres">
      <dgm:prSet presAssocID="{4ED34B5F-CAF3-404D-A022-520139F8502C}" presName="Name10" presStyleLbl="parChTrans1D2" presStyleIdx="0" presStyleCnt="3"/>
      <dgm:spPr/>
      <dgm:t>
        <a:bodyPr/>
        <a:lstStyle/>
        <a:p>
          <a:endParaRPr lang="uk-UA"/>
        </a:p>
      </dgm:t>
    </dgm:pt>
    <dgm:pt modelId="{B3A57701-430A-42F6-A467-B2FB2739F7B3}" type="pres">
      <dgm:prSet presAssocID="{23E4A0AA-BAA6-4541-8DD4-C9D63E37CBED}" presName="hierRoot2" presStyleCnt="0"/>
      <dgm:spPr/>
    </dgm:pt>
    <dgm:pt modelId="{799E9C0D-F2E7-4624-9E16-8079A65068E0}" type="pres">
      <dgm:prSet presAssocID="{23E4A0AA-BAA6-4541-8DD4-C9D63E37CBED}" presName="composite2" presStyleCnt="0"/>
      <dgm:spPr/>
    </dgm:pt>
    <dgm:pt modelId="{FA245B31-7516-4E47-960A-6690CFA69556}" type="pres">
      <dgm:prSet presAssocID="{23E4A0AA-BAA6-4541-8DD4-C9D63E37CBED}" presName="background2" presStyleLbl="node2" presStyleIdx="0" presStyleCnt="3"/>
      <dgm:spPr/>
    </dgm:pt>
    <dgm:pt modelId="{994E0CC4-FDDB-4A5D-AFD1-9FB34275FB31}" type="pres">
      <dgm:prSet presAssocID="{23E4A0AA-BAA6-4541-8DD4-C9D63E37CBED}" presName="text2" presStyleLbl="fgAcc2" presStyleIdx="0" presStyleCnt="3" custScaleY="5862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21FD3D1A-7924-4AEB-B17D-93A49F74AE62}" type="pres">
      <dgm:prSet presAssocID="{23E4A0AA-BAA6-4541-8DD4-C9D63E37CBED}" presName="hierChild3" presStyleCnt="0"/>
      <dgm:spPr/>
    </dgm:pt>
    <dgm:pt modelId="{ECE59651-BEC4-428C-9838-F80095B6E8C9}" type="pres">
      <dgm:prSet presAssocID="{9159048A-4987-439C-9372-48E2902743E3}" presName="Name17" presStyleLbl="parChTrans1D3" presStyleIdx="0" presStyleCnt="3"/>
      <dgm:spPr/>
      <dgm:t>
        <a:bodyPr/>
        <a:lstStyle/>
        <a:p>
          <a:endParaRPr lang="uk-UA"/>
        </a:p>
      </dgm:t>
    </dgm:pt>
    <dgm:pt modelId="{0067392C-2DE4-4F9C-AC53-6A32469977FC}" type="pres">
      <dgm:prSet presAssocID="{A92B12BE-1142-4715-9580-AA849758DC93}" presName="hierRoot3" presStyleCnt="0"/>
      <dgm:spPr/>
    </dgm:pt>
    <dgm:pt modelId="{ED6B7B97-91BD-4023-A8FB-647B27E26CD9}" type="pres">
      <dgm:prSet presAssocID="{A92B12BE-1142-4715-9580-AA849758DC93}" presName="composite3" presStyleCnt="0"/>
      <dgm:spPr/>
    </dgm:pt>
    <dgm:pt modelId="{83F62241-87C3-40D7-BBED-65A750C7C0FE}" type="pres">
      <dgm:prSet presAssocID="{A92B12BE-1142-4715-9580-AA849758DC93}" presName="background3" presStyleLbl="node3" presStyleIdx="0" presStyleCnt="3"/>
      <dgm:spPr/>
    </dgm:pt>
    <dgm:pt modelId="{2AE51147-CA4E-45FB-92DF-0F25B07AD76A}" type="pres">
      <dgm:prSet presAssocID="{A92B12BE-1142-4715-9580-AA849758DC93}" presName="text3" presStyleLbl="fgAcc3" presStyleIdx="0" presStyleCnt="3" custScaleY="16624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B616B7E3-6C1E-462A-9DEA-1BFDD86AC366}" type="pres">
      <dgm:prSet presAssocID="{A92B12BE-1142-4715-9580-AA849758DC93}" presName="hierChild4" presStyleCnt="0"/>
      <dgm:spPr/>
    </dgm:pt>
    <dgm:pt modelId="{167EFF95-8A7F-4780-B1C9-24AA8283D699}" type="pres">
      <dgm:prSet presAssocID="{519E40CD-8AA4-4BDC-B550-F94E19CDBBAF}" presName="Name10" presStyleLbl="parChTrans1D2" presStyleIdx="1" presStyleCnt="3"/>
      <dgm:spPr/>
      <dgm:t>
        <a:bodyPr/>
        <a:lstStyle/>
        <a:p>
          <a:endParaRPr lang="uk-UA"/>
        </a:p>
      </dgm:t>
    </dgm:pt>
    <dgm:pt modelId="{34BAFCA6-55C1-4D25-B192-FC5147AFE928}" type="pres">
      <dgm:prSet presAssocID="{79617EF6-D93C-43FA-8314-6D7B293FBECF}" presName="hierRoot2" presStyleCnt="0"/>
      <dgm:spPr/>
    </dgm:pt>
    <dgm:pt modelId="{5A6D20C5-3D4B-421F-AB81-80A7F187CAE9}" type="pres">
      <dgm:prSet presAssocID="{79617EF6-D93C-43FA-8314-6D7B293FBECF}" presName="composite2" presStyleCnt="0"/>
      <dgm:spPr/>
    </dgm:pt>
    <dgm:pt modelId="{547F6909-5B32-4DB0-AC39-1B603E08EF56}" type="pres">
      <dgm:prSet presAssocID="{79617EF6-D93C-43FA-8314-6D7B293FBECF}" presName="background2" presStyleLbl="node2" presStyleIdx="1" presStyleCnt="3"/>
      <dgm:spPr/>
    </dgm:pt>
    <dgm:pt modelId="{10DF93C6-A22D-40C6-BD69-507350BED133}" type="pres">
      <dgm:prSet presAssocID="{79617EF6-D93C-43FA-8314-6D7B293FBECF}" presName="text2" presStyleLbl="fgAcc2" presStyleIdx="1" presStyleCnt="3" custScaleY="5862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C852A4C0-7B7E-4B24-BE77-146CC774E0C5}" type="pres">
      <dgm:prSet presAssocID="{79617EF6-D93C-43FA-8314-6D7B293FBECF}" presName="hierChild3" presStyleCnt="0"/>
      <dgm:spPr/>
    </dgm:pt>
    <dgm:pt modelId="{21D9782C-076C-4553-928C-DBA494FDC66A}" type="pres">
      <dgm:prSet presAssocID="{40B1BD0D-49D8-4632-BD11-4C129C782090}" presName="Name17" presStyleLbl="parChTrans1D3" presStyleIdx="1" presStyleCnt="3"/>
      <dgm:spPr/>
      <dgm:t>
        <a:bodyPr/>
        <a:lstStyle/>
        <a:p>
          <a:endParaRPr lang="uk-UA"/>
        </a:p>
      </dgm:t>
    </dgm:pt>
    <dgm:pt modelId="{962F2BB0-8602-4B23-9034-7B0D01CB4BCE}" type="pres">
      <dgm:prSet presAssocID="{E9C58E76-60DC-459D-92AA-552F09C7386C}" presName="hierRoot3" presStyleCnt="0"/>
      <dgm:spPr/>
    </dgm:pt>
    <dgm:pt modelId="{DB304668-7D38-431A-ABD7-48A86F636D04}" type="pres">
      <dgm:prSet presAssocID="{E9C58E76-60DC-459D-92AA-552F09C7386C}" presName="composite3" presStyleCnt="0"/>
      <dgm:spPr/>
    </dgm:pt>
    <dgm:pt modelId="{26A24573-D397-4FB5-BEC6-63FFCD3DFBA3}" type="pres">
      <dgm:prSet presAssocID="{E9C58E76-60DC-459D-92AA-552F09C7386C}" presName="background3" presStyleLbl="node3" presStyleIdx="1" presStyleCnt="3"/>
      <dgm:spPr/>
    </dgm:pt>
    <dgm:pt modelId="{8940087B-3C06-48C0-995C-37518B5C97C1}" type="pres">
      <dgm:prSet presAssocID="{E9C58E76-60DC-459D-92AA-552F09C7386C}" presName="text3" presStyleLbl="fgAcc3" presStyleIdx="1" presStyleCnt="3" custScaleY="16624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3B2ADA82-7CC2-424C-A96E-A5998E4D2025}" type="pres">
      <dgm:prSet presAssocID="{E9C58E76-60DC-459D-92AA-552F09C7386C}" presName="hierChild4" presStyleCnt="0"/>
      <dgm:spPr/>
    </dgm:pt>
    <dgm:pt modelId="{D29DCC6A-48E5-4146-B4C3-D8DF43EAA38A}" type="pres">
      <dgm:prSet presAssocID="{847F50CF-9084-41A6-88E2-D09708FDA374}" presName="Name10" presStyleLbl="parChTrans1D2" presStyleIdx="2" presStyleCnt="3"/>
      <dgm:spPr/>
      <dgm:t>
        <a:bodyPr/>
        <a:lstStyle/>
        <a:p>
          <a:endParaRPr lang="uk-UA"/>
        </a:p>
      </dgm:t>
    </dgm:pt>
    <dgm:pt modelId="{7114C268-B6FC-4715-A438-B38C6C957B57}" type="pres">
      <dgm:prSet presAssocID="{17DAA938-2E1A-4F85-A072-88E6FE8ADD9D}" presName="hierRoot2" presStyleCnt="0"/>
      <dgm:spPr/>
    </dgm:pt>
    <dgm:pt modelId="{9960F2BC-51F7-492B-874D-65C4455649FE}" type="pres">
      <dgm:prSet presAssocID="{17DAA938-2E1A-4F85-A072-88E6FE8ADD9D}" presName="composite2" presStyleCnt="0"/>
      <dgm:spPr/>
    </dgm:pt>
    <dgm:pt modelId="{E56CCC75-A069-40E7-854E-CA70CE8FA9A8}" type="pres">
      <dgm:prSet presAssocID="{17DAA938-2E1A-4F85-A072-88E6FE8ADD9D}" presName="background2" presStyleLbl="node2" presStyleIdx="2" presStyleCnt="3"/>
      <dgm:spPr/>
    </dgm:pt>
    <dgm:pt modelId="{9CB6E627-60EE-4423-A9D2-57FA53408AF0}" type="pres">
      <dgm:prSet presAssocID="{17DAA938-2E1A-4F85-A072-88E6FE8ADD9D}" presName="text2" presStyleLbl="fgAcc2" presStyleIdx="2" presStyleCnt="3" custScaleY="5862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2F191E60-912D-4D2F-B140-E6F082A23EC1}" type="pres">
      <dgm:prSet presAssocID="{17DAA938-2E1A-4F85-A072-88E6FE8ADD9D}" presName="hierChild3" presStyleCnt="0"/>
      <dgm:spPr/>
    </dgm:pt>
    <dgm:pt modelId="{2FC43DAE-C8EF-4F69-801E-1D34CA00471C}" type="pres">
      <dgm:prSet presAssocID="{E6BA520D-DE6B-425E-BBED-F439901AD1EF}" presName="Name17" presStyleLbl="parChTrans1D3" presStyleIdx="2" presStyleCnt="3"/>
      <dgm:spPr/>
      <dgm:t>
        <a:bodyPr/>
        <a:lstStyle/>
        <a:p>
          <a:endParaRPr lang="uk-UA"/>
        </a:p>
      </dgm:t>
    </dgm:pt>
    <dgm:pt modelId="{53D46B8F-BD14-47B0-9BCB-505380555C35}" type="pres">
      <dgm:prSet presAssocID="{E3B1337E-9779-4723-810C-D8C5E9ADDE04}" presName="hierRoot3" presStyleCnt="0"/>
      <dgm:spPr/>
    </dgm:pt>
    <dgm:pt modelId="{67042EB8-D1F6-404B-986C-4EAF5C951AEB}" type="pres">
      <dgm:prSet presAssocID="{E3B1337E-9779-4723-810C-D8C5E9ADDE04}" presName="composite3" presStyleCnt="0"/>
      <dgm:spPr/>
    </dgm:pt>
    <dgm:pt modelId="{967640D8-86F1-43C3-90DE-7A4CD32319D5}" type="pres">
      <dgm:prSet presAssocID="{E3B1337E-9779-4723-810C-D8C5E9ADDE04}" presName="background3" presStyleLbl="node3" presStyleIdx="2" presStyleCnt="3"/>
      <dgm:spPr/>
    </dgm:pt>
    <dgm:pt modelId="{8CA061C1-04FC-4CE4-A1D9-37E5D06CC6C7}" type="pres">
      <dgm:prSet presAssocID="{E3B1337E-9779-4723-810C-D8C5E9ADDE04}" presName="text3" presStyleLbl="fgAcc3" presStyleIdx="2" presStyleCnt="3" custScaleY="16624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5889791F-45D8-4FBE-BEE8-361728E6A786}" type="pres">
      <dgm:prSet presAssocID="{E3B1337E-9779-4723-810C-D8C5E9ADDE04}" presName="hierChild4" presStyleCnt="0"/>
      <dgm:spPr/>
    </dgm:pt>
  </dgm:ptLst>
  <dgm:cxnLst>
    <dgm:cxn modelId="{34ED28EB-66A6-416A-A3BE-5E8E853F46A4}" srcId="{F3E3BF27-827C-45CC-BC62-D16A70A73F15}" destId="{23E4A0AA-BAA6-4541-8DD4-C9D63E37CBED}" srcOrd="0" destOrd="0" parTransId="{4ED34B5F-CAF3-404D-A022-520139F8502C}" sibTransId="{B18C2F06-2602-4D45-AAF3-2310919C4271}"/>
    <dgm:cxn modelId="{F183AAC0-EF72-4609-9191-3F05932D3174}" srcId="{79617EF6-D93C-43FA-8314-6D7B293FBECF}" destId="{E9C58E76-60DC-459D-92AA-552F09C7386C}" srcOrd="0" destOrd="0" parTransId="{40B1BD0D-49D8-4632-BD11-4C129C782090}" sibTransId="{6FDE71BF-3309-425A-8849-4C2D4B289511}"/>
    <dgm:cxn modelId="{67692554-81C3-4136-BB8E-633D3AFAC362}" type="presOf" srcId="{E9C58E76-60DC-459D-92AA-552F09C7386C}" destId="{8940087B-3C06-48C0-995C-37518B5C97C1}" srcOrd="0" destOrd="0" presId="urn:microsoft.com/office/officeart/2005/8/layout/hierarchy1"/>
    <dgm:cxn modelId="{129DEEC2-E406-475C-9383-6B011BA33CDE}" type="presOf" srcId="{9159048A-4987-439C-9372-48E2902743E3}" destId="{ECE59651-BEC4-428C-9838-F80095B6E8C9}" srcOrd="0" destOrd="0" presId="urn:microsoft.com/office/officeart/2005/8/layout/hierarchy1"/>
    <dgm:cxn modelId="{2129B778-9C63-40D4-B1AE-C2778F546D31}" type="presOf" srcId="{23E4A0AA-BAA6-4541-8DD4-C9D63E37CBED}" destId="{994E0CC4-FDDB-4A5D-AFD1-9FB34275FB31}" srcOrd="0" destOrd="0" presId="urn:microsoft.com/office/officeart/2005/8/layout/hierarchy1"/>
    <dgm:cxn modelId="{3EBEEA87-CACB-4D90-A3FC-42A5EA7AF86E}" srcId="{17DAA938-2E1A-4F85-A072-88E6FE8ADD9D}" destId="{E3B1337E-9779-4723-810C-D8C5E9ADDE04}" srcOrd="0" destOrd="0" parTransId="{E6BA520D-DE6B-425E-BBED-F439901AD1EF}" sibTransId="{AB1C96AA-0577-4A06-AE07-360EB96C3E15}"/>
    <dgm:cxn modelId="{AC39C16B-6691-4C51-BFE8-25D836AE1B4D}" srcId="{235B64B2-5214-4F95-A568-879633C845A7}" destId="{F3E3BF27-827C-45CC-BC62-D16A70A73F15}" srcOrd="0" destOrd="0" parTransId="{73EF2DC3-7261-4B05-A283-BF996DB4D632}" sibTransId="{AB1D73AD-56E5-4E41-AB94-9A79B1D87BD7}"/>
    <dgm:cxn modelId="{C8C0A6EA-E76B-49E7-B50D-E7AE6C235F9E}" type="presOf" srcId="{4ED34B5F-CAF3-404D-A022-520139F8502C}" destId="{04475799-3089-4546-B996-DB453DA3EAF9}" srcOrd="0" destOrd="0" presId="urn:microsoft.com/office/officeart/2005/8/layout/hierarchy1"/>
    <dgm:cxn modelId="{348C3D8F-5D13-49EE-8E83-A72E37D3DF7F}" type="presOf" srcId="{F3E3BF27-827C-45CC-BC62-D16A70A73F15}" destId="{A75EBF44-409B-4F11-BDD5-F31FD2C9BB68}" srcOrd="0" destOrd="0" presId="urn:microsoft.com/office/officeart/2005/8/layout/hierarchy1"/>
    <dgm:cxn modelId="{ACF7A63F-4F67-4785-924C-5DA42222F8C8}" srcId="{23E4A0AA-BAA6-4541-8DD4-C9D63E37CBED}" destId="{A92B12BE-1142-4715-9580-AA849758DC93}" srcOrd="0" destOrd="0" parTransId="{9159048A-4987-439C-9372-48E2902743E3}" sibTransId="{05F0485E-7EE7-4969-8DAE-006A9F6A0285}"/>
    <dgm:cxn modelId="{5D268FE4-6EA7-4A2E-9E78-304B47C563F9}" type="presOf" srcId="{A92B12BE-1142-4715-9580-AA849758DC93}" destId="{2AE51147-CA4E-45FB-92DF-0F25B07AD76A}" srcOrd="0" destOrd="0" presId="urn:microsoft.com/office/officeart/2005/8/layout/hierarchy1"/>
    <dgm:cxn modelId="{3ED1FA6D-5375-468A-9F92-EC8069BAE138}" type="presOf" srcId="{40B1BD0D-49D8-4632-BD11-4C129C782090}" destId="{21D9782C-076C-4553-928C-DBA494FDC66A}" srcOrd="0" destOrd="0" presId="urn:microsoft.com/office/officeart/2005/8/layout/hierarchy1"/>
    <dgm:cxn modelId="{C1358E2D-4F73-46B5-B6A5-EBC3EDAF2757}" type="presOf" srcId="{E6BA520D-DE6B-425E-BBED-F439901AD1EF}" destId="{2FC43DAE-C8EF-4F69-801E-1D34CA00471C}" srcOrd="0" destOrd="0" presId="urn:microsoft.com/office/officeart/2005/8/layout/hierarchy1"/>
    <dgm:cxn modelId="{8DAB6B1A-BA5D-421E-827F-FB12A0B1276E}" type="presOf" srcId="{17DAA938-2E1A-4F85-A072-88E6FE8ADD9D}" destId="{9CB6E627-60EE-4423-A9D2-57FA53408AF0}" srcOrd="0" destOrd="0" presId="urn:microsoft.com/office/officeart/2005/8/layout/hierarchy1"/>
    <dgm:cxn modelId="{CDFA77F9-01BB-48FF-8A5A-A15EC666F876}" srcId="{F3E3BF27-827C-45CC-BC62-D16A70A73F15}" destId="{17DAA938-2E1A-4F85-A072-88E6FE8ADD9D}" srcOrd="2" destOrd="0" parTransId="{847F50CF-9084-41A6-88E2-D09708FDA374}" sibTransId="{041E8535-71B1-4070-8D48-B2C78D4F7DCF}"/>
    <dgm:cxn modelId="{BAB2DD20-0130-4293-8396-8D1311168173}" srcId="{F3E3BF27-827C-45CC-BC62-D16A70A73F15}" destId="{79617EF6-D93C-43FA-8314-6D7B293FBECF}" srcOrd="1" destOrd="0" parTransId="{519E40CD-8AA4-4BDC-B550-F94E19CDBBAF}" sibTransId="{0BBB318E-4FA8-413A-9FFC-C9EAE91D7046}"/>
    <dgm:cxn modelId="{D329A34B-D839-429B-9CB5-27020E9879C5}" type="presOf" srcId="{79617EF6-D93C-43FA-8314-6D7B293FBECF}" destId="{10DF93C6-A22D-40C6-BD69-507350BED133}" srcOrd="0" destOrd="0" presId="urn:microsoft.com/office/officeart/2005/8/layout/hierarchy1"/>
    <dgm:cxn modelId="{E49B887A-F38C-46A2-A7F0-0FEAE317E3A7}" type="presOf" srcId="{E3B1337E-9779-4723-810C-D8C5E9ADDE04}" destId="{8CA061C1-04FC-4CE4-A1D9-37E5D06CC6C7}" srcOrd="0" destOrd="0" presId="urn:microsoft.com/office/officeart/2005/8/layout/hierarchy1"/>
    <dgm:cxn modelId="{F433242D-859D-4BC7-BFB6-294D8A145458}" type="presOf" srcId="{235B64B2-5214-4F95-A568-879633C845A7}" destId="{674B5D94-42F3-4BF3-8110-EED9B52CCBD3}" srcOrd="0" destOrd="0" presId="urn:microsoft.com/office/officeart/2005/8/layout/hierarchy1"/>
    <dgm:cxn modelId="{C0FB6019-C73E-46E0-AD47-4720F14B5A8E}" type="presOf" srcId="{847F50CF-9084-41A6-88E2-D09708FDA374}" destId="{D29DCC6A-48E5-4146-B4C3-D8DF43EAA38A}" srcOrd="0" destOrd="0" presId="urn:microsoft.com/office/officeart/2005/8/layout/hierarchy1"/>
    <dgm:cxn modelId="{F051A836-FD76-46FD-9836-6B83E3628B41}" type="presOf" srcId="{519E40CD-8AA4-4BDC-B550-F94E19CDBBAF}" destId="{167EFF95-8A7F-4780-B1C9-24AA8283D699}" srcOrd="0" destOrd="0" presId="urn:microsoft.com/office/officeart/2005/8/layout/hierarchy1"/>
    <dgm:cxn modelId="{6B335A24-68FD-4A33-962D-8256C1635E58}" type="presParOf" srcId="{674B5D94-42F3-4BF3-8110-EED9B52CCBD3}" destId="{718B9A88-33CD-46CD-9FDB-F0BF886F212A}" srcOrd="0" destOrd="0" presId="urn:microsoft.com/office/officeart/2005/8/layout/hierarchy1"/>
    <dgm:cxn modelId="{1F32804F-ED66-41C7-BABE-48274EFB4B5F}" type="presParOf" srcId="{718B9A88-33CD-46CD-9FDB-F0BF886F212A}" destId="{2EFFEC57-A33C-4EED-B738-A3BEE7562C4C}" srcOrd="0" destOrd="0" presId="urn:microsoft.com/office/officeart/2005/8/layout/hierarchy1"/>
    <dgm:cxn modelId="{17CFB77D-866C-4A5A-8B1C-1930E6782F74}" type="presParOf" srcId="{2EFFEC57-A33C-4EED-B738-A3BEE7562C4C}" destId="{4046CC51-5867-4B08-9A40-43B80905959D}" srcOrd="0" destOrd="0" presId="urn:microsoft.com/office/officeart/2005/8/layout/hierarchy1"/>
    <dgm:cxn modelId="{6C8C866F-6CBD-4CC5-B5FA-11CC9CB38731}" type="presParOf" srcId="{2EFFEC57-A33C-4EED-B738-A3BEE7562C4C}" destId="{A75EBF44-409B-4F11-BDD5-F31FD2C9BB68}" srcOrd="1" destOrd="0" presId="urn:microsoft.com/office/officeart/2005/8/layout/hierarchy1"/>
    <dgm:cxn modelId="{C0A046EC-FE3F-4BB9-85BC-F8A7FD9E72B0}" type="presParOf" srcId="{718B9A88-33CD-46CD-9FDB-F0BF886F212A}" destId="{66C0286A-5227-4330-A2A5-9B4C5A13E44F}" srcOrd="1" destOrd="0" presId="urn:microsoft.com/office/officeart/2005/8/layout/hierarchy1"/>
    <dgm:cxn modelId="{7B394361-6142-478D-B5EF-37E35FDA83DC}" type="presParOf" srcId="{66C0286A-5227-4330-A2A5-9B4C5A13E44F}" destId="{04475799-3089-4546-B996-DB453DA3EAF9}" srcOrd="0" destOrd="0" presId="urn:microsoft.com/office/officeart/2005/8/layout/hierarchy1"/>
    <dgm:cxn modelId="{A196CA4B-E83B-4B48-B83C-9F5A9A617EB0}" type="presParOf" srcId="{66C0286A-5227-4330-A2A5-9B4C5A13E44F}" destId="{B3A57701-430A-42F6-A467-B2FB2739F7B3}" srcOrd="1" destOrd="0" presId="urn:microsoft.com/office/officeart/2005/8/layout/hierarchy1"/>
    <dgm:cxn modelId="{1CAFA73E-575B-4FFB-A130-6B8B83169BA4}" type="presParOf" srcId="{B3A57701-430A-42F6-A467-B2FB2739F7B3}" destId="{799E9C0D-F2E7-4624-9E16-8079A65068E0}" srcOrd="0" destOrd="0" presId="urn:microsoft.com/office/officeart/2005/8/layout/hierarchy1"/>
    <dgm:cxn modelId="{C99F98C9-A1EF-4EAD-BA29-9ABBC57EAF2E}" type="presParOf" srcId="{799E9C0D-F2E7-4624-9E16-8079A65068E0}" destId="{FA245B31-7516-4E47-960A-6690CFA69556}" srcOrd="0" destOrd="0" presId="urn:microsoft.com/office/officeart/2005/8/layout/hierarchy1"/>
    <dgm:cxn modelId="{864C2ABD-F8F7-4014-BAF1-10DB7E988A9C}" type="presParOf" srcId="{799E9C0D-F2E7-4624-9E16-8079A65068E0}" destId="{994E0CC4-FDDB-4A5D-AFD1-9FB34275FB31}" srcOrd="1" destOrd="0" presId="urn:microsoft.com/office/officeart/2005/8/layout/hierarchy1"/>
    <dgm:cxn modelId="{EC0FF1F5-04CA-4539-AE27-1031EC4D3F4F}" type="presParOf" srcId="{B3A57701-430A-42F6-A467-B2FB2739F7B3}" destId="{21FD3D1A-7924-4AEB-B17D-93A49F74AE62}" srcOrd="1" destOrd="0" presId="urn:microsoft.com/office/officeart/2005/8/layout/hierarchy1"/>
    <dgm:cxn modelId="{F170B88C-D040-476C-92C5-C973CE7C9DA0}" type="presParOf" srcId="{21FD3D1A-7924-4AEB-B17D-93A49F74AE62}" destId="{ECE59651-BEC4-428C-9838-F80095B6E8C9}" srcOrd="0" destOrd="0" presId="urn:microsoft.com/office/officeart/2005/8/layout/hierarchy1"/>
    <dgm:cxn modelId="{B8EE058E-173F-4057-94A6-F45A024405FB}" type="presParOf" srcId="{21FD3D1A-7924-4AEB-B17D-93A49F74AE62}" destId="{0067392C-2DE4-4F9C-AC53-6A32469977FC}" srcOrd="1" destOrd="0" presId="urn:microsoft.com/office/officeart/2005/8/layout/hierarchy1"/>
    <dgm:cxn modelId="{33ACC7C6-98ED-444B-B5F5-5C5D4EF9E009}" type="presParOf" srcId="{0067392C-2DE4-4F9C-AC53-6A32469977FC}" destId="{ED6B7B97-91BD-4023-A8FB-647B27E26CD9}" srcOrd="0" destOrd="0" presId="urn:microsoft.com/office/officeart/2005/8/layout/hierarchy1"/>
    <dgm:cxn modelId="{4101D775-DFDF-4916-9FDF-C2D36D9BEC72}" type="presParOf" srcId="{ED6B7B97-91BD-4023-A8FB-647B27E26CD9}" destId="{83F62241-87C3-40D7-BBED-65A750C7C0FE}" srcOrd="0" destOrd="0" presId="urn:microsoft.com/office/officeart/2005/8/layout/hierarchy1"/>
    <dgm:cxn modelId="{AC69F4BA-2F00-44B1-83A7-E724878C8487}" type="presParOf" srcId="{ED6B7B97-91BD-4023-A8FB-647B27E26CD9}" destId="{2AE51147-CA4E-45FB-92DF-0F25B07AD76A}" srcOrd="1" destOrd="0" presId="urn:microsoft.com/office/officeart/2005/8/layout/hierarchy1"/>
    <dgm:cxn modelId="{817F7129-35D8-4AFD-B5DF-039785B68576}" type="presParOf" srcId="{0067392C-2DE4-4F9C-AC53-6A32469977FC}" destId="{B616B7E3-6C1E-462A-9DEA-1BFDD86AC366}" srcOrd="1" destOrd="0" presId="urn:microsoft.com/office/officeart/2005/8/layout/hierarchy1"/>
    <dgm:cxn modelId="{8BF6115B-E4DA-4DC2-8CDE-B11AF2781170}" type="presParOf" srcId="{66C0286A-5227-4330-A2A5-9B4C5A13E44F}" destId="{167EFF95-8A7F-4780-B1C9-24AA8283D699}" srcOrd="2" destOrd="0" presId="urn:microsoft.com/office/officeart/2005/8/layout/hierarchy1"/>
    <dgm:cxn modelId="{B925B63B-AE25-47F8-9E29-C6C17D1F8B41}" type="presParOf" srcId="{66C0286A-5227-4330-A2A5-9B4C5A13E44F}" destId="{34BAFCA6-55C1-4D25-B192-FC5147AFE928}" srcOrd="3" destOrd="0" presId="urn:microsoft.com/office/officeart/2005/8/layout/hierarchy1"/>
    <dgm:cxn modelId="{1E472FD8-EEBB-4096-9EA5-4C3732518550}" type="presParOf" srcId="{34BAFCA6-55C1-4D25-B192-FC5147AFE928}" destId="{5A6D20C5-3D4B-421F-AB81-80A7F187CAE9}" srcOrd="0" destOrd="0" presId="urn:microsoft.com/office/officeart/2005/8/layout/hierarchy1"/>
    <dgm:cxn modelId="{71860002-B111-4458-A4F0-E6CC250CD396}" type="presParOf" srcId="{5A6D20C5-3D4B-421F-AB81-80A7F187CAE9}" destId="{547F6909-5B32-4DB0-AC39-1B603E08EF56}" srcOrd="0" destOrd="0" presId="urn:microsoft.com/office/officeart/2005/8/layout/hierarchy1"/>
    <dgm:cxn modelId="{F0BA5B5B-B1A1-4617-ABE9-5E500648ABB9}" type="presParOf" srcId="{5A6D20C5-3D4B-421F-AB81-80A7F187CAE9}" destId="{10DF93C6-A22D-40C6-BD69-507350BED133}" srcOrd="1" destOrd="0" presId="urn:microsoft.com/office/officeart/2005/8/layout/hierarchy1"/>
    <dgm:cxn modelId="{5C379E6D-DD24-4FB1-9303-610107CF2837}" type="presParOf" srcId="{34BAFCA6-55C1-4D25-B192-FC5147AFE928}" destId="{C852A4C0-7B7E-4B24-BE77-146CC774E0C5}" srcOrd="1" destOrd="0" presId="urn:microsoft.com/office/officeart/2005/8/layout/hierarchy1"/>
    <dgm:cxn modelId="{D5BF0948-B9E8-4AB6-BE52-00110E18CBE7}" type="presParOf" srcId="{C852A4C0-7B7E-4B24-BE77-146CC774E0C5}" destId="{21D9782C-076C-4553-928C-DBA494FDC66A}" srcOrd="0" destOrd="0" presId="urn:microsoft.com/office/officeart/2005/8/layout/hierarchy1"/>
    <dgm:cxn modelId="{B6C02870-B0D1-4F6F-ACD0-3B85A6909C21}" type="presParOf" srcId="{C852A4C0-7B7E-4B24-BE77-146CC774E0C5}" destId="{962F2BB0-8602-4B23-9034-7B0D01CB4BCE}" srcOrd="1" destOrd="0" presId="urn:microsoft.com/office/officeart/2005/8/layout/hierarchy1"/>
    <dgm:cxn modelId="{2F3B9673-4BEA-4F14-BD70-D392E649A4A9}" type="presParOf" srcId="{962F2BB0-8602-4B23-9034-7B0D01CB4BCE}" destId="{DB304668-7D38-431A-ABD7-48A86F636D04}" srcOrd="0" destOrd="0" presId="urn:microsoft.com/office/officeart/2005/8/layout/hierarchy1"/>
    <dgm:cxn modelId="{2F160C17-0F67-471A-A7AA-64713187F5CE}" type="presParOf" srcId="{DB304668-7D38-431A-ABD7-48A86F636D04}" destId="{26A24573-D397-4FB5-BEC6-63FFCD3DFBA3}" srcOrd="0" destOrd="0" presId="urn:microsoft.com/office/officeart/2005/8/layout/hierarchy1"/>
    <dgm:cxn modelId="{EB2A7F04-CB40-4182-8BE3-A3DC8928D6C7}" type="presParOf" srcId="{DB304668-7D38-431A-ABD7-48A86F636D04}" destId="{8940087B-3C06-48C0-995C-37518B5C97C1}" srcOrd="1" destOrd="0" presId="urn:microsoft.com/office/officeart/2005/8/layout/hierarchy1"/>
    <dgm:cxn modelId="{4E09CF48-BF62-489C-96B1-15383A5AF8CA}" type="presParOf" srcId="{962F2BB0-8602-4B23-9034-7B0D01CB4BCE}" destId="{3B2ADA82-7CC2-424C-A96E-A5998E4D2025}" srcOrd="1" destOrd="0" presId="urn:microsoft.com/office/officeart/2005/8/layout/hierarchy1"/>
    <dgm:cxn modelId="{865FA64B-2B7B-4D7C-9978-9F37E551DE27}" type="presParOf" srcId="{66C0286A-5227-4330-A2A5-9B4C5A13E44F}" destId="{D29DCC6A-48E5-4146-B4C3-D8DF43EAA38A}" srcOrd="4" destOrd="0" presId="urn:microsoft.com/office/officeart/2005/8/layout/hierarchy1"/>
    <dgm:cxn modelId="{76764036-8EB6-4A0B-8E69-405ABC2E4457}" type="presParOf" srcId="{66C0286A-5227-4330-A2A5-9B4C5A13E44F}" destId="{7114C268-B6FC-4715-A438-B38C6C957B57}" srcOrd="5" destOrd="0" presId="urn:microsoft.com/office/officeart/2005/8/layout/hierarchy1"/>
    <dgm:cxn modelId="{F663836D-643C-4914-BB8D-B2256C7D997C}" type="presParOf" srcId="{7114C268-B6FC-4715-A438-B38C6C957B57}" destId="{9960F2BC-51F7-492B-874D-65C4455649FE}" srcOrd="0" destOrd="0" presId="urn:microsoft.com/office/officeart/2005/8/layout/hierarchy1"/>
    <dgm:cxn modelId="{C29D2BE5-F5A8-4149-A135-923B435DA37F}" type="presParOf" srcId="{9960F2BC-51F7-492B-874D-65C4455649FE}" destId="{E56CCC75-A069-40E7-854E-CA70CE8FA9A8}" srcOrd="0" destOrd="0" presId="urn:microsoft.com/office/officeart/2005/8/layout/hierarchy1"/>
    <dgm:cxn modelId="{CAC3D16F-34FA-4ADF-8FF9-67AD8E0EA2A0}" type="presParOf" srcId="{9960F2BC-51F7-492B-874D-65C4455649FE}" destId="{9CB6E627-60EE-4423-A9D2-57FA53408AF0}" srcOrd="1" destOrd="0" presId="urn:microsoft.com/office/officeart/2005/8/layout/hierarchy1"/>
    <dgm:cxn modelId="{3BEC58A2-4E97-48AD-96AA-E3328418D826}" type="presParOf" srcId="{7114C268-B6FC-4715-A438-B38C6C957B57}" destId="{2F191E60-912D-4D2F-B140-E6F082A23EC1}" srcOrd="1" destOrd="0" presId="urn:microsoft.com/office/officeart/2005/8/layout/hierarchy1"/>
    <dgm:cxn modelId="{56650D61-753A-4F3B-8394-6A596F7149E1}" type="presParOf" srcId="{2F191E60-912D-4D2F-B140-E6F082A23EC1}" destId="{2FC43DAE-C8EF-4F69-801E-1D34CA00471C}" srcOrd="0" destOrd="0" presId="urn:microsoft.com/office/officeart/2005/8/layout/hierarchy1"/>
    <dgm:cxn modelId="{0A7AD6EE-C2AA-4DEB-B074-EF017046F6BC}" type="presParOf" srcId="{2F191E60-912D-4D2F-B140-E6F082A23EC1}" destId="{53D46B8F-BD14-47B0-9BCB-505380555C35}" srcOrd="1" destOrd="0" presId="urn:microsoft.com/office/officeart/2005/8/layout/hierarchy1"/>
    <dgm:cxn modelId="{1C4643E3-765B-47F7-A9C7-CE4C5AF2ECD7}" type="presParOf" srcId="{53D46B8F-BD14-47B0-9BCB-505380555C35}" destId="{67042EB8-D1F6-404B-986C-4EAF5C951AEB}" srcOrd="0" destOrd="0" presId="urn:microsoft.com/office/officeart/2005/8/layout/hierarchy1"/>
    <dgm:cxn modelId="{71053780-F0F6-4D74-82B8-3D8481B43C8D}" type="presParOf" srcId="{67042EB8-D1F6-404B-986C-4EAF5C951AEB}" destId="{967640D8-86F1-43C3-90DE-7A4CD32319D5}" srcOrd="0" destOrd="0" presId="urn:microsoft.com/office/officeart/2005/8/layout/hierarchy1"/>
    <dgm:cxn modelId="{820D4B43-142A-4C77-8D97-1644896DFDC4}" type="presParOf" srcId="{67042EB8-D1F6-404B-986C-4EAF5C951AEB}" destId="{8CA061C1-04FC-4CE4-A1D9-37E5D06CC6C7}" srcOrd="1" destOrd="0" presId="urn:microsoft.com/office/officeart/2005/8/layout/hierarchy1"/>
    <dgm:cxn modelId="{45BE6AED-466A-4D54-BFB3-BCCE5D2700AA}" type="presParOf" srcId="{53D46B8F-BD14-47B0-9BCB-505380555C35}" destId="{5889791F-45D8-4FBE-BEE8-361728E6A78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314822A-BA10-4593-8D40-35969129E803}" type="doc">
      <dgm:prSet loTypeId="urn:microsoft.com/office/officeart/2005/8/layout/hierarchy4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4BBD50F-D838-41BE-91D6-FB4514906DD6}">
      <dgm:prSet phldrT="[Текст]"/>
      <dgm:spPr/>
      <dgm:t>
        <a:bodyPr/>
        <a:lstStyle/>
        <a:p>
          <a:r>
            <a:rPr lang="uk-UA" b="1" dirty="0" smtClean="0"/>
            <a:t>Неустойка </a:t>
          </a:r>
          <a:endParaRPr lang="uk-UA" b="1" dirty="0"/>
        </a:p>
      </dgm:t>
    </dgm:pt>
    <dgm:pt modelId="{7F4FC24A-321D-4BF5-8C63-E359685CF8A5}" type="parTrans" cxnId="{BB3ADE6E-A5ED-4485-8AC0-B9F412870C2B}">
      <dgm:prSet/>
      <dgm:spPr/>
      <dgm:t>
        <a:bodyPr/>
        <a:lstStyle/>
        <a:p>
          <a:endParaRPr lang="uk-UA"/>
        </a:p>
      </dgm:t>
    </dgm:pt>
    <dgm:pt modelId="{312ECDD8-DDFA-42C5-8E71-2AD5C5A7C589}" type="sibTrans" cxnId="{BB3ADE6E-A5ED-4485-8AC0-B9F412870C2B}">
      <dgm:prSet/>
      <dgm:spPr/>
      <dgm:t>
        <a:bodyPr/>
        <a:lstStyle/>
        <a:p>
          <a:endParaRPr lang="uk-UA"/>
        </a:p>
      </dgm:t>
    </dgm:pt>
    <dgm:pt modelId="{ADF5EBD8-220E-4332-9599-F7F23943737E}">
      <dgm:prSet phldrT="[Текст]"/>
      <dgm:spPr/>
      <dgm:t>
        <a:bodyPr/>
        <a:lstStyle/>
        <a:p>
          <a:r>
            <a:rPr lang="uk-UA" b="1" dirty="0" smtClean="0"/>
            <a:t>Залікова неустойка</a:t>
          </a:r>
          <a:endParaRPr lang="uk-UA" b="1" dirty="0"/>
        </a:p>
      </dgm:t>
    </dgm:pt>
    <dgm:pt modelId="{AA33EA4E-940D-476F-B5BA-DAC0DE523050}" type="parTrans" cxnId="{BFEEF907-115C-49DC-99B6-DCF5ACAC0FAF}">
      <dgm:prSet/>
      <dgm:spPr/>
      <dgm:t>
        <a:bodyPr/>
        <a:lstStyle/>
        <a:p>
          <a:endParaRPr lang="uk-UA"/>
        </a:p>
      </dgm:t>
    </dgm:pt>
    <dgm:pt modelId="{31D7B041-31A8-431B-B98E-133178E7DEF1}" type="sibTrans" cxnId="{BFEEF907-115C-49DC-99B6-DCF5ACAC0FAF}">
      <dgm:prSet/>
      <dgm:spPr/>
      <dgm:t>
        <a:bodyPr/>
        <a:lstStyle/>
        <a:p>
          <a:endParaRPr lang="uk-UA"/>
        </a:p>
      </dgm:t>
    </dgm:pt>
    <dgm:pt modelId="{EB175733-1B1F-4C7A-8FDE-A0D48CB6BBB5}">
      <dgm:prSet phldrT="[Текст]"/>
      <dgm:spPr/>
      <dgm:t>
        <a:bodyPr/>
        <a:lstStyle/>
        <a:p>
          <a:r>
            <a:rPr lang="uk-UA" b="1" dirty="0" smtClean="0"/>
            <a:t>збитки </a:t>
          </a:r>
          <a:r>
            <a:rPr lang="uk-UA" b="1" dirty="0" err="1" smtClean="0"/>
            <a:t>вiдшкодовуються</a:t>
          </a:r>
          <a:r>
            <a:rPr lang="uk-UA" b="1" dirty="0" smtClean="0"/>
            <a:t> в </a:t>
          </a:r>
          <a:r>
            <a:rPr lang="uk-UA" b="1" dirty="0" err="1" smtClean="0"/>
            <a:t>частинi</a:t>
          </a:r>
          <a:r>
            <a:rPr lang="uk-UA" b="1" dirty="0" smtClean="0"/>
            <a:t>, не </a:t>
          </a:r>
          <a:r>
            <a:rPr lang="uk-UA" b="1" dirty="0" err="1" smtClean="0"/>
            <a:t>покритiй</a:t>
          </a:r>
          <a:r>
            <a:rPr lang="uk-UA" b="1" dirty="0" smtClean="0"/>
            <a:t> штрафними </a:t>
          </a:r>
          <a:r>
            <a:rPr lang="uk-UA" b="1" dirty="0" err="1" smtClean="0"/>
            <a:t>санкцiями</a:t>
          </a:r>
          <a:endParaRPr lang="uk-UA" b="1" dirty="0"/>
        </a:p>
      </dgm:t>
    </dgm:pt>
    <dgm:pt modelId="{E9C02BD1-44D7-41C4-9442-CC2E34BBAE19}" type="parTrans" cxnId="{4DE767D8-3CE1-42B9-BBAF-E9AA8DD1693A}">
      <dgm:prSet/>
      <dgm:spPr/>
      <dgm:t>
        <a:bodyPr/>
        <a:lstStyle/>
        <a:p>
          <a:endParaRPr lang="uk-UA"/>
        </a:p>
      </dgm:t>
    </dgm:pt>
    <dgm:pt modelId="{C97F0174-ED6E-4CCD-BF6D-1423B047D9DB}" type="sibTrans" cxnId="{4DE767D8-3CE1-42B9-BBAF-E9AA8DD1693A}">
      <dgm:prSet/>
      <dgm:spPr/>
      <dgm:t>
        <a:bodyPr/>
        <a:lstStyle/>
        <a:p>
          <a:endParaRPr lang="uk-UA"/>
        </a:p>
      </dgm:t>
    </dgm:pt>
    <dgm:pt modelId="{EE2CB08A-A59A-42D3-91B9-0BB35B802517}">
      <dgm:prSet phldrT="[Текст]"/>
      <dgm:spPr/>
      <dgm:t>
        <a:bodyPr/>
        <a:lstStyle/>
        <a:p>
          <a:r>
            <a:rPr lang="uk-UA" b="1" dirty="0" smtClean="0"/>
            <a:t>Виключна неустойка</a:t>
          </a:r>
          <a:endParaRPr lang="uk-UA" b="1" dirty="0"/>
        </a:p>
      </dgm:t>
    </dgm:pt>
    <dgm:pt modelId="{D17C4780-65F0-4814-8451-74A86B2526B2}" type="parTrans" cxnId="{510F6EFB-59E2-49AD-802C-FFAFB41807F0}">
      <dgm:prSet/>
      <dgm:spPr/>
      <dgm:t>
        <a:bodyPr/>
        <a:lstStyle/>
        <a:p>
          <a:endParaRPr lang="uk-UA"/>
        </a:p>
      </dgm:t>
    </dgm:pt>
    <dgm:pt modelId="{8CA463C2-F3CE-4850-B2CB-D95B6E6CFFA9}" type="sibTrans" cxnId="{510F6EFB-59E2-49AD-802C-FFAFB41807F0}">
      <dgm:prSet/>
      <dgm:spPr/>
      <dgm:t>
        <a:bodyPr/>
        <a:lstStyle/>
        <a:p>
          <a:endParaRPr lang="uk-UA"/>
        </a:p>
      </dgm:t>
    </dgm:pt>
    <dgm:pt modelId="{3C2631F6-FE94-4843-B16C-DF336BA82E29}">
      <dgm:prSet phldrT="[Текст]"/>
      <dgm:spPr/>
      <dgm:t>
        <a:bodyPr/>
        <a:lstStyle/>
        <a:p>
          <a:r>
            <a:rPr lang="uk-UA" b="1" dirty="0" smtClean="0"/>
            <a:t>допускається стягнення </a:t>
          </a:r>
          <a:r>
            <a:rPr lang="uk-UA" b="1" dirty="0" err="1" smtClean="0"/>
            <a:t>тiльки</a:t>
          </a:r>
          <a:r>
            <a:rPr lang="uk-UA" b="1" dirty="0" smtClean="0"/>
            <a:t> штрафних </a:t>
          </a:r>
          <a:r>
            <a:rPr lang="uk-UA" b="1" dirty="0" err="1" smtClean="0"/>
            <a:t>санкцiй</a:t>
          </a:r>
          <a:r>
            <a:rPr lang="uk-UA" b="1" dirty="0" smtClean="0"/>
            <a:t> </a:t>
          </a:r>
          <a:endParaRPr lang="uk-UA" b="1" dirty="0"/>
        </a:p>
      </dgm:t>
    </dgm:pt>
    <dgm:pt modelId="{8969AA1E-7B23-4EB5-9F06-C1E886DBE8DA}" type="parTrans" cxnId="{9F3786F1-C0CF-42AB-939D-8F9B96E226EF}">
      <dgm:prSet/>
      <dgm:spPr/>
      <dgm:t>
        <a:bodyPr/>
        <a:lstStyle/>
        <a:p>
          <a:endParaRPr lang="uk-UA"/>
        </a:p>
      </dgm:t>
    </dgm:pt>
    <dgm:pt modelId="{16116314-5D08-4E95-B4EE-1E042EB0CDF1}" type="sibTrans" cxnId="{9F3786F1-C0CF-42AB-939D-8F9B96E226EF}">
      <dgm:prSet/>
      <dgm:spPr/>
      <dgm:t>
        <a:bodyPr/>
        <a:lstStyle/>
        <a:p>
          <a:endParaRPr lang="uk-UA"/>
        </a:p>
      </dgm:t>
    </dgm:pt>
    <dgm:pt modelId="{4D546B59-C040-4D7A-AE20-E18A2EB3929C}">
      <dgm:prSet phldrT="[Текст]"/>
      <dgm:spPr/>
      <dgm:t>
        <a:bodyPr/>
        <a:lstStyle/>
        <a:p>
          <a:r>
            <a:rPr lang="uk-UA" b="1" dirty="0" smtClean="0"/>
            <a:t>Штрафна неустойка</a:t>
          </a:r>
          <a:endParaRPr lang="uk-UA" b="1" dirty="0"/>
        </a:p>
      </dgm:t>
    </dgm:pt>
    <dgm:pt modelId="{68BBC596-3D1C-468A-A22F-FE6440174DD9}" type="parTrans" cxnId="{6066A7BC-8D13-408B-A58B-B11B916447A4}">
      <dgm:prSet/>
      <dgm:spPr/>
      <dgm:t>
        <a:bodyPr/>
        <a:lstStyle/>
        <a:p>
          <a:endParaRPr lang="uk-UA"/>
        </a:p>
      </dgm:t>
    </dgm:pt>
    <dgm:pt modelId="{1DE6757B-0785-4935-AD7B-467543D42FA4}" type="sibTrans" cxnId="{6066A7BC-8D13-408B-A58B-B11B916447A4}">
      <dgm:prSet/>
      <dgm:spPr/>
      <dgm:t>
        <a:bodyPr/>
        <a:lstStyle/>
        <a:p>
          <a:endParaRPr lang="uk-UA"/>
        </a:p>
      </dgm:t>
    </dgm:pt>
    <dgm:pt modelId="{B051EE2D-37C2-4E36-93BE-B2D2A255824D}">
      <dgm:prSet phldrT="[Текст]"/>
      <dgm:spPr/>
      <dgm:t>
        <a:bodyPr/>
        <a:lstStyle/>
        <a:p>
          <a:r>
            <a:rPr lang="uk-UA" b="1" dirty="0" smtClean="0"/>
            <a:t>збитки можуть бути </a:t>
          </a:r>
          <a:r>
            <a:rPr lang="uk-UA" b="1" dirty="0" err="1" smtClean="0"/>
            <a:t>стягнутi</a:t>
          </a:r>
          <a:r>
            <a:rPr lang="uk-UA" b="1" dirty="0" smtClean="0"/>
            <a:t> у </a:t>
          </a:r>
          <a:r>
            <a:rPr lang="uk-UA" b="1" dirty="0" err="1" smtClean="0"/>
            <a:t>повнiй</a:t>
          </a:r>
          <a:r>
            <a:rPr lang="uk-UA" b="1" dirty="0" smtClean="0"/>
            <a:t> </a:t>
          </a:r>
          <a:r>
            <a:rPr lang="uk-UA" b="1" dirty="0" err="1" smtClean="0"/>
            <a:t>сумi</a:t>
          </a:r>
          <a:r>
            <a:rPr lang="uk-UA" b="1" dirty="0" smtClean="0"/>
            <a:t> понад </a:t>
          </a:r>
          <a:r>
            <a:rPr lang="uk-UA" b="1" dirty="0" err="1" smtClean="0"/>
            <a:t>штрафнi</a:t>
          </a:r>
          <a:r>
            <a:rPr lang="uk-UA" b="1" dirty="0" smtClean="0"/>
            <a:t> </a:t>
          </a:r>
          <a:r>
            <a:rPr lang="uk-UA" b="1" dirty="0" err="1" smtClean="0"/>
            <a:t>санкцiї</a:t>
          </a:r>
          <a:r>
            <a:rPr lang="uk-UA" b="1" dirty="0" smtClean="0"/>
            <a:t> </a:t>
          </a:r>
          <a:endParaRPr lang="uk-UA" b="1" dirty="0"/>
        </a:p>
      </dgm:t>
    </dgm:pt>
    <dgm:pt modelId="{DC7157D4-1523-48D7-8242-3AA35382AE31}" type="parTrans" cxnId="{6ADF0807-03C8-4954-A409-16CAA693FF78}">
      <dgm:prSet/>
      <dgm:spPr/>
      <dgm:t>
        <a:bodyPr/>
        <a:lstStyle/>
        <a:p>
          <a:endParaRPr lang="uk-UA"/>
        </a:p>
      </dgm:t>
    </dgm:pt>
    <dgm:pt modelId="{0F5FF56B-70D9-4FB4-A75A-95F419A55775}" type="sibTrans" cxnId="{6ADF0807-03C8-4954-A409-16CAA693FF78}">
      <dgm:prSet/>
      <dgm:spPr/>
      <dgm:t>
        <a:bodyPr/>
        <a:lstStyle/>
        <a:p>
          <a:endParaRPr lang="uk-UA"/>
        </a:p>
      </dgm:t>
    </dgm:pt>
    <dgm:pt modelId="{EF5B7BBC-28BA-41D6-95D3-45330EAA403F}">
      <dgm:prSet phldrT="[Текст]"/>
      <dgm:spPr/>
      <dgm:t>
        <a:bodyPr/>
        <a:lstStyle/>
        <a:p>
          <a:r>
            <a:rPr lang="uk-UA" b="1" dirty="0" smtClean="0"/>
            <a:t>Альтернативна неустойка</a:t>
          </a:r>
          <a:endParaRPr lang="uk-UA" b="1" dirty="0"/>
        </a:p>
      </dgm:t>
    </dgm:pt>
    <dgm:pt modelId="{90DECCAE-19C1-4302-96E9-51800F320DCA}" type="parTrans" cxnId="{F96E706D-BB92-49E0-9134-84AE4F13BE54}">
      <dgm:prSet/>
      <dgm:spPr/>
      <dgm:t>
        <a:bodyPr/>
        <a:lstStyle/>
        <a:p>
          <a:endParaRPr lang="uk-UA"/>
        </a:p>
      </dgm:t>
    </dgm:pt>
    <dgm:pt modelId="{421F15BE-C4AB-4AFE-9478-725715144A85}" type="sibTrans" cxnId="{F96E706D-BB92-49E0-9134-84AE4F13BE54}">
      <dgm:prSet/>
      <dgm:spPr/>
      <dgm:t>
        <a:bodyPr/>
        <a:lstStyle/>
        <a:p>
          <a:endParaRPr lang="uk-UA"/>
        </a:p>
      </dgm:t>
    </dgm:pt>
    <dgm:pt modelId="{E2F1AA99-81D5-4439-A7CC-10FCF115F2C5}">
      <dgm:prSet phldrT="[Текст]"/>
      <dgm:spPr/>
      <dgm:t>
        <a:bodyPr/>
        <a:lstStyle/>
        <a:p>
          <a:r>
            <a:rPr lang="uk-UA" b="1" dirty="0" smtClean="0"/>
            <a:t>за вибором кредитора можуть бути </a:t>
          </a:r>
          <a:r>
            <a:rPr lang="uk-UA" b="1" dirty="0" err="1" smtClean="0"/>
            <a:t>стягнутi</a:t>
          </a:r>
          <a:r>
            <a:rPr lang="uk-UA" b="1" dirty="0" smtClean="0"/>
            <a:t> або збитки, або </a:t>
          </a:r>
          <a:r>
            <a:rPr lang="uk-UA" b="1" dirty="0" err="1" smtClean="0"/>
            <a:t>штрафнi</a:t>
          </a:r>
          <a:r>
            <a:rPr lang="uk-UA" b="1" dirty="0" smtClean="0"/>
            <a:t> </a:t>
          </a:r>
          <a:r>
            <a:rPr lang="uk-UA" b="1" dirty="0" err="1" smtClean="0"/>
            <a:t>санкцiї</a:t>
          </a:r>
          <a:endParaRPr lang="uk-UA" b="1" dirty="0"/>
        </a:p>
      </dgm:t>
    </dgm:pt>
    <dgm:pt modelId="{8F671DAB-4DED-485F-B2C2-C01795B1853B}" type="parTrans" cxnId="{D4169C59-6CCF-489F-9186-B2A92BA8A542}">
      <dgm:prSet/>
      <dgm:spPr/>
      <dgm:t>
        <a:bodyPr/>
        <a:lstStyle/>
        <a:p>
          <a:endParaRPr lang="uk-UA"/>
        </a:p>
      </dgm:t>
    </dgm:pt>
    <dgm:pt modelId="{29E36913-66E5-48EE-B964-C418AFA9ABA0}" type="sibTrans" cxnId="{D4169C59-6CCF-489F-9186-B2A92BA8A542}">
      <dgm:prSet/>
      <dgm:spPr/>
      <dgm:t>
        <a:bodyPr/>
        <a:lstStyle/>
        <a:p>
          <a:endParaRPr lang="uk-UA"/>
        </a:p>
      </dgm:t>
    </dgm:pt>
    <dgm:pt modelId="{43FEFEB9-6440-4D30-91E9-E9008EBFC9D6}" type="pres">
      <dgm:prSet presAssocID="{3314822A-BA10-4593-8D40-35969129E803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CE888B8F-63D2-4495-A1E5-418131294957}" type="pres">
      <dgm:prSet presAssocID="{E4BBD50F-D838-41BE-91D6-FB4514906DD6}" presName="vertOne" presStyleCnt="0"/>
      <dgm:spPr/>
    </dgm:pt>
    <dgm:pt modelId="{6DD863C7-CECC-41DD-9559-A2AE5F9A61B8}" type="pres">
      <dgm:prSet presAssocID="{E4BBD50F-D838-41BE-91D6-FB4514906DD6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36D20ED6-A6AB-4A04-A340-B0B8076026ED}" type="pres">
      <dgm:prSet presAssocID="{E4BBD50F-D838-41BE-91D6-FB4514906DD6}" presName="parTransOne" presStyleCnt="0"/>
      <dgm:spPr/>
    </dgm:pt>
    <dgm:pt modelId="{59FF2AC3-80DE-42DF-87CD-E1A6AB06BFDB}" type="pres">
      <dgm:prSet presAssocID="{E4BBD50F-D838-41BE-91D6-FB4514906DD6}" presName="horzOne" presStyleCnt="0"/>
      <dgm:spPr/>
    </dgm:pt>
    <dgm:pt modelId="{77945C8D-B1F1-4811-B6EF-79978258BBF2}" type="pres">
      <dgm:prSet presAssocID="{ADF5EBD8-220E-4332-9599-F7F23943737E}" presName="vertTwo" presStyleCnt="0"/>
      <dgm:spPr/>
    </dgm:pt>
    <dgm:pt modelId="{9A80DEBC-2526-4236-BB8A-65D44E1C59D6}" type="pres">
      <dgm:prSet presAssocID="{ADF5EBD8-220E-4332-9599-F7F23943737E}" presName="txTwo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B76F883D-040B-4042-BCC1-5D790EF8F31B}" type="pres">
      <dgm:prSet presAssocID="{ADF5EBD8-220E-4332-9599-F7F23943737E}" presName="parTransTwo" presStyleCnt="0"/>
      <dgm:spPr/>
    </dgm:pt>
    <dgm:pt modelId="{62332927-3EC3-4280-982F-3BC5698A0851}" type="pres">
      <dgm:prSet presAssocID="{ADF5EBD8-220E-4332-9599-F7F23943737E}" presName="horzTwo" presStyleCnt="0"/>
      <dgm:spPr/>
    </dgm:pt>
    <dgm:pt modelId="{ED9F2506-8F4C-4E9F-B561-ABDC999DBD6B}" type="pres">
      <dgm:prSet presAssocID="{EB175733-1B1F-4C7A-8FDE-A0D48CB6BBB5}" presName="vertThree" presStyleCnt="0"/>
      <dgm:spPr/>
    </dgm:pt>
    <dgm:pt modelId="{70AD3301-67B9-41B7-BF35-2B280342EBDF}" type="pres">
      <dgm:prSet presAssocID="{EB175733-1B1F-4C7A-8FDE-A0D48CB6BBB5}" presName="txThre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4794D194-A274-4D49-B15E-60BFB8139B70}" type="pres">
      <dgm:prSet presAssocID="{EB175733-1B1F-4C7A-8FDE-A0D48CB6BBB5}" presName="horzThree" presStyleCnt="0"/>
      <dgm:spPr/>
    </dgm:pt>
    <dgm:pt modelId="{67043842-D917-4DEC-B546-0EE74A4AEF34}" type="pres">
      <dgm:prSet presAssocID="{31D7B041-31A8-431B-B98E-133178E7DEF1}" presName="sibSpaceTwo" presStyleCnt="0"/>
      <dgm:spPr/>
    </dgm:pt>
    <dgm:pt modelId="{1137B7A2-89F3-4735-A4CC-85432DE3578C}" type="pres">
      <dgm:prSet presAssocID="{EE2CB08A-A59A-42D3-91B9-0BB35B802517}" presName="vertTwo" presStyleCnt="0"/>
      <dgm:spPr/>
    </dgm:pt>
    <dgm:pt modelId="{B1374ABB-52B9-4900-A8FA-66C7F3CC5626}" type="pres">
      <dgm:prSet presAssocID="{EE2CB08A-A59A-42D3-91B9-0BB35B802517}" presName="txTwo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18F2B28B-333E-4779-99D6-FA94E70EDC50}" type="pres">
      <dgm:prSet presAssocID="{EE2CB08A-A59A-42D3-91B9-0BB35B802517}" presName="parTransTwo" presStyleCnt="0"/>
      <dgm:spPr/>
    </dgm:pt>
    <dgm:pt modelId="{E9CDB56A-1B88-45C4-B742-40887E95C6AD}" type="pres">
      <dgm:prSet presAssocID="{EE2CB08A-A59A-42D3-91B9-0BB35B802517}" presName="horzTwo" presStyleCnt="0"/>
      <dgm:spPr/>
    </dgm:pt>
    <dgm:pt modelId="{B9889F34-EA00-4597-AE78-1288E973F769}" type="pres">
      <dgm:prSet presAssocID="{3C2631F6-FE94-4843-B16C-DF336BA82E29}" presName="vertThree" presStyleCnt="0"/>
      <dgm:spPr/>
    </dgm:pt>
    <dgm:pt modelId="{ABF35FA7-8E57-411A-8BA4-A7C8CF80C6E0}" type="pres">
      <dgm:prSet presAssocID="{3C2631F6-FE94-4843-B16C-DF336BA82E29}" presName="txThre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F532A618-209D-4AF5-8987-377F2A01E986}" type="pres">
      <dgm:prSet presAssocID="{3C2631F6-FE94-4843-B16C-DF336BA82E29}" presName="horzThree" presStyleCnt="0"/>
      <dgm:spPr/>
    </dgm:pt>
    <dgm:pt modelId="{DAF0B8BD-BE15-4DC1-BB85-FFFFBD99F78E}" type="pres">
      <dgm:prSet presAssocID="{8CA463C2-F3CE-4850-B2CB-D95B6E6CFFA9}" presName="sibSpaceTwo" presStyleCnt="0"/>
      <dgm:spPr/>
    </dgm:pt>
    <dgm:pt modelId="{1FE7059B-67B2-4BA6-BB7D-7345EF005B93}" type="pres">
      <dgm:prSet presAssocID="{4D546B59-C040-4D7A-AE20-E18A2EB3929C}" presName="vertTwo" presStyleCnt="0"/>
      <dgm:spPr/>
    </dgm:pt>
    <dgm:pt modelId="{73CCCE1C-5664-4355-8FFC-D3A821E36FEA}" type="pres">
      <dgm:prSet presAssocID="{4D546B59-C040-4D7A-AE20-E18A2EB3929C}" presName="txTwo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C7494CD0-C114-45A3-91E4-B4BC8FDFA05B}" type="pres">
      <dgm:prSet presAssocID="{4D546B59-C040-4D7A-AE20-E18A2EB3929C}" presName="parTransTwo" presStyleCnt="0"/>
      <dgm:spPr/>
    </dgm:pt>
    <dgm:pt modelId="{8ACE7BF7-CAD0-4F55-A6FF-06FDDE505CC5}" type="pres">
      <dgm:prSet presAssocID="{4D546B59-C040-4D7A-AE20-E18A2EB3929C}" presName="horzTwo" presStyleCnt="0"/>
      <dgm:spPr/>
    </dgm:pt>
    <dgm:pt modelId="{7A0E7479-F5D7-40E4-A0F8-78D1C6EC67E7}" type="pres">
      <dgm:prSet presAssocID="{B051EE2D-37C2-4E36-93BE-B2D2A255824D}" presName="vertThree" presStyleCnt="0"/>
      <dgm:spPr/>
    </dgm:pt>
    <dgm:pt modelId="{49383B50-7E76-43F1-B17D-D8FE98A843A3}" type="pres">
      <dgm:prSet presAssocID="{B051EE2D-37C2-4E36-93BE-B2D2A255824D}" presName="txThre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CF747BA7-02AE-4E35-B88C-7A567D79949A}" type="pres">
      <dgm:prSet presAssocID="{B051EE2D-37C2-4E36-93BE-B2D2A255824D}" presName="horzThree" presStyleCnt="0"/>
      <dgm:spPr/>
    </dgm:pt>
    <dgm:pt modelId="{FF215A5B-BA7D-4602-9440-1B5F95628410}" type="pres">
      <dgm:prSet presAssocID="{1DE6757B-0785-4935-AD7B-467543D42FA4}" presName="sibSpaceTwo" presStyleCnt="0"/>
      <dgm:spPr/>
    </dgm:pt>
    <dgm:pt modelId="{8EA47FAC-5F82-494E-8580-10D2716036E3}" type="pres">
      <dgm:prSet presAssocID="{EF5B7BBC-28BA-41D6-95D3-45330EAA403F}" presName="vertTwo" presStyleCnt="0"/>
      <dgm:spPr/>
    </dgm:pt>
    <dgm:pt modelId="{56012C0E-99FA-42AD-B5C1-1D67DA5F1F46}" type="pres">
      <dgm:prSet presAssocID="{EF5B7BBC-28BA-41D6-95D3-45330EAA403F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59F5C65D-24F9-4014-BBB6-E2EDD3CC6A7A}" type="pres">
      <dgm:prSet presAssocID="{EF5B7BBC-28BA-41D6-95D3-45330EAA403F}" presName="parTransTwo" presStyleCnt="0"/>
      <dgm:spPr/>
    </dgm:pt>
    <dgm:pt modelId="{42205F87-09F7-435C-91BB-43A1C215BDF2}" type="pres">
      <dgm:prSet presAssocID="{EF5B7BBC-28BA-41D6-95D3-45330EAA403F}" presName="horzTwo" presStyleCnt="0"/>
      <dgm:spPr/>
    </dgm:pt>
    <dgm:pt modelId="{362337A9-81F1-438C-81D9-A95E70E085A8}" type="pres">
      <dgm:prSet presAssocID="{E2F1AA99-81D5-4439-A7CC-10FCF115F2C5}" presName="vertThree" presStyleCnt="0"/>
      <dgm:spPr/>
    </dgm:pt>
    <dgm:pt modelId="{B72E078C-F829-481A-AC5C-5B840DBD662E}" type="pres">
      <dgm:prSet presAssocID="{E2F1AA99-81D5-4439-A7CC-10FCF115F2C5}" presName="txThre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89A3C480-1EFC-4F63-AAD0-9C6828801C58}" type="pres">
      <dgm:prSet presAssocID="{E2F1AA99-81D5-4439-A7CC-10FCF115F2C5}" presName="horzThree" presStyleCnt="0"/>
      <dgm:spPr/>
    </dgm:pt>
  </dgm:ptLst>
  <dgm:cxnLst>
    <dgm:cxn modelId="{4DE767D8-3CE1-42B9-BBAF-E9AA8DD1693A}" srcId="{ADF5EBD8-220E-4332-9599-F7F23943737E}" destId="{EB175733-1B1F-4C7A-8FDE-A0D48CB6BBB5}" srcOrd="0" destOrd="0" parTransId="{E9C02BD1-44D7-41C4-9442-CC2E34BBAE19}" sibTransId="{C97F0174-ED6E-4CCD-BF6D-1423B047D9DB}"/>
    <dgm:cxn modelId="{5412B09E-8E3C-4028-AFA6-29A58461DBE3}" type="presOf" srcId="{EB175733-1B1F-4C7A-8FDE-A0D48CB6BBB5}" destId="{70AD3301-67B9-41B7-BF35-2B280342EBDF}" srcOrd="0" destOrd="0" presId="urn:microsoft.com/office/officeart/2005/8/layout/hierarchy4"/>
    <dgm:cxn modelId="{BB3ADE6E-A5ED-4485-8AC0-B9F412870C2B}" srcId="{3314822A-BA10-4593-8D40-35969129E803}" destId="{E4BBD50F-D838-41BE-91D6-FB4514906DD6}" srcOrd="0" destOrd="0" parTransId="{7F4FC24A-321D-4BF5-8C63-E359685CF8A5}" sibTransId="{312ECDD8-DDFA-42C5-8E71-2AD5C5A7C589}"/>
    <dgm:cxn modelId="{49190AB5-8DF7-4D4D-9798-23BE92CCB31F}" type="presOf" srcId="{4D546B59-C040-4D7A-AE20-E18A2EB3929C}" destId="{73CCCE1C-5664-4355-8FFC-D3A821E36FEA}" srcOrd="0" destOrd="0" presId="urn:microsoft.com/office/officeart/2005/8/layout/hierarchy4"/>
    <dgm:cxn modelId="{44A44C80-AAC1-4FA9-B742-499DEBAF02AA}" type="presOf" srcId="{3C2631F6-FE94-4843-B16C-DF336BA82E29}" destId="{ABF35FA7-8E57-411A-8BA4-A7C8CF80C6E0}" srcOrd="0" destOrd="0" presId="urn:microsoft.com/office/officeart/2005/8/layout/hierarchy4"/>
    <dgm:cxn modelId="{F96E706D-BB92-49E0-9134-84AE4F13BE54}" srcId="{E4BBD50F-D838-41BE-91D6-FB4514906DD6}" destId="{EF5B7BBC-28BA-41D6-95D3-45330EAA403F}" srcOrd="3" destOrd="0" parTransId="{90DECCAE-19C1-4302-96E9-51800F320DCA}" sibTransId="{421F15BE-C4AB-4AFE-9478-725715144A85}"/>
    <dgm:cxn modelId="{7D708004-94C7-46B1-93EA-AFE3AC911D72}" type="presOf" srcId="{E4BBD50F-D838-41BE-91D6-FB4514906DD6}" destId="{6DD863C7-CECC-41DD-9559-A2AE5F9A61B8}" srcOrd="0" destOrd="0" presId="urn:microsoft.com/office/officeart/2005/8/layout/hierarchy4"/>
    <dgm:cxn modelId="{6066A7BC-8D13-408B-A58B-B11B916447A4}" srcId="{E4BBD50F-D838-41BE-91D6-FB4514906DD6}" destId="{4D546B59-C040-4D7A-AE20-E18A2EB3929C}" srcOrd="2" destOrd="0" parTransId="{68BBC596-3D1C-468A-A22F-FE6440174DD9}" sibTransId="{1DE6757B-0785-4935-AD7B-467543D42FA4}"/>
    <dgm:cxn modelId="{B50FD3AB-05A1-4EA3-AEFC-9C24B0B79AAD}" type="presOf" srcId="{ADF5EBD8-220E-4332-9599-F7F23943737E}" destId="{9A80DEBC-2526-4236-BB8A-65D44E1C59D6}" srcOrd="0" destOrd="0" presId="urn:microsoft.com/office/officeart/2005/8/layout/hierarchy4"/>
    <dgm:cxn modelId="{67B0FFBF-EFE4-4943-9D6F-6EA6D0E49B00}" type="presOf" srcId="{E2F1AA99-81D5-4439-A7CC-10FCF115F2C5}" destId="{B72E078C-F829-481A-AC5C-5B840DBD662E}" srcOrd="0" destOrd="0" presId="urn:microsoft.com/office/officeart/2005/8/layout/hierarchy4"/>
    <dgm:cxn modelId="{9F3786F1-C0CF-42AB-939D-8F9B96E226EF}" srcId="{EE2CB08A-A59A-42D3-91B9-0BB35B802517}" destId="{3C2631F6-FE94-4843-B16C-DF336BA82E29}" srcOrd="0" destOrd="0" parTransId="{8969AA1E-7B23-4EB5-9F06-C1E886DBE8DA}" sibTransId="{16116314-5D08-4E95-B4EE-1E042EB0CDF1}"/>
    <dgm:cxn modelId="{9762973B-51AE-4CFF-8C9F-0F47B210BC36}" type="presOf" srcId="{EF5B7BBC-28BA-41D6-95D3-45330EAA403F}" destId="{56012C0E-99FA-42AD-B5C1-1D67DA5F1F46}" srcOrd="0" destOrd="0" presId="urn:microsoft.com/office/officeart/2005/8/layout/hierarchy4"/>
    <dgm:cxn modelId="{D4169C59-6CCF-489F-9186-B2A92BA8A542}" srcId="{EF5B7BBC-28BA-41D6-95D3-45330EAA403F}" destId="{E2F1AA99-81D5-4439-A7CC-10FCF115F2C5}" srcOrd="0" destOrd="0" parTransId="{8F671DAB-4DED-485F-B2C2-C01795B1853B}" sibTransId="{29E36913-66E5-48EE-B964-C418AFA9ABA0}"/>
    <dgm:cxn modelId="{9F08F9C9-6399-4219-A41D-77D2F27828A5}" type="presOf" srcId="{3314822A-BA10-4593-8D40-35969129E803}" destId="{43FEFEB9-6440-4D30-91E9-E9008EBFC9D6}" srcOrd="0" destOrd="0" presId="urn:microsoft.com/office/officeart/2005/8/layout/hierarchy4"/>
    <dgm:cxn modelId="{FAAAE6E3-232C-4FA2-986A-3D9DECDACCD6}" type="presOf" srcId="{EE2CB08A-A59A-42D3-91B9-0BB35B802517}" destId="{B1374ABB-52B9-4900-A8FA-66C7F3CC5626}" srcOrd="0" destOrd="0" presId="urn:microsoft.com/office/officeart/2005/8/layout/hierarchy4"/>
    <dgm:cxn modelId="{040E919F-0689-4941-B7AC-C14B640D0DBA}" type="presOf" srcId="{B051EE2D-37C2-4E36-93BE-B2D2A255824D}" destId="{49383B50-7E76-43F1-B17D-D8FE98A843A3}" srcOrd="0" destOrd="0" presId="urn:microsoft.com/office/officeart/2005/8/layout/hierarchy4"/>
    <dgm:cxn modelId="{510F6EFB-59E2-49AD-802C-FFAFB41807F0}" srcId="{E4BBD50F-D838-41BE-91D6-FB4514906DD6}" destId="{EE2CB08A-A59A-42D3-91B9-0BB35B802517}" srcOrd="1" destOrd="0" parTransId="{D17C4780-65F0-4814-8451-74A86B2526B2}" sibTransId="{8CA463C2-F3CE-4850-B2CB-D95B6E6CFFA9}"/>
    <dgm:cxn modelId="{6ADF0807-03C8-4954-A409-16CAA693FF78}" srcId="{4D546B59-C040-4D7A-AE20-E18A2EB3929C}" destId="{B051EE2D-37C2-4E36-93BE-B2D2A255824D}" srcOrd="0" destOrd="0" parTransId="{DC7157D4-1523-48D7-8242-3AA35382AE31}" sibTransId="{0F5FF56B-70D9-4FB4-A75A-95F419A55775}"/>
    <dgm:cxn modelId="{BFEEF907-115C-49DC-99B6-DCF5ACAC0FAF}" srcId="{E4BBD50F-D838-41BE-91D6-FB4514906DD6}" destId="{ADF5EBD8-220E-4332-9599-F7F23943737E}" srcOrd="0" destOrd="0" parTransId="{AA33EA4E-940D-476F-B5BA-DAC0DE523050}" sibTransId="{31D7B041-31A8-431B-B98E-133178E7DEF1}"/>
    <dgm:cxn modelId="{6D576708-3A69-4B6F-AFE5-C61E43434CBB}" type="presParOf" srcId="{43FEFEB9-6440-4D30-91E9-E9008EBFC9D6}" destId="{CE888B8F-63D2-4495-A1E5-418131294957}" srcOrd="0" destOrd="0" presId="urn:microsoft.com/office/officeart/2005/8/layout/hierarchy4"/>
    <dgm:cxn modelId="{BB07B71E-8FF4-442F-94FE-7791338EF335}" type="presParOf" srcId="{CE888B8F-63D2-4495-A1E5-418131294957}" destId="{6DD863C7-CECC-41DD-9559-A2AE5F9A61B8}" srcOrd="0" destOrd="0" presId="urn:microsoft.com/office/officeart/2005/8/layout/hierarchy4"/>
    <dgm:cxn modelId="{98DA7CC3-27D2-4A9B-9C85-C18D873AE852}" type="presParOf" srcId="{CE888B8F-63D2-4495-A1E5-418131294957}" destId="{36D20ED6-A6AB-4A04-A340-B0B8076026ED}" srcOrd="1" destOrd="0" presId="urn:microsoft.com/office/officeart/2005/8/layout/hierarchy4"/>
    <dgm:cxn modelId="{8BDEAE2B-9FC5-4823-A5C4-572C9DC0456F}" type="presParOf" srcId="{CE888B8F-63D2-4495-A1E5-418131294957}" destId="{59FF2AC3-80DE-42DF-87CD-E1A6AB06BFDB}" srcOrd="2" destOrd="0" presId="urn:microsoft.com/office/officeart/2005/8/layout/hierarchy4"/>
    <dgm:cxn modelId="{3D3D3F81-FCC9-4379-A781-9C14043819E2}" type="presParOf" srcId="{59FF2AC3-80DE-42DF-87CD-E1A6AB06BFDB}" destId="{77945C8D-B1F1-4811-B6EF-79978258BBF2}" srcOrd="0" destOrd="0" presId="urn:microsoft.com/office/officeart/2005/8/layout/hierarchy4"/>
    <dgm:cxn modelId="{7E90BB04-0D74-4150-BE39-5CF14D4DE1C7}" type="presParOf" srcId="{77945C8D-B1F1-4811-B6EF-79978258BBF2}" destId="{9A80DEBC-2526-4236-BB8A-65D44E1C59D6}" srcOrd="0" destOrd="0" presId="urn:microsoft.com/office/officeart/2005/8/layout/hierarchy4"/>
    <dgm:cxn modelId="{55807C4D-CC1A-4CE7-AD4E-D46E89D3BB2C}" type="presParOf" srcId="{77945C8D-B1F1-4811-B6EF-79978258BBF2}" destId="{B76F883D-040B-4042-BCC1-5D790EF8F31B}" srcOrd="1" destOrd="0" presId="urn:microsoft.com/office/officeart/2005/8/layout/hierarchy4"/>
    <dgm:cxn modelId="{1F152526-BB48-4A98-BA3F-FC8AB03FB6D3}" type="presParOf" srcId="{77945C8D-B1F1-4811-B6EF-79978258BBF2}" destId="{62332927-3EC3-4280-982F-3BC5698A0851}" srcOrd="2" destOrd="0" presId="urn:microsoft.com/office/officeart/2005/8/layout/hierarchy4"/>
    <dgm:cxn modelId="{74D5A20B-FB30-42C0-BECC-4093497BC662}" type="presParOf" srcId="{62332927-3EC3-4280-982F-3BC5698A0851}" destId="{ED9F2506-8F4C-4E9F-B561-ABDC999DBD6B}" srcOrd="0" destOrd="0" presId="urn:microsoft.com/office/officeart/2005/8/layout/hierarchy4"/>
    <dgm:cxn modelId="{CD9BA074-DE16-4249-9980-CAE9565F89A2}" type="presParOf" srcId="{ED9F2506-8F4C-4E9F-B561-ABDC999DBD6B}" destId="{70AD3301-67B9-41B7-BF35-2B280342EBDF}" srcOrd="0" destOrd="0" presId="urn:microsoft.com/office/officeart/2005/8/layout/hierarchy4"/>
    <dgm:cxn modelId="{A19ECCB1-E67C-4AB7-B6FE-191DAA86FD94}" type="presParOf" srcId="{ED9F2506-8F4C-4E9F-B561-ABDC999DBD6B}" destId="{4794D194-A274-4D49-B15E-60BFB8139B70}" srcOrd="1" destOrd="0" presId="urn:microsoft.com/office/officeart/2005/8/layout/hierarchy4"/>
    <dgm:cxn modelId="{95820CCD-9E38-4FFE-87E3-BA7FD0785929}" type="presParOf" srcId="{59FF2AC3-80DE-42DF-87CD-E1A6AB06BFDB}" destId="{67043842-D917-4DEC-B546-0EE74A4AEF34}" srcOrd="1" destOrd="0" presId="urn:microsoft.com/office/officeart/2005/8/layout/hierarchy4"/>
    <dgm:cxn modelId="{8CD36FB1-936F-49D8-AB14-6AFF414FAA9B}" type="presParOf" srcId="{59FF2AC3-80DE-42DF-87CD-E1A6AB06BFDB}" destId="{1137B7A2-89F3-4735-A4CC-85432DE3578C}" srcOrd="2" destOrd="0" presId="urn:microsoft.com/office/officeart/2005/8/layout/hierarchy4"/>
    <dgm:cxn modelId="{5A8FF0DD-290D-4CB9-B2F7-E4AD71DD6912}" type="presParOf" srcId="{1137B7A2-89F3-4735-A4CC-85432DE3578C}" destId="{B1374ABB-52B9-4900-A8FA-66C7F3CC5626}" srcOrd="0" destOrd="0" presId="urn:microsoft.com/office/officeart/2005/8/layout/hierarchy4"/>
    <dgm:cxn modelId="{323599D5-7C04-4089-8CC1-DB12DDD4A324}" type="presParOf" srcId="{1137B7A2-89F3-4735-A4CC-85432DE3578C}" destId="{18F2B28B-333E-4779-99D6-FA94E70EDC50}" srcOrd="1" destOrd="0" presId="urn:microsoft.com/office/officeart/2005/8/layout/hierarchy4"/>
    <dgm:cxn modelId="{B681FF38-1F96-4954-B767-493804A51C8C}" type="presParOf" srcId="{1137B7A2-89F3-4735-A4CC-85432DE3578C}" destId="{E9CDB56A-1B88-45C4-B742-40887E95C6AD}" srcOrd="2" destOrd="0" presId="urn:microsoft.com/office/officeart/2005/8/layout/hierarchy4"/>
    <dgm:cxn modelId="{2599218E-3CCC-48F5-9069-048E17BF7C97}" type="presParOf" srcId="{E9CDB56A-1B88-45C4-B742-40887E95C6AD}" destId="{B9889F34-EA00-4597-AE78-1288E973F769}" srcOrd="0" destOrd="0" presId="urn:microsoft.com/office/officeart/2005/8/layout/hierarchy4"/>
    <dgm:cxn modelId="{A2AB646F-B208-47F5-99C3-4D541CE0C2D8}" type="presParOf" srcId="{B9889F34-EA00-4597-AE78-1288E973F769}" destId="{ABF35FA7-8E57-411A-8BA4-A7C8CF80C6E0}" srcOrd="0" destOrd="0" presId="urn:microsoft.com/office/officeart/2005/8/layout/hierarchy4"/>
    <dgm:cxn modelId="{965DD172-4916-45AD-9AA1-B82787E23D21}" type="presParOf" srcId="{B9889F34-EA00-4597-AE78-1288E973F769}" destId="{F532A618-209D-4AF5-8987-377F2A01E986}" srcOrd="1" destOrd="0" presId="urn:microsoft.com/office/officeart/2005/8/layout/hierarchy4"/>
    <dgm:cxn modelId="{45D4ED45-4C1B-47D4-A3AE-8E7A9195106C}" type="presParOf" srcId="{59FF2AC3-80DE-42DF-87CD-E1A6AB06BFDB}" destId="{DAF0B8BD-BE15-4DC1-BB85-FFFFBD99F78E}" srcOrd="3" destOrd="0" presId="urn:microsoft.com/office/officeart/2005/8/layout/hierarchy4"/>
    <dgm:cxn modelId="{3799CCDD-8EEA-4F5E-B285-AFC1E1520619}" type="presParOf" srcId="{59FF2AC3-80DE-42DF-87CD-E1A6AB06BFDB}" destId="{1FE7059B-67B2-4BA6-BB7D-7345EF005B93}" srcOrd="4" destOrd="0" presId="urn:microsoft.com/office/officeart/2005/8/layout/hierarchy4"/>
    <dgm:cxn modelId="{E54FE270-4C35-45EE-BADF-7B7F67F38830}" type="presParOf" srcId="{1FE7059B-67B2-4BA6-BB7D-7345EF005B93}" destId="{73CCCE1C-5664-4355-8FFC-D3A821E36FEA}" srcOrd="0" destOrd="0" presId="urn:microsoft.com/office/officeart/2005/8/layout/hierarchy4"/>
    <dgm:cxn modelId="{E5526C50-5F60-492F-9ECE-3A8D718C6ABD}" type="presParOf" srcId="{1FE7059B-67B2-4BA6-BB7D-7345EF005B93}" destId="{C7494CD0-C114-45A3-91E4-B4BC8FDFA05B}" srcOrd="1" destOrd="0" presId="urn:microsoft.com/office/officeart/2005/8/layout/hierarchy4"/>
    <dgm:cxn modelId="{A7092DF7-BAF5-417D-9ABF-7615E0AB642A}" type="presParOf" srcId="{1FE7059B-67B2-4BA6-BB7D-7345EF005B93}" destId="{8ACE7BF7-CAD0-4F55-A6FF-06FDDE505CC5}" srcOrd="2" destOrd="0" presId="urn:microsoft.com/office/officeart/2005/8/layout/hierarchy4"/>
    <dgm:cxn modelId="{30EBEF54-B387-4298-B9BA-3B653BF6F034}" type="presParOf" srcId="{8ACE7BF7-CAD0-4F55-A6FF-06FDDE505CC5}" destId="{7A0E7479-F5D7-40E4-A0F8-78D1C6EC67E7}" srcOrd="0" destOrd="0" presId="urn:microsoft.com/office/officeart/2005/8/layout/hierarchy4"/>
    <dgm:cxn modelId="{4A52085C-E30A-456D-928A-443AFFD50E07}" type="presParOf" srcId="{7A0E7479-F5D7-40E4-A0F8-78D1C6EC67E7}" destId="{49383B50-7E76-43F1-B17D-D8FE98A843A3}" srcOrd="0" destOrd="0" presId="urn:microsoft.com/office/officeart/2005/8/layout/hierarchy4"/>
    <dgm:cxn modelId="{5E7E642C-0D00-436B-AE72-B3BDE9F42857}" type="presParOf" srcId="{7A0E7479-F5D7-40E4-A0F8-78D1C6EC67E7}" destId="{CF747BA7-02AE-4E35-B88C-7A567D79949A}" srcOrd="1" destOrd="0" presId="urn:microsoft.com/office/officeart/2005/8/layout/hierarchy4"/>
    <dgm:cxn modelId="{BB38F00B-68FA-4365-A088-3D6A29050BDC}" type="presParOf" srcId="{59FF2AC3-80DE-42DF-87CD-E1A6AB06BFDB}" destId="{FF215A5B-BA7D-4602-9440-1B5F95628410}" srcOrd="5" destOrd="0" presId="urn:microsoft.com/office/officeart/2005/8/layout/hierarchy4"/>
    <dgm:cxn modelId="{4A29CC9E-DB7E-4AB7-AAF5-43C98E38467E}" type="presParOf" srcId="{59FF2AC3-80DE-42DF-87CD-E1A6AB06BFDB}" destId="{8EA47FAC-5F82-494E-8580-10D2716036E3}" srcOrd="6" destOrd="0" presId="urn:microsoft.com/office/officeart/2005/8/layout/hierarchy4"/>
    <dgm:cxn modelId="{0F1219C4-60AC-4AD5-BCB7-39F060CE6855}" type="presParOf" srcId="{8EA47FAC-5F82-494E-8580-10D2716036E3}" destId="{56012C0E-99FA-42AD-B5C1-1D67DA5F1F46}" srcOrd="0" destOrd="0" presId="urn:microsoft.com/office/officeart/2005/8/layout/hierarchy4"/>
    <dgm:cxn modelId="{82FEE29E-A263-4587-BCAC-65216E5F0E10}" type="presParOf" srcId="{8EA47FAC-5F82-494E-8580-10D2716036E3}" destId="{59F5C65D-24F9-4014-BBB6-E2EDD3CC6A7A}" srcOrd="1" destOrd="0" presId="urn:microsoft.com/office/officeart/2005/8/layout/hierarchy4"/>
    <dgm:cxn modelId="{4E17BF53-C7C6-48AC-8DED-B76FBF5EFA87}" type="presParOf" srcId="{8EA47FAC-5F82-494E-8580-10D2716036E3}" destId="{42205F87-09F7-435C-91BB-43A1C215BDF2}" srcOrd="2" destOrd="0" presId="urn:microsoft.com/office/officeart/2005/8/layout/hierarchy4"/>
    <dgm:cxn modelId="{CD4D6D1F-3835-4E50-9838-C12BB5F0092B}" type="presParOf" srcId="{42205F87-09F7-435C-91BB-43A1C215BDF2}" destId="{362337A9-81F1-438C-81D9-A95E70E085A8}" srcOrd="0" destOrd="0" presId="urn:microsoft.com/office/officeart/2005/8/layout/hierarchy4"/>
    <dgm:cxn modelId="{CAD3CA3D-5EEA-4D06-9E71-2E837EA567B7}" type="presParOf" srcId="{362337A9-81F1-438C-81D9-A95E70E085A8}" destId="{B72E078C-F829-481A-AC5C-5B840DBD662E}" srcOrd="0" destOrd="0" presId="urn:microsoft.com/office/officeart/2005/8/layout/hierarchy4"/>
    <dgm:cxn modelId="{E3BCD75A-1CCD-4B76-8B2C-1446048195D4}" type="presParOf" srcId="{362337A9-81F1-438C-81D9-A95E70E085A8}" destId="{89A3C480-1EFC-4F63-AAD0-9C6828801C58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BD7CCA-65FD-436A-BAF2-EA5C5BFC22C2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8355C254-B6D9-4D55-84DF-71BA4AFEE36B}">
      <dgm:prSet phldrT="[Текст]" custT="1"/>
      <dgm:spPr/>
      <dgm:t>
        <a:bodyPr/>
        <a:lstStyle/>
        <a:p>
          <a:r>
            <a:rPr lang="uk-UA" sz="2800" b="1" dirty="0" smtClean="0"/>
            <a:t>Види правопорушень у сфері господарської діяльності</a:t>
          </a:r>
          <a:endParaRPr lang="uk-UA" sz="2800" b="1" dirty="0"/>
        </a:p>
      </dgm:t>
    </dgm:pt>
    <dgm:pt modelId="{F853CC03-8E94-4AF3-95F7-38B1967145B2}" type="parTrans" cxnId="{C28C71EA-24AE-424E-9A33-E61A97E5403E}">
      <dgm:prSet/>
      <dgm:spPr/>
      <dgm:t>
        <a:bodyPr/>
        <a:lstStyle/>
        <a:p>
          <a:endParaRPr lang="uk-UA"/>
        </a:p>
      </dgm:t>
    </dgm:pt>
    <dgm:pt modelId="{5468DCEA-77EA-4346-8FEF-DDCD11D77C1E}" type="sibTrans" cxnId="{C28C71EA-24AE-424E-9A33-E61A97E5403E}">
      <dgm:prSet/>
      <dgm:spPr/>
      <dgm:t>
        <a:bodyPr/>
        <a:lstStyle/>
        <a:p>
          <a:endParaRPr lang="uk-UA"/>
        </a:p>
      </dgm:t>
    </dgm:pt>
    <dgm:pt modelId="{EF0C816D-2BE5-4ABA-AD51-F0CB6B127413}">
      <dgm:prSet phldrT="[Текст]" custT="1"/>
      <dgm:spPr/>
      <dgm:t>
        <a:bodyPr/>
        <a:lstStyle/>
        <a:p>
          <a:r>
            <a:rPr lang="uk-UA" sz="1550" b="1" dirty="0" smtClean="0"/>
            <a:t>Кримінальні правопорушення (злочини)</a:t>
          </a:r>
          <a:endParaRPr lang="uk-UA" sz="1550" b="1" dirty="0"/>
        </a:p>
      </dgm:t>
    </dgm:pt>
    <dgm:pt modelId="{CDF3CEA6-50E2-4153-8112-8DB9467A56A9}" type="parTrans" cxnId="{F9CEA056-7EA0-4F9D-ADF1-26D744795E08}">
      <dgm:prSet/>
      <dgm:spPr/>
      <dgm:t>
        <a:bodyPr/>
        <a:lstStyle/>
        <a:p>
          <a:endParaRPr lang="uk-UA"/>
        </a:p>
      </dgm:t>
    </dgm:pt>
    <dgm:pt modelId="{F6B67E3A-783F-4EEB-9FE9-F1956E8F70E2}" type="sibTrans" cxnId="{F9CEA056-7EA0-4F9D-ADF1-26D744795E08}">
      <dgm:prSet/>
      <dgm:spPr/>
      <dgm:t>
        <a:bodyPr/>
        <a:lstStyle/>
        <a:p>
          <a:endParaRPr lang="uk-UA"/>
        </a:p>
      </dgm:t>
    </dgm:pt>
    <dgm:pt modelId="{224CB53E-674B-4903-BAA1-2C1DC8A4C2D5}">
      <dgm:prSet phldrT="[Текст]" custT="1"/>
      <dgm:spPr/>
      <dgm:t>
        <a:bodyPr/>
        <a:lstStyle/>
        <a:p>
          <a:r>
            <a:rPr lang="uk-UA" sz="1550" b="1" dirty="0" smtClean="0"/>
            <a:t>Адміністративні правопорушення </a:t>
          </a:r>
          <a:endParaRPr lang="uk-UA" sz="1550" b="1" dirty="0"/>
        </a:p>
      </dgm:t>
    </dgm:pt>
    <dgm:pt modelId="{0FE8744D-1E5C-4675-9909-6DF178F98C13}" type="parTrans" cxnId="{79BFDF73-45AF-47FD-8998-970CE2D4CC52}">
      <dgm:prSet/>
      <dgm:spPr/>
      <dgm:t>
        <a:bodyPr/>
        <a:lstStyle/>
        <a:p>
          <a:endParaRPr lang="uk-UA"/>
        </a:p>
      </dgm:t>
    </dgm:pt>
    <dgm:pt modelId="{84761690-1040-436E-9B74-5FDEFB9484F3}" type="sibTrans" cxnId="{79BFDF73-45AF-47FD-8998-970CE2D4CC52}">
      <dgm:prSet/>
      <dgm:spPr/>
      <dgm:t>
        <a:bodyPr/>
        <a:lstStyle/>
        <a:p>
          <a:endParaRPr lang="uk-UA"/>
        </a:p>
      </dgm:t>
    </dgm:pt>
    <dgm:pt modelId="{4AE3D8DE-E88C-46B6-9086-CBC09C2BD789}">
      <dgm:prSet phldrT="[Текст]" custT="1"/>
      <dgm:spPr/>
      <dgm:t>
        <a:bodyPr/>
        <a:lstStyle/>
        <a:p>
          <a:r>
            <a:rPr lang="uk-UA" sz="1550" b="1" dirty="0" smtClean="0"/>
            <a:t>Позадоговірні</a:t>
          </a:r>
          <a:endParaRPr lang="uk-UA" sz="1550" b="1" dirty="0"/>
        </a:p>
      </dgm:t>
    </dgm:pt>
    <dgm:pt modelId="{28403551-DE7E-408B-8F0B-E493B87DF1A1}" type="parTrans" cxnId="{A824A680-A327-48DF-BAE6-CC85E72DE0D5}">
      <dgm:prSet/>
      <dgm:spPr/>
      <dgm:t>
        <a:bodyPr/>
        <a:lstStyle/>
        <a:p>
          <a:endParaRPr lang="uk-UA"/>
        </a:p>
      </dgm:t>
    </dgm:pt>
    <dgm:pt modelId="{E544A50D-F3AB-4ED7-BD61-770D629DF4D0}" type="sibTrans" cxnId="{A824A680-A327-48DF-BAE6-CC85E72DE0D5}">
      <dgm:prSet/>
      <dgm:spPr/>
      <dgm:t>
        <a:bodyPr/>
        <a:lstStyle/>
        <a:p>
          <a:endParaRPr lang="uk-UA"/>
        </a:p>
      </dgm:t>
    </dgm:pt>
    <dgm:pt modelId="{2A47BA05-C431-4998-9629-A3B4238890A2}">
      <dgm:prSet phldrT="[Текст]" custT="1"/>
      <dgm:spPr/>
      <dgm:t>
        <a:bodyPr/>
        <a:lstStyle/>
        <a:p>
          <a:r>
            <a:rPr lang="uk-UA" sz="1550" b="1" dirty="0" smtClean="0"/>
            <a:t>Цивільні правопорушення</a:t>
          </a:r>
          <a:endParaRPr lang="uk-UA" sz="1550" b="1" dirty="0"/>
        </a:p>
      </dgm:t>
    </dgm:pt>
    <dgm:pt modelId="{F29D8CBB-7720-4176-979C-E022AB77EE84}" type="parTrans" cxnId="{AB7C4476-2DAE-4B19-8060-9E1D1B024254}">
      <dgm:prSet/>
      <dgm:spPr/>
      <dgm:t>
        <a:bodyPr/>
        <a:lstStyle/>
        <a:p>
          <a:endParaRPr lang="uk-UA"/>
        </a:p>
      </dgm:t>
    </dgm:pt>
    <dgm:pt modelId="{61715B9C-E084-4BF0-9BB4-A751C7418795}" type="sibTrans" cxnId="{AB7C4476-2DAE-4B19-8060-9E1D1B024254}">
      <dgm:prSet/>
      <dgm:spPr/>
      <dgm:t>
        <a:bodyPr/>
        <a:lstStyle/>
        <a:p>
          <a:endParaRPr lang="uk-UA"/>
        </a:p>
      </dgm:t>
    </dgm:pt>
    <dgm:pt modelId="{564EAB67-9D7E-4991-80A3-C1A09F1F060E}">
      <dgm:prSet phldrT="[Текст]" custT="1"/>
      <dgm:spPr/>
      <dgm:t>
        <a:bodyPr/>
        <a:lstStyle/>
        <a:p>
          <a:r>
            <a:rPr lang="uk-UA" sz="1550" b="1" dirty="0" smtClean="0"/>
            <a:t>Господарські правопорушення</a:t>
          </a:r>
          <a:endParaRPr lang="uk-UA" sz="1550" b="1" dirty="0"/>
        </a:p>
      </dgm:t>
    </dgm:pt>
    <dgm:pt modelId="{4C9E4866-965F-4DE6-86FB-2933A2B95012}" type="parTrans" cxnId="{5CACFB2D-6066-4FBC-8735-3B174543722C}">
      <dgm:prSet/>
      <dgm:spPr/>
      <dgm:t>
        <a:bodyPr/>
        <a:lstStyle/>
        <a:p>
          <a:endParaRPr lang="uk-UA"/>
        </a:p>
      </dgm:t>
    </dgm:pt>
    <dgm:pt modelId="{8CCDBD5C-47D3-4C0F-9B10-C3B79D01A037}" type="sibTrans" cxnId="{5CACFB2D-6066-4FBC-8735-3B174543722C}">
      <dgm:prSet/>
      <dgm:spPr/>
      <dgm:t>
        <a:bodyPr/>
        <a:lstStyle/>
        <a:p>
          <a:endParaRPr lang="uk-UA"/>
        </a:p>
      </dgm:t>
    </dgm:pt>
    <dgm:pt modelId="{42C27543-E8A8-493A-8C39-E66AF9439712}">
      <dgm:prSet phldrT="[Текст]" custT="1"/>
      <dgm:spPr/>
      <dgm:t>
        <a:bodyPr/>
        <a:lstStyle/>
        <a:p>
          <a:r>
            <a:rPr lang="uk-UA" sz="1550" b="1" dirty="0" smtClean="0"/>
            <a:t>Договірні</a:t>
          </a:r>
          <a:endParaRPr lang="uk-UA" sz="1550" b="1" dirty="0"/>
        </a:p>
      </dgm:t>
    </dgm:pt>
    <dgm:pt modelId="{1366F6DE-5E4D-42F3-9BA5-ECE7C95EB6E9}" type="parTrans" cxnId="{BDFB163C-0CDB-45B2-B179-CC3CC1687771}">
      <dgm:prSet/>
      <dgm:spPr/>
      <dgm:t>
        <a:bodyPr/>
        <a:lstStyle/>
        <a:p>
          <a:endParaRPr lang="uk-UA"/>
        </a:p>
      </dgm:t>
    </dgm:pt>
    <dgm:pt modelId="{7F1E6B6D-0459-4515-B51A-D8BC79FD408D}" type="sibTrans" cxnId="{BDFB163C-0CDB-45B2-B179-CC3CC1687771}">
      <dgm:prSet/>
      <dgm:spPr/>
      <dgm:t>
        <a:bodyPr/>
        <a:lstStyle/>
        <a:p>
          <a:endParaRPr lang="uk-UA"/>
        </a:p>
      </dgm:t>
    </dgm:pt>
    <dgm:pt modelId="{4FDD94C1-4CB0-479C-AEC8-C58BBFCA585E}" type="pres">
      <dgm:prSet presAssocID="{65BD7CCA-65FD-436A-BAF2-EA5C5BFC22C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80BADCFC-E8EC-4F61-A83D-A5A28773F1B2}" type="pres">
      <dgm:prSet presAssocID="{8355C254-B6D9-4D55-84DF-71BA4AFEE36B}" presName="hierRoot1" presStyleCnt="0"/>
      <dgm:spPr/>
      <dgm:t>
        <a:bodyPr/>
        <a:lstStyle/>
        <a:p>
          <a:endParaRPr lang="uk-UA"/>
        </a:p>
      </dgm:t>
    </dgm:pt>
    <dgm:pt modelId="{D0C5CDD3-D76C-4CD5-A932-8331320AAB09}" type="pres">
      <dgm:prSet presAssocID="{8355C254-B6D9-4D55-84DF-71BA4AFEE36B}" presName="composite" presStyleCnt="0"/>
      <dgm:spPr/>
      <dgm:t>
        <a:bodyPr/>
        <a:lstStyle/>
        <a:p>
          <a:endParaRPr lang="uk-UA"/>
        </a:p>
      </dgm:t>
    </dgm:pt>
    <dgm:pt modelId="{C4CD7CC1-64F6-4D25-AA18-9467CE14708B}" type="pres">
      <dgm:prSet presAssocID="{8355C254-B6D9-4D55-84DF-71BA4AFEE36B}" presName="background" presStyleLbl="node0" presStyleIdx="0" presStyleCnt="1"/>
      <dgm:spPr/>
      <dgm:t>
        <a:bodyPr/>
        <a:lstStyle/>
        <a:p>
          <a:endParaRPr lang="uk-UA"/>
        </a:p>
      </dgm:t>
    </dgm:pt>
    <dgm:pt modelId="{0DB91A77-2EC8-4605-B45D-5E6FDD820C27}" type="pres">
      <dgm:prSet presAssocID="{8355C254-B6D9-4D55-84DF-71BA4AFEE36B}" presName="text" presStyleLbl="fgAcc0" presStyleIdx="0" presStyleCnt="1" custScaleX="427526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72FB6166-1D3B-4AE6-96E4-AB7D32D533B4}" type="pres">
      <dgm:prSet presAssocID="{8355C254-B6D9-4D55-84DF-71BA4AFEE36B}" presName="hierChild2" presStyleCnt="0"/>
      <dgm:spPr/>
      <dgm:t>
        <a:bodyPr/>
        <a:lstStyle/>
        <a:p>
          <a:endParaRPr lang="uk-UA"/>
        </a:p>
      </dgm:t>
    </dgm:pt>
    <dgm:pt modelId="{165C2BA6-F4AB-4085-8C1E-8468A46DD468}" type="pres">
      <dgm:prSet presAssocID="{CDF3CEA6-50E2-4153-8112-8DB9467A56A9}" presName="Name10" presStyleLbl="parChTrans1D2" presStyleIdx="0" presStyleCnt="4"/>
      <dgm:spPr/>
      <dgm:t>
        <a:bodyPr/>
        <a:lstStyle/>
        <a:p>
          <a:endParaRPr lang="uk-UA"/>
        </a:p>
      </dgm:t>
    </dgm:pt>
    <dgm:pt modelId="{EC627737-D84E-4F2E-A245-CD26D346D969}" type="pres">
      <dgm:prSet presAssocID="{EF0C816D-2BE5-4ABA-AD51-F0CB6B127413}" presName="hierRoot2" presStyleCnt="0"/>
      <dgm:spPr/>
      <dgm:t>
        <a:bodyPr/>
        <a:lstStyle/>
        <a:p>
          <a:endParaRPr lang="uk-UA"/>
        </a:p>
      </dgm:t>
    </dgm:pt>
    <dgm:pt modelId="{9CC054AC-5BE5-4660-8A1E-826DE9B38B48}" type="pres">
      <dgm:prSet presAssocID="{EF0C816D-2BE5-4ABA-AD51-F0CB6B127413}" presName="composite2" presStyleCnt="0"/>
      <dgm:spPr/>
      <dgm:t>
        <a:bodyPr/>
        <a:lstStyle/>
        <a:p>
          <a:endParaRPr lang="uk-UA"/>
        </a:p>
      </dgm:t>
    </dgm:pt>
    <dgm:pt modelId="{2DEA97EE-8C8E-4D5B-AFC7-7E469A58D343}" type="pres">
      <dgm:prSet presAssocID="{EF0C816D-2BE5-4ABA-AD51-F0CB6B127413}" presName="background2" presStyleLbl="node2" presStyleIdx="0" presStyleCnt="4"/>
      <dgm:spPr/>
      <dgm:t>
        <a:bodyPr/>
        <a:lstStyle/>
        <a:p>
          <a:endParaRPr lang="uk-UA"/>
        </a:p>
      </dgm:t>
    </dgm:pt>
    <dgm:pt modelId="{9E0D9B57-83AB-4467-A63B-CCDC3D340B71}" type="pres">
      <dgm:prSet presAssocID="{EF0C816D-2BE5-4ABA-AD51-F0CB6B127413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AE444B09-5B49-4B98-B6D4-BB17FFEB7F17}" type="pres">
      <dgm:prSet presAssocID="{EF0C816D-2BE5-4ABA-AD51-F0CB6B127413}" presName="hierChild3" presStyleCnt="0"/>
      <dgm:spPr/>
      <dgm:t>
        <a:bodyPr/>
        <a:lstStyle/>
        <a:p>
          <a:endParaRPr lang="uk-UA"/>
        </a:p>
      </dgm:t>
    </dgm:pt>
    <dgm:pt modelId="{B65AC970-4CB1-4456-954D-FF31DF43FDAC}" type="pres">
      <dgm:prSet presAssocID="{0FE8744D-1E5C-4675-9909-6DF178F98C13}" presName="Name10" presStyleLbl="parChTrans1D2" presStyleIdx="1" presStyleCnt="4"/>
      <dgm:spPr/>
      <dgm:t>
        <a:bodyPr/>
        <a:lstStyle/>
        <a:p>
          <a:endParaRPr lang="uk-UA"/>
        </a:p>
      </dgm:t>
    </dgm:pt>
    <dgm:pt modelId="{C7A91B2A-309E-4841-84C1-C59D76569466}" type="pres">
      <dgm:prSet presAssocID="{224CB53E-674B-4903-BAA1-2C1DC8A4C2D5}" presName="hierRoot2" presStyleCnt="0"/>
      <dgm:spPr/>
      <dgm:t>
        <a:bodyPr/>
        <a:lstStyle/>
        <a:p>
          <a:endParaRPr lang="uk-UA"/>
        </a:p>
      </dgm:t>
    </dgm:pt>
    <dgm:pt modelId="{5C91EE23-DA39-40F1-8563-0775738F1E6E}" type="pres">
      <dgm:prSet presAssocID="{224CB53E-674B-4903-BAA1-2C1DC8A4C2D5}" presName="composite2" presStyleCnt="0"/>
      <dgm:spPr/>
      <dgm:t>
        <a:bodyPr/>
        <a:lstStyle/>
        <a:p>
          <a:endParaRPr lang="uk-UA"/>
        </a:p>
      </dgm:t>
    </dgm:pt>
    <dgm:pt modelId="{F2CC4DA7-AFCF-4839-9D2D-B21D5734056A}" type="pres">
      <dgm:prSet presAssocID="{224CB53E-674B-4903-BAA1-2C1DC8A4C2D5}" presName="background2" presStyleLbl="node2" presStyleIdx="1" presStyleCnt="4"/>
      <dgm:spPr/>
      <dgm:t>
        <a:bodyPr/>
        <a:lstStyle/>
        <a:p>
          <a:endParaRPr lang="uk-UA"/>
        </a:p>
      </dgm:t>
    </dgm:pt>
    <dgm:pt modelId="{B664D639-6637-4017-B364-A28CAE6F950C}" type="pres">
      <dgm:prSet presAssocID="{224CB53E-674B-4903-BAA1-2C1DC8A4C2D5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71B9873C-4342-44F1-AE71-26DF40315047}" type="pres">
      <dgm:prSet presAssocID="{224CB53E-674B-4903-BAA1-2C1DC8A4C2D5}" presName="hierChild3" presStyleCnt="0"/>
      <dgm:spPr/>
      <dgm:t>
        <a:bodyPr/>
        <a:lstStyle/>
        <a:p>
          <a:endParaRPr lang="uk-UA"/>
        </a:p>
      </dgm:t>
    </dgm:pt>
    <dgm:pt modelId="{5C1529F1-7F4E-49C8-8586-5F4EEDCC49BE}" type="pres">
      <dgm:prSet presAssocID="{4C9E4866-965F-4DE6-86FB-2933A2B95012}" presName="Name10" presStyleLbl="parChTrans1D2" presStyleIdx="2" presStyleCnt="4"/>
      <dgm:spPr/>
      <dgm:t>
        <a:bodyPr/>
        <a:lstStyle/>
        <a:p>
          <a:endParaRPr lang="uk-UA"/>
        </a:p>
      </dgm:t>
    </dgm:pt>
    <dgm:pt modelId="{DB5EEB9B-0E60-4123-A45B-DA95CB23D09D}" type="pres">
      <dgm:prSet presAssocID="{564EAB67-9D7E-4991-80A3-C1A09F1F060E}" presName="hierRoot2" presStyleCnt="0"/>
      <dgm:spPr/>
      <dgm:t>
        <a:bodyPr/>
        <a:lstStyle/>
        <a:p>
          <a:endParaRPr lang="uk-UA"/>
        </a:p>
      </dgm:t>
    </dgm:pt>
    <dgm:pt modelId="{BED7CA09-A60F-4454-BEA6-43146E776C6D}" type="pres">
      <dgm:prSet presAssocID="{564EAB67-9D7E-4991-80A3-C1A09F1F060E}" presName="composite2" presStyleCnt="0"/>
      <dgm:spPr/>
      <dgm:t>
        <a:bodyPr/>
        <a:lstStyle/>
        <a:p>
          <a:endParaRPr lang="uk-UA"/>
        </a:p>
      </dgm:t>
    </dgm:pt>
    <dgm:pt modelId="{15A8387A-7684-4779-B022-BC1154B4A433}" type="pres">
      <dgm:prSet presAssocID="{564EAB67-9D7E-4991-80A3-C1A09F1F060E}" presName="background2" presStyleLbl="node2" presStyleIdx="2" presStyleCnt="4"/>
      <dgm:spPr/>
      <dgm:t>
        <a:bodyPr/>
        <a:lstStyle/>
        <a:p>
          <a:endParaRPr lang="uk-UA"/>
        </a:p>
      </dgm:t>
    </dgm:pt>
    <dgm:pt modelId="{F6852C98-E2AE-48D0-BF99-C5FFB66BAC89}" type="pres">
      <dgm:prSet presAssocID="{564EAB67-9D7E-4991-80A3-C1A09F1F060E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A1223C06-EE89-4E79-9FE8-405947BC3225}" type="pres">
      <dgm:prSet presAssocID="{564EAB67-9D7E-4991-80A3-C1A09F1F060E}" presName="hierChild3" presStyleCnt="0"/>
      <dgm:spPr/>
      <dgm:t>
        <a:bodyPr/>
        <a:lstStyle/>
        <a:p>
          <a:endParaRPr lang="uk-UA"/>
        </a:p>
      </dgm:t>
    </dgm:pt>
    <dgm:pt modelId="{369C6412-9AFD-40BD-BBD6-D0332FCEB3AB}" type="pres">
      <dgm:prSet presAssocID="{1366F6DE-5E4D-42F3-9BA5-ECE7C95EB6E9}" presName="Name17" presStyleLbl="parChTrans1D3" presStyleIdx="0" presStyleCnt="2"/>
      <dgm:spPr/>
      <dgm:t>
        <a:bodyPr/>
        <a:lstStyle/>
        <a:p>
          <a:endParaRPr lang="uk-UA"/>
        </a:p>
      </dgm:t>
    </dgm:pt>
    <dgm:pt modelId="{62A12C25-0226-4E88-A163-BEC988A47262}" type="pres">
      <dgm:prSet presAssocID="{42C27543-E8A8-493A-8C39-E66AF9439712}" presName="hierRoot3" presStyleCnt="0"/>
      <dgm:spPr/>
      <dgm:t>
        <a:bodyPr/>
        <a:lstStyle/>
        <a:p>
          <a:endParaRPr lang="uk-UA"/>
        </a:p>
      </dgm:t>
    </dgm:pt>
    <dgm:pt modelId="{3C2FBAD2-5CFF-4465-941A-4D3E8CBEC170}" type="pres">
      <dgm:prSet presAssocID="{42C27543-E8A8-493A-8C39-E66AF9439712}" presName="composite3" presStyleCnt="0"/>
      <dgm:spPr/>
      <dgm:t>
        <a:bodyPr/>
        <a:lstStyle/>
        <a:p>
          <a:endParaRPr lang="uk-UA"/>
        </a:p>
      </dgm:t>
    </dgm:pt>
    <dgm:pt modelId="{25B7F566-0B26-4946-90AA-5B28B56B37D3}" type="pres">
      <dgm:prSet presAssocID="{42C27543-E8A8-493A-8C39-E66AF9439712}" presName="background3" presStyleLbl="node3" presStyleIdx="0" presStyleCnt="2"/>
      <dgm:spPr/>
      <dgm:t>
        <a:bodyPr/>
        <a:lstStyle/>
        <a:p>
          <a:endParaRPr lang="uk-UA"/>
        </a:p>
      </dgm:t>
    </dgm:pt>
    <dgm:pt modelId="{37C3470D-3E8C-4336-B42C-F5426DC157F4}" type="pres">
      <dgm:prSet presAssocID="{42C27543-E8A8-493A-8C39-E66AF9439712}" presName="text3" presStyleLbl="fgAcc3" presStyleIdx="0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048DDBD0-12BA-4897-A4F7-EEFEE7BADEE7}" type="pres">
      <dgm:prSet presAssocID="{42C27543-E8A8-493A-8C39-E66AF9439712}" presName="hierChild4" presStyleCnt="0"/>
      <dgm:spPr/>
      <dgm:t>
        <a:bodyPr/>
        <a:lstStyle/>
        <a:p>
          <a:endParaRPr lang="uk-UA"/>
        </a:p>
      </dgm:t>
    </dgm:pt>
    <dgm:pt modelId="{96577172-D8AB-4C90-8187-EE2D85217BF9}" type="pres">
      <dgm:prSet presAssocID="{28403551-DE7E-408B-8F0B-E493B87DF1A1}" presName="Name17" presStyleLbl="parChTrans1D3" presStyleIdx="1" presStyleCnt="2"/>
      <dgm:spPr/>
      <dgm:t>
        <a:bodyPr/>
        <a:lstStyle/>
        <a:p>
          <a:endParaRPr lang="uk-UA"/>
        </a:p>
      </dgm:t>
    </dgm:pt>
    <dgm:pt modelId="{FAC01BC4-1080-42E7-BB59-6375DE1EF14B}" type="pres">
      <dgm:prSet presAssocID="{4AE3D8DE-E88C-46B6-9086-CBC09C2BD789}" presName="hierRoot3" presStyleCnt="0"/>
      <dgm:spPr/>
      <dgm:t>
        <a:bodyPr/>
        <a:lstStyle/>
        <a:p>
          <a:endParaRPr lang="uk-UA"/>
        </a:p>
      </dgm:t>
    </dgm:pt>
    <dgm:pt modelId="{51501386-D857-444B-AEA5-076BF327B958}" type="pres">
      <dgm:prSet presAssocID="{4AE3D8DE-E88C-46B6-9086-CBC09C2BD789}" presName="composite3" presStyleCnt="0"/>
      <dgm:spPr/>
      <dgm:t>
        <a:bodyPr/>
        <a:lstStyle/>
        <a:p>
          <a:endParaRPr lang="uk-UA"/>
        </a:p>
      </dgm:t>
    </dgm:pt>
    <dgm:pt modelId="{5A71BE7F-0A08-4F39-9AFE-355CDCB68761}" type="pres">
      <dgm:prSet presAssocID="{4AE3D8DE-E88C-46B6-9086-CBC09C2BD789}" presName="background3" presStyleLbl="node3" presStyleIdx="1" presStyleCnt="2"/>
      <dgm:spPr/>
      <dgm:t>
        <a:bodyPr/>
        <a:lstStyle/>
        <a:p>
          <a:endParaRPr lang="uk-UA"/>
        </a:p>
      </dgm:t>
    </dgm:pt>
    <dgm:pt modelId="{DC1C00BC-8B2A-44BD-A373-A8E8B64A9CEA}" type="pres">
      <dgm:prSet presAssocID="{4AE3D8DE-E88C-46B6-9086-CBC09C2BD789}" presName="text3" presStyleLbl="fgAcc3" presStyleIdx="1" presStyleCnt="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78E60DD3-54BC-4398-8076-22C6D4216064}" type="pres">
      <dgm:prSet presAssocID="{4AE3D8DE-E88C-46B6-9086-CBC09C2BD789}" presName="hierChild4" presStyleCnt="0"/>
      <dgm:spPr/>
      <dgm:t>
        <a:bodyPr/>
        <a:lstStyle/>
        <a:p>
          <a:endParaRPr lang="uk-UA"/>
        </a:p>
      </dgm:t>
    </dgm:pt>
    <dgm:pt modelId="{28673C51-12FD-47F2-A4E2-78260037C298}" type="pres">
      <dgm:prSet presAssocID="{F29D8CBB-7720-4176-979C-E022AB77EE84}" presName="Name10" presStyleLbl="parChTrans1D2" presStyleIdx="3" presStyleCnt="4"/>
      <dgm:spPr/>
      <dgm:t>
        <a:bodyPr/>
        <a:lstStyle/>
        <a:p>
          <a:endParaRPr lang="uk-UA"/>
        </a:p>
      </dgm:t>
    </dgm:pt>
    <dgm:pt modelId="{405009F2-C067-49C7-B251-9BA58EE8A8C5}" type="pres">
      <dgm:prSet presAssocID="{2A47BA05-C431-4998-9629-A3B4238890A2}" presName="hierRoot2" presStyleCnt="0"/>
      <dgm:spPr/>
      <dgm:t>
        <a:bodyPr/>
        <a:lstStyle/>
        <a:p>
          <a:endParaRPr lang="uk-UA"/>
        </a:p>
      </dgm:t>
    </dgm:pt>
    <dgm:pt modelId="{E69859F4-B90F-4920-8E8C-E632CBA3E32D}" type="pres">
      <dgm:prSet presAssocID="{2A47BA05-C431-4998-9629-A3B4238890A2}" presName="composite2" presStyleCnt="0"/>
      <dgm:spPr/>
      <dgm:t>
        <a:bodyPr/>
        <a:lstStyle/>
        <a:p>
          <a:endParaRPr lang="uk-UA"/>
        </a:p>
      </dgm:t>
    </dgm:pt>
    <dgm:pt modelId="{B0BA0754-7C69-4026-A1C1-B6AB33E3279B}" type="pres">
      <dgm:prSet presAssocID="{2A47BA05-C431-4998-9629-A3B4238890A2}" presName="background2" presStyleLbl="node2" presStyleIdx="3" presStyleCnt="4"/>
      <dgm:spPr/>
      <dgm:t>
        <a:bodyPr/>
        <a:lstStyle/>
        <a:p>
          <a:endParaRPr lang="uk-UA"/>
        </a:p>
      </dgm:t>
    </dgm:pt>
    <dgm:pt modelId="{D42121AC-23CA-476B-BBD7-E7DFF17EA196}" type="pres">
      <dgm:prSet presAssocID="{2A47BA05-C431-4998-9629-A3B4238890A2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D4030D35-FA17-419F-8C5C-C2DB76491CF5}" type="pres">
      <dgm:prSet presAssocID="{2A47BA05-C431-4998-9629-A3B4238890A2}" presName="hierChild3" presStyleCnt="0"/>
      <dgm:spPr/>
      <dgm:t>
        <a:bodyPr/>
        <a:lstStyle/>
        <a:p>
          <a:endParaRPr lang="uk-UA"/>
        </a:p>
      </dgm:t>
    </dgm:pt>
  </dgm:ptLst>
  <dgm:cxnLst>
    <dgm:cxn modelId="{63DA8396-76BF-45C4-AAAE-ACDD1562D863}" type="presOf" srcId="{F29D8CBB-7720-4176-979C-E022AB77EE84}" destId="{28673C51-12FD-47F2-A4E2-78260037C298}" srcOrd="0" destOrd="0" presId="urn:microsoft.com/office/officeart/2005/8/layout/hierarchy1"/>
    <dgm:cxn modelId="{2E442A73-5321-42B4-ACC7-866BEF0A5DC7}" type="presOf" srcId="{224CB53E-674B-4903-BAA1-2C1DC8A4C2D5}" destId="{B664D639-6637-4017-B364-A28CAE6F950C}" srcOrd="0" destOrd="0" presId="urn:microsoft.com/office/officeart/2005/8/layout/hierarchy1"/>
    <dgm:cxn modelId="{AB7C4476-2DAE-4B19-8060-9E1D1B024254}" srcId="{8355C254-B6D9-4D55-84DF-71BA4AFEE36B}" destId="{2A47BA05-C431-4998-9629-A3B4238890A2}" srcOrd="3" destOrd="0" parTransId="{F29D8CBB-7720-4176-979C-E022AB77EE84}" sibTransId="{61715B9C-E084-4BF0-9BB4-A751C7418795}"/>
    <dgm:cxn modelId="{2CBBC5F4-5329-46F3-A075-D15C4B4DB6A5}" type="presOf" srcId="{28403551-DE7E-408B-8F0B-E493B87DF1A1}" destId="{96577172-D8AB-4C90-8187-EE2D85217BF9}" srcOrd="0" destOrd="0" presId="urn:microsoft.com/office/officeart/2005/8/layout/hierarchy1"/>
    <dgm:cxn modelId="{2805F2B3-3D96-4DDA-8528-D4EBF2BA1C99}" type="presOf" srcId="{564EAB67-9D7E-4991-80A3-C1A09F1F060E}" destId="{F6852C98-E2AE-48D0-BF99-C5FFB66BAC89}" srcOrd="0" destOrd="0" presId="urn:microsoft.com/office/officeart/2005/8/layout/hierarchy1"/>
    <dgm:cxn modelId="{A824A680-A327-48DF-BAE6-CC85E72DE0D5}" srcId="{564EAB67-9D7E-4991-80A3-C1A09F1F060E}" destId="{4AE3D8DE-E88C-46B6-9086-CBC09C2BD789}" srcOrd="1" destOrd="0" parTransId="{28403551-DE7E-408B-8F0B-E493B87DF1A1}" sibTransId="{E544A50D-F3AB-4ED7-BD61-770D629DF4D0}"/>
    <dgm:cxn modelId="{6E37BEDA-44B1-4CFF-ACF2-E68C10A0FDFD}" type="presOf" srcId="{8355C254-B6D9-4D55-84DF-71BA4AFEE36B}" destId="{0DB91A77-2EC8-4605-B45D-5E6FDD820C27}" srcOrd="0" destOrd="0" presId="urn:microsoft.com/office/officeart/2005/8/layout/hierarchy1"/>
    <dgm:cxn modelId="{66D53207-E517-4D5E-BC83-3F162A1D2894}" type="presOf" srcId="{EF0C816D-2BE5-4ABA-AD51-F0CB6B127413}" destId="{9E0D9B57-83AB-4467-A63B-CCDC3D340B71}" srcOrd="0" destOrd="0" presId="urn:microsoft.com/office/officeart/2005/8/layout/hierarchy1"/>
    <dgm:cxn modelId="{E92421B0-041A-4A22-B33F-6B3133012436}" type="presOf" srcId="{4AE3D8DE-E88C-46B6-9086-CBC09C2BD789}" destId="{DC1C00BC-8B2A-44BD-A373-A8E8B64A9CEA}" srcOrd="0" destOrd="0" presId="urn:microsoft.com/office/officeart/2005/8/layout/hierarchy1"/>
    <dgm:cxn modelId="{A0A4ED1A-8401-4A50-B6C2-2D8930238B4D}" type="presOf" srcId="{65BD7CCA-65FD-436A-BAF2-EA5C5BFC22C2}" destId="{4FDD94C1-4CB0-479C-AEC8-C58BBFCA585E}" srcOrd="0" destOrd="0" presId="urn:microsoft.com/office/officeart/2005/8/layout/hierarchy1"/>
    <dgm:cxn modelId="{FFA04AD3-B359-46AB-8451-7449457AC6E5}" type="presOf" srcId="{1366F6DE-5E4D-42F3-9BA5-ECE7C95EB6E9}" destId="{369C6412-9AFD-40BD-BBD6-D0332FCEB3AB}" srcOrd="0" destOrd="0" presId="urn:microsoft.com/office/officeart/2005/8/layout/hierarchy1"/>
    <dgm:cxn modelId="{79BFDF73-45AF-47FD-8998-970CE2D4CC52}" srcId="{8355C254-B6D9-4D55-84DF-71BA4AFEE36B}" destId="{224CB53E-674B-4903-BAA1-2C1DC8A4C2D5}" srcOrd="1" destOrd="0" parTransId="{0FE8744D-1E5C-4675-9909-6DF178F98C13}" sibTransId="{84761690-1040-436E-9B74-5FDEFB9484F3}"/>
    <dgm:cxn modelId="{2A9D0967-3E60-47D6-8E49-DD8CA14F905D}" type="presOf" srcId="{0FE8744D-1E5C-4675-9909-6DF178F98C13}" destId="{B65AC970-4CB1-4456-954D-FF31DF43FDAC}" srcOrd="0" destOrd="0" presId="urn:microsoft.com/office/officeart/2005/8/layout/hierarchy1"/>
    <dgm:cxn modelId="{C28C71EA-24AE-424E-9A33-E61A97E5403E}" srcId="{65BD7CCA-65FD-436A-BAF2-EA5C5BFC22C2}" destId="{8355C254-B6D9-4D55-84DF-71BA4AFEE36B}" srcOrd="0" destOrd="0" parTransId="{F853CC03-8E94-4AF3-95F7-38B1967145B2}" sibTransId="{5468DCEA-77EA-4346-8FEF-DDCD11D77C1E}"/>
    <dgm:cxn modelId="{BDFB163C-0CDB-45B2-B179-CC3CC1687771}" srcId="{564EAB67-9D7E-4991-80A3-C1A09F1F060E}" destId="{42C27543-E8A8-493A-8C39-E66AF9439712}" srcOrd="0" destOrd="0" parTransId="{1366F6DE-5E4D-42F3-9BA5-ECE7C95EB6E9}" sibTransId="{7F1E6B6D-0459-4515-B51A-D8BC79FD408D}"/>
    <dgm:cxn modelId="{5F226804-2CC7-453F-B6DB-1DC6E7655F74}" type="presOf" srcId="{4C9E4866-965F-4DE6-86FB-2933A2B95012}" destId="{5C1529F1-7F4E-49C8-8586-5F4EEDCC49BE}" srcOrd="0" destOrd="0" presId="urn:microsoft.com/office/officeart/2005/8/layout/hierarchy1"/>
    <dgm:cxn modelId="{5CACFB2D-6066-4FBC-8735-3B174543722C}" srcId="{8355C254-B6D9-4D55-84DF-71BA4AFEE36B}" destId="{564EAB67-9D7E-4991-80A3-C1A09F1F060E}" srcOrd="2" destOrd="0" parTransId="{4C9E4866-965F-4DE6-86FB-2933A2B95012}" sibTransId="{8CCDBD5C-47D3-4C0F-9B10-C3B79D01A037}"/>
    <dgm:cxn modelId="{9F70114C-C8B7-4D84-B3F7-DF8DBDAB4806}" type="presOf" srcId="{CDF3CEA6-50E2-4153-8112-8DB9467A56A9}" destId="{165C2BA6-F4AB-4085-8C1E-8468A46DD468}" srcOrd="0" destOrd="0" presId="urn:microsoft.com/office/officeart/2005/8/layout/hierarchy1"/>
    <dgm:cxn modelId="{F9CEA056-7EA0-4F9D-ADF1-26D744795E08}" srcId="{8355C254-B6D9-4D55-84DF-71BA4AFEE36B}" destId="{EF0C816D-2BE5-4ABA-AD51-F0CB6B127413}" srcOrd="0" destOrd="0" parTransId="{CDF3CEA6-50E2-4153-8112-8DB9467A56A9}" sibTransId="{F6B67E3A-783F-4EEB-9FE9-F1956E8F70E2}"/>
    <dgm:cxn modelId="{14B7829F-DC2F-42A7-8AAF-1B70573E6E9D}" type="presOf" srcId="{2A47BA05-C431-4998-9629-A3B4238890A2}" destId="{D42121AC-23CA-476B-BBD7-E7DFF17EA196}" srcOrd="0" destOrd="0" presId="urn:microsoft.com/office/officeart/2005/8/layout/hierarchy1"/>
    <dgm:cxn modelId="{144BC60E-A39D-4561-B7FA-62BE475C6FE0}" type="presOf" srcId="{42C27543-E8A8-493A-8C39-E66AF9439712}" destId="{37C3470D-3E8C-4336-B42C-F5426DC157F4}" srcOrd="0" destOrd="0" presId="urn:microsoft.com/office/officeart/2005/8/layout/hierarchy1"/>
    <dgm:cxn modelId="{94EBFDD0-72ED-4D42-9CEF-2FAAA882DF56}" type="presParOf" srcId="{4FDD94C1-4CB0-479C-AEC8-C58BBFCA585E}" destId="{80BADCFC-E8EC-4F61-A83D-A5A28773F1B2}" srcOrd="0" destOrd="0" presId="urn:microsoft.com/office/officeart/2005/8/layout/hierarchy1"/>
    <dgm:cxn modelId="{2A86C6C3-B05C-4A97-AEBB-F8BA4D096227}" type="presParOf" srcId="{80BADCFC-E8EC-4F61-A83D-A5A28773F1B2}" destId="{D0C5CDD3-D76C-4CD5-A932-8331320AAB09}" srcOrd="0" destOrd="0" presId="urn:microsoft.com/office/officeart/2005/8/layout/hierarchy1"/>
    <dgm:cxn modelId="{E65211C3-22FF-4403-A258-70E5AE5E82DD}" type="presParOf" srcId="{D0C5CDD3-D76C-4CD5-A932-8331320AAB09}" destId="{C4CD7CC1-64F6-4D25-AA18-9467CE14708B}" srcOrd="0" destOrd="0" presId="urn:microsoft.com/office/officeart/2005/8/layout/hierarchy1"/>
    <dgm:cxn modelId="{5EC41C55-F9B5-46ED-BC86-085B8904D122}" type="presParOf" srcId="{D0C5CDD3-D76C-4CD5-A932-8331320AAB09}" destId="{0DB91A77-2EC8-4605-B45D-5E6FDD820C27}" srcOrd="1" destOrd="0" presId="urn:microsoft.com/office/officeart/2005/8/layout/hierarchy1"/>
    <dgm:cxn modelId="{55ACB838-EF84-48BA-9611-F2A702950CD2}" type="presParOf" srcId="{80BADCFC-E8EC-4F61-A83D-A5A28773F1B2}" destId="{72FB6166-1D3B-4AE6-96E4-AB7D32D533B4}" srcOrd="1" destOrd="0" presId="urn:microsoft.com/office/officeart/2005/8/layout/hierarchy1"/>
    <dgm:cxn modelId="{5BB09C14-2B7F-4392-863F-CF7AE6620A98}" type="presParOf" srcId="{72FB6166-1D3B-4AE6-96E4-AB7D32D533B4}" destId="{165C2BA6-F4AB-4085-8C1E-8468A46DD468}" srcOrd="0" destOrd="0" presId="urn:microsoft.com/office/officeart/2005/8/layout/hierarchy1"/>
    <dgm:cxn modelId="{1E92F48B-A032-427C-B475-37612C2BDA81}" type="presParOf" srcId="{72FB6166-1D3B-4AE6-96E4-AB7D32D533B4}" destId="{EC627737-D84E-4F2E-A245-CD26D346D969}" srcOrd="1" destOrd="0" presId="urn:microsoft.com/office/officeart/2005/8/layout/hierarchy1"/>
    <dgm:cxn modelId="{AA4630B4-8C63-4F9B-9C29-F93D7E67F594}" type="presParOf" srcId="{EC627737-D84E-4F2E-A245-CD26D346D969}" destId="{9CC054AC-5BE5-4660-8A1E-826DE9B38B48}" srcOrd="0" destOrd="0" presId="urn:microsoft.com/office/officeart/2005/8/layout/hierarchy1"/>
    <dgm:cxn modelId="{BCF54612-3E7F-4000-8F64-0031B4E1C821}" type="presParOf" srcId="{9CC054AC-5BE5-4660-8A1E-826DE9B38B48}" destId="{2DEA97EE-8C8E-4D5B-AFC7-7E469A58D343}" srcOrd="0" destOrd="0" presId="urn:microsoft.com/office/officeart/2005/8/layout/hierarchy1"/>
    <dgm:cxn modelId="{F3272A08-F8D1-4922-BDBA-2A3AB18FE548}" type="presParOf" srcId="{9CC054AC-5BE5-4660-8A1E-826DE9B38B48}" destId="{9E0D9B57-83AB-4467-A63B-CCDC3D340B71}" srcOrd="1" destOrd="0" presId="urn:microsoft.com/office/officeart/2005/8/layout/hierarchy1"/>
    <dgm:cxn modelId="{1FACA016-6BD6-4AE0-992A-7EB61C14F129}" type="presParOf" srcId="{EC627737-D84E-4F2E-A245-CD26D346D969}" destId="{AE444B09-5B49-4B98-B6D4-BB17FFEB7F17}" srcOrd="1" destOrd="0" presId="urn:microsoft.com/office/officeart/2005/8/layout/hierarchy1"/>
    <dgm:cxn modelId="{8593269F-1AE1-4B96-A033-AF8183B8D970}" type="presParOf" srcId="{72FB6166-1D3B-4AE6-96E4-AB7D32D533B4}" destId="{B65AC970-4CB1-4456-954D-FF31DF43FDAC}" srcOrd="2" destOrd="0" presId="urn:microsoft.com/office/officeart/2005/8/layout/hierarchy1"/>
    <dgm:cxn modelId="{00DA42E4-304E-441E-A699-9A1AB9ABF68A}" type="presParOf" srcId="{72FB6166-1D3B-4AE6-96E4-AB7D32D533B4}" destId="{C7A91B2A-309E-4841-84C1-C59D76569466}" srcOrd="3" destOrd="0" presId="urn:microsoft.com/office/officeart/2005/8/layout/hierarchy1"/>
    <dgm:cxn modelId="{C88D2E83-88E3-4D10-B18A-AC709B95364D}" type="presParOf" srcId="{C7A91B2A-309E-4841-84C1-C59D76569466}" destId="{5C91EE23-DA39-40F1-8563-0775738F1E6E}" srcOrd="0" destOrd="0" presId="urn:microsoft.com/office/officeart/2005/8/layout/hierarchy1"/>
    <dgm:cxn modelId="{B2B82364-7A98-43F5-95C6-189BB955B4C3}" type="presParOf" srcId="{5C91EE23-DA39-40F1-8563-0775738F1E6E}" destId="{F2CC4DA7-AFCF-4839-9D2D-B21D5734056A}" srcOrd="0" destOrd="0" presId="urn:microsoft.com/office/officeart/2005/8/layout/hierarchy1"/>
    <dgm:cxn modelId="{DC93C504-F553-44B0-92A2-8656E76FD8E1}" type="presParOf" srcId="{5C91EE23-DA39-40F1-8563-0775738F1E6E}" destId="{B664D639-6637-4017-B364-A28CAE6F950C}" srcOrd="1" destOrd="0" presId="urn:microsoft.com/office/officeart/2005/8/layout/hierarchy1"/>
    <dgm:cxn modelId="{97D5FD51-001A-4354-BB95-56FFAF00CE03}" type="presParOf" srcId="{C7A91B2A-309E-4841-84C1-C59D76569466}" destId="{71B9873C-4342-44F1-AE71-26DF40315047}" srcOrd="1" destOrd="0" presId="urn:microsoft.com/office/officeart/2005/8/layout/hierarchy1"/>
    <dgm:cxn modelId="{2CEC9E1E-923C-4A64-BA5F-5FBE139A3569}" type="presParOf" srcId="{72FB6166-1D3B-4AE6-96E4-AB7D32D533B4}" destId="{5C1529F1-7F4E-49C8-8586-5F4EEDCC49BE}" srcOrd="4" destOrd="0" presId="urn:microsoft.com/office/officeart/2005/8/layout/hierarchy1"/>
    <dgm:cxn modelId="{9DA3EE51-C98B-4E0A-9FA6-C00A99EFBD2D}" type="presParOf" srcId="{72FB6166-1D3B-4AE6-96E4-AB7D32D533B4}" destId="{DB5EEB9B-0E60-4123-A45B-DA95CB23D09D}" srcOrd="5" destOrd="0" presId="urn:microsoft.com/office/officeart/2005/8/layout/hierarchy1"/>
    <dgm:cxn modelId="{CCF562ED-9221-42B9-90E7-666EB886A1C7}" type="presParOf" srcId="{DB5EEB9B-0E60-4123-A45B-DA95CB23D09D}" destId="{BED7CA09-A60F-4454-BEA6-43146E776C6D}" srcOrd="0" destOrd="0" presId="urn:microsoft.com/office/officeart/2005/8/layout/hierarchy1"/>
    <dgm:cxn modelId="{641B7F2F-2CAB-4736-AE52-0CE3DDDDFD2F}" type="presParOf" srcId="{BED7CA09-A60F-4454-BEA6-43146E776C6D}" destId="{15A8387A-7684-4779-B022-BC1154B4A433}" srcOrd="0" destOrd="0" presId="urn:microsoft.com/office/officeart/2005/8/layout/hierarchy1"/>
    <dgm:cxn modelId="{F2AD4410-C926-4BD5-80A9-FAC88219D2DE}" type="presParOf" srcId="{BED7CA09-A60F-4454-BEA6-43146E776C6D}" destId="{F6852C98-E2AE-48D0-BF99-C5FFB66BAC89}" srcOrd="1" destOrd="0" presId="urn:microsoft.com/office/officeart/2005/8/layout/hierarchy1"/>
    <dgm:cxn modelId="{4BA05399-BC0C-40EC-B0CB-1B3CA1826769}" type="presParOf" srcId="{DB5EEB9B-0E60-4123-A45B-DA95CB23D09D}" destId="{A1223C06-EE89-4E79-9FE8-405947BC3225}" srcOrd="1" destOrd="0" presId="urn:microsoft.com/office/officeart/2005/8/layout/hierarchy1"/>
    <dgm:cxn modelId="{38D4EBDC-C919-4F60-B3B4-F4DB7ED485CE}" type="presParOf" srcId="{A1223C06-EE89-4E79-9FE8-405947BC3225}" destId="{369C6412-9AFD-40BD-BBD6-D0332FCEB3AB}" srcOrd="0" destOrd="0" presId="urn:microsoft.com/office/officeart/2005/8/layout/hierarchy1"/>
    <dgm:cxn modelId="{665A0993-46BA-4788-8AF1-8B5FD2830EC2}" type="presParOf" srcId="{A1223C06-EE89-4E79-9FE8-405947BC3225}" destId="{62A12C25-0226-4E88-A163-BEC988A47262}" srcOrd="1" destOrd="0" presId="urn:microsoft.com/office/officeart/2005/8/layout/hierarchy1"/>
    <dgm:cxn modelId="{57FFF0EC-5108-47DF-8A05-D11BD6B306CE}" type="presParOf" srcId="{62A12C25-0226-4E88-A163-BEC988A47262}" destId="{3C2FBAD2-5CFF-4465-941A-4D3E8CBEC170}" srcOrd="0" destOrd="0" presId="urn:microsoft.com/office/officeart/2005/8/layout/hierarchy1"/>
    <dgm:cxn modelId="{D4D99939-B4D3-4AF5-9DC8-CE7BA6AC50CE}" type="presParOf" srcId="{3C2FBAD2-5CFF-4465-941A-4D3E8CBEC170}" destId="{25B7F566-0B26-4946-90AA-5B28B56B37D3}" srcOrd="0" destOrd="0" presId="urn:microsoft.com/office/officeart/2005/8/layout/hierarchy1"/>
    <dgm:cxn modelId="{89903F96-5AE4-4487-9479-AA0A3503CD36}" type="presParOf" srcId="{3C2FBAD2-5CFF-4465-941A-4D3E8CBEC170}" destId="{37C3470D-3E8C-4336-B42C-F5426DC157F4}" srcOrd="1" destOrd="0" presId="urn:microsoft.com/office/officeart/2005/8/layout/hierarchy1"/>
    <dgm:cxn modelId="{DAEF851C-2FBB-4DF9-9F74-DD0A7D458DF7}" type="presParOf" srcId="{62A12C25-0226-4E88-A163-BEC988A47262}" destId="{048DDBD0-12BA-4897-A4F7-EEFEE7BADEE7}" srcOrd="1" destOrd="0" presId="urn:microsoft.com/office/officeart/2005/8/layout/hierarchy1"/>
    <dgm:cxn modelId="{21179D8E-0C26-4EE1-BD7F-D4CF759C54FB}" type="presParOf" srcId="{A1223C06-EE89-4E79-9FE8-405947BC3225}" destId="{96577172-D8AB-4C90-8187-EE2D85217BF9}" srcOrd="2" destOrd="0" presId="urn:microsoft.com/office/officeart/2005/8/layout/hierarchy1"/>
    <dgm:cxn modelId="{037F14DC-2BCB-4159-B575-8DB515CE0F4D}" type="presParOf" srcId="{A1223C06-EE89-4E79-9FE8-405947BC3225}" destId="{FAC01BC4-1080-42E7-BB59-6375DE1EF14B}" srcOrd="3" destOrd="0" presId="urn:microsoft.com/office/officeart/2005/8/layout/hierarchy1"/>
    <dgm:cxn modelId="{0E01CF3C-3DC2-4C84-8027-6E1004C5D1AF}" type="presParOf" srcId="{FAC01BC4-1080-42E7-BB59-6375DE1EF14B}" destId="{51501386-D857-444B-AEA5-076BF327B958}" srcOrd="0" destOrd="0" presId="urn:microsoft.com/office/officeart/2005/8/layout/hierarchy1"/>
    <dgm:cxn modelId="{61AEE871-2E9A-41E9-AEA8-A6A87B8C5CBF}" type="presParOf" srcId="{51501386-D857-444B-AEA5-076BF327B958}" destId="{5A71BE7F-0A08-4F39-9AFE-355CDCB68761}" srcOrd="0" destOrd="0" presId="urn:microsoft.com/office/officeart/2005/8/layout/hierarchy1"/>
    <dgm:cxn modelId="{94DA9BB9-6622-4A7C-8E0B-33304E8EC682}" type="presParOf" srcId="{51501386-D857-444B-AEA5-076BF327B958}" destId="{DC1C00BC-8B2A-44BD-A373-A8E8B64A9CEA}" srcOrd="1" destOrd="0" presId="urn:microsoft.com/office/officeart/2005/8/layout/hierarchy1"/>
    <dgm:cxn modelId="{EF3D3202-607D-4C19-9641-34C91E0323CA}" type="presParOf" srcId="{FAC01BC4-1080-42E7-BB59-6375DE1EF14B}" destId="{78E60DD3-54BC-4398-8076-22C6D4216064}" srcOrd="1" destOrd="0" presId="urn:microsoft.com/office/officeart/2005/8/layout/hierarchy1"/>
    <dgm:cxn modelId="{35290B67-18E2-46D1-9865-CA8889434090}" type="presParOf" srcId="{72FB6166-1D3B-4AE6-96E4-AB7D32D533B4}" destId="{28673C51-12FD-47F2-A4E2-78260037C298}" srcOrd="6" destOrd="0" presId="urn:microsoft.com/office/officeart/2005/8/layout/hierarchy1"/>
    <dgm:cxn modelId="{986502C2-2C20-40A2-9BED-B94090399CC3}" type="presParOf" srcId="{72FB6166-1D3B-4AE6-96E4-AB7D32D533B4}" destId="{405009F2-C067-49C7-B251-9BA58EE8A8C5}" srcOrd="7" destOrd="0" presId="urn:microsoft.com/office/officeart/2005/8/layout/hierarchy1"/>
    <dgm:cxn modelId="{CF468E2E-0D58-4629-AF84-22E045ABEC3D}" type="presParOf" srcId="{405009F2-C067-49C7-B251-9BA58EE8A8C5}" destId="{E69859F4-B90F-4920-8E8C-E632CBA3E32D}" srcOrd="0" destOrd="0" presId="urn:microsoft.com/office/officeart/2005/8/layout/hierarchy1"/>
    <dgm:cxn modelId="{D08F8FCD-DE66-46CC-9847-133D25FD0796}" type="presParOf" srcId="{E69859F4-B90F-4920-8E8C-E632CBA3E32D}" destId="{B0BA0754-7C69-4026-A1C1-B6AB33E3279B}" srcOrd="0" destOrd="0" presId="urn:microsoft.com/office/officeart/2005/8/layout/hierarchy1"/>
    <dgm:cxn modelId="{531D943A-A3FD-4D61-8EF4-33FB5D4D2324}" type="presParOf" srcId="{E69859F4-B90F-4920-8E8C-E632CBA3E32D}" destId="{D42121AC-23CA-476B-BBD7-E7DFF17EA196}" srcOrd="1" destOrd="0" presId="urn:microsoft.com/office/officeart/2005/8/layout/hierarchy1"/>
    <dgm:cxn modelId="{8D8DF1A1-CD03-4FD3-BE79-192E7251AA43}" type="presParOf" srcId="{405009F2-C067-49C7-B251-9BA58EE8A8C5}" destId="{D4030D35-FA17-419F-8C5C-C2DB76491CF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2EE1CDE-9D69-45AC-91A2-8D7E54B8D9DC}" type="doc">
      <dgm:prSet loTypeId="urn:microsoft.com/office/officeart/2005/8/layout/matrix3" loCatId="matrix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AD88D0C-D805-4370-9592-D3B395866CB3}">
      <dgm:prSet phldrT="[Текст]" custT="1"/>
      <dgm:spPr/>
      <dgm:t>
        <a:bodyPr/>
        <a:lstStyle/>
        <a:p>
          <a:r>
            <a:rPr lang="uk-UA" sz="1600" b="1" dirty="0" smtClean="0"/>
            <a:t>факт господарського порушення</a:t>
          </a:r>
          <a:endParaRPr lang="uk-UA" sz="1600" b="1" dirty="0"/>
        </a:p>
      </dgm:t>
    </dgm:pt>
    <dgm:pt modelId="{D9A47D51-0B3E-4E81-BCC2-C7CAAAD7FE27}" type="parTrans" cxnId="{A0DE1EA9-EC78-4006-98DC-81E883EA20C3}">
      <dgm:prSet/>
      <dgm:spPr/>
      <dgm:t>
        <a:bodyPr/>
        <a:lstStyle/>
        <a:p>
          <a:endParaRPr lang="uk-UA"/>
        </a:p>
      </dgm:t>
    </dgm:pt>
    <dgm:pt modelId="{15621D3B-669C-45B2-BD59-529A6061887D}" type="sibTrans" cxnId="{A0DE1EA9-EC78-4006-98DC-81E883EA20C3}">
      <dgm:prSet/>
      <dgm:spPr/>
      <dgm:t>
        <a:bodyPr/>
        <a:lstStyle/>
        <a:p>
          <a:endParaRPr lang="uk-UA"/>
        </a:p>
      </dgm:t>
    </dgm:pt>
    <dgm:pt modelId="{920B3079-579A-47CC-8D92-98CB94962DCA}">
      <dgm:prSet phldrT="[Текст]" custT="1"/>
      <dgm:spPr/>
      <dgm:t>
        <a:bodyPr/>
        <a:lstStyle/>
        <a:p>
          <a:r>
            <a:rPr lang="uk-UA" sz="1600" b="1" dirty="0" smtClean="0"/>
            <a:t>збитки, </a:t>
          </a:r>
          <a:r>
            <a:rPr lang="uk-UA" sz="1600" b="1" dirty="0" err="1" smtClean="0"/>
            <a:t>завданi</a:t>
          </a:r>
          <a:r>
            <a:rPr lang="uk-UA" sz="1600" b="1" dirty="0" smtClean="0"/>
            <a:t> порушенням господарського зобов’язання </a:t>
          </a:r>
          <a:endParaRPr lang="uk-UA" sz="1600" b="1" dirty="0"/>
        </a:p>
      </dgm:t>
    </dgm:pt>
    <dgm:pt modelId="{03E52663-1A5A-467E-BD26-1ECCD2BB7A0F}" type="parTrans" cxnId="{ABD07990-382A-46FE-870C-B2DDC594978C}">
      <dgm:prSet/>
      <dgm:spPr/>
      <dgm:t>
        <a:bodyPr/>
        <a:lstStyle/>
        <a:p>
          <a:endParaRPr lang="uk-UA"/>
        </a:p>
      </dgm:t>
    </dgm:pt>
    <dgm:pt modelId="{8E3BED3C-D29D-4C26-B3CA-8648D0FE9A79}" type="sibTrans" cxnId="{ABD07990-382A-46FE-870C-B2DDC594978C}">
      <dgm:prSet/>
      <dgm:spPr/>
      <dgm:t>
        <a:bodyPr/>
        <a:lstStyle/>
        <a:p>
          <a:endParaRPr lang="uk-UA"/>
        </a:p>
      </dgm:t>
    </dgm:pt>
    <dgm:pt modelId="{CF7C772B-C5C1-4186-8FD0-DEF53B12EAEE}">
      <dgm:prSet phldrT="[Текст]" custT="1"/>
      <dgm:spPr/>
      <dgm:t>
        <a:bodyPr/>
        <a:lstStyle/>
        <a:p>
          <a:r>
            <a:rPr lang="uk-UA" sz="1600" b="1" dirty="0" smtClean="0"/>
            <a:t>причинний зв’язок </a:t>
          </a:r>
          <a:r>
            <a:rPr lang="uk-UA" sz="1600" b="1" dirty="0" err="1" smtClean="0"/>
            <a:t>мiж</a:t>
          </a:r>
          <a:r>
            <a:rPr lang="uk-UA" sz="1600" b="1" dirty="0" smtClean="0"/>
            <a:t> протиправною </a:t>
          </a:r>
          <a:r>
            <a:rPr lang="uk-UA" sz="1600" b="1" dirty="0" err="1" smtClean="0"/>
            <a:t>поведiнкою</a:t>
          </a:r>
          <a:r>
            <a:rPr lang="uk-UA" sz="1600" b="1" dirty="0" smtClean="0"/>
            <a:t> порушника i завданими </a:t>
          </a:r>
          <a:r>
            <a:rPr lang="uk-UA" sz="1600" b="1" dirty="0" err="1" smtClean="0"/>
            <a:t>потерпiлому</a:t>
          </a:r>
          <a:r>
            <a:rPr lang="uk-UA" sz="1600" b="1" dirty="0" smtClean="0"/>
            <a:t> збитками</a:t>
          </a:r>
          <a:endParaRPr lang="uk-UA" sz="1600" b="1" dirty="0"/>
        </a:p>
      </dgm:t>
    </dgm:pt>
    <dgm:pt modelId="{9282FF6A-081C-445C-99EF-10347929FB07}" type="parTrans" cxnId="{E693B40E-D222-4E3E-8B5C-C0F8931CAD3C}">
      <dgm:prSet/>
      <dgm:spPr/>
      <dgm:t>
        <a:bodyPr/>
        <a:lstStyle/>
        <a:p>
          <a:endParaRPr lang="uk-UA"/>
        </a:p>
      </dgm:t>
    </dgm:pt>
    <dgm:pt modelId="{0C030B1E-357D-4D99-9B9C-FC38CFC78163}" type="sibTrans" cxnId="{E693B40E-D222-4E3E-8B5C-C0F8931CAD3C}">
      <dgm:prSet/>
      <dgm:spPr/>
      <dgm:t>
        <a:bodyPr/>
        <a:lstStyle/>
        <a:p>
          <a:endParaRPr lang="uk-UA"/>
        </a:p>
      </dgm:t>
    </dgm:pt>
    <dgm:pt modelId="{38A52406-6BE5-42C2-A170-F8CE69AE8437}">
      <dgm:prSet phldrT="[Текст]" custT="1"/>
      <dgm:spPr/>
      <dgm:t>
        <a:bodyPr/>
        <a:lstStyle/>
        <a:p>
          <a:r>
            <a:rPr lang="uk-UA" sz="1600" b="1" dirty="0" smtClean="0"/>
            <a:t>вина правопорушника-учасника господарських </a:t>
          </a:r>
          <a:r>
            <a:rPr lang="uk-UA" sz="1600" b="1" dirty="0" err="1" smtClean="0"/>
            <a:t>вiдносин</a:t>
          </a:r>
          <a:endParaRPr lang="uk-UA" sz="1600" b="1" dirty="0"/>
        </a:p>
      </dgm:t>
    </dgm:pt>
    <dgm:pt modelId="{4EF54A04-ABFF-4982-BE98-45A1378E40A5}" type="parTrans" cxnId="{B6DCF6CA-AEDB-4CAE-8DE2-DBA07457FD6A}">
      <dgm:prSet/>
      <dgm:spPr/>
      <dgm:t>
        <a:bodyPr/>
        <a:lstStyle/>
        <a:p>
          <a:endParaRPr lang="uk-UA"/>
        </a:p>
      </dgm:t>
    </dgm:pt>
    <dgm:pt modelId="{5299F961-56DD-45A3-9F18-7293885D43D8}" type="sibTrans" cxnId="{B6DCF6CA-AEDB-4CAE-8DE2-DBA07457FD6A}">
      <dgm:prSet/>
      <dgm:spPr/>
      <dgm:t>
        <a:bodyPr/>
        <a:lstStyle/>
        <a:p>
          <a:endParaRPr lang="uk-UA"/>
        </a:p>
      </dgm:t>
    </dgm:pt>
    <dgm:pt modelId="{3C8A2CA3-49C1-4712-9DA5-E23BDD6A04C8}" type="pres">
      <dgm:prSet presAssocID="{C2EE1CDE-9D69-45AC-91A2-8D7E54B8D9DC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6EC644E3-DDCF-4B97-9FC3-C6D74204ABA7}" type="pres">
      <dgm:prSet presAssocID="{C2EE1CDE-9D69-45AC-91A2-8D7E54B8D9DC}" presName="diamond" presStyleLbl="bgShp" presStyleIdx="0" presStyleCnt="1"/>
      <dgm:spPr/>
    </dgm:pt>
    <dgm:pt modelId="{81AF774F-098A-4A91-94B6-BF1B39FBA333}" type="pres">
      <dgm:prSet presAssocID="{C2EE1CDE-9D69-45AC-91A2-8D7E54B8D9DC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0D0CF5D-D5D3-41D3-8529-B2C56F80CDFB}" type="pres">
      <dgm:prSet presAssocID="{C2EE1CDE-9D69-45AC-91A2-8D7E54B8D9DC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9CAB8F3-63EE-432D-92D0-A2A454B60F7D}" type="pres">
      <dgm:prSet presAssocID="{C2EE1CDE-9D69-45AC-91A2-8D7E54B8D9DC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DE782DA-C222-4304-8F5D-A27153206BB9}" type="pres">
      <dgm:prSet presAssocID="{C2EE1CDE-9D69-45AC-91A2-8D7E54B8D9DC}" presName="quad4" presStyleLbl="node1" presStyleIdx="3" presStyleCnt="4" custScaleX="1045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DF1696EB-915D-4E32-B7C3-E9BF68BC26F5}" type="presOf" srcId="{CF7C772B-C5C1-4186-8FD0-DEF53B12EAEE}" destId="{F9CAB8F3-63EE-432D-92D0-A2A454B60F7D}" srcOrd="0" destOrd="0" presId="urn:microsoft.com/office/officeart/2005/8/layout/matrix3"/>
    <dgm:cxn modelId="{5E395741-C7BC-4A36-B846-39B35FD20816}" type="presOf" srcId="{C2EE1CDE-9D69-45AC-91A2-8D7E54B8D9DC}" destId="{3C8A2CA3-49C1-4712-9DA5-E23BDD6A04C8}" srcOrd="0" destOrd="0" presId="urn:microsoft.com/office/officeart/2005/8/layout/matrix3"/>
    <dgm:cxn modelId="{ABD07990-382A-46FE-870C-B2DDC594978C}" srcId="{C2EE1CDE-9D69-45AC-91A2-8D7E54B8D9DC}" destId="{920B3079-579A-47CC-8D92-98CB94962DCA}" srcOrd="1" destOrd="0" parTransId="{03E52663-1A5A-467E-BD26-1ECCD2BB7A0F}" sibTransId="{8E3BED3C-D29D-4C26-B3CA-8648D0FE9A79}"/>
    <dgm:cxn modelId="{A0DE1EA9-EC78-4006-98DC-81E883EA20C3}" srcId="{C2EE1CDE-9D69-45AC-91A2-8D7E54B8D9DC}" destId="{CAD88D0C-D805-4370-9592-D3B395866CB3}" srcOrd="0" destOrd="0" parTransId="{D9A47D51-0B3E-4E81-BCC2-C7CAAAD7FE27}" sibTransId="{15621D3B-669C-45B2-BD59-529A6061887D}"/>
    <dgm:cxn modelId="{B6DCF6CA-AEDB-4CAE-8DE2-DBA07457FD6A}" srcId="{C2EE1CDE-9D69-45AC-91A2-8D7E54B8D9DC}" destId="{38A52406-6BE5-42C2-A170-F8CE69AE8437}" srcOrd="3" destOrd="0" parTransId="{4EF54A04-ABFF-4982-BE98-45A1378E40A5}" sibTransId="{5299F961-56DD-45A3-9F18-7293885D43D8}"/>
    <dgm:cxn modelId="{0D1ED9B7-E6CC-46F9-AF9B-A1BB6859D608}" type="presOf" srcId="{38A52406-6BE5-42C2-A170-F8CE69AE8437}" destId="{1DE782DA-C222-4304-8F5D-A27153206BB9}" srcOrd="0" destOrd="0" presId="urn:microsoft.com/office/officeart/2005/8/layout/matrix3"/>
    <dgm:cxn modelId="{40E5E896-9636-4388-93FD-E386D4C0E97A}" type="presOf" srcId="{CAD88D0C-D805-4370-9592-D3B395866CB3}" destId="{81AF774F-098A-4A91-94B6-BF1B39FBA333}" srcOrd="0" destOrd="0" presId="urn:microsoft.com/office/officeart/2005/8/layout/matrix3"/>
    <dgm:cxn modelId="{E693B40E-D222-4E3E-8B5C-C0F8931CAD3C}" srcId="{C2EE1CDE-9D69-45AC-91A2-8D7E54B8D9DC}" destId="{CF7C772B-C5C1-4186-8FD0-DEF53B12EAEE}" srcOrd="2" destOrd="0" parTransId="{9282FF6A-081C-445C-99EF-10347929FB07}" sibTransId="{0C030B1E-357D-4D99-9B9C-FC38CFC78163}"/>
    <dgm:cxn modelId="{A0A17573-F416-4420-A4CA-B7E7BD78D95F}" type="presOf" srcId="{920B3079-579A-47CC-8D92-98CB94962DCA}" destId="{00D0CF5D-D5D3-41D3-8529-B2C56F80CDFB}" srcOrd="0" destOrd="0" presId="urn:microsoft.com/office/officeart/2005/8/layout/matrix3"/>
    <dgm:cxn modelId="{10EE8CCA-CD8F-49B5-9526-BE7C48424957}" type="presParOf" srcId="{3C8A2CA3-49C1-4712-9DA5-E23BDD6A04C8}" destId="{6EC644E3-DDCF-4B97-9FC3-C6D74204ABA7}" srcOrd="0" destOrd="0" presId="urn:microsoft.com/office/officeart/2005/8/layout/matrix3"/>
    <dgm:cxn modelId="{F38851C1-1724-4ED8-B01B-18B09F40417F}" type="presParOf" srcId="{3C8A2CA3-49C1-4712-9DA5-E23BDD6A04C8}" destId="{81AF774F-098A-4A91-94B6-BF1B39FBA333}" srcOrd="1" destOrd="0" presId="urn:microsoft.com/office/officeart/2005/8/layout/matrix3"/>
    <dgm:cxn modelId="{87B3C2B3-5ABC-425F-BF9A-ED7C9AFADFBD}" type="presParOf" srcId="{3C8A2CA3-49C1-4712-9DA5-E23BDD6A04C8}" destId="{00D0CF5D-D5D3-41D3-8529-B2C56F80CDFB}" srcOrd="2" destOrd="0" presId="urn:microsoft.com/office/officeart/2005/8/layout/matrix3"/>
    <dgm:cxn modelId="{6B732FAD-4420-40E5-A6B2-915D09F911F4}" type="presParOf" srcId="{3C8A2CA3-49C1-4712-9DA5-E23BDD6A04C8}" destId="{F9CAB8F3-63EE-432D-92D0-A2A454B60F7D}" srcOrd="3" destOrd="0" presId="urn:microsoft.com/office/officeart/2005/8/layout/matrix3"/>
    <dgm:cxn modelId="{CF1CD4DB-C774-4381-AE61-BDA9A78EBCD7}" type="presParOf" srcId="{3C8A2CA3-49C1-4712-9DA5-E23BDD6A04C8}" destId="{1DE782DA-C222-4304-8F5D-A27153206BB9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3F8D17A-4E19-4B16-96ED-B8AED0273323}" type="doc">
      <dgm:prSet loTypeId="urn:microsoft.com/office/officeart/2005/8/layout/vList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BC5F896A-AE30-4CA3-BB95-C8FC8D5DAC55}">
      <dgm:prSet phldrT="[Текст]"/>
      <dgm:spPr/>
      <dgm:t>
        <a:bodyPr/>
        <a:lstStyle/>
        <a:p>
          <a:r>
            <a:rPr lang="uk-UA" dirty="0" smtClean="0"/>
            <a:t>На стадії виникнення зобов'язань </a:t>
          </a:r>
          <a:endParaRPr lang="uk-UA" dirty="0"/>
        </a:p>
      </dgm:t>
    </dgm:pt>
    <dgm:pt modelId="{8314C968-B4FA-4990-B484-BA677FA809F0}" type="parTrans" cxnId="{AB679AE6-5A96-413F-A4F2-A4669BFE6368}">
      <dgm:prSet/>
      <dgm:spPr/>
      <dgm:t>
        <a:bodyPr/>
        <a:lstStyle/>
        <a:p>
          <a:endParaRPr lang="uk-UA"/>
        </a:p>
      </dgm:t>
    </dgm:pt>
    <dgm:pt modelId="{28224376-50ED-4E48-8638-678C528373F0}" type="sibTrans" cxnId="{AB679AE6-5A96-413F-A4F2-A4669BFE6368}">
      <dgm:prSet/>
      <dgm:spPr/>
      <dgm:t>
        <a:bodyPr/>
        <a:lstStyle/>
        <a:p>
          <a:endParaRPr lang="uk-UA"/>
        </a:p>
      </dgm:t>
    </dgm:pt>
    <dgm:pt modelId="{2C8B3382-D0D0-41C5-9437-0B74A2262A6C}">
      <dgm:prSet phldrT="[Текст]"/>
      <dgm:spPr/>
      <dgm:t>
        <a:bodyPr/>
        <a:lstStyle/>
        <a:p>
          <a:r>
            <a:rPr lang="uk-UA" dirty="0" smtClean="0"/>
            <a:t>порушення порядку, </a:t>
          </a:r>
          <a:r>
            <a:rPr lang="uk-UA" dirty="0" err="1" smtClean="0"/>
            <a:t>змiсту</a:t>
          </a:r>
          <a:r>
            <a:rPr lang="uk-UA" dirty="0" smtClean="0"/>
            <a:t> та </a:t>
          </a:r>
          <a:r>
            <a:rPr lang="uk-UA" dirty="0" err="1" smtClean="0"/>
            <a:t>строкiв</a:t>
          </a:r>
          <a:r>
            <a:rPr lang="uk-UA" dirty="0" smtClean="0"/>
            <a:t> укладання </a:t>
          </a:r>
          <a:r>
            <a:rPr lang="uk-UA" dirty="0" err="1" smtClean="0"/>
            <a:t>договорiв</a:t>
          </a:r>
          <a:r>
            <a:rPr lang="uk-UA" dirty="0" smtClean="0"/>
            <a:t> (ст. 179, 180 ГК); </a:t>
          </a:r>
          <a:endParaRPr lang="uk-UA" dirty="0"/>
        </a:p>
      </dgm:t>
    </dgm:pt>
    <dgm:pt modelId="{26817510-FFEF-4ABE-A4ED-4217A45A4CB1}" type="parTrans" cxnId="{F8DC0F02-E8A4-438C-9A54-BD11338CBD3A}">
      <dgm:prSet/>
      <dgm:spPr/>
      <dgm:t>
        <a:bodyPr/>
        <a:lstStyle/>
        <a:p>
          <a:endParaRPr lang="uk-UA"/>
        </a:p>
      </dgm:t>
    </dgm:pt>
    <dgm:pt modelId="{E444FF5E-9B01-46E7-A9BA-D85C27820835}" type="sibTrans" cxnId="{F8DC0F02-E8A4-438C-9A54-BD11338CBD3A}">
      <dgm:prSet/>
      <dgm:spPr/>
      <dgm:t>
        <a:bodyPr/>
        <a:lstStyle/>
        <a:p>
          <a:endParaRPr lang="uk-UA"/>
        </a:p>
      </dgm:t>
    </dgm:pt>
    <dgm:pt modelId="{8E78DC53-02B1-4454-AB43-C624A1FDCCA6}">
      <dgm:prSet phldrT="[Текст]"/>
      <dgm:spPr/>
      <dgm:t>
        <a:bodyPr/>
        <a:lstStyle/>
        <a:p>
          <a:r>
            <a:rPr lang="uk-UA" dirty="0" smtClean="0"/>
            <a:t>На стадії виконання зобов'язань </a:t>
          </a:r>
          <a:endParaRPr lang="uk-UA" dirty="0"/>
        </a:p>
      </dgm:t>
    </dgm:pt>
    <dgm:pt modelId="{20F98CDA-4520-45BE-A4F2-DCA38C5A4A86}" type="parTrans" cxnId="{B12CECCA-3724-432E-A09F-D25665A25682}">
      <dgm:prSet/>
      <dgm:spPr/>
      <dgm:t>
        <a:bodyPr/>
        <a:lstStyle/>
        <a:p>
          <a:endParaRPr lang="uk-UA"/>
        </a:p>
      </dgm:t>
    </dgm:pt>
    <dgm:pt modelId="{8C258C22-4F00-4096-A90A-9B2F44A190CF}" type="sibTrans" cxnId="{B12CECCA-3724-432E-A09F-D25665A25682}">
      <dgm:prSet/>
      <dgm:spPr/>
      <dgm:t>
        <a:bodyPr/>
        <a:lstStyle/>
        <a:p>
          <a:endParaRPr lang="uk-UA"/>
        </a:p>
      </dgm:t>
    </dgm:pt>
    <dgm:pt modelId="{CA71CF03-620D-4DDC-8F07-121F95FF9FCC}">
      <dgm:prSet phldrT="[Текст]"/>
      <dgm:spPr/>
      <dgm:t>
        <a:bodyPr/>
        <a:lstStyle/>
        <a:p>
          <a:r>
            <a:rPr lang="uk-UA" dirty="0" smtClean="0"/>
            <a:t>порушення </a:t>
          </a:r>
          <a:r>
            <a:rPr lang="uk-UA" dirty="0" err="1" smtClean="0"/>
            <a:t>строкiв</a:t>
          </a:r>
          <a:r>
            <a:rPr lang="uk-UA" dirty="0" smtClean="0"/>
            <a:t> виконання </a:t>
          </a:r>
          <a:r>
            <a:rPr lang="uk-UA" dirty="0" err="1" smtClean="0"/>
            <a:t>договiрних</a:t>
          </a:r>
          <a:r>
            <a:rPr lang="uk-UA" dirty="0" smtClean="0"/>
            <a:t> та </a:t>
          </a:r>
          <a:r>
            <a:rPr lang="uk-UA" dirty="0" err="1" smtClean="0"/>
            <a:t>iнших</a:t>
          </a:r>
          <a:r>
            <a:rPr lang="uk-UA" dirty="0" smtClean="0"/>
            <a:t> господарських зобов’язань ;</a:t>
          </a:r>
          <a:endParaRPr lang="uk-UA" dirty="0"/>
        </a:p>
      </dgm:t>
    </dgm:pt>
    <dgm:pt modelId="{0A3F7888-D072-46E2-AA49-F3CC1FC23056}" type="parTrans" cxnId="{BA9795DD-F32C-4C23-9E56-9D8ECE6D493B}">
      <dgm:prSet/>
      <dgm:spPr/>
      <dgm:t>
        <a:bodyPr/>
        <a:lstStyle/>
        <a:p>
          <a:endParaRPr lang="uk-UA"/>
        </a:p>
      </dgm:t>
    </dgm:pt>
    <dgm:pt modelId="{9C12242F-A80F-49DF-BE05-0045DC13E584}" type="sibTrans" cxnId="{BA9795DD-F32C-4C23-9E56-9D8ECE6D493B}">
      <dgm:prSet/>
      <dgm:spPr/>
      <dgm:t>
        <a:bodyPr/>
        <a:lstStyle/>
        <a:p>
          <a:endParaRPr lang="uk-UA"/>
        </a:p>
      </dgm:t>
    </dgm:pt>
    <dgm:pt modelId="{72059CBC-5A27-462B-8AE0-E14AB75CEC39}">
      <dgm:prSet phldrT="[Текст]"/>
      <dgm:spPr/>
      <dgm:t>
        <a:bodyPr/>
        <a:lstStyle/>
        <a:p>
          <a:r>
            <a:rPr lang="uk-UA" dirty="0" smtClean="0"/>
            <a:t>порушення господарських зобов’язань щодо </a:t>
          </a:r>
          <a:r>
            <a:rPr lang="uk-UA" dirty="0" err="1" smtClean="0"/>
            <a:t>якостi</a:t>
          </a:r>
          <a:r>
            <a:rPr lang="uk-UA" dirty="0" smtClean="0"/>
            <a:t> поставленої </a:t>
          </a:r>
          <a:r>
            <a:rPr lang="uk-UA" dirty="0" err="1" smtClean="0"/>
            <a:t>продукцiї</a:t>
          </a:r>
          <a:r>
            <a:rPr lang="uk-UA" dirty="0" smtClean="0"/>
            <a:t>;</a:t>
          </a:r>
          <a:endParaRPr lang="uk-UA" dirty="0"/>
        </a:p>
      </dgm:t>
    </dgm:pt>
    <dgm:pt modelId="{A340EFE6-4A43-4DC6-A667-3FC1C717E90C}" type="parTrans" cxnId="{A2165371-D166-4830-9664-479CDF2C066C}">
      <dgm:prSet/>
      <dgm:spPr/>
      <dgm:t>
        <a:bodyPr/>
        <a:lstStyle/>
        <a:p>
          <a:endParaRPr lang="uk-UA"/>
        </a:p>
      </dgm:t>
    </dgm:pt>
    <dgm:pt modelId="{197D835F-52C8-4480-9D60-2ADC94C03D73}" type="sibTrans" cxnId="{A2165371-D166-4830-9664-479CDF2C066C}">
      <dgm:prSet/>
      <dgm:spPr/>
      <dgm:t>
        <a:bodyPr/>
        <a:lstStyle/>
        <a:p>
          <a:endParaRPr lang="uk-UA"/>
        </a:p>
      </dgm:t>
    </dgm:pt>
    <dgm:pt modelId="{7BD06797-7522-40D8-BDA9-9AF199BF68E8}">
      <dgm:prSet phldrT="[Текст]"/>
      <dgm:spPr/>
      <dgm:t>
        <a:bodyPr/>
        <a:lstStyle/>
        <a:p>
          <a:r>
            <a:rPr lang="uk-UA" dirty="0" smtClean="0"/>
            <a:t>порушення державної </a:t>
          </a:r>
          <a:r>
            <a:rPr lang="uk-UA" dirty="0" err="1" smtClean="0"/>
            <a:t>дисциплiни</a:t>
          </a:r>
          <a:r>
            <a:rPr lang="uk-UA" dirty="0" smtClean="0"/>
            <a:t> </a:t>
          </a:r>
          <a:r>
            <a:rPr lang="uk-UA" dirty="0" err="1" smtClean="0"/>
            <a:t>цiн</a:t>
          </a:r>
          <a:r>
            <a:rPr lang="uk-UA" dirty="0" smtClean="0"/>
            <a:t>;</a:t>
          </a:r>
          <a:endParaRPr lang="uk-UA" dirty="0"/>
        </a:p>
      </dgm:t>
    </dgm:pt>
    <dgm:pt modelId="{1C526682-32B1-40AF-8F7E-D434B0D274A7}" type="parTrans" cxnId="{0628D1E7-A8B0-4DD0-AC43-61FEBDDFF04E}">
      <dgm:prSet/>
      <dgm:spPr/>
      <dgm:t>
        <a:bodyPr/>
        <a:lstStyle/>
        <a:p>
          <a:endParaRPr lang="uk-UA"/>
        </a:p>
      </dgm:t>
    </dgm:pt>
    <dgm:pt modelId="{F698E87F-0594-44FE-9154-5D6091C635B7}" type="sibTrans" cxnId="{0628D1E7-A8B0-4DD0-AC43-61FEBDDFF04E}">
      <dgm:prSet/>
      <dgm:spPr/>
      <dgm:t>
        <a:bodyPr/>
        <a:lstStyle/>
        <a:p>
          <a:endParaRPr lang="uk-UA"/>
        </a:p>
      </dgm:t>
    </dgm:pt>
    <dgm:pt modelId="{C1C52F6A-9A56-4DC2-8FF5-8AF2C1E00B31}">
      <dgm:prSet phldrT="[Текст]"/>
      <dgm:spPr/>
      <dgm:t>
        <a:bodyPr/>
        <a:lstStyle/>
        <a:p>
          <a:r>
            <a:rPr lang="uk-UA" dirty="0" smtClean="0"/>
            <a:t>порушення у </a:t>
          </a:r>
          <a:r>
            <a:rPr lang="uk-UA" dirty="0" err="1" smtClean="0"/>
            <a:t>сферi</a:t>
          </a:r>
          <a:r>
            <a:rPr lang="uk-UA" dirty="0" smtClean="0"/>
            <a:t> кредитних та розрахункових </a:t>
          </a:r>
          <a:r>
            <a:rPr lang="uk-UA" dirty="0" err="1" smtClean="0"/>
            <a:t>вiдносин</a:t>
          </a:r>
          <a:r>
            <a:rPr lang="uk-UA" dirty="0" smtClean="0"/>
            <a:t>;</a:t>
          </a:r>
          <a:endParaRPr lang="uk-UA" dirty="0"/>
        </a:p>
      </dgm:t>
    </dgm:pt>
    <dgm:pt modelId="{5FCB2FE1-0D13-4BA9-9B3B-1593BE9174E1}" type="parTrans" cxnId="{7EC98088-1DCB-4293-B76F-0C67D693EEE9}">
      <dgm:prSet/>
      <dgm:spPr/>
      <dgm:t>
        <a:bodyPr/>
        <a:lstStyle/>
        <a:p>
          <a:endParaRPr lang="uk-UA"/>
        </a:p>
      </dgm:t>
    </dgm:pt>
    <dgm:pt modelId="{3177D22C-9FDF-4882-9213-BBE36262ADC2}" type="sibTrans" cxnId="{7EC98088-1DCB-4293-B76F-0C67D693EEE9}">
      <dgm:prSet/>
      <dgm:spPr/>
      <dgm:t>
        <a:bodyPr/>
        <a:lstStyle/>
        <a:p>
          <a:endParaRPr lang="uk-UA"/>
        </a:p>
      </dgm:t>
    </dgm:pt>
    <dgm:pt modelId="{0DDE52D8-DA79-4E3F-8715-507F23D5AE97}">
      <dgm:prSet phldrT="[Текст]"/>
      <dgm:spPr/>
      <dgm:t>
        <a:bodyPr/>
        <a:lstStyle/>
        <a:p>
          <a:r>
            <a:rPr lang="uk-UA" dirty="0" smtClean="0"/>
            <a:t>порушення господарських зобов’язань щодо перевезень </a:t>
          </a:r>
          <a:r>
            <a:rPr lang="uk-UA" dirty="0" err="1" smtClean="0"/>
            <a:t>вантажiв</a:t>
          </a:r>
          <a:r>
            <a:rPr lang="uk-UA" dirty="0" smtClean="0"/>
            <a:t>.</a:t>
          </a:r>
          <a:endParaRPr lang="uk-UA" dirty="0"/>
        </a:p>
      </dgm:t>
    </dgm:pt>
    <dgm:pt modelId="{1CB27CD3-D6CA-4165-BCCE-BC8473B62954}" type="parTrans" cxnId="{787D5525-659A-40A9-B86C-6C6DC1776FF6}">
      <dgm:prSet/>
      <dgm:spPr/>
      <dgm:t>
        <a:bodyPr/>
        <a:lstStyle/>
        <a:p>
          <a:endParaRPr lang="uk-UA"/>
        </a:p>
      </dgm:t>
    </dgm:pt>
    <dgm:pt modelId="{9E60FC04-65EB-4996-8867-A694425F480C}" type="sibTrans" cxnId="{787D5525-659A-40A9-B86C-6C6DC1776FF6}">
      <dgm:prSet/>
      <dgm:spPr/>
      <dgm:t>
        <a:bodyPr/>
        <a:lstStyle/>
        <a:p>
          <a:endParaRPr lang="uk-UA"/>
        </a:p>
      </dgm:t>
    </dgm:pt>
    <dgm:pt modelId="{6DBEC250-6BC1-4A61-834D-2DEC0609D31E}">
      <dgm:prSet phldrT="[Текст]"/>
      <dgm:spPr/>
      <dgm:t>
        <a:bodyPr/>
        <a:lstStyle/>
        <a:p>
          <a:r>
            <a:rPr lang="uk-UA" dirty="0" smtClean="0"/>
            <a:t>процедури врегулювання </a:t>
          </a:r>
          <a:r>
            <a:rPr lang="uk-UA" dirty="0" err="1" smtClean="0"/>
            <a:t>розбiжностей</a:t>
          </a:r>
          <a:r>
            <a:rPr lang="uk-UA" dirty="0" smtClean="0"/>
            <a:t>, що виникають при їх </a:t>
          </a:r>
          <a:r>
            <a:rPr lang="uk-UA" dirty="0" err="1" smtClean="0"/>
            <a:t>укладаннi</a:t>
          </a:r>
          <a:r>
            <a:rPr lang="uk-UA" dirty="0" smtClean="0"/>
            <a:t> (ст. 181 ГК);</a:t>
          </a:r>
          <a:endParaRPr lang="uk-UA" dirty="0"/>
        </a:p>
      </dgm:t>
    </dgm:pt>
    <dgm:pt modelId="{C6084B82-1DEB-4032-9DDD-B8EBF0F58A82}" type="parTrans" cxnId="{2A677846-2A2D-4A96-B169-A38FC95A40DF}">
      <dgm:prSet/>
      <dgm:spPr/>
      <dgm:t>
        <a:bodyPr/>
        <a:lstStyle/>
        <a:p>
          <a:endParaRPr lang="uk-UA"/>
        </a:p>
      </dgm:t>
    </dgm:pt>
    <dgm:pt modelId="{FC4B5C1B-80F4-4206-845B-D1473DCF9935}" type="sibTrans" cxnId="{2A677846-2A2D-4A96-B169-A38FC95A40DF}">
      <dgm:prSet/>
      <dgm:spPr/>
      <dgm:t>
        <a:bodyPr/>
        <a:lstStyle/>
        <a:p>
          <a:endParaRPr lang="uk-UA"/>
        </a:p>
      </dgm:t>
    </dgm:pt>
    <dgm:pt modelId="{39275ACF-0936-494C-9F04-58C9348E714A}">
      <dgm:prSet phldrT="[Текст]"/>
      <dgm:spPr/>
      <dgm:t>
        <a:bodyPr/>
        <a:lstStyle/>
        <a:p>
          <a:r>
            <a:rPr lang="uk-UA" dirty="0" smtClean="0"/>
            <a:t> вчинення зобов’язання з метою, яка </a:t>
          </a:r>
          <a:r>
            <a:rPr lang="uk-UA" dirty="0" err="1" smtClean="0"/>
            <a:t>завiдомо</a:t>
          </a:r>
          <a:r>
            <a:rPr lang="uk-UA" dirty="0" smtClean="0"/>
            <a:t> суперечить </a:t>
          </a:r>
          <a:r>
            <a:rPr lang="uk-UA" dirty="0" err="1" smtClean="0"/>
            <a:t>iнтересам</a:t>
          </a:r>
          <a:r>
            <a:rPr lang="uk-UA" dirty="0" smtClean="0"/>
            <a:t> держави i </a:t>
          </a:r>
          <a:r>
            <a:rPr lang="uk-UA" dirty="0" err="1" smtClean="0"/>
            <a:t>суспiльства</a:t>
          </a:r>
          <a:r>
            <a:rPr lang="uk-UA" dirty="0" smtClean="0"/>
            <a:t> (ст. 207 </a:t>
          </a:r>
          <a:r>
            <a:rPr lang="uk-UA" dirty="0" err="1" smtClean="0"/>
            <a:t>ГК</a:t>
          </a:r>
          <a:r>
            <a:rPr lang="uk-UA" dirty="0" smtClean="0"/>
            <a:t>).</a:t>
          </a:r>
          <a:endParaRPr lang="uk-UA" dirty="0"/>
        </a:p>
      </dgm:t>
    </dgm:pt>
    <dgm:pt modelId="{ACA52D9B-F0FB-4A0C-8AAA-FE15188A66DD}" type="parTrans" cxnId="{E6FC57AB-5279-432B-AB5A-08D94BDD5EF7}">
      <dgm:prSet/>
      <dgm:spPr/>
      <dgm:t>
        <a:bodyPr/>
        <a:lstStyle/>
        <a:p>
          <a:endParaRPr lang="uk-UA"/>
        </a:p>
      </dgm:t>
    </dgm:pt>
    <dgm:pt modelId="{B3D2371F-9291-4B60-80DD-39E3D462CC93}" type="sibTrans" cxnId="{E6FC57AB-5279-432B-AB5A-08D94BDD5EF7}">
      <dgm:prSet/>
      <dgm:spPr/>
      <dgm:t>
        <a:bodyPr/>
        <a:lstStyle/>
        <a:p>
          <a:endParaRPr lang="uk-UA"/>
        </a:p>
      </dgm:t>
    </dgm:pt>
    <dgm:pt modelId="{6E917D82-545C-41AB-8490-895BB95E7E2C}" type="pres">
      <dgm:prSet presAssocID="{D3F8D17A-4E19-4B16-96ED-B8AED027332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5E01E598-C94D-42E3-9224-CF5BBC4920CF}" type="pres">
      <dgm:prSet presAssocID="{BC5F896A-AE30-4CA3-BB95-C8FC8D5DAC55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F37D045-9BE4-42E0-84DD-499E5484B8C9}" type="pres">
      <dgm:prSet presAssocID="{BC5F896A-AE30-4CA3-BB95-C8FC8D5DAC55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8AC43DF-EAEC-4FB8-A98A-02291178B81E}" type="pres">
      <dgm:prSet presAssocID="{8E78DC53-02B1-4454-AB43-C624A1FDCCA6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089D746-39DF-4BC2-B603-E5F112DDCDF8}" type="pres">
      <dgm:prSet presAssocID="{8E78DC53-02B1-4454-AB43-C624A1FDCCA6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5C86B52E-A091-422F-ADD1-0EB6F5E4D494}" type="presOf" srcId="{0DDE52D8-DA79-4E3F-8715-507F23D5AE97}" destId="{7089D746-39DF-4BC2-B603-E5F112DDCDF8}" srcOrd="0" destOrd="4" presId="urn:microsoft.com/office/officeart/2005/8/layout/vList2"/>
    <dgm:cxn modelId="{B23BC0C7-14C2-4FB3-AEDA-5E5CEBA10445}" type="presOf" srcId="{CA71CF03-620D-4DDC-8F07-121F95FF9FCC}" destId="{7089D746-39DF-4BC2-B603-E5F112DDCDF8}" srcOrd="0" destOrd="0" presId="urn:microsoft.com/office/officeart/2005/8/layout/vList2"/>
    <dgm:cxn modelId="{787D5525-659A-40A9-B86C-6C6DC1776FF6}" srcId="{8E78DC53-02B1-4454-AB43-C624A1FDCCA6}" destId="{0DDE52D8-DA79-4E3F-8715-507F23D5AE97}" srcOrd="4" destOrd="0" parTransId="{1CB27CD3-D6CA-4165-BCCE-BC8473B62954}" sibTransId="{9E60FC04-65EB-4996-8867-A694425F480C}"/>
    <dgm:cxn modelId="{0628D1E7-A8B0-4DD0-AC43-61FEBDDFF04E}" srcId="{8E78DC53-02B1-4454-AB43-C624A1FDCCA6}" destId="{7BD06797-7522-40D8-BDA9-9AF199BF68E8}" srcOrd="2" destOrd="0" parTransId="{1C526682-32B1-40AF-8F7E-D434B0D274A7}" sibTransId="{F698E87F-0594-44FE-9154-5D6091C635B7}"/>
    <dgm:cxn modelId="{5C283BEA-E1B2-4837-A87B-762CB09C9C98}" type="presOf" srcId="{8E78DC53-02B1-4454-AB43-C624A1FDCCA6}" destId="{18AC43DF-EAEC-4FB8-A98A-02291178B81E}" srcOrd="0" destOrd="0" presId="urn:microsoft.com/office/officeart/2005/8/layout/vList2"/>
    <dgm:cxn modelId="{66D9F039-4F63-4EF6-AEB3-4938CB1469C9}" type="presOf" srcId="{6DBEC250-6BC1-4A61-834D-2DEC0609D31E}" destId="{0F37D045-9BE4-42E0-84DD-499E5484B8C9}" srcOrd="0" destOrd="1" presId="urn:microsoft.com/office/officeart/2005/8/layout/vList2"/>
    <dgm:cxn modelId="{1A4EE647-B163-4242-97D4-DC6B4331331E}" type="presOf" srcId="{2C8B3382-D0D0-41C5-9437-0B74A2262A6C}" destId="{0F37D045-9BE4-42E0-84DD-499E5484B8C9}" srcOrd="0" destOrd="0" presId="urn:microsoft.com/office/officeart/2005/8/layout/vList2"/>
    <dgm:cxn modelId="{E5EAEC33-4276-4ED2-8959-54AE860C58B4}" type="presOf" srcId="{72059CBC-5A27-462B-8AE0-E14AB75CEC39}" destId="{7089D746-39DF-4BC2-B603-E5F112DDCDF8}" srcOrd="0" destOrd="1" presId="urn:microsoft.com/office/officeart/2005/8/layout/vList2"/>
    <dgm:cxn modelId="{9CE81A5B-A939-4719-89A5-02AEFE8902AA}" type="presOf" srcId="{C1C52F6A-9A56-4DC2-8FF5-8AF2C1E00B31}" destId="{7089D746-39DF-4BC2-B603-E5F112DDCDF8}" srcOrd="0" destOrd="3" presId="urn:microsoft.com/office/officeart/2005/8/layout/vList2"/>
    <dgm:cxn modelId="{7EC98088-1DCB-4293-B76F-0C67D693EEE9}" srcId="{8E78DC53-02B1-4454-AB43-C624A1FDCCA6}" destId="{C1C52F6A-9A56-4DC2-8FF5-8AF2C1E00B31}" srcOrd="3" destOrd="0" parTransId="{5FCB2FE1-0D13-4BA9-9B3B-1593BE9174E1}" sibTransId="{3177D22C-9FDF-4882-9213-BBE36262ADC2}"/>
    <dgm:cxn modelId="{165EB3B3-891F-4514-A234-15E6B2FB4542}" type="presOf" srcId="{39275ACF-0936-494C-9F04-58C9348E714A}" destId="{0F37D045-9BE4-42E0-84DD-499E5484B8C9}" srcOrd="0" destOrd="2" presId="urn:microsoft.com/office/officeart/2005/8/layout/vList2"/>
    <dgm:cxn modelId="{E6FC57AB-5279-432B-AB5A-08D94BDD5EF7}" srcId="{BC5F896A-AE30-4CA3-BB95-C8FC8D5DAC55}" destId="{39275ACF-0936-494C-9F04-58C9348E714A}" srcOrd="2" destOrd="0" parTransId="{ACA52D9B-F0FB-4A0C-8AAA-FE15188A66DD}" sibTransId="{B3D2371F-9291-4B60-80DD-39E3D462CC93}"/>
    <dgm:cxn modelId="{BA9795DD-F32C-4C23-9E56-9D8ECE6D493B}" srcId="{8E78DC53-02B1-4454-AB43-C624A1FDCCA6}" destId="{CA71CF03-620D-4DDC-8F07-121F95FF9FCC}" srcOrd="0" destOrd="0" parTransId="{0A3F7888-D072-46E2-AA49-F3CC1FC23056}" sibTransId="{9C12242F-A80F-49DF-BE05-0045DC13E584}"/>
    <dgm:cxn modelId="{F8DC0F02-E8A4-438C-9A54-BD11338CBD3A}" srcId="{BC5F896A-AE30-4CA3-BB95-C8FC8D5DAC55}" destId="{2C8B3382-D0D0-41C5-9437-0B74A2262A6C}" srcOrd="0" destOrd="0" parTransId="{26817510-FFEF-4ABE-A4ED-4217A45A4CB1}" sibTransId="{E444FF5E-9B01-46E7-A9BA-D85C27820835}"/>
    <dgm:cxn modelId="{A2165371-D166-4830-9664-479CDF2C066C}" srcId="{8E78DC53-02B1-4454-AB43-C624A1FDCCA6}" destId="{72059CBC-5A27-462B-8AE0-E14AB75CEC39}" srcOrd="1" destOrd="0" parTransId="{A340EFE6-4A43-4DC6-A667-3FC1C717E90C}" sibTransId="{197D835F-52C8-4480-9D60-2ADC94C03D73}"/>
    <dgm:cxn modelId="{44CBD05C-AA00-4149-A180-4E7438F71888}" type="presOf" srcId="{7BD06797-7522-40D8-BDA9-9AF199BF68E8}" destId="{7089D746-39DF-4BC2-B603-E5F112DDCDF8}" srcOrd="0" destOrd="2" presId="urn:microsoft.com/office/officeart/2005/8/layout/vList2"/>
    <dgm:cxn modelId="{8832F6D0-9255-4DFC-881E-8F128F944793}" type="presOf" srcId="{D3F8D17A-4E19-4B16-96ED-B8AED0273323}" destId="{6E917D82-545C-41AB-8490-895BB95E7E2C}" srcOrd="0" destOrd="0" presId="urn:microsoft.com/office/officeart/2005/8/layout/vList2"/>
    <dgm:cxn modelId="{2A677846-2A2D-4A96-B169-A38FC95A40DF}" srcId="{BC5F896A-AE30-4CA3-BB95-C8FC8D5DAC55}" destId="{6DBEC250-6BC1-4A61-834D-2DEC0609D31E}" srcOrd="1" destOrd="0" parTransId="{C6084B82-1DEB-4032-9DDD-B8EBF0F58A82}" sibTransId="{FC4B5C1B-80F4-4206-845B-D1473DCF9935}"/>
    <dgm:cxn modelId="{B12CECCA-3724-432E-A09F-D25665A25682}" srcId="{D3F8D17A-4E19-4B16-96ED-B8AED0273323}" destId="{8E78DC53-02B1-4454-AB43-C624A1FDCCA6}" srcOrd="1" destOrd="0" parTransId="{20F98CDA-4520-45BE-A4F2-DCA38C5A4A86}" sibTransId="{8C258C22-4F00-4096-A90A-9B2F44A190CF}"/>
    <dgm:cxn modelId="{C0A6C1DF-210F-4568-ABB3-E50FA3CE632E}" type="presOf" srcId="{BC5F896A-AE30-4CA3-BB95-C8FC8D5DAC55}" destId="{5E01E598-C94D-42E3-9224-CF5BBC4920CF}" srcOrd="0" destOrd="0" presId="urn:microsoft.com/office/officeart/2005/8/layout/vList2"/>
    <dgm:cxn modelId="{AB679AE6-5A96-413F-A4F2-A4669BFE6368}" srcId="{D3F8D17A-4E19-4B16-96ED-B8AED0273323}" destId="{BC5F896A-AE30-4CA3-BB95-C8FC8D5DAC55}" srcOrd="0" destOrd="0" parTransId="{8314C968-B4FA-4990-B484-BA677FA809F0}" sibTransId="{28224376-50ED-4E48-8638-678C528373F0}"/>
    <dgm:cxn modelId="{D2754EBC-E5F5-48D6-826A-5076BEA6FB35}" type="presParOf" srcId="{6E917D82-545C-41AB-8490-895BB95E7E2C}" destId="{5E01E598-C94D-42E3-9224-CF5BBC4920CF}" srcOrd="0" destOrd="0" presId="urn:microsoft.com/office/officeart/2005/8/layout/vList2"/>
    <dgm:cxn modelId="{E0480056-4366-46F5-8D2E-890CA92186E5}" type="presParOf" srcId="{6E917D82-545C-41AB-8490-895BB95E7E2C}" destId="{0F37D045-9BE4-42E0-84DD-499E5484B8C9}" srcOrd="1" destOrd="0" presId="urn:microsoft.com/office/officeart/2005/8/layout/vList2"/>
    <dgm:cxn modelId="{8C3B72C0-8D78-4AD1-9F2B-8CE453121DD1}" type="presParOf" srcId="{6E917D82-545C-41AB-8490-895BB95E7E2C}" destId="{18AC43DF-EAEC-4FB8-A98A-02291178B81E}" srcOrd="2" destOrd="0" presId="urn:microsoft.com/office/officeart/2005/8/layout/vList2"/>
    <dgm:cxn modelId="{C91C68D3-2561-4778-88BB-7CB3900F78B2}" type="presParOf" srcId="{6E917D82-545C-41AB-8490-895BB95E7E2C}" destId="{7089D746-39DF-4BC2-B603-E5F112DDCDF8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282C94A-EEB6-4B1C-820D-FCF78EFA546B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52A017C-F4A6-43D2-A1B5-02A3A30FE9AD}">
      <dgm:prSet phldrT="[Текст]" custT="1"/>
      <dgm:spPr/>
      <dgm:t>
        <a:bodyPr/>
        <a:lstStyle/>
        <a:p>
          <a:r>
            <a:rPr lang="uk-UA" sz="2600" b="1" dirty="0" smtClean="0"/>
            <a:t>порушення законодавства про захист </a:t>
          </a:r>
          <a:r>
            <a:rPr lang="uk-UA" sz="2600" b="1" dirty="0" err="1" smtClean="0"/>
            <a:t>економiчної</a:t>
          </a:r>
          <a:r>
            <a:rPr lang="uk-UA" sz="2600" b="1" dirty="0" smtClean="0"/>
            <a:t> </a:t>
          </a:r>
          <a:r>
            <a:rPr lang="uk-UA" sz="2600" b="1" dirty="0" err="1" smtClean="0"/>
            <a:t>конкуренцiї</a:t>
          </a:r>
          <a:r>
            <a:rPr lang="uk-UA" sz="2600" b="1" dirty="0" smtClean="0"/>
            <a:t> </a:t>
          </a:r>
          <a:endParaRPr lang="uk-UA" sz="2600" b="1" dirty="0"/>
        </a:p>
      </dgm:t>
    </dgm:pt>
    <dgm:pt modelId="{BAA206E1-D2A6-41F6-AF8A-EA95D1A33A23}" type="parTrans" cxnId="{014F7B4D-9905-4C99-BAB4-069BF72EED6A}">
      <dgm:prSet/>
      <dgm:spPr/>
      <dgm:t>
        <a:bodyPr/>
        <a:lstStyle/>
        <a:p>
          <a:endParaRPr lang="uk-UA"/>
        </a:p>
      </dgm:t>
    </dgm:pt>
    <dgm:pt modelId="{0899E9A4-1B5D-4B1A-B7B9-0EF6EA454753}" type="sibTrans" cxnId="{014F7B4D-9905-4C99-BAB4-069BF72EED6A}">
      <dgm:prSet/>
      <dgm:spPr/>
      <dgm:t>
        <a:bodyPr/>
        <a:lstStyle/>
        <a:p>
          <a:endParaRPr lang="uk-UA"/>
        </a:p>
      </dgm:t>
    </dgm:pt>
    <dgm:pt modelId="{C57E6B01-5561-449C-8A93-1D615D06AEF3}">
      <dgm:prSet phldrT="[Текст]" custT="1"/>
      <dgm:spPr/>
      <dgm:t>
        <a:bodyPr/>
        <a:lstStyle/>
        <a:p>
          <a:r>
            <a:rPr lang="uk-UA" sz="2600" b="1" dirty="0" smtClean="0"/>
            <a:t>порушення прав власника як поєднаних, так i не поєднаних з позбавленням прав </a:t>
          </a:r>
          <a:r>
            <a:rPr lang="uk-UA" sz="2600" b="1" dirty="0" err="1" smtClean="0"/>
            <a:t>володiння</a:t>
          </a:r>
          <a:r>
            <a:rPr lang="uk-UA" sz="2600" b="1" dirty="0" smtClean="0"/>
            <a:t> </a:t>
          </a:r>
          <a:endParaRPr lang="uk-UA" sz="2600" b="1" dirty="0"/>
        </a:p>
      </dgm:t>
    </dgm:pt>
    <dgm:pt modelId="{A4D52E98-5F81-4C4B-9B06-1768E36D1304}" type="parTrans" cxnId="{5E888C86-5E5A-4218-8141-E9281DAFE86D}">
      <dgm:prSet/>
      <dgm:spPr/>
      <dgm:t>
        <a:bodyPr/>
        <a:lstStyle/>
        <a:p>
          <a:endParaRPr lang="uk-UA"/>
        </a:p>
      </dgm:t>
    </dgm:pt>
    <dgm:pt modelId="{5B59FFFA-2BF7-4A8B-8EBC-C53D767AE7A7}" type="sibTrans" cxnId="{5E888C86-5E5A-4218-8141-E9281DAFE86D}">
      <dgm:prSet/>
      <dgm:spPr/>
      <dgm:t>
        <a:bodyPr/>
        <a:lstStyle/>
        <a:p>
          <a:endParaRPr lang="uk-UA"/>
        </a:p>
      </dgm:t>
    </dgm:pt>
    <dgm:pt modelId="{0EA31346-7A2F-47D1-9330-DFAFE1981FA9}" type="pres">
      <dgm:prSet presAssocID="{2282C94A-EEB6-4B1C-820D-FCF78EFA546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31EF2B5-F164-493B-9B7D-4983FEAB4460}" type="pres">
      <dgm:prSet presAssocID="{752A017C-F4A6-43D2-A1B5-02A3A30FE9AD}" presName="parentLin" presStyleCnt="0"/>
      <dgm:spPr/>
    </dgm:pt>
    <dgm:pt modelId="{F8B73C13-5008-4EC2-8BC6-E91BF791CC5C}" type="pres">
      <dgm:prSet presAssocID="{752A017C-F4A6-43D2-A1B5-02A3A30FE9AD}" presName="parentLeftMargin" presStyleLbl="node1" presStyleIdx="0" presStyleCnt="2"/>
      <dgm:spPr/>
      <dgm:t>
        <a:bodyPr/>
        <a:lstStyle/>
        <a:p>
          <a:endParaRPr lang="uk-UA"/>
        </a:p>
      </dgm:t>
    </dgm:pt>
    <dgm:pt modelId="{744B2CE5-B171-4DBE-900A-12AB25C8F0DB}" type="pres">
      <dgm:prSet presAssocID="{752A017C-F4A6-43D2-A1B5-02A3A30FE9AD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06FA39C-E8D9-43BB-9F7A-D01FABEC0DCE}" type="pres">
      <dgm:prSet presAssocID="{752A017C-F4A6-43D2-A1B5-02A3A30FE9AD}" presName="negativeSpace" presStyleCnt="0"/>
      <dgm:spPr/>
    </dgm:pt>
    <dgm:pt modelId="{80B30261-6691-4841-AFE8-1DB51ED9AA5D}" type="pres">
      <dgm:prSet presAssocID="{752A017C-F4A6-43D2-A1B5-02A3A30FE9AD}" presName="childText" presStyleLbl="conFgAcc1" presStyleIdx="0" presStyleCnt="2">
        <dgm:presLayoutVars>
          <dgm:bulletEnabled val="1"/>
        </dgm:presLayoutVars>
      </dgm:prSet>
      <dgm:spPr/>
    </dgm:pt>
    <dgm:pt modelId="{2798D26E-5A69-49F2-92E2-22993FC0445F}" type="pres">
      <dgm:prSet presAssocID="{0899E9A4-1B5D-4B1A-B7B9-0EF6EA454753}" presName="spaceBetweenRectangles" presStyleCnt="0"/>
      <dgm:spPr/>
    </dgm:pt>
    <dgm:pt modelId="{05E9D8CE-15E4-4423-9F59-14A62198069B}" type="pres">
      <dgm:prSet presAssocID="{C57E6B01-5561-449C-8A93-1D615D06AEF3}" presName="parentLin" presStyleCnt="0"/>
      <dgm:spPr/>
    </dgm:pt>
    <dgm:pt modelId="{5114FA59-CB49-4A71-9B60-9B4A6B49346A}" type="pres">
      <dgm:prSet presAssocID="{C57E6B01-5561-449C-8A93-1D615D06AEF3}" presName="parentLeftMargin" presStyleLbl="node1" presStyleIdx="0" presStyleCnt="2"/>
      <dgm:spPr/>
      <dgm:t>
        <a:bodyPr/>
        <a:lstStyle/>
        <a:p>
          <a:endParaRPr lang="uk-UA"/>
        </a:p>
      </dgm:t>
    </dgm:pt>
    <dgm:pt modelId="{A1D9DBAB-4C8F-41FC-9602-0D46934CDB9F}" type="pres">
      <dgm:prSet presAssocID="{C57E6B01-5561-449C-8A93-1D615D06AEF3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4BB669E-8BBE-4E62-855E-297ECFF92053}" type="pres">
      <dgm:prSet presAssocID="{C57E6B01-5561-449C-8A93-1D615D06AEF3}" presName="negativeSpace" presStyleCnt="0"/>
      <dgm:spPr/>
    </dgm:pt>
    <dgm:pt modelId="{979802D9-0B0C-457F-90E2-2E4A74BF7872}" type="pres">
      <dgm:prSet presAssocID="{C57E6B01-5561-449C-8A93-1D615D06AEF3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6FC3DF2D-5D36-46DD-ADAF-F5404CEDF1F6}" type="presOf" srcId="{C57E6B01-5561-449C-8A93-1D615D06AEF3}" destId="{5114FA59-CB49-4A71-9B60-9B4A6B49346A}" srcOrd="0" destOrd="0" presId="urn:microsoft.com/office/officeart/2005/8/layout/list1"/>
    <dgm:cxn modelId="{3E4005D7-8C57-4918-9844-BC2769B844B9}" type="presOf" srcId="{752A017C-F4A6-43D2-A1B5-02A3A30FE9AD}" destId="{744B2CE5-B171-4DBE-900A-12AB25C8F0DB}" srcOrd="1" destOrd="0" presId="urn:microsoft.com/office/officeart/2005/8/layout/list1"/>
    <dgm:cxn modelId="{AA3B31F1-87A9-4CCA-98B2-567C2BA413FB}" type="presOf" srcId="{2282C94A-EEB6-4B1C-820D-FCF78EFA546B}" destId="{0EA31346-7A2F-47D1-9330-DFAFE1981FA9}" srcOrd="0" destOrd="0" presId="urn:microsoft.com/office/officeart/2005/8/layout/list1"/>
    <dgm:cxn modelId="{014F7B4D-9905-4C99-BAB4-069BF72EED6A}" srcId="{2282C94A-EEB6-4B1C-820D-FCF78EFA546B}" destId="{752A017C-F4A6-43D2-A1B5-02A3A30FE9AD}" srcOrd="0" destOrd="0" parTransId="{BAA206E1-D2A6-41F6-AF8A-EA95D1A33A23}" sibTransId="{0899E9A4-1B5D-4B1A-B7B9-0EF6EA454753}"/>
    <dgm:cxn modelId="{3141E95C-5402-4299-9E24-EB20ED61A42C}" type="presOf" srcId="{752A017C-F4A6-43D2-A1B5-02A3A30FE9AD}" destId="{F8B73C13-5008-4EC2-8BC6-E91BF791CC5C}" srcOrd="0" destOrd="0" presId="urn:microsoft.com/office/officeart/2005/8/layout/list1"/>
    <dgm:cxn modelId="{E6E14FB1-A0BD-4D3C-B831-6E65E7771A20}" type="presOf" srcId="{C57E6B01-5561-449C-8A93-1D615D06AEF3}" destId="{A1D9DBAB-4C8F-41FC-9602-0D46934CDB9F}" srcOrd="1" destOrd="0" presId="urn:microsoft.com/office/officeart/2005/8/layout/list1"/>
    <dgm:cxn modelId="{5E888C86-5E5A-4218-8141-E9281DAFE86D}" srcId="{2282C94A-EEB6-4B1C-820D-FCF78EFA546B}" destId="{C57E6B01-5561-449C-8A93-1D615D06AEF3}" srcOrd="1" destOrd="0" parTransId="{A4D52E98-5F81-4C4B-9B06-1768E36D1304}" sibTransId="{5B59FFFA-2BF7-4A8B-8EBC-C53D767AE7A7}"/>
    <dgm:cxn modelId="{380B97E6-3C61-4B67-A956-5CDFBE0E882F}" type="presParOf" srcId="{0EA31346-7A2F-47D1-9330-DFAFE1981FA9}" destId="{231EF2B5-F164-493B-9B7D-4983FEAB4460}" srcOrd="0" destOrd="0" presId="urn:microsoft.com/office/officeart/2005/8/layout/list1"/>
    <dgm:cxn modelId="{06FB1AC2-BF23-4962-818B-B3979F3B8A28}" type="presParOf" srcId="{231EF2B5-F164-493B-9B7D-4983FEAB4460}" destId="{F8B73C13-5008-4EC2-8BC6-E91BF791CC5C}" srcOrd="0" destOrd="0" presId="urn:microsoft.com/office/officeart/2005/8/layout/list1"/>
    <dgm:cxn modelId="{94B4283E-347B-4379-9F94-58DC8BF3F5A1}" type="presParOf" srcId="{231EF2B5-F164-493B-9B7D-4983FEAB4460}" destId="{744B2CE5-B171-4DBE-900A-12AB25C8F0DB}" srcOrd="1" destOrd="0" presId="urn:microsoft.com/office/officeart/2005/8/layout/list1"/>
    <dgm:cxn modelId="{99F51E30-63E2-4E04-9B1E-E8C7B29FF160}" type="presParOf" srcId="{0EA31346-7A2F-47D1-9330-DFAFE1981FA9}" destId="{B06FA39C-E8D9-43BB-9F7A-D01FABEC0DCE}" srcOrd="1" destOrd="0" presId="urn:microsoft.com/office/officeart/2005/8/layout/list1"/>
    <dgm:cxn modelId="{B1255735-EFD2-45EF-9AA3-11174FA5FA90}" type="presParOf" srcId="{0EA31346-7A2F-47D1-9330-DFAFE1981FA9}" destId="{80B30261-6691-4841-AFE8-1DB51ED9AA5D}" srcOrd="2" destOrd="0" presId="urn:microsoft.com/office/officeart/2005/8/layout/list1"/>
    <dgm:cxn modelId="{AF6231B3-6967-48BE-AD05-8CB41729842B}" type="presParOf" srcId="{0EA31346-7A2F-47D1-9330-DFAFE1981FA9}" destId="{2798D26E-5A69-49F2-92E2-22993FC0445F}" srcOrd="3" destOrd="0" presId="urn:microsoft.com/office/officeart/2005/8/layout/list1"/>
    <dgm:cxn modelId="{4ACDF835-FD5C-40C5-9281-BF979481755F}" type="presParOf" srcId="{0EA31346-7A2F-47D1-9330-DFAFE1981FA9}" destId="{05E9D8CE-15E4-4423-9F59-14A62198069B}" srcOrd="4" destOrd="0" presId="urn:microsoft.com/office/officeart/2005/8/layout/list1"/>
    <dgm:cxn modelId="{FC8DDDD9-A461-4BFC-8869-374B5CEC7CA9}" type="presParOf" srcId="{05E9D8CE-15E4-4423-9F59-14A62198069B}" destId="{5114FA59-CB49-4A71-9B60-9B4A6B49346A}" srcOrd="0" destOrd="0" presId="urn:microsoft.com/office/officeart/2005/8/layout/list1"/>
    <dgm:cxn modelId="{4E326F3A-9665-4623-8595-30294BCE5081}" type="presParOf" srcId="{05E9D8CE-15E4-4423-9F59-14A62198069B}" destId="{A1D9DBAB-4C8F-41FC-9602-0D46934CDB9F}" srcOrd="1" destOrd="0" presId="urn:microsoft.com/office/officeart/2005/8/layout/list1"/>
    <dgm:cxn modelId="{2388576E-F1F8-4610-8FE1-F27C21C653F7}" type="presParOf" srcId="{0EA31346-7A2F-47D1-9330-DFAFE1981FA9}" destId="{B4BB669E-8BBE-4E62-855E-297ECFF92053}" srcOrd="5" destOrd="0" presId="urn:microsoft.com/office/officeart/2005/8/layout/list1"/>
    <dgm:cxn modelId="{EC056C21-AC05-4085-B4B9-ACDB3FC8CAEC}" type="presParOf" srcId="{0EA31346-7A2F-47D1-9330-DFAFE1981FA9}" destId="{979802D9-0B0C-457F-90E2-2E4A74BF7872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B5FDE52-C791-43F6-BF57-DCCB41AE7B36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320AC9C9-BDC2-407F-A2C3-8C228496FDA0}">
      <dgm:prSet phldrT="[Текст]"/>
      <dgm:spPr/>
      <dgm:t>
        <a:bodyPr/>
        <a:lstStyle/>
        <a:p>
          <a:r>
            <a:rPr lang="uk-UA" b="1" dirty="0" smtClean="0"/>
            <a:t>Порядок реалізації господарської відповідальності</a:t>
          </a:r>
          <a:endParaRPr lang="uk-UA" b="1" dirty="0"/>
        </a:p>
      </dgm:t>
    </dgm:pt>
    <dgm:pt modelId="{9BF60924-E984-4BB5-8A41-5D3277A5B3E0}" type="parTrans" cxnId="{7BA43767-0248-4FDB-A26C-7C9F009FF7DD}">
      <dgm:prSet/>
      <dgm:spPr/>
      <dgm:t>
        <a:bodyPr/>
        <a:lstStyle/>
        <a:p>
          <a:endParaRPr lang="uk-UA"/>
        </a:p>
      </dgm:t>
    </dgm:pt>
    <dgm:pt modelId="{72057DE0-DEC1-4EBE-95CF-0C0BF3DD6A1C}" type="sibTrans" cxnId="{7BA43767-0248-4FDB-A26C-7C9F009FF7DD}">
      <dgm:prSet/>
      <dgm:spPr/>
      <dgm:t>
        <a:bodyPr/>
        <a:lstStyle/>
        <a:p>
          <a:endParaRPr lang="uk-UA"/>
        </a:p>
      </dgm:t>
    </dgm:pt>
    <dgm:pt modelId="{62620638-859F-4CEF-9CFA-977C9B698173}">
      <dgm:prSet phldrT="[Текст]"/>
      <dgm:spPr/>
      <dgm:t>
        <a:bodyPr/>
        <a:lstStyle/>
        <a:p>
          <a:r>
            <a:rPr lang="uk-UA" b="1" dirty="0" smtClean="0"/>
            <a:t>Досудовий</a:t>
          </a:r>
          <a:endParaRPr lang="uk-UA" b="1" dirty="0"/>
        </a:p>
      </dgm:t>
    </dgm:pt>
    <dgm:pt modelId="{0247EA37-A6CD-4F2E-9599-46AC58838FC2}" type="parTrans" cxnId="{0C4678ED-BCAE-4771-B3FB-B7F9A711FD10}">
      <dgm:prSet/>
      <dgm:spPr/>
      <dgm:t>
        <a:bodyPr/>
        <a:lstStyle/>
        <a:p>
          <a:endParaRPr lang="uk-UA"/>
        </a:p>
      </dgm:t>
    </dgm:pt>
    <dgm:pt modelId="{193444BE-247E-4BC6-93F3-89C66205F306}" type="sibTrans" cxnId="{0C4678ED-BCAE-4771-B3FB-B7F9A711FD10}">
      <dgm:prSet/>
      <dgm:spPr/>
      <dgm:t>
        <a:bodyPr/>
        <a:lstStyle/>
        <a:p>
          <a:endParaRPr lang="uk-UA"/>
        </a:p>
      </dgm:t>
    </dgm:pt>
    <dgm:pt modelId="{27C7C467-FA97-4D6B-B5E0-E96D22BE0C2B}">
      <dgm:prSet phldrT="[Текст]"/>
      <dgm:spPr/>
      <dgm:t>
        <a:bodyPr/>
        <a:lstStyle/>
        <a:p>
          <a:r>
            <a:rPr lang="uk-UA" b="1" dirty="0" smtClean="0"/>
            <a:t>добровільний</a:t>
          </a:r>
          <a:endParaRPr lang="uk-UA" b="1" dirty="0"/>
        </a:p>
      </dgm:t>
    </dgm:pt>
    <dgm:pt modelId="{62E9AFA7-4FA0-4AC2-93F8-526C62236419}" type="parTrans" cxnId="{9726F334-81B2-48C0-99E0-00FA9332F712}">
      <dgm:prSet/>
      <dgm:spPr/>
      <dgm:t>
        <a:bodyPr/>
        <a:lstStyle/>
        <a:p>
          <a:endParaRPr lang="uk-UA"/>
        </a:p>
      </dgm:t>
    </dgm:pt>
    <dgm:pt modelId="{93C19C27-0A25-4F39-B271-395A65C89225}" type="sibTrans" cxnId="{9726F334-81B2-48C0-99E0-00FA9332F712}">
      <dgm:prSet/>
      <dgm:spPr/>
      <dgm:t>
        <a:bodyPr/>
        <a:lstStyle/>
        <a:p>
          <a:endParaRPr lang="uk-UA"/>
        </a:p>
      </dgm:t>
    </dgm:pt>
    <dgm:pt modelId="{60235E4D-39FC-4DE6-867C-4CC551EB228F}">
      <dgm:prSet phldrT="[Текст]"/>
      <dgm:spPr/>
      <dgm:t>
        <a:bodyPr/>
        <a:lstStyle/>
        <a:p>
          <a:r>
            <a:rPr lang="uk-UA" b="1" dirty="0" smtClean="0"/>
            <a:t>Судовий</a:t>
          </a:r>
          <a:endParaRPr lang="uk-UA" b="1" dirty="0"/>
        </a:p>
      </dgm:t>
    </dgm:pt>
    <dgm:pt modelId="{84C72AAA-4FBD-422C-A1E4-DFB4AA87E671}" type="parTrans" cxnId="{E9CE922C-8B4F-4C66-9434-781957154C8A}">
      <dgm:prSet/>
      <dgm:spPr/>
      <dgm:t>
        <a:bodyPr/>
        <a:lstStyle/>
        <a:p>
          <a:endParaRPr lang="uk-UA"/>
        </a:p>
      </dgm:t>
    </dgm:pt>
    <dgm:pt modelId="{EDF0A71C-525B-4011-9DCF-BDBF8BE959A9}" type="sibTrans" cxnId="{E9CE922C-8B4F-4C66-9434-781957154C8A}">
      <dgm:prSet/>
      <dgm:spPr/>
      <dgm:t>
        <a:bodyPr/>
        <a:lstStyle/>
        <a:p>
          <a:endParaRPr lang="uk-UA"/>
        </a:p>
      </dgm:t>
    </dgm:pt>
    <dgm:pt modelId="{31BCFD07-CBB7-4307-9C73-ED5B5158B618}">
      <dgm:prSet phldrT="[Текст]"/>
      <dgm:spPr/>
      <dgm:t>
        <a:bodyPr/>
        <a:lstStyle/>
        <a:p>
          <a:r>
            <a:rPr lang="uk-UA" dirty="0" smtClean="0"/>
            <a:t>за будь-яких умов</a:t>
          </a:r>
          <a:endParaRPr lang="uk-UA" dirty="0"/>
        </a:p>
      </dgm:t>
    </dgm:pt>
    <dgm:pt modelId="{17BB3186-E112-476F-A29A-DD316E449970}" type="parTrans" cxnId="{39F2B94A-635A-4D00-B78A-72259C54B604}">
      <dgm:prSet/>
      <dgm:spPr/>
      <dgm:t>
        <a:bodyPr/>
        <a:lstStyle/>
        <a:p>
          <a:endParaRPr lang="uk-UA"/>
        </a:p>
      </dgm:t>
    </dgm:pt>
    <dgm:pt modelId="{84305F69-B074-4275-A7B3-B2ADB651D0FE}" type="sibTrans" cxnId="{39F2B94A-635A-4D00-B78A-72259C54B604}">
      <dgm:prSet/>
      <dgm:spPr/>
      <dgm:t>
        <a:bodyPr/>
        <a:lstStyle/>
        <a:p>
          <a:endParaRPr lang="uk-UA"/>
        </a:p>
      </dgm:t>
    </dgm:pt>
    <dgm:pt modelId="{08CFBB86-F591-4099-B5E9-E5170041A889}">
      <dgm:prSet phldrT="[Текст]"/>
      <dgm:spPr/>
      <dgm:t>
        <a:bodyPr/>
        <a:lstStyle/>
        <a:p>
          <a:r>
            <a:rPr lang="uk-UA" dirty="0" smtClean="0"/>
            <a:t>якщо не заборонено законом</a:t>
          </a:r>
          <a:endParaRPr lang="uk-UA" dirty="0"/>
        </a:p>
      </dgm:t>
    </dgm:pt>
    <dgm:pt modelId="{147662F6-4F53-47DC-84B5-C21B58B5887D}" type="parTrans" cxnId="{EA72401E-A71D-4EE9-8852-F4B6EC781D00}">
      <dgm:prSet/>
      <dgm:spPr/>
      <dgm:t>
        <a:bodyPr/>
        <a:lstStyle/>
        <a:p>
          <a:endParaRPr lang="uk-UA"/>
        </a:p>
      </dgm:t>
    </dgm:pt>
    <dgm:pt modelId="{ECA91CC1-FB5B-4235-9C15-DAB02316C598}" type="sibTrans" cxnId="{EA72401E-A71D-4EE9-8852-F4B6EC781D00}">
      <dgm:prSet/>
      <dgm:spPr/>
      <dgm:t>
        <a:bodyPr/>
        <a:lstStyle/>
        <a:p>
          <a:endParaRPr lang="uk-UA"/>
        </a:p>
      </dgm:t>
    </dgm:pt>
    <dgm:pt modelId="{CE60330E-AC3E-43BC-A2E0-3D3DEDF124D9}">
      <dgm:prSet phldrT="[Текст]"/>
      <dgm:spPr/>
      <dgm:t>
        <a:bodyPr/>
        <a:lstStyle/>
        <a:p>
          <a:r>
            <a:rPr lang="uk-UA" b="1" dirty="0" err="1" smtClean="0"/>
            <a:t>перетензійний</a:t>
          </a:r>
          <a:endParaRPr lang="uk-UA" b="1" dirty="0"/>
        </a:p>
      </dgm:t>
    </dgm:pt>
    <dgm:pt modelId="{6E558667-69A9-485B-AD15-5C13CA059AB8}" type="parTrans" cxnId="{40937880-B392-4658-BF45-4D3B806F5A83}">
      <dgm:prSet/>
      <dgm:spPr/>
      <dgm:t>
        <a:bodyPr/>
        <a:lstStyle/>
        <a:p>
          <a:endParaRPr lang="uk-UA"/>
        </a:p>
      </dgm:t>
    </dgm:pt>
    <dgm:pt modelId="{26590944-7BB7-44AD-A5FB-C356672AC9FB}" type="sibTrans" cxnId="{40937880-B392-4658-BF45-4D3B806F5A83}">
      <dgm:prSet/>
      <dgm:spPr/>
      <dgm:t>
        <a:bodyPr/>
        <a:lstStyle/>
        <a:p>
          <a:endParaRPr lang="uk-UA"/>
        </a:p>
      </dgm:t>
    </dgm:pt>
    <dgm:pt modelId="{B8B09F3F-28CB-4C05-80ED-376C2DC1EDA5}">
      <dgm:prSet phldrT="[Текст]"/>
      <dgm:spPr/>
      <dgm:t>
        <a:bodyPr/>
        <a:lstStyle/>
        <a:p>
          <a:r>
            <a:rPr lang="uk-UA" dirty="0" smtClean="0"/>
            <a:t>якщо не заперечується потерпілою стороною</a:t>
          </a:r>
          <a:endParaRPr lang="uk-UA" dirty="0"/>
        </a:p>
      </dgm:t>
    </dgm:pt>
    <dgm:pt modelId="{996D281E-31D3-4C09-B7AE-241A68F0D9E2}" type="parTrans" cxnId="{66B91571-E44F-4099-827B-4E4FC6D70EEE}">
      <dgm:prSet/>
      <dgm:spPr/>
      <dgm:t>
        <a:bodyPr/>
        <a:lstStyle/>
        <a:p>
          <a:endParaRPr lang="uk-UA"/>
        </a:p>
      </dgm:t>
    </dgm:pt>
    <dgm:pt modelId="{4F46170C-FDDF-49A9-A15C-B97F753150F5}" type="sibTrans" cxnId="{66B91571-E44F-4099-827B-4E4FC6D70EEE}">
      <dgm:prSet/>
      <dgm:spPr/>
      <dgm:t>
        <a:bodyPr/>
        <a:lstStyle/>
        <a:p>
          <a:endParaRPr lang="uk-UA"/>
        </a:p>
      </dgm:t>
    </dgm:pt>
    <dgm:pt modelId="{CD391460-53B9-4600-B25B-1B91F14A8009}" type="pres">
      <dgm:prSet presAssocID="{7B5FDE52-C791-43F6-BF57-DCCB41AE7B3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4EAA0413-8275-4394-AC81-0A27FC3EE501}" type="pres">
      <dgm:prSet presAssocID="{320AC9C9-BDC2-407F-A2C3-8C228496FDA0}" presName="hierRoot1" presStyleCnt="0"/>
      <dgm:spPr/>
    </dgm:pt>
    <dgm:pt modelId="{12DC06D0-D540-46EB-9291-9B5874E78A81}" type="pres">
      <dgm:prSet presAssocID="{320AC9C9-BDC2-407F-A2C3-8C228496FDA0}" presName="composite" presStyleCnt="0"/>
      <dgm:spPr/>
    </dgm:pt>
    <dgm:pt modelId="{A21D1384-AFCC-4629-A59A-389AF361BD72}" type="pres">
      <dgm:prSet presAssocID="{320AC9C9-BDC2-407F-A2C3-8C228496FDA0}" presName="background" presStyleLbl="node0" presStyleIdx="0" presStyleCnt="1"/>
      <dgm:spPr/>
    </dgm:pt>
    <dgm:pt modelId="{F052A0A5-F6A2-4707-8A53-863277D9E164}" type="pres">
      <dgm:prSet presAssocID="{320AC9C9-BDC2-407F-A2C3-8C228496FDA0}" presName="text" presStyleLbl="fgAcc0" presStyleIdx="0" presStyleCnt="1" custScaleX="408573" custScaleY="129313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BC8AD104-72B3-45C7-B71A-EB06FBC75132}" type="pres">
      <dgm:prSet presAssocID="{320AC9C9-BDC2-407F-A2C3-8C228496FDA0}" presName="hierChild2" presStyleCnt="0"/>
      <dgm:spPr/>
    </dgm:pt>
    <dgm:pt modelId="{000D17F3-4835-402D-A3F9-B0E41FE93F7A}" type="pres">
      <dgm:prSet presAssocID="{0247EA37-A6CD-4F2E-9599-46AC58838FC2}" presName="Name10" presStyleLbl="parChTrans1D2" presStyleIdx="0" presStyleCnt="2"/>
      <dgm:spPr/>
      <dgm:t>
        <a:bodyPr/>
        <a:lstStyle/>
        <a:p>
          <a:endParaRPr lang="uk-UA"/>
        </a:p>
      </dgm:t>
    </dgm:pt>
    <dgm:pt modelId="{DD05C419-FF73-4803-A534-FA3E554EE522}" type="pres">
      <dgm:prSet presAssocID="{62620638-859F-4CEF-9CFA-977C9B698173}" presName="hierRoot2" presStyleCnt="0"/>
      <dgm:spPr/>
    </dgm:pt>
    <dgm:pt modelId="{D8F03F83-862F-439C-9452-04744E3CC82E}" type="pres">
      <dgm:prSet presAssocID="{62620638-859F-4CEF-9CFA-977C9B698173}" presName="composite2" presStyleCnt="0"/>
      <dgm:spPr/>
    </dgm:pt>
    <dgm:pt modelId="{58454B0E-46CE-4FC8-80F7-9E4F5913D743}" type="pres">
      <dgm:prSet presAssocID="{62620638-859F-4CEF-9CFA-977C9B698173}" presName="background2" presStyleLbl="node2" presStyleIdx="0" presStyleCnt="2"/>
      <dgm:spPr/>
    </dgm:pt>
    <dgm:pt modelId="{3022140C-6288-423A-93C4-A65FEC1F90C6}" type="pres">
      <dgm:prSet presAssocID="{62620638-859F-4CEF-9CFA-977C9B698173}" presName="text2" presStyleLbl="fgAcc2" presStyleIdx="0" presStyleCnt="2" custScaleX="158353" custScaleY="6211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BFD9A352-124B-454A-BA6D-87326566D0D3}" type="pres">
      <dgm:prSet presAssocID="{62620638-859F-4CEF-9CFA-977C9B698173}" presName="hierChild3" presStyleCnt="0"/>
      <dgm:spPr/>
    </dgm:pt>
    <dgm:pt modelId="{9A4BBDF1-0834-4AB5-805A-36504BEF768A}" type="pres">
      <dgm:prSet presAssocID="{62E9AFA7-4FA0-4AC2-93F8-526C62236419}" presName="Name17" presStyleLbl="parChTrans1D3" presStyleIdx="0" presStyleCnt="3"/>
      <dgm:spPr/>
      <dgm:t>
        <a:bodyPr/>
        <a:lstStyle/>
        <a:p>
          <a:endParaRPr lang="uk-UA"/>
        </a:p>
      </dgm:t>
    </dgm:pt>
    <dgm:pt modelId="{478A1E84-71F3-4BB1-8298-7C197F04C099}" type="pres">
      <dgm:prSet presAssocID="{27C7C467-FA97-4D6B-B5E0-E96D22BE0C2B}" presName="hierRoot3" presStyleCnt="0"/>
      <dgm:spPr/>
    </dgm:pt>
    <dgm:pt modelId="{5DCFF079-7B7F-4AEC-90A9-5D15AC05495C}" type="pres">
      <dgm:prSet presAssocID="{27C7C467-FA97-4D6B-B5E0-E96D22BE0C2B}" presName="composite3" presStyleCnt="0"/>
      <dgm:spPr/>
    </dgm:pt>
    <dgm:pt modelId="{33A64228-84CB-465A-9D41-4B158A8D77E0}" type="pres">
      <dgm:prSet presAssocID="{27C7C467-FA97-4D6B-B5E0-E96D22BE0C2B}" presName="background3" presStyleLbl="node3" presStyleIdx="0" presStyleCnt="3"/>
      <dgm:spPr/>
    </dgm:pt>
    <dgm:pt modelId="{3CCA3CC4-414C-4F19-A644-C23DE913BF3F}" type="pres">
      <dgm:prSet presAssocID="{27C7C467-FA97-4D6B-B5E0-E96D22BE0C2B}" presName="text3" presStyleLbl="fgAcc3" presStyleIdx="0" presStyleCnt="3" custScaleX="161660" custScaleY="6505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2BF4954D-04A8-4929-AC36-EA4E78CF98AF}" type="pres">
      <dgm:prSet presAssocID="{27C7C467-FA97-4D6B-B5E0-E96D22BE0C2B}" presName="hierChild4" presStyleCnt="0"/>
      <dgm:spPr/>
    </dgm:pt>
    <dgm:pt modelId="{1385CD07-BDD1-4CEE-AC66-F6A3DBEC474B}" type="pres">
      <dgm:prSet presAssocID="{996D281E-31D3-4C09-B7AE-241A68F0D9E2}" presName="Name23" presStyleLbl="parChTrans1D4" presStyleIdx="0" presStyleCnt="2"/>
      <dgm:spPr/>
      <dgm:t>
        <a:bodyPr/>
        <a:lstStyle/>
        <a:p>
          <a:endParaRPr lang="uk-UA"/>
        </a:p>
      </dgm:t>
    </dgm:pt>
    <dgm:pt modelId="{76CF8164-2CB8-46CD-BD44-C9CC94734D2C}" type="pres">
      <dgm:prSet presAssocID="{B8B09F3F-28CB-4C05-80ED-376C2DC1EDA5}" presName="hierRoot4" presStyleCnt="0"/>
      <dgm:spPr/>
    </dgm:pt>
    <dgm:pt modelId="{25D0C37A-DAD9-42BB-9076-02181024FA18}" type="pres">
      <dgm:prSet presAssocID="{B8B09F3F-28CB-4C05-80ED-376C2DC1EDA5}" presName="composite4" presStyleCnt="0"/>
      <dgm:spPr/>
    </dgm:pt>
    <dgm:pt modelId="{74798DB0-3E3F-448B-945D-028EB204EFDE}" type="pres">
      <dgm:prSet presAssocID="{B8B09F3F-28CB-4C05-80ED-376C2DC1EDA5}" presName="background4" presStyleLbl="node4" presStyleIdx="0" presStyleCnt="2"/>
      <dgm:spPr/>
    </dgm:pt>
    <dgm:pt modelId="{61A2CF40-ECB9-43B5-A0C8-CF2A00CBECEE}" type="pres">
      <dgm:prSet presAssocID="{B8B09F3F-28CB-4C05-80ED-376C2DC1EDA5}" presName="text4" presStyleLbl="fgAcc4" presStyleIdx="0" presStyleCnt="2" custScaleX="161660" custScaleY="17956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0FB887B6-4AFC-45AF-A895-100509956FBE}" type="pres">
      <dgm:prSet presAssocID="{B8B09F3F-28CB-4C05-80ED-376C2DC1EDA5}" presName="hierChild5" presStyleCnt="0"/>
      <dgm:spPr/>
    </dgm:pt>
    <dgm:pt modelId="{EF6273EE-0302-4245-ABDA-75503A4F550E}" type="pres">
      <dgm:prSet presAssocID="{6E558667-69A9-485B-AD15-5C13CA059AB8}" presName="Name17" presStyleLbl="parChTrans1D3" presStyleIdx="1" presStyleCnt="3"/>
      <dgm:spPr/>
      <dgm:t>
        <a:bodyPr/>
        <a:lstStyle/>
        <a:p>
          <a:endParaRPr lang="uk-UA"/>
        </a:p>
      </dgm:t>
    </dgm:pt>
    <dgm:pt modelId="{4F8817C4-C7E1-40C8-AFDF-1DB2A539278B}" type="pres">
      <dgm:prSet presAssocID="{CE60330E-AC3E-43BC-A2E0-3D3DEDF124D9}" presName="hierRoot3" presStyleCnt="0"/>
      <dgm:spPr/>
    </dgm:pt>
    <dgm:pt modelId="{8063B879-DCF6-4C09-89D4-A1EA2D9C8653}" type="pres">
      <dgm:prSet presAssocID="{CE60330E-AC3E-43BC-A2E0-3D3DEDF124D9}" presName="composite3" presStyleCnt="0"/>
      <dgm:spPr/>
    </dgm:pt>
    <dgm:pt modelId="{5E770EC5-90D2-4F88-9C92-DE114CAEAA5D}" type="pres">
      <dgm:prSet presAssocID="{CE60330E-AC3E-43BC-A2E0-3D3DEDF124D9}" presName="background3" presStyleLbl="node3" presStyleIdx="1" presStyleCnt="3"/>
      <dgm:spPr/>
    </dgm:pt>
    <dgm:pt modelId="{39EDD4C0-D17B-4A28-9082-DB7E9F6A0529}" type="pres">
      <dgm:prSet presAssocID="{CE60330E-AC3E-43BC-A2E0-3D3DEDF124D9}" presName="text3" presStyleLbl="fgAcc3" presStyleIdx="1" presStyleCnt="3" custScaleX="161660" custScaleY="6505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681D6DB0-DF20-435E-BD67-99C647DCD3B2}" type="pres">
      <dgm:prSet presAssocID="{CE60330E-AC3E-43BC-A2E0-3D3DEDF124D9}" presName="hierChild4" presStyleCnt="0"/>
      <dgm:spPr/>
    </dgm:pt>
    <dgm:pt modelId="{D4629E7A-7252-4DBE-A44F-2FA364E950F4}" type="pres">
      <dgm:prSet presAssocID="{147662F6-4F53-47DC-84B5-C21B58B5887D}" presName="Name23" presStyleLbl="parChTrans1D4" presStyleIdx="1" presStyleCnt="2"/>
      <dgm:spPr/>
      <dgm:t>
        <a:bodyPr/>
        <a:lstStyle/>
        <a:p>
          <a:endParaRPr lang="uk-UA"/>
        </a:p>
      </dgm:t>
    </dgm:pt>
    <dgm:pt modelId="{E226C019-A41F-4E7B-A499-B50C56CB85D1}" type="pres">
      <dgm:prSet presAssocID="{08CFBB86-F591-4099-B5E9-E5170041A889}" presName="hierRoot4" presStyleCnt="0"/>
      <dgm:spPr/>
    </dgm:pt>
    <dgm:pt modelId="{38581F6A-85E0-448D-9BEE-98A0E37BB8B0}" type="pres">
      <dgm:prSet presAssocID="{08CFBB86-F591-4099-B5E9-E5170041A889}" presName="composite4" presStyleCnt="0"/>
      <dgm:spPr/>
    </dgm:pt>
    <dgm:pt modelId="{7D7BAE77-A10B-4385-B905-A674749134BF}" type="pres">
      <dgm:prSet presAssocID="{08CFBB86-F591-4099-B5E9-E5170041A889}" presName="background4" presStyleLbl="node4" presStyleIdx="1" presStyleCnt="2"/>
      <dgm:spPr/>
    </dgm:pt>
    <dgm:pt modelId="{D2BDDEDC-6F4F-4F8B-AB3F-91CB8FF054F8}" type="pres">
      <dgm:prSet presAssocID="{08CFBB86-F591-4099-B5E9-E5170041A889}" presName="text4" presStyleLbl="fgAcc4" presStyleIdx="1" presStyleCnt="2" custScaleX="161660" custScaleY="17956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B57C2FDC-AE29-4670-987F-A0B0D5CC57EB}" type="pres">
      <dgm:prSet presAssocID="{08CFBB86-F591-4099-B5E9-E5170041A889}" presName="hierChild5" presStyleCnt="0"/>
      <dgm:spPr/>
    </dgm:pt>
    <dgm:pt modelId="{5B367146-00A4-4595-9FA0-E89CCA7302E9}" type="pres">
      <dgm:prSet presAssocID="{84C72AAA-4FBD-422C-A1E4-DFB4AA87E671}" presName="Name10" presStyleLbl="parChTrans1D2" presStyleIdx="1" presStyleCnt="2"/>
      <dgm:spPr/>
      <dgm:t>
        <a:bodyPr/>
        <a:lstStyle/>
        <a:p>
          <a:endParaRPr lang="uk-UA"/>
        </a:p>
      </dgm:t>
    </dgm:pt>
    <dgm:pt modelId="{B9518C07-89B2-4241-A248-86039FAD5F89}" type="pres">
      <dgm:prSet presAssocID="{60235E4D-39FC-4DE6-867C-4CC551EB228F}" presName="hierRoot2" presStyleCnt="0"/>
      <dgm:spPr/>
    </dgm:pt>
    <dgm:pt modelId="{C39919EF-E3E8-4C12-8916-7534937B8D0B}" type="pres">
      <dgm:prSet presAssocID="{60235E4D-39FC-4DE6-867C-4CC551EB228F}" presName="composite2" presStyleCnt="0"/>
      <dgm:spPr/>
    </dgm:pt>
    <dgm:pt modelId="{9831E4E8-64D8-436C-96F3-C2CF12EC2C76}" type="pres">
      <dgm:prSet presAssocID="{60235E4D-39FC-4DE6-867C-4CC551EB228F}" presName="background2" presStyleLbl="node2" presStyleIdx="1" presStyleCnt="2"/>
      <dgm:spPr/>
    </dgm:pt>
    <dgm:pt modelId="{4A3815A2-D45E-4338-BCD2-AA015DABF640}" type="pres">
      <dgm:prSet presAssocID="{60235E4D-39FC-4DE6-867C-4CC551EB228F}" presName="text2" presStyleLbl="fgAcc2" presStyleIdx="1" presStyleCnt="2" custScaleX="158353" custScaleY="6211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21839C86-17CD-493C-A763-4E07FA9A9978}" type="pres">
      <dgm:prSet presAssocID="{60235E4D-39FC-4DE6-867C-4CC551EB228F}" presName="hierChild3" presStyleCnt="0"/>
      <dgm:spPr/>
    </dgm:pt>
    <dgm:pt modelId="{CA5FACF0-BAC0-47BE-8F2C-60D3BDE3219C}" type="pres">
      <dgm:prSet presAssocID="{17BB3186-E112-476F-A29A-DD316E449970}" presName="Name17" presStyleLbl="parChTrans1D3" presStyleIdx="2" presStyleCnt="3"/>
      <dgm:spPr/>
      <dgm:t>
        <a:bodyPr/>
        <a:lstStyle/>
        <a:p>
          <a:endParaRPr lang="uk-UA"/>
        </a:p>
      </dgm:t>
    </dgm:pt>
    <dgm:pt modelId="{EAB2E1E0-C9AC-4D41-8D06-99B839124552}" type="pres">
      <dgm:prSet presAssocID="{31BCFD07-CBB7-4307-9C73-ED5B5158B618}" presName="hierRoot3" presStyleCnt="0"/>
      <dgm:spPr/>
    </dgm:pt>
    <dgm:pt modelId="{8E1C3DD4-B9BF-4DB3-9631-400D513677E1}" type="pres">
      <dgm:prSet presAssocID="{31BCFD07-CBB7-4307-9C73-ED5B5158B618}" presName="composite3" presStyleCnt="0"/>
      <dgm:spPr/>
    </dgm:pt>
    <dgm:pt modelId="{CA2A8020-095B-4618-B906-EB02E797E0CE}" type="pres">
      <dgm:prSet presAssocID="{31BCFD07-CBB7-4307-9C73-ED5B5158B618}" presName="background3" presStyleLbl="node3" presStyleIdx="2" presStyleCnt="3"/>
      <dgm:spPr/>
    </dgm:pt>
    <dgm:pt modelId="{617EA269-2083-4E1B-95DF-87A6BEDA1378}" type="pres">
      <dgm:prSet presAssocID="{31BCFD07-CBB7-4307-9C73-ED5B5158B618}" presName="text3" presStyleLbl="fgAcc3" presStyleIdx="2" presStyleCnt="3" custScaleX="161660" custScaleY="179560" custLinFactY="10851" custLinFactNeighborY="100000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81FFBF7F-18BF-442D-9AD9-C7FC5245C4BF}" type="pres">
      <dgm:prSet presAssocID="{31BCFD07-CBB7-4307-9C73-ED5B5158B618}" presName="hierChild4" presStyleCnt="0"/>
      <dgm:spPr/>
    </dgm:pt>
  </dgm:ptLst>
  <dgm:cxnLst>
    <dgm:cxn modelId="{C7AD3241-AB66-4387-9BE1-73DBFCBCBD17}" type="presOf" srcId="{60235E4D-39FC-4DE6-867C-4CC551EB228F}" destId="{4A3815A2-D45E-4338-BCD2-AA015DABF640}" srcOrd="0" destOrd="0" presId="urn:microsoft.com/office/officeart/2005/8/layout/hierarchy1"/>
    <dgm:cxn modelId="{45DAF6A1-ED6B-4B8D-9BE7-1B329D2BE520}" type="presOf" srcId="{147662F6-4F53-47DC-84B5-C21B58B5887D}" destId="{D4629E7A-7252-4DBE-A44F-2FA364E950F4}" srcOrd="0" destOrd="0" presId="urn:microsoft.com/office/officeart/2005/8/layout/hierarchy1"/>
    <dgm:cxn modelId="{7BA43767-0248-4FDB-A26C-7C9F009FF7DD}" srcId="{7B5FDE52-C791-43F6-BF57-DCCB41AE7B36}" destId="{320AC9C9-BDC2-407F-A2C3-8C228496FDA0}" srcOrd="0" destOrd="0" parTransId="{9BF60924-E984-4BB5-8A41-5D3277A5B3E0}" sibTransId="{72057DE0-DEC1-4EBE-95CF-0C0BF3DD6A1C}"/>
    <dgm:cxn modelId="{39F2B94A-635A-4D00-B78A-72259C54B604}" srcId="{60235E4D-39FC-4DE6-867C-4CC551EB228F}" destId="{31BCFD07-CBB7-4307-9C73-ED5B5158B618}" srcOrd="0" destOrd="0" parTransId="{17BB3186-E112-476F-A29A-DD316E449970}" sibTransId="{84305F69-B074-4275-A7B3-B2ADB651D0FE}"/>
    <dgm:cxn modelId="{8DE81D54-3EE1-482F-AB83-F92A403CA488}" type="presOf" srcId="{17BB3186-E112-476F-A29A-DD316E449970}" destId="{CA5FACF0-BAC0-47BE-8F2C-60D3BDE3219C}" srcOrd="0" destOrd="0" presId="urn:microsoft.com/office/officeart/2005/8/layout/hierarchy1"/>
    <dgm:cxn modelId="{EA72401E-A71D-4EE9-8852-F4B6EC781D00}" srcId="{CE60330E-AC3E-43BC-A2E0-3D3DEDF124D9}" destId="{08CFBB86-F591-4099-B5E9-E5170041A889}" srcOrd="0" destOrd="0" parTransId="{147662F6-4F53-47DC-84B5-C21B58B5887D}" sibTransId="{ECA91CC1-FB5B-4235-9C15-DAB02316C598}"/>
    <dgm:cxn modelId="{EE1C17EB-8982-4A8B-A225-62166435FFF0}" type="presOf" srcId="{62620638-859F-4CEF-9CFA-977C9B698173}" destId="{3022140C-6288-423A-93C4-A65FEC1F90C6}" srcOrd="0" destOrd="0" presId="urn:microsoft.com/office/officeart/2005/8/layout/hierarchy1"/>
    <dgm:cxn modelId="{3D244905-C556-4A96-8D65-DC1825E3D473}" type="presOf" srcId="{27C7C467-FA97-4D6B-B5E0-E96D22BE0C2B}" destId="{3CCA3CC4-414C-4F19-A644-C23DE913BF3F}" srcOrd="0" destOrd="0" presId="urn:microsoft.com/office/officeart/2005/8/layout/hierarchy1"/>
    <dgm:cxn modelId="{BFACD776-B996-4D55-B5C2-B4DAEA6C4005}" type="presOf" srcId="{320AC9C9-BDC2-407F-A2C3-8C228496FDA0}" destId="{F052A0A5-F6A2-4707-8A53-863277D9E164}" srcOrd="0" destOrd="0" presId="urn:microsoft.com/office/officeart/2005/8/layout/hierarchy1"/>
    <dgm:cxn modelId="{093B9F0E-B69E-4472-90FC-FA92D75E65D6}" type="presOf" srcId="{62E9AFA7-4FA0-4AC2-93F8-526C62236419}" destId="{9A4BBDF1-0834-4AB5-805A-36504BEF768A}" srcOrd="0" destOrd="0" presId="urn:microsoft.com/office/officeart/2005/8/layout/hierarchy1"/>
    <dgm:cxn modelId="{07ABC461-A5F5-4468-9F3C-5F0E265C439F}" type="presOf" srcId="{84C72AAA-4FBD-422C-A1E4-DFB4AA87E671}" destId="{5B367146-00A4-4595-9FA0-E89CCA7302E9}" srcOrd="0" destOrd="0" presId="urn:microsoft.com/office/officeart/2005/8/layout/hierarchy1"/>
    <dgm:cxn modelId="{0C4678ED-BCAE-4771-B3FB-B7F9A711FD10}" srcId="{320AC9C9-BDC2-407F-A2C3-8C228496FDA0}" destId="{62620638-859F-4CEF-9CFA-977C9B698173}" srcOrd="0" destOrd="0" parTransId="{0247EA37-A6CD-4F2E-9599-46AC58838FC2}" sibTransId="{193444BE-247E-4BC6-93F3-89C66205F306}"/>
    <dgm:cxn modelId="{B90C9099-57B4-4573-B3CF-F9DE06B600AE}" type="presOf" srcId="{31BCFD07-CBB7-4307-9C73-ED5B5158B618}" destId="{617EA269-2083-4E1B-95DF-87A6BEDA1378}" srcOrd="0" destOrd="0" presId="urn:microsoft.com/office/officeart/2005/8/layout/hierarchy1"/>
    <dgm:cxn modelId="{5465B035-835A-4606-BBF8-A3E1717C572C}" type="presOf" srcId="{08CFBB86-F591-4099-B5E9-E5170041A889}" destId="{D2BDDEDC-6F4F-4F8B-AB3F-91CB8FF054F8}" srcOrd="0" destOrd="0" presId="urn:microsoft.com/office/officeart/2005/8/layout/hierarchy1"/>
    <dgm:cxn modelId="{8534A635-716C-4FA1-B1C0-98622ED711F1}" type="presOf" srcId="{0247EA37-A6CD-4F2E-9599-46AC58838FC2}" destId="{000D17F3-4835-402D-A3F9-B0E41FE93F7A}" srcOrd="0" destOrd="0" presId="urn:microsoft.com/office/officeart/2005/8/layout/hierarchy1"/>
    <dgm:cxn modelId="{B61BD4CD-0AD2-4AAE-805A-42C237723EF8}" type="presOf" srcId="{6E558667-69A9-485B-AD15-5C13CA059AB8}" destId="{EF6273EE-0302-4245-ABDA-75503A4F550E}" srcOrd="0" destOrd="0" presId="urn:microsoft.com/office/officeart/2005/8/layout/hierarchy1"/>
    <dgm:cxn modelId="{E9CE922C-8B4F-4C66-9434-781957154C8A}" srcId="{320AC9C9-BDC2-407F-A2C3-8C228496FDA0}" destId="{60235E4D-39FC-4DE6-867C-4CC551EB228F}" srcOrd="1" destOrd="0" parTransId="{84C72AAA-4FBD-422C-A1E4-DFB4AA87E671}" sibTransId="{EDF0A71C-525B-4011-9DCF-BDBF8BE959A9}"/>
    <dgm:cxn modelId="{66B91571-E44F-4099-827B-4E4FC6D70EEE}" srcId="{27C7C467-FA97-4D6B-B5E0-E96D22BE0C2B}" destId="{B8B09F3F-28CB-4C05-80ED-376C2DC1EDA5}" srcOrd="0" destOrd="0" parTransId="{996D281E-31D3-4C09-B7AE-241A68F0D9E2}" sibTransId="{4F46170C-FDDF-49A9-A15C-B97F753150F5}"/>
    <dgm:cxn modelId="{40937880-B392-4658-BF45-4D3B806F5A83}" srcId="{62620638-859F-4CEF-9CFA-977C9B698173}" destId="{CE60330E-AC3E-43BC-A2E0-3D3DEDF124D9}" srcOrd="1" destOrd="0" parTransId="{6E558667-69A9-485B-AD15-5C13CA059AB8}" sibTransId="{26590944-7BB7-44AD-A5FB-C356672AC9FB}"/>
    <dgm:cxn modelId="{B028FF4B-F9B1-4014-AEB8-E4910E5B0DCA}" type="presOf" srcId="{7B5FDE52-C791-43F6-BF57-DCCB41AE7B36}" destId="{CD391460-53B9-4600-B25B-1B91F14A8009}" srcOrd="0" destOrd="0" presId="urn:microsoft.com/office/officeart/2005/8/layout/hierarchy1"/>
    <dgm:cxn modelId="{575C83BE-8E2F-4AB7-B70D-1179C0553AB9}" type="presOf" srcId="{CE60330E-AC3E-43BC-A2E0-3D3DEDF124D9}" destId="{39EDD4C0-D17B-4A28-9082-DB7E9F6A0529}" srcOrd="0" destOrd="0" presId="urn:microsoft.com/office/officeart/2005/8/layout/hierarchy1"/>
    <dgm:cxn modelId="{9C6F36B9-1BB4-48E1-A67D-40FA83EAB2C5}" type="presOf" srcId="{996D281E-31D3-4C09-B7AE-241A68F0D9E2}" destId="{1385CD07-BDD1-4CEE-AC66-F6A3DBEC474B}" srcOrd="0" destOrd="0" presId="urn:microsoft.com/office/officeart/2005/8/layout/hierarchy1"/>
    <dgm:cxn modelId="{41C20D40-5ED4-4B14-897C-D9E3408B139A}" type="presOf" srcId="{B8B09F3F-28CB-4C05-80ED-376C2DC1EDA5}" destId="{61A2CF40-ECB9-43B5-A0C8-CF2A00CBECEE}" srcOrd="0" destOrd="0" presId="urn:microsoft.com/office/officeart/2005/8/layout/hierarchy1"/>
    <dgm:cxn modelId="{9726F334-81B2-48C0-99E0-00FA9332F712}" srcId="{62620638-859F-4CEF-9CFA-977C9B698173}" destId="{27C7C467-FA97-4D6B-B5E0-E96D22BE0C2B}" srcOrd="0" destOrd="0" parTransId="{62E9AFA7-4FA0-4AC2-93F8-526C62236419}" sibTransId="{93C19C27-0A25-4F39-B271-395A65C89225}"/>
    <dgm:cxn modelId="{4FCEC543-1206-4120-9764-1D65DF861F12}" type="presParOf" srcId="{CD391460-53B9-4600-B25B-1B91F14A8009}" destId="{4EAA0413-8275-4394-AC81-0A27FC3EE501}" srcOrd="0" destOrd="0" presId="urn:microsoft.com/office/officeart/2005/8/layout/hierarchy1"/>
    <dgm:cxn modelId="{6DA0283D-D00E-4610-918C-9BA3AEEB7507}" type="presParOf" srcId="{4EAA0413-8275-4394-AC81-0A27FC3EE501}" destId="{12DC06D0-D540-46EB-9291-9B5874E78A81}" srcOrd="0" destOrd="0" presId="urn:microsoft.com/office/officeart/2005/8/layout/hierarchy1"/>
    <dgm:cxn modelId="{DE74ECDC-CBA6-42B5-9FAD-E29230674264}" type="presParOf" srcId="{12DC06D0-D540-46EB-9291-9B5874E78A81}" destId="{A21D1384-AFCC-4629-A59A-389AF361BD72}" srcOrd="0" destOrd="0" presId="urn:microsoft.com/office/officeart/2005/8/layout/hierarchy1"/>
    <dgm:cxn modelId="{D30C3057-3041-44A3-BC14-796FED303596}" type="presParOf" srcId="{12DC06D0-D540-46EB-9291-9B5874E78A81}" destId="{F052A0A5-F6A2-4707-8A53-863277D9E164}" srcOrd="1" destOrd="0" presId="urn:microsoft.com/office/officeart/2005/8/layout/hierarchy1"/>
    <dgm:cxn modelId="{DE2E57B4-69BE-4174-905A-4BA5CA8C7588}" type="presParOf" srcId="{4EAA0413-8275-4394-AC81-0A27FC3EE501}" destId="{BC8AD104-72B3-45C7-B71A-EB06FBC75132}" srcOrd="1" destOrd="0" presId="urn:microsoft.com/office/officeart/2005/8/layout/hierarchy1"/>
    <dgm:cxn modelId="{EC32FA62-4B2E-442E-B9BC-98FE666B8502}" type="presParOf" srcId="{BC8AD104-72B3-45C7-B71A-EB06FBC75132}" destId="{000D17F3-4835-402D-A3F9-B0E41FE93F7A}" srcOrd="0" destOrd="0" presId="urn:microsoft.com/office/officeart/2005/8/layout/hierarchy1"/>
    <dgm:cxn modelId="{8A446DFC-6888-4EA6-9C66-AB63914F2447}" type="presParOf" srcId="{BC8AD104-72B3-45C7-B71A-EB06FBC75132}" destId="{DD05C419-FF73-4803-A534-FA3E554EE522}" srcOrd="1" destOrd="0" presId="urn:microsoft.com/office/officeart/2005/8/layout/hierarchy1"/>
    <dgm:cxn modelId="{128C4F89-12A6-44EF-869E-3F1B4A595DB1}" type="presParOf" srcId="{DD05C419-FF73-4803-A534-FA3E554EE522}" destId="{D8F03F83-862F-439C-9452-04744E3CC82E}" srcOrd="0" destOrd="0" presId="urn:microsoft.com/office/officeart/2005/8/layout/hierarchy1"/>
    <dgm:cxn modelId="{23FB4D2E-1D1E-4591-9D15-228754287026}" type="presParOf" srcId="{D8F03F83-862F-439C-9452-04744E3CC82E}" destId="{58454B0E-46CE-4FC8-80F7-9E4F5913D743}" srcOrd="0" destOrd="0" presId="urn:microsoft.com/office/officeart/2005/8/layout/hierarchy1"/>
    <dgm:cxn modelId="{C2B1E4AF-5BDF-416E-B1E8-A2D6EE33D6D2}" type="presParOf" srcId="{D8F03F83-862F-439C-9452-04744E3CC82E}" destId="{3022140C-6288-423A-93C4-A65FEC1F90C6}" srcOrd="1" destOrd="0" presId="urn:microsoft.com/office/officeart/2005/8/layout/hierarchy1"/>
    <dgm:cxn modelId="{237F5AA9-3E86-4527-880F-446C097CE419}" type="presParOf" srcId="{DD05C419-FF73-4803-A534-FA3E554EE522}" destId="{BFD9A352-124B-454A-BA6D-87326566D0D3}" srcOrd="1" destOrd="0" presId="urn:microsoft.com/office/officeart/2005/8/layout/hierarchy1"/>
    <dgm:cxn modelId="{CBCB6038-178A-44C6-9023-F6D2258921E6}" type="presParOf" srcId="{BFD9A352-124B-454A-BA6D-87326566D0D3}" destId="{9A4BBDF1-0834-4AB5-805A-36504BEF768A}" srcOrd="0" destOrd="0" presId="urn:microsoft.com/office/officeart/2005/8/layout/hierarchy1"/>
    <dgm:cxn modelId="{F637023B-DD0A-4A57-945E-E745990AE5D9}" type="presParOf" srcId="{BFD9A352-124B-454A-BA6D-87326566D0D3}" destId="{478A1E84-71F3-4BB1-8298-7C197F04C099}" srcOrd="1" destOrd="0" presId="urn:microsoft.com/office/officeart/2005/8/layout/hierarchy1"/>
    <dgm:cxn modelId="{CCE40FB6-1112-4A54-BCB7-18D5F8880EAC}" type="presParOf" srcId="{478A1E84-71F3-4BB1-8298-7C197F04C099}" destId="{5DCFF079-7B7F-4AEC-90A9-5D15AC05495C}" srcOrd="0" destOrd="0" presId="urn:microsoft.com/office/officeart/2005/8/layout/hierarchy1"/>
    <dgm:cxn modelId="{7EBE02AA-A156-42BA-A31A-757CEF8B7C16}" type="presParOf" srcId="{5DCFF079-7B7F-4AEC-90A9-5D15AC05495C}" destId="{33A64228-84CB-465A-9D41-4B158A8D77E0}" srcOrd="0" destOrd="0" presId="urn:microsoft.com/office/officeart/2005/8/layout/hierarchy1"/>
    <dgm:cxn modelId="{5288B164-82DE-4C35-B75C-0B5F32A8811E}" type="presParOf" srcId="{5DCFF079-7B7F-4AEC-90A9-5D15AC05495C}" destId="{3CCA3CC4-414C-4F19-A644-C23DE913BF3F}" srcOrd="1" destOrd="0" presId="urn:microsoft.com/office/officeart/2005/8/layout/hierarchy1"/>
    <dgm:cxn modelId="{CA373ED2-B775-42D5-9BBE-191BE510671F}" type="presParOf" srcId="{478A1E84-71F3-4BB1-8298-7C197F04C099}" destId="{2BF4954D-04A8-4929-AC36-EA4E78CF98AF}" srcOrd="1" destOrd="0" presId="urn:microsoft.com/office/officeart/2005/8/layout/hierarchy1"/>
    <dgm:cxn modelId="{C238803A-6C97-4F0E-AD09-372B297BAA39}" type="presParOf" srcId="{2BF4954D-04A8-4929-AC36-EA4E78CF98AF}" destId="{1385CD07-BDD1-4CEE-AC66-F6A3DBEC474B}" srcOrd="0" destOrd="0" presId="urn:microsoft.com/office/officeart/2005/8/layout/hierarchy1"/>
    <dgm:cxn modelId="{3BBE5B1C-E942-45D4-9A81-CF933F5C0C55}" type="presParOf" srcId="{2BF4954D-04A8-4929-AC36-EA4E78CF98AF}" destId="{76CF8164-2CB8-46CD-BD44-C9CC94734D2C}" srcOrd="1" destOrd="0" presId="urn:microsoft.com/office/officeart/2005/8/layout/hierarchy1"/>
    <dgm:cxn modelId="{92EDA124-1EB8-4EEA-88FD-3C0D53595629}" type="presParOf" srcId="{76CF8164-2CB8-46CD-BD44-C9CC94734D2C}" destId="{25D0C37A-DAD9-42BB-9076-02181024FA18}" srcOrd="0" destOrd="0" presId="urn:microsoft.com/office/officeart/2005/8/layout/hierarchy1"/>
    <dgm:cxn modelId="{6E9F40B5-903F-47C3-82EB-56175765CEF9}" type="presParOf" srcId="{25D0C37A-DAD9-42BB-9076-02181024FA18}" destId="{74798DB0-3E3F-448B-945D-028EB204EFDE}" srcOrd="0" destOrd="0" presId="urn:microsoft.com/office/officeart/2005/8/layout/hierarchy1"/>
    <dgm:cxn modelId="{3B6C1B9B-E4E8-4C84-B266-14050A5B51B5}" type="presParOf" srcId="{25D0C37A-DAD9-42BB-9076-02181024FA18}" destId="{61A2CF40-ECB9-43B5-A0C8-CF2A00CBECEE}" srcOrd="1" destOrd="0" presId="urn:microsoft.com/office/officeart/2005/8/layout/hierarchy1"/>
    <dgm:cxn modelId="{EA1FF94A-70AB-4908-BB5F-3C8633CB4D48}" type="presParOf" srcId="{76CF8164-2CB8-46CD-BD44-C9CC94734D2C}" destId="{0FB887B6-4AFC-45AF-A895-100509956FBE}" srcOrd="1" destOrd="0" presId="urn:microsoft.com/office/officeart/2005/8/layout/hierarchy1"/>
    <dgm:cxn modelId="{C604B401-5F57-4AFD-87D2-6CDEF55E3810}" type="presParOf" srcId="{BFD9A352-124B-454A-BA6D-87326566D0D3}" destId="{EF6273EE-0302-4245-ABDA-75503A4F550E}" srcOrd="2" destOrd="0" presId="urn:microsoft.com/office/officeart/2005/8/layout/hierarchy1"/>
    <dgm:cxn modelId="{646A04FA-6751-4CD8-BB28-45EF0FA50880}" type="presParOf" srcId="{BFD9A352-124B-454A-BA6D-87326566D0D3}" destId="{4F8817C4-C7E1-40C8-AFDF-1DB2A539278B}" srcOrd="3" destOrd="0" presId="urn:microsoft.com/office/officeart/2005/8/layout/hierarchy1"/>
    <dgm:cxn modelId="{76204C30-085F-40EF-B126-019BA93C5B32}" type="presParOf" srcId="{4F8817C4-C7E1-40C8-AFDF-1DB2A539278B}" destId="{8063B879-DCF6-4C09-89D4-A1EA2D9C8653}" srcOrd="0" destOrd="0" presId="urn:microsoft.com/office/officeart/2005/8/layout/hierarchy1"/>
    <dgm:cxn modelId="{A4D04925-4A34-4478-921F-6897AC799D03}" type="presParOf" srcId="{8063B879-DCF6-4C09-89D4-A1EA2D9C8653}" destId="{5E770EC5-90D2-4F88-9C92-DE114CAEAA5D}" srcOrd="0" destOrd="0" presId="urn:microsoft.com/office/officeart/2005/8/layout/hierarchy1"/>
    <dgm:cxn modelId="{20434D44-123E-476E-B661-40DB7D7842A3}" type="presParOf" srcId="{8063B879-DCF6-4C09-89D4-A1EA2D9C8653}" destId="{39EDD4C0-D17B-4A28-9082-DB7E9F6A0529}" srcOrd="1" destOrd="0" presId="urn:microsoft.com/office/officeart/2005/8/layout/hierarchy1"/>
    <dgm:cxn modelId="{9DCC3469-394F-4978-B780-6037DF9E0AFD}" type="presParOf" srcId="{4F8817C4-C7E1-40C8-AFDF-1DB2A539278B}" destId="{681D6DB0-DF20-435E-BD67-99C647DCD3B2}" srcOrd="1" destOrd="0" presId="urn:microsoft.com/office/officeart/2005/8/layout/hierarchy1"/>
    <dgm:cxn modelId="{CAF48AED-DFF4-4EA8-BC71-16EB806595EF}" type="presParOf" srcId="{681D6DB0-DF20-435E-BD67-99C647DCD3B2}" destId="{D4629E7A-7252-4DBE-A44F-2FA364E950F4}" srcOrd="0" destOrd="0" presId="urn:microsoft.com/office/officeart/2005/8/layout/hierarchy1"/>
    <dgm:cxn modelId="{9AC52856-0998-44F5-9015-D5AE1F5BC9EF}" type="presParOf" srcId="{681D6DB0-DF20-435E-BD67-99C647DCD3B2}" destId="{E226C019-A41F-4E7B-A499-B50C56CB85D1}" srcOrd="1" destOrd="0" presId="urn:microsoft.com/office/officeart/2005/8/layout/hierarchy1"/>
    <dgm:cxn modelId="{A6A75B5A-EFBD-4384-8C99-54F2A5E52C7A}" type="presParOf" srcId="{E226C019-A41F-4E7B-A499-B50C56CB85D1}" destId="{38581F6A-85E0-448D-9BEE-98A0E37BB8B0}" srcOrd="0" destOrd="0" presId="urn:microsoft.com/office/officeart/2005/8/layout/hierarchy1"/>
    <dgm:cxn modelId="{960AEB02-B724-4EFF-9F24-8C3B831EAC5A}" type="presParOf" srcId="{38581F6A-85E0-448D-9BEE-98A0E37BB8B0}" destId="{7D7BAE77-A10B-4385-B905-A674749134BF}" srcOrd="0" destOrd="0" presId="urn:microsoft.com/office/officeart/2005/8/layout/hierarchy1"/>
    <dgm:cxn modelId="{D2C041D3-DE46-4F83-9AB7-BD99AA4A5940}" type="presParOf" srcId="{38581F6A-85E0-448D-9BEE-98A0E37BB8B0}" destId="{D2BDDEDC-6F4F-4F8B-AB3F-91CB8FF054F8}" srcOrd="1" destOrd="0" presId="urn:microsoft.com/office/officeart/2005/8/layout/hierarchy1"/>
    <dgm:cxn modelId="{43D70767-50E1-47F3-A535-28413CEC0AA3}" type="presParOf" srcId="{E226C019-A41F-4E7B-A499-B50C56CB85D1}" destId="{B57C2FDC-AE29-4670-987F-A0B0D5CC57EB}" srcOrd="1" destOrd="0" presId="urn:microsoft.com/office/officeart/2005/8/layout/hierarchy1"/>
    <dgm:cxn modelId="{DB067FE6-7520-408F-B7A2-DB48A7E479EA}" type="presParOf" srcId="{BC8AD104-72B3-45C7-B71A-EB06FBC75132}" destId="{5B367146-00A4-4595-9FA0-E89CCA7302E9}" srcOrd="2" destOrd="0" presId="urn:microsoft.com/office/officeart/2005/8/layout/hierarchy1"/>
    <dgm:cxn modelId="{17C49B73-2190-4EBA-86BC-1FE63B80A8A0}" type="presParOf" srcId="{BC8AD104-72B3-45C7-B71A-EB06FBC75132}" destId="{B9518C07-89B2-4241-A248-86039FAD5F89}" srcOrd="3" destOrd="0" presId="urn:microsoft.com/office/officeart/2005/8/layout/hierarchy1"/>
    <dgm:cxn modelId="{E93C93B9-34CE-4861-955C-C71F193F9B5A}" type="presParOf" srcId="{B9518C07-89B2-4241-A248-86039FAD5F89}" destId="{C39919EF-E3E8-4C12-8916-7534937B8D0B}" srcOrd="0" destOrd="0" presId="urn:microsoft.com/office/officeart/2005/8/layout/hierarchy1"/>
    <dgm:cxn modelId="{77801835-86D7-4EAE-81A3-8922012A5C4F}" type="presParOf" srcId="{C39919EF-E3E8-4C12-8916-7534937B8D0B}" destId="{9831E4E8-64D8-436C-96F3-C2CF12EC2C76}" srcOrd="0" destOrd="0" presId="urn:microsoft.com/office/officeart/2005/8/layout/hierarchy1"/>
    <dgm:cxn modelId="{D01441DB-87F5-4639-A279-4923BE3494DE}" type="presParOf" srcId="{C39919EF-E3E8-4C12-8916-7534937B8D0B}" destId="{4A3815A2-D45E-4338-BCD2-AA015DABF640}" srcOrd="1" destOrd="0" presId="urn:microsoft.com/office/officeart/2005/8/layout/hierarchy1"/>
    <dgm:cxn modelId="{449C04F3-DA17-422D-B66C-947533958075}" type="presParOf" srcId="{B9518C07-89B2-4241-A248-86039FAD5F89}" destId="{21839C86-17CD-493C-A763-4E07FA9A9978}" srcOrd="1" destOrd="0" presId="urn:microsoft.com/office/officeart/2005/8/layout/hierarchy1"/>
    <dgm:cxn modelId="{25250485-79C9-4E4A-95C5-12B657529A4E}" type="presParOf" srcId="{21839C86-17CD-493C-A763-4E07FA9A9978}" destId="{CA5FACF0-BAC0-47BE-8F2C-60D3BDE3219C}" srcOrd="0" destOrd="0" presId="urn:microsoft.com/office/officeart/2005/8/layout/hierarchy1"/>
    <dgm:cxn modelId="{74B7769F-DB54-43C0-8F10-BBC78A4E94CE}" type="presParOf" srcId="{21839C86-17CD-493C-A763-4E07FA9A9978}" destId="{EAB2E1E0-C9AC-4D41-8D06-99B839124552}" srcOrd="1" destOrd="0" presId="urn:microsoft.com/office/officeart/2005/8/layout/hierarchy1"/>
    <dgm:cxn modelId="{F07E14E9-E9A6-409C-BAFE-7506B8C9FF4F}" type="presParOf" srcId="{EAB2E1E0-C9AC-4D41-8D06-99B839124552}" destId="{8E1C3DD4-B9BF-4DB3-9631-400D513677E1}" srcOrd="0" destOrd="0" presId="urn:microsoft.com/office/officeart/2005/8/layout/hierarchy1"/>
    <dgm:cxn modelId="{4A0EF404-3242-42AD-90BB-29BF6FFB1835}" type="presParOf" srcId="{8E1C3DD4-B9BF-4DB3-9631-400D513677E1}" destId="{CA2A8020-095B-4618-B906-EB02E797E0CE}" srcOrd="0" destOrd="0" presId="urn:microsoft.com/office/officeart/2005/8/layout/hierarchy1"/>
    <dgm:cxn modelId="{487C22CB-CD93-41DB-9BB3-7DA87596E9C5}" type="presParOf" srcId="{8E1C3DD4-B9BF-4DB3-9631-400D513677E1}" destId="{617EA269-2083-4E1B-95DF-87A6BEDA1378}" srcOrd="1" destOrd="0" presId="urn:microsoft.com/office/officeart/2005/8/layout/hierarchy1"/>
    <dgm:cxn modelId="{553F5AB3-8E78-41B4-9A57-FF8F64AB2639}" type="presParOf" srcId="{EAB2E1E0-C9AC-4D41-8D06-99B839124552}" destId="{81FFBF7F-18BF-442D-9AD9-C7FC5245C4B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6DEE57A-5860-4A2E-8188-57A9C9B0DA13}" type="doc">
      <dgm:prSet loTypeId="urn:microsoft.com/office/officeart/2005/8/layout/hProcess9" loCatId="process" qsTypeId="urn:microsoft.com/office/officeart/2005/8/quickstyle/simple3" qsCatId="simple" csTypeId="urn:microsoft.com/office/officeart/2005/8/colors/accent1_2" csCatId="accent1" phldr="1"/>
      <dgm:spPr/>
    </dgm:pt>
    <dgm:pt modelId="{4111784A-2ECB-4C86-A2C3-F1288EA81D34}">
      <dgm:prSet phldrT="[Текст]"/>
      <dgm:spPr/>
      <dgm:t>
        <a:bodyPr/>
        <a:lstStyle/>
        <a:p>
          <a:r>
            <a:rPr lang="uk-UA" dirty="0" smtClean="0"/>
            <a:t>Подача претензії</a:t>
          </a:r>
          <a:endParaRPr lang="uk-UA" dirty="0"/>
        </a:p>
      </dgm:t>
    </dgm:pt>
    <dgm:pt modelId="{D585FA92-C989-49F0-A172-7DE99C853F41}" type="parTrans" cxnId="{DE398C17-722E-4E19-AACB-A41DA5A460CF}">
      <dgm:prSet/>
      <dgm:spPr/>
      <dgm:t>
        <a:bodyPr/>
        <a:lstStyle/>
        <a:p>
          <a:endParaRPr lang="uk-UA"/>
        </a:p>
      </dgm:t>
    </dgm:pt>
    <dgm:pt modelId="{3B6AB82F-1E3E-4C3E-93F3-EC362774B9D4}" type="sibTrans" cxnId="{DE398C17-722E-4E19-AACB-A41DA5A460CF}">
      <dgm:prSet/>
      <dgm:spPr/>
      <dgm:t>
        <a:bodyPr/>
        <a:lstStyle/>
        <a:p>
          <a:endParaRPr lang="uk-UA"/>
        </a:p>
      </dgm:t>
    </dgm:pt>
    <dgm:pt modelId="{099859AB-5215-49CD-90A4-B9E466E26034}">
      <dgm:prSet phldrT="[Текст]"/>
      <dgm:spPr/>
      <dgm:t>
        <a:bodyPr/>
        <a:lstStyle/>
        <a:p>
          <a:r>
            <a:rPr lang="uk-UA" dirty="0" smtClean="0"/>
            <a:t>Розгляд претензії (протягом місяця)</a:t>
          </a:r>
          <a:endParaRPr lang="uk-UA" dirty="0"/>
        </a:p>
      </dgm:t>
    </dgm:pt>
    <dgm:pt modelId="{BC6527C6-65C5-41BE-8F3C-33E7D4D45CD5}" type="parTrans" cxnId="{238DEDB4-347C-46C3-9C50-7680A7DBEB19}">
      <dgm:prSet/>
      <dgm:spPr/>
      <dgm:t>
        <a:bodyPr/>
        <a:lstStyle/>
        <a:p>
          <a:endParaRPr lang="uk-UA"/>
        </a:p>
      </dgm:t>
    </dgm:pt>
    <dgm:pt modelId="{647413C2-2995-4094-88BE-F669DD5B628C}" type="sibTrans" cxnId="{238DEDB4-347C-46C3-9C50-7680A7DBEB19}">
      <dgm:prSet/>
      <dgm:spPr/>
      <dgm:t>
        <a:bodyPr/>
        <a:lstStyle/>
        <a:p>
          <a:endParaRPr lang="uk-UA"/>
        </a:p>
      </dgm:t>
    </dgm:pt>
    <dgm:pt modelId="{FD53935B-60B2-4A1B-9764-83D9E5201AC6}">
      <dgm:prSet phldrT="[Текст]"/>
      <dgm:spPr/>
      <dgm:t>
        <a:bodyPr/>
        <a:lstStyle/>
        <a:p>
          <a:r>
            <a:rPr lang="uk-UA" dirty="0" smtClean="0"/>
            <a:t>Повідомлення про результати розгляду претензії</a:t>
          </a:r>
          <a:endParaRPr lang="uk-UA" dirty="0"/>
        </a:p>
      </dgm:t>
    </dgm:pt>
    <dgm:pt modelId="{A1D6D071-D717-4F14-8E45-9730834EFC53}" type="parTrans" cxnId="{04246DEA-04D0-487F-A092-F50C102E8581}">
      <dgm:prSet/>
      <dgm:spPr/>
      <dgm:t>
        <a:bodyPr/>
        <a:lstStyle/>
        <a:p>
          <a:endParaRPr lang="uk-UA"/>
        </a:p>
      </dgm:t>
    </dgm:pt>
    <dgm:pt modelId="{9C8F142E-4FA0-48E5-8811-07C624F83C2E}" type="sibTrans" cxnId="{04246DEA-04D0-487F-A092-F50C102E8581}">
      <dgm:prSet/>
      <dgm:spPr/>
      <dgm:t>
        <a:bodyPr/>
        <a:lstStyle/>
        <a:p>
          <a:endParaRPr lang="uk-UA"/>
        </a:p>
      </dgm:t>
    </dgm:pt>
    <dgm:pt modelId="{F4F2A7C3-C581-4ABC-B6CF-A8E48CCCB82C}" type="pres">
      <dgm:prSet presAssocID="{D6DEE57A-5860-4A2E-8188-57A9C9B0DA13}" presName="CompostProcess" presStyleCnt="0">
        <dgm:presLayoutVars>
          <dgm:dir/>
          <dgm:resizeHandles val="exact"/>
        </dgm:presLayoutVars>
      </dgm:prSet>
      <dgm:spPr/>
    </dgm:pt>
    <dgm:pt modelId="{9C99EFF6-A62A-4FAA-A0BD-A6FCE285D919}" type="pres">
      <dgm:prSet presAssocID="{D6DEE57A-5860-4A2E-8188-57A9C9B0DA13}" presName="arrow" presStyleLbl="bgShp" presStyleIdx="0" presStyleCnt="1"/>
      <dgm:spPr/>
    </dgm:pt>
    <dgm:pt modelId="{E22573FA-D17A-4476-BB47-81EC0CE82284}" type="pres">
      <dgm:prSet presAssocID="{D6DEE57A-5860-4A2E-8188-57A9C9B0DA13}" presName="linearProcess" presStyleCnt="0"/>
      <dgm:spPr/>
    </dgm:pt>
    <dgm:pt modelId="{B35DBBFD-534F-4722-A54B-82F66EDBBDF1}" type="pres">
      <dgm:prSet presAssocID="{4111784A-2ECB-4C86-A2C3-F1288EA81D34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594B393-DF39-49FC-9E55-C16D1B989B3B}" type="pres">
      <dgm:prSet presAssocID="{3B6AB82F-1E3E-4C3E-93F3-EC362774B9D4}" presName="sibTrans" presStyleCnt="0"/>
      <dgm:spPr/>
    </dgm:pt>
    <dgm:pt modelId="{A88FC29B-F4F3-4EB5-826B-AFE6341890F2}" type="pres">
      <dgm:prSet presAssocID="{099859AB-5215-49CD-90A4-B9E466E26034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6B1931D-A0E7-4ED5-8183-669C02E07E31}" type="pres">
      <dgm:prSet presAssocID="{647413C2-2995-4094-88BE-F669DD5B628C}" presName="sibTrans" presStyleCnt="0"/>
      <dgm:spPr/>
    </dgm:pt>
    <dgm:pt modelId="{B26431A8-4958-4FA7-BD39-866D1F259EFF}" type="pres">
      <dgm:prSet presAssocID="{FD53935B-60B2-4A1B-9764-83D9E5201AC6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238DEDB4-347C-46C3-9C50-7680A7DBEB19}" srcId="{D6DEE57A-5860-4A2E-8188-57A9C9B0DA13}" destId="{099859AB-5215-49CD-90A4-B9E466E26034}" srcOrd="1" destOrd="0" parTransId="{BC6527C6-65C5-41BE-8F3C-33E7D4D45CD5}" sibTransId="{647413C2-2995-4094-88BE-F669DD5B628C}"/>
    <dgm:cxn modelId="{04246DEA-04D0-487F-A092-F50C102E8581}" srcId="{D6DEE57A-5860-4A2E-8188-57A9C9B0DA13}" destId="{FD53935B-60B2-4A1B-9764-83D9E5201AC6}" srcOrd="2" destOrd="0" parTransId="{A1D6D071-D717-4F14-8E45-9730834EFC53}" sibTransId="{9C8F142E-4FA0-48E5-8811-07C624F83C2E}"/>
    <dgm:cxn modelId="{4418E247-6AD3-4397-A4A6-D9FE57C39B2C}" type="presOf" srcId="{4111784A-2ECB-4C86-A2C3-F1288EA81D34}" destId="{B35DBBFD-534F-4722-A54B-82F66EDBBDF1}" srcOrd="0" destOrd="0" presId="urn:microsoft.com/office/officeart/2005/8/layout/hProcess9"/>
    <dgm:cxn modelId="{4B847E83-DEBA-4DB4-90C9-EE1F49C464E3}" type="presOf" srcId="{D6DEE57A-5860-4A2E-8188-57A9C9B0DA13}" destId="{F4F2A7C3-C581-4ABC-B6CF-A8E48CCCB82C}" srcOrd="0" destOrd="0" presId="urn:microsoft.com/office/officeart/2005/8/layout/hProcess9"/>
    <dgm:cxn modelId="{E71C784D-F686-4DA0-8BFE-B63F616179F7}" type="presOf" srcId="{FD53935B-60B2-4A1B-9764-83D9E5201AC6}" destId="{B26431A8-4958-4FA7-BD39-866D1F259EFF}" srcOrd="0" destOrd="0" presId="urn:microsoft.com/office/officeart/2005/8/layout/hProcess9"/>
    <dgm:cxn modelId="{EFF97AEB-90BC-4934-9FE5-CB6B56965D7F}" type="presOf" srcId="{099859AB-5215-49CD-90A4-B9E466E26034}" destId="{A88FC29B-F4F3-4EB5-826B-AFE6341890F2}" srcOrd="0" destOrd="0" presId="urn:microsoft.com/office/officeart/2005/8/layout/hProcess9"/>
    <dgm:cxn modelId="{DE398C17-722E-4E19-AACB-A41DA5A460CF}" srcId="{D6DEE57A-5860-4A2E-8188-57A9C9B0DA13}" destId="{4111784A-2ECB-4C86-A2C3-F1288EA81D34}" srcOrd="0" destOrd="0" parTransId="{D585FA92-C989-49F0-A172-7DE99C853F41}" sibTransId="{3B6AB82F-1E3E-4C3E-93F3-EC362774B9D4}"/>
    <dgm:cxn modelId="{8A9D0014-EBDB-42E3-B530-76E59476699A}" type="presParOf" srcId="{F4F2A7C3-C581-4ABC-B6CF-A8E48CCCB82C}" destId="{9C99EFF6-A62A-4FAA-A0BD-A6FCE285D919}" srcOrd="0" destOrd="0" presId="urn:microsoft.com/office/officeart/2005/8/layout/hProcess9"/>
    <dgm:cxn modelId="{3F9DECE3-C52E-4BF3-9627-313C262A614E}" type="presParOf" srcId="{F4F2A7C3-C581-4ABC-B6CF-A8E48CCCB82C}" destId="{E22573FA-D17A-4476-BB47-81EC0CE82284}" srcOrd="1" destOrd="0" presId="urn:microsoft.com/office/officeart/2005/8/layout/hProcess9"/>
    <dgm:cxn modelId="{30A11D74-0E6A-4ECB-96DC-9AC98C014FB9}" type="presParOf" srcId="{E22573FA-D17A-4476-BB47-81EC0CE82284}" destId="{B35DBBFD-534F-4722-A54B-82F66EDBBDF1}" srcOrd="0" destOrd="0" presId="urn:microsoft.com/office/officeart/2005/8/layout/hProcess9"/>
    <dgm:cxn modelId="{1DA0000C-8808-4672-99AE-731ACDD41EED}" type="presParOf" srcId="{E22573FA-D17A-4476-BB47-81EC0CE82284}" destId="{8594B393-DF39-49FC-9E55-C16D1B989B3B}" srcOrd="1" destOrd="0" presId="urn:microsoft.com/office/officeart/2005/8/layout/hProcess9"/>
    <dgm:cxn modelId="{3C8C2118-1C94-40F8-B671-AA1CA6D60982}" type="presParOf" srcId="{E22573FA-D17A-4476-BB47-81EC0CE82284}" destId="{A88FC29B-F4F3-4EB5-826B-AFE6341890F2}" srcOrd="2" destOrd="0" presId="urn:microsoft.com/office/officeart/2005/8/layout/hProcess9"/>
    <dgm:cxn modelId="{651B5424-2178-46CA-8D27-D2C18994003B}" type="presParOf" srcId="{E22573FA-D17A-4476-BB47-81EC0CE82284}" destId="{26B1931D-A0E7-4ED5-8183-669C02E07E31}" srcOrd="3" destOrd="0" presId="urn:microsoft.com/office/officeart/2005/8/layout/hProcess9"/>
    <dgm:cxn modelId="{36A9F8F9-0FC2-412C-9D75-338CDCA83CBB}" type="presParOf" srcId="{E22573FA-D17A-4476-BB47-81EC0CE82284}" destId="{B26431A8-4958-4FA7-BD39-866D1F259EFF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D786DDF-75F4-4C53-B552-E268C31B3102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051CCC9-8436-42EB-9C4C-3C9E67FEA86C}">
      <dgm:prSet phldrT="[Текст]"/>
      <dgm:spPr/>
      <dgm:t>
        <a:bodyPr/>
        <a:lstStyle/>
        <a:p>
          <a:r>
            <a:rPr lang="uk-UA" b="1" dirty="0" smtClean="0"/>
            <a:t>Господарські санкції</a:t>
          </a:r>
          <a:endParaRPr lang="uk-UA" b="1" dirty="0"/>
        </a:p>
      </dgm:t>
    </dgm:pt>
    <dgm:pt modelId="{90D612FF-D224-4871-B6F1-4124F7802670}" type="parTrans" cxnId="{677C79D7-2A35-4972-93BA-C15E86B666A0}">
      <dgm:prSet/>
      <dgm:spPr/>
      <dgm:t>
        <a:bodyPr/>
        <a:lstStyle/>
        <a:p>
          <a:endParaRPr lang="uk-UA"/>
        </a:p>
      </dgm:t>
    </dgm:pt>
    <dgm:pt modelId="{7401ADBD-6E4B-4D44-8103-A74B659437FD}" type="sibTrans" cxnId="{677C79D7-2A35-4972-93BA-C15E86B666A0}">
      <dgm:prSet/>
      <dgm:spPr/>
      <dgm:t>
        <a:bodyPr/>
        <a:lstStyle/>
        <a:p>
          <a:endParaRPr lang="uk-UA"/>
        </a:p>
      </dgm:t>
    </dgm:pt>
    <dgm:pt modelId="{20F408F7-75D6-4424-92AD-10E5DECE1E13}">
      <dgm:prSet phldrT="[Текст]" custT="1"/>
      <dgm:spPr/>
      <dgm:t>
        <a:bodyPr/>
        <a:lstStyle/>
        <a:p>
          <a:r>
            <a:rPr lang="uk-UA" sz="2200" b="1" dirty="0" smtClean="0"/>
            <a:t>штрафні</a:t>
          </a:r>
          <a:endParaRPr lang="uk-UA" sz="2200" b="1" dirty="0"/>
        </a:p>
      </dgm:t>
    </dgm:pt>
    <dgm:pt modelId="{C9680446-0913-4151-AF28-6CB75FB96B2E}" type="parTrans" cxnId="{2D6776BB-1C00-4E76-8F7E-B038D67E6E24}">
      <dgm:prSet/>
      <dgm:spPr/>
      <dgm:t>
        <a:bodyPr/>
        <a:lstStyle/>
        <a:p>
          <a:endParaRPr lang="uk-UA"/>
        </a:p>
      </dgm:t>
    </dgm:pt>
    <dgm:pt modelId="{685ED28B-6096-4543-8DC1-0E19E3A8052A}" type="sibTrans" cxnId="{2D6776BB-1C00-4E76-8F7E-B038D67E6E24}">
      <dgm:prSet/>
      <dgm:spPr/>
      <dgm:t>
        <a:bodyPr/>
        <a:lstStyle/>
        <a:p>
          <a:endParaRPr lang="uk-UA"/>
        </a:p>
      </dgm:t>
    </dgm:pt>
    <dgm:pt modelId="{9AB1966B-3DFC-4503-BC98-854D371AA745}">
      <dgm:prSet phldrT="[Текст]"/>
      <dgm:spPr/>
      <dgm:t>
        <a:bodyPr/>
        <a:lstStyle/>
        <a:p>
          <a:r>
            <a:rPr lang="uk-UA" dirty="0" smtClean="0"/>
            <a:t>застосовуються у випадках, встановлених законом, договором чи рішенням суду</a:t>
          </a:r>
          <a:endParaRPr lang="uk-UA" dirty="0"/>
        </a:p>
      </dgm:t>
    </dgm:pt>
    <dgm:pt modelId="{865C4A19-C165-43A5-8AE7-20609890817A}" type="parTrans" cxnId="{B97AFEB8-7695-4340-BF8E-EFEE4F187314}">
      <dgm:prSet/>
      <dgm:spPr/>
      <dgm:t>
        <a:bodyPr/>
        <a:lstStyle/>
        <a:p>
          <a:endParaRPr lang="uk-UA"/>
        </a:p>
      </dgm:t>
    </dgm:pt>
    <dgm:pt modelId="{8021EEEF-765A-45A9-998D-85C38689975E}" type="sibTrans" cxnId="{B97AFEB8-7695-4340-BF8E-EFEE4F187314}">
      <dgm:prSet/>
      <dgm:spPr/>
      <dgm:t>
        <a:bodyPr/>
        <a:lstStyle/>
        <a:p>
          <a:endParaRPr lang="uk-UA"/>
        </a:p>
      </dgm:t>
    </dgm:pt>
    <dgm:pt modelId="{8E220E47-6276-44F6-ABC6-268E58FF950B}">
      <dgm:prSet phldrT="[Текст]"/>
      <dgm:spPr/>
      <dgm:t>
        <a:bodyPr/>
        <a:lstStyle/>
        <a:p>
          <a:r>
            <a:rPr lang="uk-UA" dirty="0" smtClean="0"/>
            <a:t>застосовуються потерпілою стороною  в односторонньому порядку у випадках, встановлених договором</a:t>
          </a:r>
          <a:endParaRPr lang="uk-UA" dirty="0"/>
        </a:p>
      </dgm:t>
    </dgm:pt>
    <dgm:pt modelId="{77686DF0-9A43-456D-9E44-CE91F046FFED}" type="parTrans" cxnId="{9A356455-3F8D-46D5-8685-67C680A2CAAB}">
      <dgm:prSet/>
      <dgm:spPr/>
      <dgm:t>
        <a:bodyPr/>
        <a:lstStyle/>
        <a:p>
          <a:endParaRPr lang="uk-UA"/>
        </a:p>
      </dgm:t>
    </dgm:pt>
    <dgm:pt modelId="{54AAECC8-2A7F-4031-AB56-5B14CDDE1A16}" type="sibTrans" cxnId="{9A356455-3F8D-46D5-8685-67C680A2CAAB}">
      <dgm:prSet/>
      <dgm:spPr/>
      <dgm:t>
        <a:bodyPr/>
        <a:lstStyle/>
        <a:p>
          <a:endParaRPr lang="uk-UA"/>
        </a:p>
      </dgm:t>
    </dgm:pt>
    <dgm:pt modelId="{B74D4880-FC11-4432-A1B1-E8DFBBAEBE0A}">
      <dgm:prSet phldrT="[Текст]" custT="1"/>
      <dgm:spPr/>
      <dgm:t>
        <a:bodyPr/>
        <a:lstStyle/>
        <a:p>
          <a:r>
            <a:rPr lang="uk-UA" sz="2200" b="1" dirty="0" smtClean="0"/>
            <a:t>адміністративно-господарські</a:t>
          </a:r>
          <a:endParaRPr lang="uk-UA" sz="2200" b="1" dirty="0"/>
        </a:p>
      </dgm:t>
    </dgm:pt>
    <dgm:pt modelId="{E0002007-CA75-4205-B8F0-8CB750268F6B}" type="parTrans" cxnId="{D85394EB-321A-4973-AF95-DA9DDF171DC3}">
      <dgm:prSet/>
      <dgm:spPr/>
      <dgm:t>
        <a:bodyPr/>
        <a:lstStyle/>
        <a:p>
          <a:endParaRPr lang="uk-UA"/>
        </a:p>
      </dgm:t>
    </dgm:pt>
    <dgm:pt modelId="{BCE6337B-B8E0-4DE1-A644-5A21B3C52B87}" type="sibTrans" cxnId="{D85394EB-321A-4973-AF95-DA9DDF171DC3}">
      <dgm:prSet/>
      <dgm:spPr/>
      <dgm:t>
        <a:bodyPr/>
        <a:lstStyle/>
        <a:p>
          <a:endParaRPr lang="uk-UA"/>
        </a:p>
      </dgm:t>
    </dgm:pt>
    <dgm:pt modelId="{BE96193F-5DD3-4FE9-9C8D-96032CAAD3DC}">
      <dgm:prSet phldrT="[Текст]"/>
      <dgm:spPr/>
      <dgm:t>
        <a:bodyPr/>
        <a:lstStyle/>
        <a:p>
          <a:r>
            <a:rPr lang="uk-UA" dirty="0" smtClean="0"/>
            <a:t>застосовуються органами влади у випадках встановлених законом</a:t>
          </a:r>
          <a:endParaRPr lang="uk-UA" dirty="0"/>
        </a:p>
      </dgm:t>
    </dgm:pt>
    <dgm:pt modelId="{866AEF85-71C5-4FE2-813D-752C758A99DD}" type="parTrans" cxnId="{626F0F66-6CCB-4A86-8809-075B6B9E61FD}">
      <dgm:prSet/>
      <dgm:spPr/>
      <dgm:t>
        <a:bodyPr/>
        <a:lstStyle/>
        <a:p>
          <a:endParaRPr lang="uk-UA"/>
        </a:p>
      </dgm:t>
    </dgm:pt>
    <dgm:pt modelId="{739686E3-AB81-4C1B-AB02-7FD16EFEC2A5}" type="sibTrans" cxnId="{626F0F66-6CCB-4A86-8809-075B6B9E61FD}">
      <dgm:prSet/>
      <dgm:spPr/>
      <dgm:t>
        <a:bodyPr/>
        <a:lstStyle/>
        <a:p>
          <a:endParaRPr lang="uk-UA"/>
        </a:p>
      </dgm:t>
    </dgm:pt>
    <dgm:pt modelId="{F635CCCC-73E7-4167-A697-E6A72224F039}">
      <dgm:prSet phldrT="[Текст]" custT="1"/>
      <dgm:spPr/>
      <dgm:t>
        <a:bodyPr/>
        <a:lstStyle/>
        <a:p>
          <a:r>
            <a:rPr lang="uk-UA" sz="2200" b="1" dirty="0" smtClean="0"/>
            <a:t>оперативно-господарські</a:t>
          </a:r>
          <a:endParaRPr lang="uk-UA" sz="2200" b="1" dirty="0"/>
        </a:p>
      </dgm:t>
    </dgm:pt>
    <dgm:pt modelId="{F918580E-FCCD-40AA-8573-1097ECB45F63}" type="parTrans" cxnId="{1E03305F-FC30-4A18-AD88-EF396C2467D0}">
      <dgm:prSet/>
      <dgm:spPr/>
      <dgm:t>
        <a:bodyPr/>
        <a:lstStyle/>
        <a:p>
          <a:endParaRPr lang="uk-UA"/>
        </a:p>
      </dgm:t>
    </dgm:pt>
    <dgm:pt modelId="{C6E0C2D2-164C-4565-8F05-154359B182D1}" type="sibTrans" cxnId="{1E03305F-FC30-4A18-AD88-EF396C2467D0}">
      <dgm:prSet/>
      <dgm:spPr/>
      <dgm:t>
        <a:bodyPr/>
        <a:lstStyle/>
        <a:p>
          <a:endParaRPr lang="uk-UA"/>
        </a:p>
      </dgm:t>
    </dgm:pt>
    <dgm:pt modelId="{3A618A5D-0E4B-4AB4-B778-EE47E25B116C}" type="pres">
      <dgm:prSet presAssocID="{BD786DDF-75F4-4C53-B552-E268C31B310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uk-UA"/>
        </a:p>
      </dgm:t>
    </dgm:pt>
    <dgm:pt modelId="{6573BE59-6A6C-495D-901D-61D8FD647E81}" type="pres">
      <dgm:prSet presAssocID="{A051CCC9-8436-42EB-9C4C-3C9E67FEA86C}" presName="hierRoot1" presStyleCnt="0"/>
      <dgm:spPr/>
    </dgm:pt>
    <dgm:pt modelId="{B56DEF53-449F-4435-B51E-5AD576D753FC}" type="pres">
      <dgm:prSet presAssocID="{A051CCC9-8436-42EB-9C4C-3C9E67FEA86C}" presName="composite" presStyleCnt="0"/>
      <dgm:spPr/>
    </dgm:pt>
    <dgm:pt modelId="{FDF28EB1-033A-4F43-8FD6-A77E2A2A5629}" type="pres">
      <dgm:prSet presAssocID="{A051CCC9-8436-42EB-9C4C-3C9E67FEA86C}" presName="background" presStyleLbl="node0" presStyleIdx="0" presStyleCnt="1"/>
      <dgm:spPr/>
    </dgm:pt>
    <dgm:pt modelId="{09CF01FB-5CDC-4695-A28B-FA700DEC8135}" type="pres">
      <dgm:prSet presAssocID="{A051CCC9-8436-42EB-9C4C-3C9E67FEA86C}" presName="text" presStyleLbl="fgAcc0" presStyleIdx="0" presStyleCnt="1" custScaleX="302945" custScaleY="52898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4525BD64-458E-432A-8FE7-8B725041F6A6}" type="pres">
      <dgm:prSet presAssocID="{A051CCC9-8436-42EB-9C4C-3C9E67FEA86C}" presName="hierChild2" presStyleCnt="0"/>
      <dgm:spPr/>
    </dgm:pt>
    <dgm:pt modelId="{FB87DDC3-1E04-4FDC-A844-21A9F095C86B}" type="pres">
      <dgm:prSet presAssocID="{C9680446-0913-4151-AF28-6CB75FB96B2E}" presName="Name10" presStyleLbl="parChTrans1D2" presStyleIdx="0" presStyleCnt="3"/>
      <dgm:spPr/>
      <dgm:t>
        <a:bodyPr/>
        <a:lstStyle/>
        <a:p>
          <a:endParaRPr lang="uk-UA"/>
        </a:p>
      </dgm:t>
    </dgm:pt>
    <dgm:pt modelId="{6723E3EA-05EB-4332-AF81-64C9F4012C48}" type="pres">
      <dgm:prSet presAssocID="{20F408F7-75D6-4424-92AD-10E5DECE1E13}" presName="hierRoot2" presStyleCnt="0"/>
      <dgm:spPr/>
    </dgm:pt>
    <dgm:pt modelId="{6093EF9F-6234-4460-A3D3-D65E2F721BBE}" type="pres">
      <dgm:prSet presAssocID="{20F408F7-75D6-4424-92AD-10E5DECE1E13}" presName="composite2" presStyleCnt="0"/>
      <dgm:spPr/>
    </dgm:pt>
    <dgm:pt modelId="{05BDDB80-6D86-4EA0-A014-87D1ADC1CBA6}" type="pres">
      <dgm:prSet presAssocID="{20F408F7-75D6-4424-92AD-10E5DECE1E13}" presName="background2" presStyleLbl="node2" presStyleIdx="0" presStyleCnt="3"/>
      <dgm:spPr/>
    </dgm:pt>
    <dgm:pt modelId="{C30D580C-5A46-44DB-A8FD-1C4253C9710C}" type="pres">
      <dgm:prSet presAssocID="{20F408F7-75D6-4424-92AD-10E5DECE1E13}" presName="text2" presStyleLbl="fgAcc2" presStyleIdx="0" presStyleCnt="3" custScaleX="115277" custScaleY="82717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ACD4103F-C816-4033-AD4B-F6FC7F00AE63}" type="pres">
      <dgm:prSet presAssocID="{20F408F7-75D6-4424-92AD-10E5DECE1E13}" presName="hierChild3" presStyleCnt="0"/>
      <dgm:spPr/>
    </dgm:pt>
    <dgm:pt modelId="{5E09C763-07E5-4B60-9AE5-19EDEA5C5764}" type="pres">
      <dgm:prSet presAssocID="{865C4A19-C165-43A5-8AE7-20609890817A}" presName="Name17" presStyleLbl="parChTrans1D3" presStyleIdx="0" presStyleCnt="3"/>
      <dgm:spPr/>
      <dgm:t>
        <a:bodyPr/>
        <a:lstStyle/>
        <a:p>
          <a:endParaRPr lang="uk-UA"/>
        </a:p>
      </dgm:t>
    </dgm:pt>
    <dgm:pt modelId="{6B3EE529-0454-475A-9884-AF3E888C96FF}" type="pres">
      <dgm:prSet presAssocID="{9AB1966B-3DFC-4503-BC98-854D371AA745}" presName="hierRoot3" presStyleCnt="0"/>
      <dgm:spPr/>
    </dgm:pt>
    <dgm:pt modelId="{913C734B-7BF7-4101-A74F-E33B5CFEC304}" type="pres">
      <dgm:prSet presAssocID="{9AB1966B-3DFC-4503-BC98-854D371AA745}" presName="composite3" presStyleCnt="0"/>
      <dgm:spPr/>
    </dgm:pt>
    <dgm:pt modelId="{FE3D4D20-77E7-4261-BF2E-5513A31BA6E7}" type="pres">
      <dgm:prSet presAssocID="{9AB1966B-3DFC-4503-BC98-854D371AA745}" presName="background3" presStyleLbl="node3" presStyleIdx="0" presStyleCnt="3"/>
      <dgm:spPr/>
    </dgm:pt>
    <dgm:pt modelId="{E94798FF-8BD0-4E5F-A672-32DBBC9DE448}" type="pres">
      <dgm:prSet presAssocID="{9AB1966B-3DFC-4503-BC98-854D371AA745}" presName="text3" presStyleLbl="fgAcc3" presStyleIdx="0" presStyleCnt="3" custScaleX="115277" custScaleY="17162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90F0B62F-A9FB-4FCD-A7B7-2A6DE40B8CF0}" type="pres">
      <dgm:prSet presAssocID="{9AB1966B-3DFC-4503-BC98-854D371AA745}" presName="hierChild4" presStyleCnt="0"/>
      <dgm:spPr/>
    </dgm:pt>
    <dgm:pt modelId="{DD0F89AA-B7C5-4F53-BA31-B66042DF7B6F}" type="pres">
      <dgm:prSet presAssocID="{F918580E-FCCD-40AA-8573-1097ECB45F63}" presName="Name10" presStyleLbl="parChTrans1D2" presStyleIdx="1" presStyleCnt="3"/>
      <dgm:spPr/>
      <dgm:t>
        <a:bodyPr/>
        <a:lstStyle/>
        <a:p>
          <a:endParaRPr lang="uk-UA"/>
        </a:p>
      </dgm:t>
    </dgm:pt>
    <dgm:pt modelId="{E50C6D6A-9304-414A-914E-1295EE63CCEC}" type="pres">
      <dgm:prSet presAssocID="{F635CCCC-73E7-4167-A697-E6A72224F039}" presName="hierRoot2" presStyleCnt="0"/>
      <dgm:spPr/>
    </dgm:pt>
    <dgm:pt modelId="{13BBA816-E91E-4784-9147-50346857D51F}" type="pres">
      <dgm:prSet presAssocID="{F635CCCC-73E7-4167-A697-E6A72224F039}" presName="composite2" presStyleCnt="0"/>
      <dgm:spPr/>
    </dgm:pt>
    <dgm:pt modelId="{9DA0FD93-2321-49A4-9AAE-83212E3AF5C0}" type="pres">
      <dgm:prSet presAssocID="{F635CCCC-73E7-4167-A697-E6A72224F039}" presName="background2" presStyleLbl="node2" presStyleIdx="1" presStyleCnt="3"/>
      <dgm:spPr/>
    </dgm:pt>
    <dgm:pt modelId="{15AE458E-E01E-4C2C-BBE2-ADE8B0EA44A4}" type="pres">
      <dgm:prSet presAssocID="{F635CCCC-73E7-4167-A697-E6A72224F039}" presName="text2" presStyleLbl="fgAcc2" presStyleIdx="1" presStyleCnt="3" custScaleX="115277" custScaleY="82717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23C5E677-6627-4D7E-BC8A-1FF1D450A495}" type="pres">
      <dgm:prSet presAssocID="{F635CCCC-73E7-4167-A697-E6A72224F039}" presName="hierChild3" presStyleCnt="0"/>
      <dgm:spPr/>
    </dgm:pt>
    <dgm:pt modelId="{3ADDE776-C225-4797-9124-DEEC08EAD40C}" type="pres">
      <dgm:prSet presAssocID="{77686DF0-9A43-456D-9E44-CE91F046FFED}" presName="Name17" presStyleLbl="parChTrans1D3" presStyleIdx="1" presStyleCnt="3"/>
      <dgm:spPr/>
      <dgm:t>
        <a:bodyPr/>
        <a:lstStyle/>
        <a:p>
          <a:endParaRPr lang="uk-UA"/>
        </a:p>
      </dgm:t>
    </dgm:pt>
    <dgm:pt modelId="{09070EA8-A60F-4136-AFDF-6C0E99E5B4CB}" type="pres">
      <dgm:prSet presAssocID="{8E220E47-6276-44F6-ABC6-268E58FF950B}" presName="hierRoot3" presStyleCnt="0"/>
      <dgm:spPr/>
    </dgm:pt>
    <dgm:pt modelId="{3294A6A8-7D61-4F4E-AF2C-2D55A8E82B8D}" type="pres">
      <dgm:prSet presAssocID="{8E220E47-6276-44F6-ABC6-268E58FF950B}" presName="composite3" presStyleCnt="0"/>
      <dgm:spPr/>
    </dgm:pt>
    <dgm:pt modelId="{36508C48-0921-4C6B-976D-72156317F3DB}" type="pres">
      <dgm:prSet presAssocID="{8E220E47-6276-44F6-ABC6-268E58FF950B}" presName="background3" presStyleLbl="node3" presStyleIdx="1" presStyleCnt="3"/>
      <dgm:spPr/>
    </dgm:pt>
    <dgm:pt modelId="{FF57177F-5E1A-4D03-8980-3EE666E66B37}" type="pres">
      <dgm:prSet presAssocID="{8E220E47-6276-44F6-ABC6-268E58FF950B}" presName="text3" presStyleLbl="fgAcc3" presStyleIdx="1" presStyleCnt="3" custScaleX="115277" custScaleY="17162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DFB508B4-4A27-48CA-9328-340E5F68DD69}" type="pres">
      <dgm:prSet presAssocID="{8E220E47-6276-44F6-ABC6-268E58FF950B}" presName="hierChild4" presStyleCnt="0"/>
      <dgm:spPr/>
    </dgm:pt>
    <dgm:pt modelId="{06D7B2A4-49B9-4CE8-8591-6665EAD4721C}" type="pres">
      <dgm:prSet presAssocID="{E0002007-CA75-4205-B8F0-8CB750268F6B}" presName="Name10" presStyleLbl="parChTrans1D2" presStyleIdx="2" presStyleCnt="3"/>
      <dgm:spPr/>
      <dgm:t>
        <a:bodyPr/>
        <a:lstStyle/>
        <a:p>
          <a:endParaRPr lang="uk-UA"/>
        </a:p>
      </dgm:t>
    </dgm:pt>
    <dgm:pt modelId="{13E2B96C-1773-42DE-B02F-DAFDE6891828}" type="pres">
      <dgm:prSet presAssocID="{B74D4880-FC11-4432-A1B1-E8DFBBAEBE0A}" presName="hierRoot2" presStyleCnt="0"/>
      <dgm:spPr/>
    </dgm:pt>
    <dgm:pt modelId="{FEE90033-B23C-412F-8DFD-E907ED9DB3DB}" type="pres">
      <dgm:prSet presAssocID="{B74D4880-FC11-4432-A1B1-E8DFBBAEBE0A}" presName="composite2" presStyleCnt="0"/>
      <dgm:spPr/>
    </dgm:pt>
    <dgm:pt modelId="{2C753383-CA0B-4660-92D7-6D35B638BDE1}" type="pres">
      <dgm:prSet presAssocID="{B74D4880-FC11-4432-A1B1-E8DFBBAEBE0A}" presName="background2" presStyleLbl="node2" presStyleIdx="2" presStyleCnt="3"/>
      <dgm:spPr/>
    </dgm:pt>
    <dgm:pt modelId="{47344158-222B-4927-B08D-18CAF31B8987}" type="pres">
      <dgm:prSet presAssocID="{B74D4880-FC11-4432-A1B1-E8DFBBAEBE0A}" presName="text2" presStyleLbl="fgAcc2" presStyleIdx="2" presStyleCnt="3" custScaleX="115277" custScaleY="82717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09AB581A-E3F6-4124-B5C6-681489BAE56D}" type="pres">
      <dgm:prSet presAssocID="{B74D4880-FC11-4432-A1B1-E8DFBBAEBE0A}" presName="hierChild3" presStyleCnt="0"/>
      <dgm:spPr/>
    </dgm:pt>
    <dgm:pt modelId="{1C46CF47-B435-4A10-B0A1-4FA789D71D91}" type="pres">
      <dgm:prSet presAssocID="{866AEF85-71C5-4FE2-813D-752C758A99DD}" presName="Name17" presStyleLbl="parChTrans1D3" presStyleIdx="2" presStyleCnt="3"/>
      <dgm:spPr/>
      <dgm:t>
        <a:bodyPr/>
        <a:lstStyle/>
        <a:p>
          <a:endParaRPr lang="uk-UA"/>
        </a:p>
      </dgm:t>
    </dgm:pt>
    <dgm:pt modelId="{22744259-9365-4F9E-8773-4976D1DDE600}" type="pres">
      <dgm:prSet presAssocID="{BE96193F-5DD3-4FE9-9C8D-96032CAAD3DC}" presName="hierRoot3" presStyleCnt="0"/>
      <dgm:spPr/>
    </dgm:pt>
    <dgm:pt modelId="{2831F564-5622-41E8-A1DF-16DA112746B2}" type="pres">
      <dgm:prSet presAssocID="{BE96193F-5DD3-4FE9-9C8D-96032CAAD3DC}" presName="composite3" presStyleCnt="0"/>
      <dgm:spPr/>
    </dgm:pt>
    <dgm:pt modelId="{16CD2551-3969-43D1-9804-ADDCACE94D16}" type="pres">
      <dgm:prSet presAssocID="{BE96193F-5DD3-4FE9-9C8D-96032CAAD3DC}" presName="background3" presStyleLbl="node3" presStyleIdx="2" presStyleCnt="3"/>
      <dgm:spPr/>
    </dgm:pt>
    <dgm:pt modelId="{F7852236-E613-44D8-B083-D2C6FA5BD550}" type="pres">
      <dgm:prSet presAssocID="{BE96193F-5DD3-4FE9-9C8D-96032CAAD3DC}" presName="text3" presStyleLbl="fgAcc3" presStyleIdx="2" presStyleCnt="3" custScaleX="115277" custScaleY="171622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11C28EE8-64E6-4C14-9E25-C828A0C15BCC}" type="pres">
      <dgm:prSet presAssocID="{BE96193F-5DD3-4FE9-9C8D-96032CAAD3DC}" presName="hierChild4" presStyleCnt="0"/>
      <dgm:spPr/>
    </dgm:pt>
  </dgm:ptLst>
  <dgm:cxnLst>
    <dgm:cxn modelId="{7FCF2B27-8B7A-442A-B6AE-50278DBC4D0E}" type="presOf" srcId="{BD786DDF-75F4-4C53-B552-E268C31B3102}" destId="{3A618A5D-0E4B-4AB4-B778-EE47E25B116C}" srcOrd="0" destOrd="0" presId="urn:microsoft.com/office/officeart/2005/8/layout/hierarchy1"/>
    <dgm:cxn modelId="{626F0F66-6CCB-4A86-8809-075B6B9E61FD}" srcId="{B74D4880-FC11-4432-A1B1-E8DFBBAEBE0A}" destId="{BE96193F-5DD3-4FE9-9C8D-96032CAAD3DC}" srcOrd="0" destOrd="0" parTransId="{866AEF85-71C5-4FE2-813D-752C758A99DD}" sibTransId="{739686E3-AB81-4C1B-AB02-7FD16EFEC2A5}"/>
    <dgm:cxn modelId="{677C79D7-2A35-4972-93BA-C15E86B666A0}" srcId="{BD786DDF-75F4-4C53-B552-E268C31B3102}" destId="{A051CCC9-8436-42EB-9C4C-3C9E67FEA86C}" srcOrd="0" destOrd="0" parTransId="{90D612FF-D224-4871-B6F1-4124F7802670}" sibTransId="{7401ADBD-6E4B-4D44-8103-A74B659437FD}"/>
    <dgm:cxn modelId="{9A356455-3F8D-46D5-8685-67C680A2CAAB}" srcId="{F635CCCC-73E7-4167-A697-E6A72224F039}" destId="{8E220E47-6276-44F6-ABC6-268E58FF950B}" srcOrd="0" destOrd="0" parTransId="{77686DF0-9A43-456D-9E44-CE91F046FFED}" sibTransId="{54AAECC8-2A7F-4031-AB56-5B14CDDE1A16}"/>
    <dgm:cxn modelId="{4D31152C-D386-44B3-A486-088F07A395AA}" type="presOf" srcId="{E0002007-CA75-4205-B8F0-8CB750268F6B}" destId="{06D7B2A4-49B9-4CE8-8591-6665EAD4721C}" srcOrd="0" destOrd="0" presId="urn:microsoft.com/office/officeart/2005/8/layout/hierarchy1"/>
    <dgm:cxn modelId="{A1FA68AD-3218-46CE-9602-38CDFDABA659}" type="presOf" srcId="{C9680446-0913-4151-AF28-6CB75FB96B2E}" destId="{FB87DDC3-1E04-4FDC-A844-21A9F095C86B}" srcOrd="0" destOrd="0" presId="urn:microsoft.com/office/officeart/2005/8/layout/hierarchy1"/>
    <dgm:cxn modelId="{7A49A691-6C2F-4EB5-817B-67DC604637FE}" type="presOf" srcId="{866AEF85-71C5-4FE2-813D-752C758A99DD}" destId="{1C46CF47-B435-4A10-B0A1-4FA789D71D91}" srcOrd="0" destOrd="0" presId="urn:microsoft.com/office/officeart/2005/8/layout/hierarchy1"/>
    <dgm:cxn modelId="{C38782A1-AFB6-4C59-BBA3-9C229E6B942F}" type="presOf" srcId="{B74D4880-FC11-4432-A1B1-E8DFBBAEBE0A}" destId="{47344158-222B-4927-B08D-18CAF31B8987}" srcOrd="0" destOrd="0" presId="urn:microsoft.com/office/officeart/2005/8/layout/hierarchy1"/>
    <dgm:cxn modelId="{8BE773C1-1C5B-48EE-ACB3-314F63C0EFF0}" type="presOf" srcId="{A051CCC9-8436-42EB-9C4C-3C9E67FEA86C}" destId="{09CF01FB-5CDC-4695-A28B-FA700DEC8135}" srcOrd="0" destOrd="0" presId="urn:microsoft.com/office/officeart/2005/8/layout/hierarchy1"/>
    <dgm:cxn modelId="{D85394EB-321A-4973-AF95-DA9DDF171DC3}" srcId="{A051CCC9-8436-42EB-9C4C-3C9E67FEA86C}" destId="{B74D4880-FC11-4432-A1B1-E8DFBBAEBE0A}" srcOrd="2" destOrd="0" parTransId="{E0002007-CA75-4205-B8F0-8CB750268F6B}" sibTransId="{BCE6337B-B8E0-4DE1-A644-5A21B3C52B87}"/>
    <dgm:cxn modelId="{3FFD5E4B-B1FA-44B1-9C09-ACBD61F3CDB7}" type="presOf" srcId="{F918580E-FCCD-40AA-8573-1097ECB45F63}" destId="{DD0F89AA-B7C5-4F53-BA31-B66042DF7B6F}" srcOrd="0" destOrd="0" presId="urn:microsoft.com/office/officeart/2005/8/layout/hierarchy1"/>
    <dgm:cxn modelId="{60B0F521-DE48-4861-95B8-798A5D276ABD}" type="presOf" srcId="{F635CCCC-73E7-4167-A697-E6A72224F039}" destId="{15AE458E-E01E-4C2C-BBE2-ADE8B0EA44A4}" srcOrd="0" destOrd="0" presId="urn:microsoft.com/office/officeart/2005/8/layout/hierarchy1"/>
    <dgm:cxn modelId="{1E03305F-FC30-4A18-AD88-EF396C2467D0}" srcId="{A051CCC9-8436-42EB-9C4C-3C9E67FEA86C}" destId="{F635CCCC-73E7-4167-A697-E6A72224F039}" srcOrd="1" destOrd="0" parTransId="{F918580E-FCCD-40AA-8573-1097ECB45F63}" sibTransId="{C6E0C2D2-164C-4565-8F05-154359B182D1}"/>
    <dgm:cxn modelId="{2D6776BB-1C00-4E76-8F7E-B038D67E6E24}" srcId="{A051CCC9-8436-42EB-9C4C-3C9E67FEA86C}" destId="{20F408F7-75D6-4424-92AD-10E5DECE1E13}" srcOrd="0" destOrd="0" parTransId="{C9680446-0913-4151-AF28-6CB75FB96B2E}" sibTransId="{685ED28B-6096-4543-8DC1-0E19E3A8052A}"/>
    <dgm:cxn modelId="{17357B84-5E4F-431E-A285-84D980948FD1}" type="presOf" srcId="{77686DF0-9A43-456D-9E44-CE91F046FFED}" destId="{3ADDE776-C225-4797-9124-DEEC08EAD40C}" srcOrd="0" destOrd="0" presId="urn:microsoft.com/office/officeart/2005/8/layout/hierarchy1"/>
    <dgm:cxn modelId="{0A06DF80-EEDF-48B9-ACC7-DD446286D29B}" type="presOf" srcId="{20F408F7-75D6-4424-92AD-10E5DECE1E13}" destId="{C30D580C-5A46-44DB-A8FD-1C4253C9710C}" srcOrd="0" destOrd="0" presId="urn:microsoft.com/office/officeart/2005/8/layout/hierarchy1"/>
    <dgm:cxn modelId="{B97AFEB8-7695-4340-BF8E-EFEE4F187314}" srcId="{20F408F7-75D6-4424-92AD-10E5DECE1E13}" destId="{9AB1966B-3DFC-4503-BC98-854D371AA745}" srcOrd="0" destOrd="0" parTransId="{865C4A19-C165-43A5-8AE7-20609890817A}" sibTransId="{8021EEEF-765A-45A9-998D-85C38689975E}"/>
    <dgm:cxn modelId="{E62632E3-861B-4BFC-A6CB-AA428A481468}" type="presOf" srcId="{BE96193F-5DD3-4FE9-9C8D-96032CAAD3DC}" destId="{F7852236-E613-44D8-B083-D2C6FA5BD550}" srcOrd="0" destOrd="0" presId="urn:microsoft.com/office/officeart/2005/8/layout/hierarchy1"/>
    <dgm:cxn modelId="{D025FF7F-AE26-44BD-B7CA-B802427507BD}" type="presOf" srcId="{865C4A19-C165-43A5-8AE7-20609890817A}" destId="{5E09C763-07E5-4B60-9AE5-19EDEA5C5764}" srcOrd="0" destOrd="0" presId="urn:microsoft.com/office/officeart/2005/8/layout/hierarchy1"/>
    <dgm:cxn modelId="{EBB6C173-EC22-43DB-8E3D-1A2DF3311636}" type="presOf" srcId="{8E220E47-6276-44F6-ABC6-268E58FF950B}" destId="{FF57177F-5E1A-4D03-8980-3EE666E66B37}" srcOrd="0" destOrd="0" presId="urn:microsoft.com/office/officeart/2005/8/layout/hierarchy1"/>
    <dgm:cxn modelId="{FC01F1ED-5C9C-40A3-BB25-A39899476701}" type="presOf" srcId="{9AB1966B-3DFC-4503-BC98-854D371AA745}" destId="{E94798FF-8BD0-4E5F-A672-32DBBC9DE448}" srcOrd="0" destOrd="0" presId="urn:microsoft.com/office/officeart/2005/8/layout/hierarchy1"/>
    <dgm:cxn modelId="{413B6014-835B-4BC1-B73E-EFF34ADE13D9}" type="presParOf" srcId="{3A618A5D-0E4B-4AB4-B778-EE47E25B116C}" destId="{6573BE59-6A6C-495D-901D-61D8FD647E81}" srcOrd="0" destOrd="0" presId="urn:microsoft.com/office/officeart/2005/8/layout/hierarchy1"/>
    <dgm:cxn modelId="{64C4177B-9F3E-41A0-AFDC-2ADEC92713C6}" type="presParOf" srcId="{6573BE59-6A6C-495D-901D-61D8FD647E81}" destId="{B56DEF53-449F-4435-B51E-5AD576D753FC}" srcOrd="0" destOrd="0" presId="urn:microsoft.com/office/officeart/2005/8/layout/hierarchy1"/>
    <dgm:cxn modelId="{53D2BACF-7E8A-4992-86C9-B1B535DECD22}" type="presParOf" srcId="{B56DEF53-449F-4435-B51E-5AD576D753FC}" destId="{FDF28EB1-033A-4F43-8FD6-A77E2A2A5629}" srcOrd="0" destOrd="0" presId="urn:microsoft.com/office/officeart/2005/8/layout/hierarchy1"/>
    <dgm:cxn modelId="{BBB15111-4282-4159-825B-673E693029F6}" type="presParOf" srcId="{B56DEF53-449F-4435-B51E-5AD576D753FC}" destId="{09CF01FB-5CDC-4695-A28B-FA700DEC8135}" srcOrd="1" destOrd="0" presId="urn:microsoft.com/office/officeart/2005/8/layout/hierarchy1"/>
    <dgm:cxn modelId="{C7AD24E9-1CAC-4B6D-89D3-146A52874D7E}" type="presParOf" srcId="{6573BE59-6A6C-495D-901D-61D8FD647E81}" destId="{4525BD64-458E-432A-8FE7-8B725041F6A6}" srcOrd="1" destOrd="0" presId="urn:microsoft.com/office/officeart/2005/8/layout/hierarchy1"/>
    <dgm:cxn modelId="{C035EFDE-50C8-4000-A73A-41F286A733D0}" type="presParOf" srcId="{4525BD64-458E-432A-8FE7-8B725041F6A6}" destId="{FB87DDC3-1E04-4FDC-A844-21A9F095C86B}" srcOrd="0" destOrd="0" presId="urn:microsoft.com/office/officeart/2005/8/layout/hierarchy1"/>
    <dgm:cxn modelId="{D401F0B2-975F-42FC-8FFE-7BC2E49DDD72}" type="presParOf" srcId="{4525BD64-458E-432A-8FE7-8B725041F6A6}" destId="{6723E3EA-05EB-4332-AF81-64C9F4012C48}" srcOrd="1" destOrd="0" presId="urn:microsoft.com/office/officeart/2005/8/layout/hierarchy1"/>
    <dgm:cxn modelId="{AEB76A48-8C27-4A65-9CB7-39456E6D0139}" type="presParOf" srcId="{6723E3EA-05EB-4332-AF81-64C9F4012C48}" destId="{6093EF9F-6234-4460-A3D3-D65E2F721BBE}" srcOrd="0" destOrd="0" presId="urn:microsoft.com/office/officeart/2005/8/layout/hierarchy1"/>
    <dgm:cxn modelId="{E754C731-F2FD-4D22-8B90-82F3599F1F06}" type="presParOf" srcId="{6093EF9F-6234-4460-A3D3-D65E2F721BBE}" destId="{05BDDB80-6D86-4EA0-A014-87D1ADC1CBA6}" srcOrd="0" destOrd="0" presId="urn:microsoft.com/office/officeart/2005/8/layout/hierarchy1"/>
    <dgm:cxn modelId="{A3D3A90B-E5A4-4BE0-A1E9-52E2A919C0A8}" type="presParOf" srcId="{6093EF9F-6234-4460-A3D3-D65E2F721BBE}" destId="{C30D580C-5A46-44DB-A8FD-1C4253C9710C}" srcOrd="1" destOrd="0" presId="urn:microsoft.com/office/officeart/2005/8/layout/hierarchy1"/>
    <dgm:cxn modelId="{A849B73A-A23B-476B-9F18-9B90FE8EA22B}" type="presParOf" srcId="{6723E3EA-05EB-4332-AF81-64C9F4012C48}" destId="{ACD4103F-C816-4033-AD4B-F6FC7F00AE63}" srcOrd="1" destOrd="0" presId="urn:microsoft.com/office/officeart/2005/8/layout/hierarchy1"/>
    <dgm:cxn modelId="{7449B04E-BE0B-4442-87A3-1D52408F0E4E}" type="presParOf" srcId="{ACD4103F-C816-4033-AD4B-F6FC7F00AE63}" destId="{5E09C763-07E5-4B60-9AE5-19EDEA5C5764}" srcOrd="0" destOrd="0" presId="urn:microsoft.com/office/officeart/2005/8/layout/hierarchy1"/>
    <dgm:cxn modelId="{06E5EBE4-8A9C-44AE-A95B-DB26D4DC51A1}" type="presParOf" srcId="{ACD4103F-C816-4033-AD4B-F6FC7F00AE63}" destId="{6B3EE529-0454-475A-9884-AF3E888C96FF}" srcOrd="1" destOrd="0" presId="urn:microsoft.com/office/officeart/2005/8/layout/hierarchy1"/>
    <dgm:cxn modelId="{00F24FB8-2B6A-46DC-90A1-7350B47DF70C}" type="presParOf" srcId="{6B3EE529-0454-475A-9884-AF3E888C96FF}" destId="{913C734B-7BF7-4101-A74F-E33B5CFEC304}" srcOrd="0" destOrd="0" presId="urn:microsoft.com/office/officeart/2005/8/layout/hierarchy1"/>
    <dgm:cxn modelId="{EAE27D1A-A77C-40D2-B1E9-ACA0DB6598C3}" type="presParOf" srcId="{913C734B-7BF7-4101-A74F-E33B5CFEC304}" destId="{FE3D4D20-77E7-4261-BF2E-5513A31BA6E7}" srcOrd="0" destOrd="0" presId="urn:microsoft.com/office/officeart/2005/8/layout/hierarchy1"/>
    <dgm:cxn modelId="{4EC2001D-6B40-4D29-8F79-3907A35A2A9A}" type="presParOf" srcId="{913C734B-7BF7-4101-A74F-E33B5CFEC304}" destId="{E94798FF-8BD0-4E5F-A672-32DBBC9DE448}" srcOrd="1" destOrd="0" presId="urn:microsoft.com/office/officeart/2005/8/layout/hierarchy1"/>
    <dgm:cxn modelId="{51698FC3-B0D9-43DA-BAFE-035C0C4700F5}" type="presParOf" srcId="{6B3EE529-0454-475A-9884-AF3E888C96FF}" destId="{90F0B62F-A9FB-4FCD-A7B7-2A6DE40B8CF0}" srcOrd="1" destOrd="0" presId="urn:microsoft.com/office/officeart/2005/8/layout/hierarchy1"/>
    <dgm:cxn modelId="{A1638AB1-7139-404B-B7BA-D9226438E470}" type="presParOf" srcId="{4525BD64-458E-432A-8FE7-8B725041F6A6}" destId="{DD0F89AA-B7C5-4F53-BA31-B66042DF7B6F}" srcOrd="2" destOrd="0" presId="urn:microsoft.com/office/officeart/2005/8/layout/hierarchy1"/>
    <dgm:cxn modelId="{FC45AE5E-66A1-4057-B35A-DEE28B337761}" type="presParOf" srcId="{4525BD64-458E-432A-8FE7-8B725041F6A6}" destId="{E50C6D6A-9304-414A-914E-1295EE63CCEC}" srcOrd="3" destOrd="0" presId="urn:microsoft.com/office/officeart/2005/8/layout/hierarchy1"/>
    <dgm:cxn modelId="{58DB0273-3B8A-4011-B62A-B049A96AF53E}" type="presParOf" srcId="{E50C6D6A-9304-414A-914E-1295EE63CCEC}" destId="{13BBA816-E91E-4784-9147-50346857D51F}" srcOrd="0" destOrd="0" presId="urn:microsoft.com/office/officeart/2005/8/layout/hierarchy1"/>
    <dgm:cxn modelId="{D1F48C15-787B-4D89-B8A4-67DC8ED1019A}" type="presParOf" srcId="{13BBA816-E91E-4784-9147-50346857D51F}" destId="{9DA0FD93-2321-49A4-9AAE-83212E3AF5C0}" srcOrd="0" destOrd="0" presId="urn:microsoft.com/office/officeart/2005/8/layout/hierarchy1"/>
    <dgm:cxn modelId="{D384D8B0-EF21-48B6-9F88-2FF7DC66F3C6}" type="presParOf" srcId="{13BBA816-E91E-4784-9147-50346857D51F}" destId="{15AE458E-E01E-4C2C-BBE2-ADE8B0EA44A4}" srcOrd="1" destOrd="0" presId="urn:microsoft.com/office/officeart/2005/8/layout/hierarchy1"/>
    <dgm:cxn modelId="{10521AF2-8293-4C86-A68D-6F744F0FD44B}" type="presParOf" srcId="{E50C6D6A-9304-414A-914E-1295EE63CCEC}" destId="{23C5E677-6627-4D7E-BC8A-1FF1D450A495}" srcOrd="1" destOrd="0" presId="urn:microsoft.com/office/officeart/2005/8/layout/hierarchy1"/>
    <dgm:cxn modelId="{6AEB659F-FCE7-4D4A-AD7B-483F2E2E3F84}" type="presParOf" srcId="{23C5E677-6627-4D7E-BC8A-1FF1D450A495}" destId="{3ADDE776-C225-4797-9124-DEEC08EAD40C}" srcOrd="0" destOrd="0" presId="urn:microsoft.com/office/officeart/2005/8/layout/hierarchy1"/>
    <dgm:cxn modelId="{46AEDF95-2B29-43ED-B902-5518A6BDE1C3}" type="presParOf" srcId="{23C5E677-6627-4D7E-BC8A-1FF1D450A495}" destId="{09070EA8-A60F-4136-AFDF-6C0E99E5B4CB}" srcOrd="1" destOrd="0" presId="urn:microsoft.com/office/officeart/2005/8/layout/hierarchy1"/>
    <dgm:cxn modelId="{DA8E7B6A-A003-47E9-9080-F8707B5647A7}" type="presParOf" srcId="{09070EA8-A60F-4136-AFDF-6C0E99E5B4CB}" destId="{3294A6A8-7D61-4F4E-AF2C-2D55A8E82B8D}" srcOrd="0" destOrd="0" presId="urn:microsoft.com/office/officeart/2005/8/layout/hierarchy1"/>
    <dgm:cxn modelId="{F59C4685-472E-40EB-966D-E2D96EBD695E}" type="presParOf" srcId="{3294A6A8-7D61-4F4E-AF2C-2D55A8E82B8D}" destId="{36508C48-0921-4C6B-976D-72156317F3DB}" srcOrd="0" destOrd="0" presId="urn:microsoft.com/office/officeart/2005/8/layout/hierarchy1"/>
    <dgm:cxn modelId="{4DA915E5-75FB-41EA-B480-6D18FA19F6EE}" type="presParOf" srcId="{3294A6A8-7D61-4F4E-AF2C-2D55A8E82B8D}" destId="{FF57177F-5E1A-4D03-8980-3EE666E66B37}" srcOrd="1" destOrd="0" presId="urn:microsoft.com/office/officeart/2005/8/layout/hierarchy1"/>
    <dgm:cxn modelId="{48656C10-73AB-4936-894D-4F00BB501E0E}" type="presParOf" srcId="{09070EA8-A60F-4136-AFDF-6C0E99E5B4CB}" destId="{DFB508B4-4A27-48CA-9328-340E5F68DD69}" srcOrd="1" destOrd="0" presId="urn:microsoft.com/office/officeart/2005/8/layout/hierarchy1"/>
    <dgm:cxn modelId="{AB5B838B-C97E-42E4-8C96-67526A9F724E}" type="presParOf" srcId="{4525BD64-458E-432A-8FE7-8B725041F6A6}" destId="{06D7B2A4-49B9-4CE8-8591-6665EAD4721C}" srcOrd="4" destOrd="0" presId="urn:microsoft.com/office/officeart/2005/8/layout/hierarchy1"/>
    <dgm:cxn modelId="{1372C1D0-FB28-4DDB-914F-1A076ADDB91D}" type="presParOf" srcId="{4525BD64-458E-432A-8FE7-8B725041F6A6}" destId="{13E2B96C-1773-42DE-B02F-DAFDE6891828}" srcOrd="5" destOrd="0" presId="urn:microsoft.com/office/officeart/2005/8/layout/hierarchy1"/>
    <dgm:cxn modelId="{C51E14C4-5321-4A58-B0A3-CC11F74550DD}" type="presParOf" srcId="{13E2B96C-1773-42DE-B02F-DAFDE6891828}" destId="{FEE90033-B23C-412F-8DFD-E907ED9DB3DB}" srcOrd="0" destOrd="0" presId="urn:microsoft.com/office/officeart/2005/8/layout/hierarchy1"/>
    <dgm:cxn modelId="{DB9471B0-67B5-4DB2-86E9-47DD3A4B4495}" type="presParOf" srcId="{FEE90033-B23C-412F-8DFD-E907ED9DB3DB}" destId="{2C753383-CA0B-4660-92D7-6D35B638BDE1}" srcOrd="0" destOrd="0" presId="urn:microsoft.com/office/officeart/2005/8/layout/hierarchy1"/>
    <dgm:cxn modelId="{9B46138E-2942-4D82-91BE-75183AB85B44}" type="presParOf" srcId="{FEE90033-B23C-412F-8DFD-E907ED9DB3DB}" destId="{47344158-222B-4927-B08D-18CAF31B8987}" srcOrd="1" destOrd="0" presId="urn:microsoft.com/office/officeart/2005/8/layout/hierarchy1"/>
    <dgm:cxn modelId="{8A053317-FBC5-41FF-9A27-ADAF72EF7D06}" type="presParOf" srcId="{13E2B96C-1773-42DE-B02F-DAFDE6891828}" destId="{09AB581A-E3F6-4124-B5C6-681489BAE56D}" srcOrd="1" destOrd="0" presId="urn:microsoft.com/office/officeart/2005/8/layout/hierarchy1"/>
    <dgm:cxn modelId="{35059DB4-DC3C-441D-8A11-5D0C71133FDA}" type="presParOf" srcId="{09AB581A-E3F6-4124-B5C6-681489BAE56D}" destId="{1C46CF47-B435-4A10-B0A1-4FA789D71D91}" srcOrd="0" destOrd="0" presId="urn:microsoft.com/office/officeart/2005/8/layout/hierarchy1"/>
    <dgm:cxn modelId="{06E92D99-C156-411A-BF94-4B74BD697E2A}" type="presParOf" srcId="{09AB581A-E3F6-4124-B5C6-681489BAE56D}" destId="{22744259-9365-4F9E-8773-4976D1DDE600}" srcOrd="1" destOrd="0" presId="urn:microsoft.com/office/officeart/2005/8/layout/hierarchy1"/>
    <dgm:cxn modelId="{8B2EB376-A0A2-4DB8-A8E4-2BB695664D6D}" type="presParOf" srcId="{22744259-9365-4F9E-8773-4976D1DDE600}" destId="{2831F564-5622-41E8-A1DF-16DA112746B2}" srcOrd="0" destOrd="0" presId="urn:microsoft.com/office/officeart/2005/8/layout/hierarchy1"/>
    <dgm:cxn modelId="{B168FA8D-F652-46A6-8CD7-CEBB7853A305}" type="presParOf" srcId="{2831F564-5622-41E8-A1DF-16DA112746B2}" destId="{16CD2551-3969-43D1-9804-ADDCACE94D16}" srcOrd="0" destOrd="0" presId="urn:microsoft.com/office/officeart/2005/8/layout/hierarchy1"/>
    <dgm:cxn modelId="{E38A7548-C260-4522-98DC-B013559F63D4}" type="presParOf" srcId="{2831F564-5622-41E8-A1DF-16DA112746B2}" destId="{F7852236-E613-44D8-B083-D2C6FA5BD550}" srcOrd="1" destOrd="0" presId="urn:microsoft.com/office/officeart/2005/8/layout/hierarchy1"/>
    <dgm:cxn modelId="{0DE7A924-078F-4150-BE1A-CAA8D9B0FCEE}" type="presParOf" srcId="{22744259-9365-4F9E-8773-4976D1DDE600}" destId="{11C28EE8-64E6-4C14-9E25-C828A0C15BC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CEE8DF5-15E9-4B05-98CE-516747F2E8D6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BBF8DBC-7416-4EF4-A22E-A8DCD264A93E}">
      <dgm:prSet phldrT="[Текст]" custT="1"/>
      <dgm:spPr/>
      <dgm:t>
        <a:bodyPr/>
        <a:lstStyle/>
        <a:p>
          <a:r>
            <a:rPr lang="uk-UA" sz="1600" b="1" dirty="0" smtClean="0"/>
            <a:t>а) завжди застосовуються у </a:t>
          </a:r>
          <a:r>
            <a:rPr lang="uk-UA" sz="1600" b="1" dirty="0" err="1" smtClean="0"/>
            <a:t>виглядi</a:t>
          </a:r>
          <a:r>
            <a:rPr lang="uk-UA" sz="1600" b="1" dirty="0" smtClean="0"/>
            <a:t> грошової суми;</a:t>
          </a:r>
          <a:endParaRPr lang="uk-UA" sz="1600" b="1" dirty="0"/>
        </a:p>
      </dgm:t>
    </dgm:pt>
    <dgm:pt modelId="{BAFFF830-7A33-4898-88D3-C369A8399599}" type="parTrans" cxnId="{E01941A0-0ACF-4C33-9ABE-1F15A8899A36}">
      <dgm:prSet/>
      <dgm:spPr/>
      <dgm:t>
        <a:bodyPr/>
        <a:lstStyle/>
        <a:p>
          <a:endParaRPr lang="uk-UA"/>
        </a:p>
      </dgm:t>
    </dgm:pt>
    <dgm:pt modelId="{527E8A4C-5FBB-4A0D-803B-47521F817FA9}" type="sibTrans" cxnId="{E01941A0-0ACF-4C33-9ABE-1F15A8899A36}">
      <dgm:prSet/>
      <dgm:spPr/>
      <dgm:t>
        <a:bodyPr/>
        <a:lstStyle/>
        <a:p>
          <a:endParaRPr lang="uk-UA"/>
        </a:p>
      </dgm:t>
    </dgm:pt>
    <dgm:pt modelId="{81FEB0D1-D25A-4946-AB1A-6148CA0E2750}">
      <dgm:prSet custT="1"/>
      <dgm:spPr/>
      <dgm:t>
        <a:bodyPr/>
        <a:lstStyle/>
        <a:p>
          <a:r>
            <a:rPr lang="uk-UA" sz="1600" b="1" dirty="0" smtClean="0"/>
            <a:t>б) </a:t>
          </a:r>
          <a:r>
            <a:rPr lang="uk-UA" sz="1600" b="1" dirty="0" err="1" smtClean="0"/>
            <a:t>пiдставою</a:t>
          </a:r>
          <a:r>
            <a:rPr lang="uk-UA" sz="1600" b="1" dirty="0" smtClean="0"/>
            <a:t> застосування штрафних </a:t>
          </a:r>
          <a:r>
            <a:rPr lang="uk-UA" sz="1600" b="1" dirty="0" err="1" smtClean="0"/>
            <a:t>санкцiй</a:t>
          </a:r>
          <a:r>
            <a:rPr lang="uk-UA" sz="1600" b="1" dirty="0" smtClean="0"/>
            <a:t> є:</a:t>
          </a:r>
          <a:endParaRPr lang="uk-UA" sz="1600" b="1" dirty="0"/>
        </a:p>
      </dgm:t>
    </dgm:pt>
    <dgm:pt modelId="{943266F1-E5B4-4EA3-8C24-1F99DDBB549B}" type="parTrans" cxnId="{F43736BA-EF85-44CF-9279-BCAE66A279CE}">
      <dgm:prSet/>
      <dgm:spPr/>
      <dgm:t>
        <a:bodyPr/>
        <a:lstStyle/>
        <a:p>
          <a:endParaRPr lang="uk-UA"/>
        </a:p>
      </dgm:t>
    </dgm:pt>
    <dgm:pt modelId="{88D825A8-F022-4D69-99F4-977E615A58E4}" type="sibTrans" cxnId="{F43736BA-EF85-44CF-9279-BCAE66A279CE}">
      <dgm:prSet/>
      <dgm:spPr/>
      <dgm:t>
        <a:bodyPr/>
        <a:lstStyle/>
        <a:p>
          <a:endParaRPr lang="uk-UA"/>
        </a:p>
      </dgm:t>
    </dgm:pt>
    <dgm:pt modelId="{D38410BB-82A1-44CB-8BF4-459AC2790AF7}">
      <dgm:prSet custT="1"/>
      <dgm:spPr/>
      <dgm:t>
        <a:bodyPr/>
        <a:lstStyle/>
        <a:p>
          <a:r>
            <a:rPr lang="uk-UA" sz="1600" b="1" dirty="0" smtClean="0"/>
            <a:t>— порушення учасником господарських </a:t>
          </a:r>
          <a:r>
            <a:rPr lang="uk-UA" sz="1600" b="1" dirty="0" err="1" smtClean="0"/>
            <a:t>вiдносин</a:t>
          </a:r>
          <a:r>
            <a:rPr lang="uk-UA" sz="1600" b="1" dirty="0" smtClean="0"/>
            <a:t> правил </a:t>
          </a:r>
          <a:r>
            <a:rPr lang="uk-UA" sz="1600" b="1" dirty="0" err="1" smtClean="0"/>
            <a:t>здiйснення</a:t>
          </a:r>
          <a:r>
            <a:rPr lang="uk-UA" sz="1600" b="1" dirty="0" smtClean="0"/>
            <a:t> господарської діяльності;</a:t>
          </a:r>
          <a:endParaRPr lang="uk-UA" sz="1600" b="1" dirty="0"/>
        </a:p>
      </dgm:t>
    </dgm:pt>
    <dgm:pt modelId="{A2C69C16-80C2-4B6B-B409-0D464424BE64}" type="parTrans" cxnId="{6C490FAC-B72B-43BF-87C1-044345637982}">
      <dgm:prSet/>
      <dgm:spPr/>
      <dgm:t>
        <a:bodyPr/>
        <a:lstStyle/>
        <a:p>
          <a:endParaRPr lang="uk-UA"/>
        </a:p>
      </dgm:t>
    </dgm:pt>
    <dgm:pt modelId="{BDCB8D9A-FFAF-4335-888A-27FFACE5A732}" type="sibTrans" cxnId="{6C490FAC-B72B-43BF-87C1-044345637982}">
      <dgm:prSet/>
      <dgm:spPr/>
      <dgm:t>
        <a:bodyPr/>
        <a:lstStyle/>
        <a:p>
          <a:endParaRPr lang="uk-UA"/>
        </a:p>
      </dgm:t>
    </dgm:pt>
    <dgm:pt modelId="{770887FB-7D2D-490C-A3F7-ED0081F84466}">
      <dgm:prSet custT="1"/>
      <dgm:spPr/>
      <dgm:t>
        <a:bodyPr/>
        <a:lstStyle/>
        <a:p>
          <a:r>
            <a:rPr lang="uk-UA" sz="1600" b="1" dirty="0" smtClean="0"/>
            <a:t>— невиконання або неналежне виконання господарського зобов’язання;</a:t>
          </a:r>
          <a:endParaRPr lang="uk-UA" sz="1600" b="1" dirty="0"/>
        </a:p>
      </dgm:t>
    </dgm:pt>
    <dgm:pt modelId="{980DD690-AF1C-4232-8EAE-632BE7D4B648}" type="parTrans" cxnId="{B0B464AA-8D2E-4485-903C-094D99004866}">
      <dgm:prSet/>
      <dgm:spPr/>
      <dgm:t>
        <a:bodyPr/>
        <a:lstStyle/>
        <a:p>
          <a:endParaRPr lang="uk-UA"/>
        </a:p>
      </dgm:t>
    </dgm:pt>
    <dgm:pt modelId="{F246CB60-666B-4609-A473-6F5214D9DFB4}" type="sibTrans" cxnId="{B0B464AA-8D2E-4485-903C-094D99004866}">
      <dgm:prSet/>
      <dgm:spPr/>
      <dgm:t>
        <a:bodyPr/>
        <a:lstStyle/>
        <a:p>
          <a:endParaRPr lang="uk-UA"/>
        </a:p>
      </dgm:t>
    </dgm:pt>
    <dgm:pt modelId="{8C2BF196-9D6B-42D0-A725-D2A65639385A}">
      <dgm:prSet custT="1"/>
      <dgm:spPr/>
      <dgm:t>
        <a:bodyPr/>
        <a:lstStyle/>
        <a:p>
          <a:r>
            <a:rPr lang="uk-UA" sz="1600" b="1" dirty="0" smtClean="0"/>
            <a:t>в) суб’єктами права застосування штрафних </a:t>
          </a:r>
          <a:r>
            <a:rPr lang="uk-UA" sz="1600" b="1" dirty="0" err="1" smtClean="0"/>
            <a:t>санкцiй</a:t>
          </a:r>
          <a:r>
            <a:rPr lang="uk-UA" sz="1600" b="1" dirty="0" smtClean="0"/>
            <a:t> є учасники </a:t>
          </a:r>
          <a:r>
            <a:rPr lang="uk-UA" sz="1600" b="1" dirty="0" err="1" smtClean="0"/>
            <a:t>вiдносин</a:t>
          </a:r>
          <a:r>
            <a:rPr lang="uk-UA" sz="1600" b="1" dirty="0" smtClean="0"/>
            <a:t> у </a:t>
          </a:r>
          <a:r>
            <a:rPr lang="uk-UA" sz="1600" b="1" dirty="0" err="1" smtClean="0"/>
            <a:t>сферi</a:t>
          </a:r>
          <a:r>
            <a:rPr lang="uk-UA" sz="1600" b="1" dirty="0" smtClean="0"/>
            <a:t> господарювання;</a:t>
          </a:r>
          <a:endParaRPr lang="uk-UA" sz="1600" b="1" dirty="0"/>
        </a:p>
      </dgm:t>
    </dgm:pt>
    <dgm:pt modelId="{9703605E-3E51-4721-AE74-DF786B55ED09}" type="parTrans" cxnId="{1E14BFA8-51B8-4D3E-9F1B-C642A8831E2D}">
      <dgm:prSet/>
      <dgm:spPr/>
      <dgm:t>
        <a:bodyPr/>
        <a:lstStyle/>
        <a:p>
          <a:endParaRPr lang="uk-UA"/>
        </a:p>
      </dgm:t>
    </dgm:pt>
    <dgm:pt modelId="{A045ADE2-C5C2-4F8D-A410-EE226F931708}" type="sibTrans" cxnId="{1E14BFA8-51B8-4D3E-9F1B-C642A8831E2D}">
      <dgm:prSet/>
      <dgm:spPr/>
      <dgm:t>
        <a:bodyPr/>
        <a:lstStyle/>
        <a:p>
          <a:endParaRPr lang="uk-UA"/>
        </a:p>
      </dgm:t>
    </dgm:pt>
    <dgm:pt modelId="{2177A81D-17B3-4A9A-8765-FF6DFC5F5478}">
      <dgm:prSet custT="1"/>
      <dgm:spPr/>
      <dgm:t>
        <a:bodyPr/>
        <a:lstStyle/>
        <a:p>
          <a:r>
            <a:rPr lang="uk-UA" sz="1600" b="1" dirty="0" smtClean="0"/>
            <a:t>г) законом щодо окремих </a:t>
          </a:r>
          <a:r>
            <a:rPr lang="uk-UA" sz="1600" b="1" dirty="0" err="1" smtClean="0"/>
            <a:t>видiв</a:t>
          </a:r>
          <a:r>
            <a:rPr lang="uk-UA" sz="1600" b="1" dirty="0" smtClean="0"/>
            <a:t> зобов’язань може бути визначений </a:t>
          </a:r>
          <a:r>
            <a:rPr lang="uk-UA" sz="1600" b="1" dirty="0" err="1" smtClean="0"/>
            <a:t>розмiр</a:t>
          </a:r>
          <a:r>
            <a:rPr lang="uk-UA" sz="1600" b="1" dirty="0" smtClean="0"/>
            <a:t> штрафних </a:t>
          </a:r>
          <a:r>
            <a:rPr lang="uk-UA" sz="1600" b="1" dirty="0" err="1" smtClean="0"/>
            <a:t>санкцiй</a:t>
          </a:r>
          <a:r>
            <a:rPr lang="uk-UA" sz="1600" b="1" dirty="0" smtClean="0"/>
            <a:t>, </a:t>
          </a:r>
          <a:r>
            <a:rPr lang="uk-UA" sz="1600" b="1" dirty="0" err="1" smtClean="0"/>
            <a:t>змiна</a:t>
          </a:r>
          <a:r>
            <a:rPr lang="uk-UA" sz="1600" b="1" dirty="0" smtClean="0"/>
            <a:t> якого за погодженням </a:t>
          </a:r>
          <a:r>
            <a:rPr lang="uk-UA" sz="1600" b="1" dirty="0" err="1" smtClean="0"/>
            <a:t>сторiн</a:t>
          </a:r>
          <a:r>
            <a:rPr lang="uk-UA" sz="1600" b="1" dirty="0" smtClean="0"/>
            <a:t> не допускається.</a:t>
          </a:r>
          <a:endParaRPr lang="uk-UA" sz="1600" b="1" dirty="0"/>
        </a:p>
      </dgm:t>
    </dgm:pt>
    <dgm:pt modelId="{0F6E9F74-EE5C-40AF-B53D-D1473CE13E60}" type="parTrans" cxnId="{552F8E71-0B7A-41D5-ADEA-C7769104DCD4}">
      <dgm:prSet/>
      <dgm:spPr/>
      <dgm:t>
        <a:bodyPr/>
        <a:lstStyle/>
        <a:p>
          <a:endParaRPr lang="uk-UA"/>
        </a:p>
      </dgm:t>
    </dgm:pt>
    <dgm:pt modelId="{31CACB7E-8B4A-4915-8C98-DAACFC20FBD2}" type="sibTrans" cxnId="{552F8E71-0B7A-41D5-ADEA-C7769104DCD4}">
      <dgm:prSet/>
      <dgm:spPr/>
      <dgm:t>
        <a:bodyPr/>
        <a:lstStyle/>
        <a:p>
          <a:endParaRPr lang="uk-UA"/>
        </a:p>
      </dgm:t>
    </dgm:pt>
    <dgm:pt modelId="{888DCCDC-10BC-427B-8BE0-F5B9DE1F392F}" type="pres">
      <dgm:prSet presAssocID="{BCEE8DF5-15E9-4B05-98CE-516747F2E8D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205923CB-DCDD-4438-BC33-7B55587DA82B}" type="pres">
      <dgm:prSet presAssocID="{ABBF8DBC-7416-4EF4-A22E-A8DCD264A93E}" presName="parentLin" presStyleCnt="0"/>
      <dgm:spPr/>
    </dgm:pt>
    <dgm:pt modelId="{9DB846AC-5F55-4E72-A88D-7EAA38E47BA4}" type="pres">
      <dgm:prSet presAssocID="{ABBF8DBC-7416-4EF4-A22E-A8DCD264A93E}" presName="parentLeftMargin" presStyleLbl="node1" presStyleIdx="0" presStyleCnt="4"/>
      <dgm:spPr/>
      <dgm:t>
        <a:bodyPr/>
        <a:lstStyle/>
        <a:p>
          <a:endParaRPr lang="uk-UA"/>
        </a:p>
      </dgm:t>
    </dgm:pt>
    <dgm:pt modelId="{EDA39116-BBB0-4DE9-82E0-CDAE34BC2461}" type="pres">
      <dgm:prSet presAssocID="{ABBF8DBC-7416-4EF4-A22E-A8DCD264A93E}" presName="parentText" presStyleLbl="node1" presStyleIdx="0" presStyleCnt="4" custScaleX="127284" custScaleY="192409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B1B77CF-EE83-4CBD-B7E0-A7ADB962D888}" type="pres">
      <dgm:prSet presAssocID="{ABBF8DBC-7416-4EF4-A22E-A8DCD264A93E}" presName="negativeSpace" presStyleCnt="0"/>
      <dgm:spPr/>
    </dgm:pt>
    <dgm:pt modelId="{23E3038F-D5B4-4EC5-9FD6-861325746EDA}" type="pres">
      <dgm:prSet presAssocID="{ABBF8DBC-7416-4EF4-A22E-A8DCD264A93E}" presName="childText" presStyleLbl="conFgAcc1" presStyleIdx="0" presStyleCnt="4">
        <dgm:presLayoutVars>
          <dgm:bulletEnabled val="1"/>
        </dgm:presLayoutVars>
      </dgm:prSet>
      <dgm:spPr/>
    </dgm:pt>
    <dgm:pt modelId="{A7E24FFE-6736-47B9-81DF-2F0B2045F3BD}" type="pres">
      <dgm:prSet presAssocID="{527E8A4C-5FBB-4A0D-803B-47521F817FA9}" presName="spaceBetweenRectangles" presStyleCnt="0"/>
      <dgm:spPr/>
    </dgm:pt>
    <dgm:pt modelId="{95E17173-CDDE-43FA-B57F-5CBFEAF8A103}" type="pres">
      <dgm:prSet presAssocID="{81FEB0D1-D25A-4946-AB1A-6148CA0E2750}" presName="parentLin" presStyleCnt="0"/>
      <dgm:spPr/>
    </dgm:pt>
    <dgm:pt modelId="{697AB73D-C40E-45D7-AD1A-8C44EDF82279}" type="pres">
      <dgm:prSet presAssocID="{81FEB0D1-D25A-4946-AB1A-6148CA0E2750}" presName="parentLeftMargin" presStyleLbl="node1" presStyleIdx="0" presStyleCnt="4"/>
      <dgm:spPr/>
      <dgm:t>
        <a:bodyPr/>
        <a:lstStyle/>
        <a:p>
          <a:endParaRPr lang="uk-UA"/>
        </a:p>
      </dgm:t>
    </dgm:pt>
    <dgm:pt modelId="{97310107-6D23-4B89-968A-BCD086463436}" type="pres">
      <dgm:prSet presAssocID="{81FEB0D1-D25A-4946-AB1A-6148CA0E2750}" presName="parentText" presStyleLbl="node1" presStyleIdx="1" presStyleCnt="4" custScaleX="127284" custScaleY="192409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E12DBDE-20FC-4F3D-AE64-D3E26BF97973}" type="pres">
      <dgm:prSet presAssocID="{81FEB0D1-D25A-4946-AB1A-6148CA0E2750}" presName="negativeSpace" presStyleCnt="0"/>
      <dgm:spPr/>
    </dgm:pt>
    <dgm:pt modelId="{5CA2CE74-69D7-42B1-BA8E-F3CA3544CF19}" type="pres">
      <dgm:prSet presAssocID="{81FEB0D1-D25A-4946-AB1A-6148CA0E2750}" presName="childText" presStyleLbl="conFgAcc1" presStyleIdx="1" presStyleCnt="4" custScaleY="9464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3B406D0-CDCD-4547-AE32-2010F5D2B35E}" type="pres">
      <dgm:prSet presAssocID="{88D825A8-F022-4D69-99F4-977E615A58E4}" presName="spaceBetweenRectangles" presStyleCnt="0"/>
      <dgm:spPr/>
    </dgm:pt>
    <dgm:pt modelId="{4D46EB44-99E6-4912-91BD-ECA5BDDE93BE}" type="pres">
      <dgm:prSet presAssocID="{8C2BF196-9D6B-42D0-A725-D2A65639385A}" presName="parentLin" presStyleCnt="0"/>
      <dgm:spPr/>
    </dgm:pt>
    <dgm:pt modelId="{2E169E68-A742-4451-93C0-CC7063D60ECF}" type="pres">
      <dgm:prSet presAssocID="{8C2BF196-9D6B-42D0-A725-D2A65639385A}" presName="parentLeftMargin" presStyleLbl="node1" presStyleIdx="1" presStyleCnt="4"/>
      <dgm:spPr/>
      <dgm:t>
        <a:bodyPr/>
        <a:lstStyle/>
        <a:p>
          <a:endParaRPr lang="uk-UA"/>
        </a:p>
      </dgm:t>
    </dgm:pt>
    <dgm:pt modelId="{51A21ADD-8B8E-4DB7-9CDA-CF5D0E80E918}" type="pres">
      <dgm:prSet presAssocID="{8C2BF196-9D6B-42D0-A725-D2A65639385A}" presName="parentText" presStyleLbl="node1" presStyleIdx="2" presStyleCnt="4" custScaleX="127284" custScaleY="346549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AC647CD-4EE9-44EA-9142-BF69429908A9}" type="pres">
      <dgm:prSet presAssocID="{8C2BF196-9D6B-42D0-A725-D2A65639385A}" presName="negativeSpace" presStyleCnt="0"/>
      <dgm:spPr/>
    </dgm:pt>
    <dgm:pt modelId="{7125BC80-7262-4EA9-B572-C77A69E559BF}" type="pres">
      <dgm:prSet presAssocID="{8C2BF196-9D6B-42D0-A725-D2A65639385A}" presName="childText" presStyleLbl="conFgAcc1" presStyleIdx="2" presStyleCnt="4">
        <dgm:presLayoutVars>
          <dgm:bulletEnabled val="1"/>
        </dgm:presLayoutVars>
      </dgm:prSet>
      <dgm:spPr/>
    </dgm:pt>
    <dgm:pt modelId="{A24DB065-012B-431A-873A-0730B15FD7E1}" type="pres">
      <dgm:prSet presAssocID="{A045ADE2-C5C2-4F8D-A410-EE226F931708}" presName="spaceBetweenRectangles" presStyleCnt="0"/>
      <dgm:spPr/>
    </dgm:pt>
    <dgm:pt modelId="{41B27636-7463-4B12-A97F-4461F649B3C1}" type="pres">
      <dgm:prSet presAssocID="{2177A81D-17B3-4A9A-8765-FF6DFC5F5478}" presName="parentLin" presStyleCnt="0"/>
      <dgm:spPr/>
    </dgm:pt>
    <dgm:pt modelId="{794D847D-92AD-4EF1-82E8-9CCD2BB236AB}" type="pres">
      <dgm:prSet presAssocID="{2177A81D-17B3-4A9A-8765-FF6DFC5F5478}" presName="parentLeftMargin" presStyleLbl="node1" presStyleIdx="2" presStyleCnt="4"/>
      <dgm:spPr/>
      <dgm:t>
        <a:bodyPr/>
        <a:lstStyle/>
        <a:p>
          <a:endParaRPr lang="uk-UA"/>
        </a:p>
      </dgm:t>
    </dgm:pt>
    <dgm:pt modelId="{20F063A4-94B7-43D5-9E0C-D60BEDE6054C}" type="pres">
      <dgm:prSet presAssocID="{2177A81D-17B3-4A9A-8765-FF6DFC5F5478}" presName="parentText" presStyleLbl="node1" presStyleIdx="3" presStyleCnt="4" custScaleX="127284" custScaleY="309776">
        <dgm:presLayoutVars>
          <dgm:chMax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41EED4C-E39B-4558-BA7B-1EEC64C88957}" type="pres">
      <dgm:prSet presAssocID="{2177A81D-17B3-4A9A-8765-FF6DFC5F5478}" presName="negativeSpace" presStyleCnt="0"/>
      <dgm:spPr/>
    </dgm:pt>
    <dgm:pt modelId="{170E4DBC-246D-47E3-994E-D0B65100BC9B}" type="pres">
      <dgm:prSet presAssocID="{2177A81D-17B3-4A9A-8765-FF6DFC5F5478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41CFC1F0-65CE-4363-B608-803CEF789ADB}" type="presOf" srcId="{D38410BB-82A1-44CB-8BF4-459AC2790AF7}" destId="{5CA2CE74-69D7-42B1-BA8E-F3CA3544CF19}" srcOrd="0" destOrd="0" presId="urn:microsoft.com/office/officeart/2005/8/layout/list1"/>
    <dgm:cxn modelId="{E01941A0-0ACF-4C33-9ABE-1F15A8899A36}" srcId="{BCEE8DF5-15E9-4B05-98CE-516747F2E8D6}" destId="{ABBF8DBC-7416-4EF4-A22E-A8DCD264A93E}" srcOrd="0" destOrd="0" parTransId="{BAFFF830-7A33-4898-88D3-C369A8399599}" sibTransId="{527E8A4C-5FBB-4A0D-803B-47521F817FA9}"/>
    <dgm:cxn modelId="{F43736BA-EF85-44CF-9279-BCAE66A279CE}" srcId="{BCEE8DF5-15E9-4B05-98CE-516747F2E8D6}" destId="{81FEB0D1-D25A-4946-AB1A-6148CA0E2750}" srcOrd="1" destOrd="0" parTransId="{943266F1-E5B4-4EA3-8C24-1F99DDBB549B}" sibTransId="{88D825A8-F022-4D69-99F4-977E615A58E4}"/>
    <dgm:cxn modelId="{BC971B68-4CF0-4F02-9988-D0BC467026AB}" type="presOf" srcId="{770887FB-7D2D-490C-A3F7-ED0081F84466}" destId="{5CA2CE74-69D7-42B1-BA8E-F3CA3544CF19}" srcOrd="0" destOrd="1" presId="urn:microsoft.com/office/officeart/2005/8/layout/list1"/>
    <dgm:cxn modelId="{2E38D4B7-0BE5-42A2-A34D-363926F0446A}" type="presOf" srcId="{8C2BF196-9D6B-42D0-A725-D2A65639385A}" destId="{51A21ADD-8B8E-4DB7-9CDA-CF5D0E80E918}" srcOrd="1" destOrd="0" presId="urn:microsoft.com/office/officeart/2005/8/layout/list1"/>
    <dgm:cxn modelId="{B0B464AA-8D2E-4485-903C-094D99004866}" srcId="{81FEB0D1-D25A-4946-AB1A-6148CA0E2750}" destId="{770887FB-7D2D-490C-A3F7-ED0081F84466}" srcOrd="1" destOrd="0" parTransId="{980DD690-AF1C-4232-8EAE-632BE7D4B648}" sibTransId="{F246CB60-666B-4609-A473-6F5214D9DFB4}"/>
    <dgm:cxn modelId="{E6AB3420-D82A-40C4-A415-74714828CF69}" type="presOf" srcId="{BCEE8DF5-15E9-4B05-98CE-516747F2E8D6}" destId="{888DCCDC-10BC-427B-8BE0-F5B9DE1F392F}" srcOrd="0" destOrd="0" presId="urn:microsoft.com/office/officeart/2005/8/layout/list1"/>
    <dgm:cxn modelId="{2BA968B6-90E5-40AB-91E3-7997083FC3A6}" type="presOf" srcId="{2177A81D-17B3-4A9A-8765-FF6DFC5F5478}" destId="{20F063A4-94B7-43D5-9E0C-D60BEDE6054C}" srcOrd="1" destOrd="0" presId="urn:microsoft.com/office/officeart/2005/8/layout/list1"/>
    <dgm:cxn modelId="{25F412F9-86F2-49B2-A174-DCAC944CE085}" type="presOf" srcId="{81FEB0D1-D25A-4946-AB1A-6148CA0E2750}" destId="{697AB73D-C40E-45D7-AD1A-8C44EDF82279}" srcOrd="0" destOrd="0" presId="urn:microsoft.com/office/officeart/2005/8/layout/list1"/>
    <dgm:cxn modelId="{72C6D542-8BDF-4A8C-A723-4AA615581A3E}" type="presOf" srcId="{81FEB0D1-D25A-4946-AB1A-6148CA0E2750}" destId="{97310107-6D23-4B89-968A-BCD086463436}" srcOrd="1" destOrd="0" presId="urn:microsoft.com/office/officeart/2005/8/layout/list1"/>
    <dgm:cxn modelId="{1E14BFA8-51B8-4D3E-9F1B-C642A8831E2D}" srcId="{BCEE8DF5-15E9-4B05-98CE-516747F2E8D6}" destId="{8C2BF196-9D6B-42D0-A725-D2A65639385A}" srcOrd="2" destOrd="0" parTransId="{9703605E-3E51-4721-AE74-DF786B55ED09}" sibTransId="{A045ADE2-C5C2-4F8D-A410-EE226F931708}"/>
    <dgm:cxn modelId="{DB7F1054-B8C9-4FAF-AD83-85F1D1D0F3BF}" type="presOf" srcId="{ABBF8DBC-7416-4EF4-A22E-A8DCD264A93E}" destId="{9DB846AC-5F55-4E72-A88D-7EAA38E47BA4}" srcOrd="0" destOrd="0" presId="urn:microsoft.com/office/officeart/2005/8/layout/list1"/>
    <dgm:cxn modelId="{552F8E71-0B7A-41D5-ADEA-C7769104DCD4}" srcId="{BCEE8DF5-15E9-4B05-98CE-516747F2E8D6}" destId="{2177A81D-17B3-4A9A-8765-FF6DFC5F5478}" srcOrd="3" destOrd="0" parTransId="{0F6E9F74-EE5C-40AF-B53D-D1473CE13E60}" sibTransId="{31CACB7E-8B4A-4915-8C98-DAACFC20FBD2}"/>
    <dgm:cxn modelId="{84C3E576-8C3F-4014-BD51-6D1C86AEB219}" type="presOf" srcId="{ABBF8DBC-7416-4EF4-A22E-A8DCD264A93E}" destId="{EDA39116-BBB0-4DE9-82E0-CDAE34BC2461}" srcOrd="1" destOrd="0" presId="urn:microsoft.com/office/officeart/2005/8/layout/list1"/>
    <dgm:cxn modelId="{6C490FAC-B72B-43BF-87C1-044345637982}" srcId="{81FEB0D1-D25A-4946-AB1A-6148CA0E2750}" destId="{D38410BB-82A1-44CB-8BF4-459AC2790AF7}" srcOrd="0" destOrd="0" parTransId="{A2C69C16-80C2-4B6B-B409-0D464424BE64}" sibTransId="{BDCB8D9A-FFAF-4335-888A-27FFACE5A732}"/>
    <dgm:cxn modelId="{60E532C9-C097-498B-918F-2951F47C2357}" type="presOf" srcId="{2177A81D-17B3-4A9A-8765-FF6DFC5F5478}" destId="{794D847D-92AD-4EF1-82E8-9CCD2BB236AB}" srcOrd="0" destOrd="0" presId="urn:microsoft.com/office/officeart/2005/8/layout/list1"/>
    <dgm:cxn modelId="{173C3BBF-21B7-4012-BFD7-F40699AB9C3D}" type="presOf" srcId="{8C2BF196-9D6B-42D0-A725-D2A65639385A}" destId="{2E169E68-A742-4451-93C0-CC7063D60ECF}" srcOrd="0" destOrd="0" presId="urn:microsoft.com/office/officeart/2005/8/layout/list1"/>
    <dgm:cxn modelId="{ABA189C3-4CDE-41DD-95EC-5906D64F1882}" type="presParOf" srcId="{888DCCDC-10BC-427B-8BE0-F5B9DE1F392F}" destId="{205923CB-DCDD-4438-BC33-7B55587DA82B}" srcOrd="0" destOrd="0" presId="urn:microsoft.com/office/officeart/2005/8/layout/list1"/>
    <dgm:cxn modelId="{F7A67D0B-2F9D-4F18-A7A8-5EE66EF8E05D}" type="presParOf" srcId="{205923CB-DCDD-4438-BC33-7B55587DA82B}" destId="{9DB846AC-5F55-4E72-A88D-7EAA38E47BA4}" srcOrd="0" destOrd="0" presId="urn:microsoft.com/office/officeart/2005/8/layout/list1"/>
    <dgm:cxn modelId="{9B990D9C-13A9-48B6-B952-6EFA76AD7935}" type="presParOf" srcId="{205923CB-DCDD-4438-BC33-7B55587DA82B}" destId="{EDA39116-BBB0-4DE9-82E0-CDAE34BC2461}" srcOrd="1" destOrd="0" presId="urn:microsoft.com/office/officeart/2005/8/layout/list1"/>
    <dgm:cxn modelId="{AFF87193-0014-4A5B-833A-DF3BACE22A17}" type="presParOf" srcId="{888DCCDC-10BC-427B-8BE0-F5B9DE1F392F}" destId="{EB1B77CF-EE83-4CBD-B7E0-A7ADB962D888}" srcOrd="1" destOrd="0" presId="urn:microsoft.com/office/officeart/2005/8/layout/list1"/>
    <dgm:cxn modelId="{CBCF5E5B-CF9B-480A-BFEE-99613C5BABE3}" type="presParOf" srcId="{888DCCDC-10BC-427B-8BE0-F5B9DE1F392F}" destId="{23E3038F-D5B4-4EC5-9FD6-861325746EDA}" srcOrd="2" destOrd="0" presId="urn:microsoft.com/office/officeart/2005/8/layout/list1"/>
    <dgm:cxn modelId="{42808A56-81BF-473E-8855-2C3038EE64AA}" type="presParOf" srcId="{888DCCDC-10BC-427B-8BE0-F5B9DE1F392F}" destId="{A7E24FFE-6736-47B9-81DF-2F0B2045F3BD}" srcOrd="3" destOrd="0" presId="urn:microsoft.com/office/officeart/2005/8/layout/list1"/>
    <dgm:cxn modelId="{62BB7219-9F66-4818-953B-6F3E359B0D15}" type="presParOf" srcId="{888DCCDC-10BC-427B-8BE0-F5B9DE1F392F}" destId="{95E17173-CDDE-43FA-B57F-5CBFEAF8A103}" srcOrd="4" destOrd="0" presId="urn:microsoft.com/office/officeart/2005/8/layout/list1"/>
    <dgm:cxn modelId="{97965CA0-926C-49A6-AF31-A8975D68CDEE}" type="presParOf" srcId="{95E17173-CDDE-43FA-B57F-5CBFEAF8A103}" destId="{697AB73D-C40E-45D7-AD1A-8C44EDF82279}" srcOrd="0" destOrd="0" presId="urn:microsoft.com/office/officeart/2005/8/layout/list1"/>
    <dgm:cxn modelId="{FD25099C-C375-42FB-960E-973152421BF7}" type="presParOf" srcId="{95E17173-CDDE-43FA-B57F-5CBFEAF8A103}" destId="{97310107-6D23-4B89-968A-BCD086463436}" srcOrd="1" destOrd="0" presId="urn:microsoft.com/office/officeart/2005/8/layout/list1"/>
    <dgm:cxn modelId="{62401463-B047-4707-BCCE-CA57A3DB48B3}" type="presParOf" srcId="{888DCCDC-10BC-427B-8BE0-F5B9DE1F392F}" destId="{FE12DBDE-20FC-4F3D-AE64-D3E26BF97973}" srcOrd="5" destOrd="0" presId="urn:microsoft.com/office/officeart/2005/8/layout/list1"/>
    <dgm:cxn modelId="{63210B5F-48BC-4F4B-9150-D79A073B4E5B}" type="presParOf" srcId="{888DCCDC-10BC-427B-8BE0-F5B9DE1F392F}" destId="{5CA2CE74-69D7-42B1-BA8E-F3CA3544CF19}" srcOrd="6" destOrd="0" presId="urn:microsoft.com/office/officeart/2005/8/layout/list1"/>
    <dgm:cxn modelId="{2E8E07C7-E75E-4883-92D0-840DD619C27C}" type="presParOf" srcId="{888DCCDC-10BC-427B-8BE0-F5B9DE1F392F}" destId="{C3B406D0-CDCD-4547-AE32-2010F5D2B35E}" srcOrd="7" destOrd="0" presId="urn:microsoft.com/office/officeart/2005/8/layout/list1"/>
    <dgm:cxn modelId="{A5CE701C-21EC-4D4B-8DC8-EC25AAA9E5DA}" type="presParOf" srcId="{888DCCDC-10BC-427B-8BE0-F5B9DE1F392F}" destId="{4D46EB44-99E6-4912-91BD-ECA5BDDE93BE}" srcOrd="8" destOrd="0" presId="urn:microsoft.com/office/officeart/2005/8/layout/list1"/>
    <dgm:cxn modelId="{DAB14952-DF39-4203-827F-AAB8BE220408}" type="presParOf" srcId="{4D46EB44-99E6-4912-91BD-ECA5BDDE93BE}" destId="{2E169E68-A742-4451-93C0-CC7063D60ECF}" srcOrd="0" destOrd="0" presId="urn:microsoft.com/office/officeart/2005/8/layout/list1"/>
    <dgm:cxn modelId="{F3D58177-0EC6-49E9-B7D5-AD5D6498B135}" type="presParOf" srcId="{4D46EB44-99E6-4912-91BD-ECA5BDDE93BE}" destId="{51A21ADD-8B8E-4DB7-9CDA-CF5D0E80E918}" srcOrd="1" destOrd="0" presId="urn:microsoft.com/office/officeart/2005/8/layout/list1"/>
    <dgm:cxn modelId="{21DA770C-9B2D-48B0-B90C-F3E175B5269F}" type="presParOf" srcId="{888DCCDC-10BC-427B-8BE0-F5B9DE1F392F}" destId="{FAC647CD-4EE9-44EA-9142-BF69429908A9}" srcOrd="9" destOrd="0" presId="urn:microsoft.com/office/officeart/2005/8/layout/list1"/>
    <dgm:cxn modelId="{2C70B301-0C0C-48A1-96D4-CD44974584E1}" type="presParOf" srcId="{888DCCDC-10BC-427B-8BE0-F5B9DE1F392F}" destId="{7125BC80-7262-4EA9-B572-C77A69E559BF}" srcOrd="10" destOrd="0" presId="urn:microsoft.com/office/officeart/2005/8/layout/list1"/>
    <dgm:cxn modelId="{F3DB5059-0F43-45CE-88BA-D0437DD47B73}" type="presParOf" srcId="{888DCCDC-10BC-427B-8BE0-F5B9DE1F392F}" destId="{A24DB065-012B-431A-873A-0730B15FD7E1}" srcOrd="11" destOrd="0" presId="urn:microsoft.com/office/officeart/2005/8/layout/list1"/>
    <dgm:cxn modelId="{47514EF6-BA67-4454-ACB7-A4E7DF2D030E}" type="presParOf" srcId="{888DCCDC-10BC-427B-8BE0-F5B9DE1F392F}" destId="{41B27636-7463-4B12-A97F-4461F649B3C1}" srcOrd="12" destOrd="0" presId="urn:microsoft.com/office/officeart/2005/8/layout/list1"/>
    <dgm:cxn modelId="{FDDD9857-D854-4C3C-842F-DBDCC4BED1E8}" type="presParOf" srcId="{41B27636-7463-4B12-A97F-4461F649B3C1}" destId="{794D847D-92AD-4EF1-82E8-9CCD2BB236AB}" srcOrd="0" destOrd="0" presId="urn:microsoft.com/office/officeart/2005/8/layout/list1"/>
    <dgm:cxn modelId="{82750074-808A-456C-97CF-A5ECA4034DDB}" type="presParOf" srcId="{41B27636-7463-4B12-A97F-4461F649B3C1}" destId="{20F063A4-94B7-43D5-9E0C-D60BEDE6054C}" srcOrd="1" destOrd="0" presId="urn:microsoft.com/office/officeart/2005/8/layout/list1"/>
    <dgm:cxn modelId="{A531EB0A-A001-40DD-91D2-87A377E7EDE8}" type="presParOf" srcId="{888DCCDC-10BC-427B-8BE0-F5B9DE1F392F}" destId="{641EED4C-E39B-4558-BA7B-1EEC64C88957}" srcOrd="13" destOrd="0" presId="urn:microsoft.com/office/officeart/2005/8/layout/list1"/>
    <dgm:cxn modelId="{AE82D5CA-7CC8-49C2-859E-441904C0E6E1}" type="presParOf" srcId="{888DCCDC-10BC-427B-8BE0-F5B9DE1F392F}" destId="{170E4DBC-246D-47E3-994E-D0B65100BC9B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кутний трикут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17" name="Пі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uk-UA" smtClean="0"/>
              <a:t>Зразок підзаголовка</a:t>
            </a:r>
            <a:endParaRPr kumimoji="0" lang="en-US"/>
          </a:p>
        </p:txBody>
      </p:sp>
      <p:grpSp>
        <p:nvGrpSpPr>
          <p:cNvPr id="2" name="Групувати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іліні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іліні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іліні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 сполучна ліні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Місце для дати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19" name="Місце для нижнього колонтитула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27" name="Місце для номера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Порівняння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5" name="Місце для вмісту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з підписом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uk-UA" smtClean="0"/>
              <a:t>Зразок тексту</a:t>
            </a:r>
          </a:p>
          <a:p>
            <a:pPr lvl="1" eaLnBrk="1" latinLnBrk="0" hangingPunct="1"/>
            <a:r>
              <a:rPr lang="uk-UA" smtClean="0"/>
              <a:t>Другий рівень</a:t>
            </a:r>
          </a:p>
          <a:p>
            <a:pPr lvl="2" eaLnBrk="1" latinLnBrk="0" hangingPunct="1"/>
            <a:r>
              <a:rPr lang="uk-UA" smtClean="0"/>
              <a:t>Третій рівень</a:t>
            </a:r>
          </a:p>
          <a:p>
            <a:pPr lvl="3" eaLnBrk="1" latinLnBrk="0" hangingPunct="1"/>
            <a:r>
              <a:rPr lang="uk-UA" smtClean="0"/>
              <a:t>Четвертий рівень</a:t>
            </a:r>
          </a:p>
          <a:p>
            <a:pPr lvl="4" eaLnBrk="1" latinLnBrk="0" hangingPunct="1"/>
            <a:r>
              <a:rPr lang="uk-UA" smtClean="0"/>
              <a:t>П'ятий рівень</a:t>
            </a:r>
            <a:endParaRPr kumimoji="0"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Зображення з підписо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uk-UA" smtClean="0"/>
              <a:t>Клацніть піктограму, щоб додати зображення</a:t>
            </a:r>
            <a:endParaRPr kumimoji="0" lang="en-US" dirty="0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8" name="Поліліні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іліні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кутний трикут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 сполучна ліні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іліні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іліні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кутний трикут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 сполучна ліні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Місце для заголовка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uk-UA" smtClean="0"/>
              <a:t>Зразок заголовка</a:t>
            </a:r>
            <a:endParaRPr kumimoji="0" lang="en-US"/>
          </a:p>
        </p:txBody>
      </p:sp>
      <p:sp>
        <p:nvSpPr>
          <p:cNvPr id="30" name="Місце для тексту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uk-UA" smtClean="0"/>
              <a:t>Зразок тексту</a:t>
            </a:r>
          </a:p>
          <a:p>
            <a:pPr lvl="1" eaLnBrk="1" latinLnBrk="0" hangingPunct="1"/>
            <a:r>
              <a:rPr kumimoji="0" lang="uk-UA" smtClean="0"/>
              <a:t>Другий рівень</a:t>
            </a:r>
          </a:p>
          <a:p>
            <a:pPr lvl="2" eaLnBrk="1" latinLnBrk="0" hangingPunct="1"/>
            <a:r>
              <a:rPr kumimoji="0" lang="uk-UA" smtClean="0"/>
              <a:t>Третій рівень</a:t>
            </a:r>
          </a:p>
          <a:p>
            <a:pPr lvl="3" eaLnBrk="1" latinLnBrk="0" hangingPunct="1"/>
            <a:r>
              <a:rPr kumimoji="0" lang="uk-UA" smtClean="0"/>
              <a:t>Четвертий рівень</a:t>
            </a:r>
          </a:p>
          <a:p>
            <a:pPr lvl="4" eaLnBrk="1" latinLnBrk="0" hangingPunct="1"/>
            <a:r>
              <a:rPr kumimoji="0" lang="uk-UA" smtClean="0"/>
              <a:t>П'ятий рівень</a:t>
            </a:r>
            <a:endParaRPr kumimoji="0" lang="en-US"/>
          </a:p>
        </p:txBody>
      </p:sp>
      <p:sp>
        <p:nvSpPr>
          <p:cNvPr id="10" name="Місце для дати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16F4264-7F18-4E29-BEC8-051434EB1C78}" type="datetimeFigureOut">
              <a:rPr lang="uk-UA" smtClean="0"/>
              <a:pPr/>
              <a:t>20.01.2018</a:t>
            </a:fld>
            <a:endParaRPr lang="uk-UA"/>
          </a:p>
        </p:txBody>
      </p:sp>
      <p:sp>
        <p:nvSpPr>
          <p:cNvPr id="22" name="Місце для нижнього колонтитула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18" name="Місце для номера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E36EFD3-CAE8-42A5-AAA8-6083E855041A}" type="slidenum">
              <a:rPr lang="uk-UA" smtClean="0"/>
              <a:pPr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вмісту 4"/>
          <p:cNvSpPr>
            <a:spLocks noGrp="1"/>
          </p:cNvSpPr>
          <p:nvPr>
            <p:ph idx="1"/>
          </p:nvPr>
        </p:nvSpPr>
        <p:spPr>
          <a:xfrm>
            <a:off x="107504" y="1340768"/>
            <a:ext cx="8928992" cy="5184576"/>
          </a:xfrm>
        </p:spPr>
        <p:txBody>
          <a:bodyPr/>
          <a:lstStyle/>
          <a:p>
            <a:pPr marL="0" indent="0" algn="ctr">
              <a:buNone/>
            </a:pPr>
            <a:r>
              <a:rPr lang="uk-UA" dirty="0" smtClean="0"/>
              <a:t>План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uk-UA" dirty="0"/>
              <a:t>Поняття, ознаки та принципи господарсько-правової </a:t>
            </a:r>
            <a:r>
              <a:rPr lang="uk-UA" dirty="0" smtClean="0"/>
              <a:t>відповідальності.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Поняття </a:t>
            </a:r>
            <a:r>
              <a:rPr lang="uk-UA" dirty="0"/>
              <a:t>та види господарських </a:t>
            </a:r>
            <a:r>
              <a:rPr lang="uk-UA" dirty="0" smtClean="0"/>
              <a:t>правопорушень.</a:t>
            </a:r>
          </a:p>
          <a:p>
            <a:pPr marL="514350" indent="-514350">
              <a:buFont typeface="+mj-lt"/>
              <a:buAutoNum type="arabicPeriod"/>
            </a:pPr>
            <a:r>
              <a:rPr lang="uk-UA" dirty="0" smtClean="0"/>
              <a:t>Досудовий </a:t>
            </a:r>
            <a:r>
              <a:rPr lang="uk-UA" dirty="0"/>
              <a:t>порядок реалізації господарської </a:t>
            </a:r>
            <a:r>
              <a:rPr lang="uk-UA" dirty="0" smtClean="0"/>
              <a:t>відповідальності.</a:t>
            </a:r>
          </a:p>
          <a:p>
            <a:pPr marL="514350" indent="-514350">
              <a:buFont typeface="+mj-lt"/>
              <a:buAutoNum type="arabicPeriod"/>
            </a:pPr>
            <a:r>
              <a:rPr lang="uk-UA" smtClean="0"/>
              <a:t>Господарські санкції.</a:t>
            </a:r>
            <a:endParaRPr lang="uk-UA" dirty="0" smtClean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1152128"/>
          </a:xfrm>
        </p:spPr>
        <p:txBody>
          <a:bodyPr>
            <a:noAutofit/>
          </a:bodyPr>
          <a:lstStyle/>
          <a:p>
            <a:r>
              <a:rPr lang="uk-UA" b="1" smtClean="0">
                <a:solidFill>
                  <a:schemeClr val="tx1"/>
                </a:solidFill>
              </a:rPr>
              <a:t>Лекція </a:t>
            </a:r>
            <a:r>
              <a:rPr lang="uk-UA" b="1" smtClean="0">
                <a:solidFill>
                  <a:schemeClr val="tx1"/>
                </a:solidFill>
              </a:rPr>
              <a:t>6. </a:t>
            </a:r>
            <a:r>
              <a:rPr lang="uk-UA" b="1" dirty="0" smtClean="0">
                <a:solidFill>
                  <a:schemeClr val="tx1"/>
                </a:solidFill>
              </a:rPr>
              <a:t>ВІДПОВІДАЛЬНІСТЬ У ГОСПОДАРСЬКОМУ ПРАВІ</a:t>
            </a:r>
            <a:endParaRPr lang="uk-UA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350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Договірні правопорушення</a:t>
            </a:r>
            <a:endParaRPr lang="uk-UA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6914316"/>
              </p:ext>
            </p:extLst>
          </p:nvPr>
        </p:nvGraphicFramePr>
        <p:xfrm>
          <a:off x="107504" y="620688"/>
          <a:ext cx="8928992" cy="6237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629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579296" cy="576064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Позадоговірні правопорушення</a:t>
            </a:r>
            <a:endParaRPr lang="uk-UA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5090144"/>
              </p:ext>
            </p:extLst>
          </p:nvPr>
        </p:nvGraphicFramePr>
        <p:xfrm>
          <a:off x="539552" y="980728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819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3. Досудовий порядок реалізації господарської відповідальності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" name="Пі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45030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0843496"/>
              </p:ext>
            </p:extLst>
          </p:nvPr>
        </p:nvGraphicFramePr>
        <p:xfrm>
          <a:off x="107950" y="188640"/>
          <a:ext cx="8928100" cy="65534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282154"/>
          </a:xfrm>
        </p:spPr>
        <p:txBody>
          <a:bodyPr>
            <a:noAutofit/>
          </a:bodyPr>
          <a:lstStyle/>
          <a:p>
            <a:r>
              <a:rPr lang="uk-UA" sz="3200" dirty="0" smtClean="0">
                <a:solidFill>
                  <a:schemeClr val="tx1"/>
                </a:solidFill>
              </a:rPr>
              <a:t>Послідовність претензійного порядку реалізації господарської відповідальності</a:t>
            </a:r>
            <a:endParaRPr lang="uk-UA" sz="3200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4673964"/>
              </p:ext>
            </p:extLst>
          </p:nvPr>
        </p:nvGraphicFramePr>
        <p:xfrm>
          <a:off x="179512" y="1609725"/>
          <a:ext cx="8856984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3277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/>
          <a:lstStyle/>
          <a:p>
            <a:pPr lvl="0"/>
            <a:r>
              <a:rPr lang="uk-UA" dirty="0"/>
              <a:t>повне найменування i </a:t>
            </a:r>
            <a:r>
              <a:rPr lang="uk-UA" dirty="0" err="1"/>
              <a:t>поштовi</a:t>
            </a:r>
            <a:r>
              <a:rPr lang="uk-UA" dirty="0"/>
              <a:t> </a:t>
            </a:r>
            <a:r>
              <a:rPr lang="uk-UA" dirty="0" err="1"/>
              <a:t>реквiзити</a:t>
            </a:r>
            <a:r>
              <a:rPr lang="uk-UA" dirty="0"/>
              <a:t> заявника претензії та особи (</a:t>
            </a:r>
            <a:r>
              <a:rPr lang="uk-UA" dirty="0" err="1"/>
              <a:t>осiб</a:t>
            </a:r>
            <a:r>
              <a:rPr lang="uk-UA" dirty="0"/>
              <a:t>), </a:t>
            </a:r>
            <a:r>
              <a:rPr lang="uk-UA" dirty="0" err="1"/>
              <a:t>якiй</a:t>
            </a:r>
            <a:r>
              <a:rPr lang="uk-UA" dirty="0"/>
              <a:t> </a:t>
            </a:r>
            <a:r>
              <a:rPr lang="uk-UA" dirty="0" err="1"/>
              <a:t>претензiя</a:t>
            </a:r>
            <a:r>
              <a:rPr lang="uk-UA" dirty="0"/>
              <a:t> пред’являється;</a:t>
            </a:r>
          </a:p>
          <a:p>
            <a:pPr lvl="0"/>
            <a:r>
              <a:rPr lang="uk-UA" dirty="0"/>
              <a:t>дату пред’явлення i номер </a:t>
            </a:r>
            <a:r>
              <a:rPr lang="uk-UA" dirty="0" err="1"/>
              <a:t>претензiї</a:t>
            </a:r>
            <a:r>
              <a:rPr lang="uk-UA" dirty="0"/>
              <a:t>;</a:t>
            </a:r>
          </a:p>
          <a:p>
            <a:pPr lvl="0"/>
            <a:r>
              <a:rPr lang="uk-UA" dirty="0"/>
              <a:t>обставини, на </a:t>
            </a:r>
            <a:r>
              <a:rPr lang="uk-UA" dirty="0" err="1"/>
              <a:t>пiдставi</a:t>
            </a:r>
            <a:r>
              <a:rPr lang="uk-UA" dirty="0"/>
              <a:t> яких пред’явлено </a:t>
            </a:r>
            <a:r>
              <a:rPr lang="uk-UA" dirty="0" err="1"/>
              <a:t>претензiю</a:t>
            </a:r>
            <a:r>
              <a:rPr lang="uk-UA" dirty="0"/>
              <a:t>;</a:t>
            </a:r>
          </a:p>
          <a:p>
            <a:pPr lvl="0"/>
            <a:r>
              <a:rPr lang="uk-UA" dirty="0"/>
              <a:t>докази, що </a:t>
            </a:r>
            <a:r>
              <a:rPr lang="uk-UA" dirty="0" err="1"/>
              <a:t>пiдтверджують</a:t>
            </a:r>
            <a:r>
              <a:rPr lang="uk-UA" dirty="0"/>
              <a:t> </a:t>
            </a:r>
            <a:r>
              <a:rPr lang="uk-UA" dirty="0" err="1"/>
              <a:t>цi</a:t>
            </a:r>
            <a:r>
              <a:rPr lang="uk-UA" dirty="0"/>
              <a:t> обставини;</a:t>
            </a:r>
          </a:p>
          <a:p>
            <a:pPr lvl="0"/>
            <a:r>
              <a:rPr lang="uk-UA" dirty="0"/>
              <a:t>вимоги заявника з посиланням на </a:t>
            </a:r>
            <a:r>
              <a:rPr lang="uk-UA" dirty="0" err="1"/>
              <a:t>нормативнi</a:t>
            </a:r>
            <a:r>
              <a:rPr lang="uk-UA" dirty="0"/>
              <a:t> акти;</a:t>
            </a:r>
          </a:p>
          <a:p>
            <a:pPr lvl="0"/>
            <a:r>
              <a:rPr lang="uk-UA" dirty="0"/>
              <a:t>суму </a:t>
            </a:r>
            <a:r>
              <a:rPr lang="uk-UA" dirty="0" err="1"/>
              <a:t>претензiї</a:t>
            </a:r>
            <a:r>
              <a:rPr lang="uk-UA" dirty="0"/>
              <a:t> та її розрахунок, якщо </a:t>
            </a:r>
            <a:r>
              <a:rPr lang="uk-UA" dirty="0" err="1"/>
              <a:t>претензiя</a:t>
            </a:r>
            <a:r>
              <a:rPr lang="uk-UA" dirty="0"/>
              <a:t> </a:t>
            </a:r>
            <a:r>
              <a:rPr lang="uk-UA" dirty="0" err="1"/>
              <a:t>пiдлягає</a:t>
            </a:r>
            <a:r>
              <a:rPr lang="uk-UA" dirty="0"/>
              <a:t> </a:t>
            </a:r>
            <a:r>
              <a:rPr lang="uk-UA" dirty="0" err="1"/>
              <a:t>грошовiй</a:t>
            </a:r>
            <a:r>
              <a:rPr lang="uk-UA" dirty="0"/>
              <a:t> </a:t>
            </a:r>
            <a:r>
              <a:rPr lang="uk-UA" dirty="0" err="1"/>
              <a:t>оцiнцi</a:t>
            </a:r>
            <a:r>
              <a:rPr lang="uk-UA" dirty="0"/>
              <a:t>;</a:t>
            </a:r>
          </a:p>
          <a:p>
            <a:pPr lvl="0"/>
            <a:r>
              <a:rPr lang="uk-UA" dirty="0" err="1"/>
              <a:t>платiжнi</a:t>
            </a:r>
            <a:r>
              <a:rPr lang="uk-UA" dirty="0"/>
              <a:t> </a:t>
            </a:r>
            <a:r>
              <a:rPr lang="uk-UA" dirty="0" err="1"/>
              <a:t>реквiзити</a:t>
            </a:r>
            <a:r>
              <a:rPr lang="uk-UA" dirty="0"/>
              <a:t> заявника </a:t>
            </a:r>
            <a:r>
              <a:rPr lang="uk-UA" dirty="0" err="1"/>
              <a:t>претензiї</a:t>
            </a:r>
            <a:r>
              <a:rPr lang="uk-UA" dirty="0"/>
              <a:t>;</a:t>
            </a:r>
          </a:p>
          <a:p>
            <a:pPr lvl="0"/>
            <a:r>
              <a:rPr lang="uk-UA" dirty="0" err="1"/>
              <a:t>перелiк</a:t>
            </a:r>
            <a:r>
              <a:rPr lang="uk-UA" dirty="0"/>
              <a:t> </a:t>
            </a:r>
            <a:r>
              <a:rPr lang="uk-UA" dirty="0" err="1"/>
              <a:t>документiв</a:t>
            </a:r>
            <a:r>
              <a:rPr lang="uk-UA" dirty="0"/>
              <a:t>, що додаються до </a:t>
            </a:r>
            <a:r>
              <a:rPr lang="uk-UA" dirty="0" err="1" smtClean="0"/>
              <a:t>претензiї</a:t>
            </a:r>
            <a:r>
              <a:rPr lang="uk-UA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tx1"/>
                </a:solidFill>
              </a:rPr>
              <a:t>Обов'язкові елементи господарської претензії:</a:t>
            </a:r>
            <a:endParaRPr lang="uk-UA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4. Господарські санкції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" name="Пі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/>
          <a:lstStyle/>
          <a:p>
            <a:pPr algn="just">
              <a:buNone/>
            </a:pPr>
            <a:r>
              <a:rPr lang="uk-UA" b="1" dirty="0" smtClean="0"/>
              <a:t>Господарські (господарсько-правові) санкції </a:t>
            </a:r>
            <a:r>
              <a:rPr lang="uk-UA" dirty="0" smtClean="0"/>
              <a:t>– це засоби господарської відповідальності, що застосовуються у досудовому чи судовому порядку до суб'єкта господарювання, що вчинив господарське правопорушення з метою його припинення та відшкодування заподіяної цим правопорушенням шкоди.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>
            <a:normAutofit lnSpcReduction="10000"/>
          </a:bodyPr>
          <a:lstStyle/>
          <a:p>
            <a:pPr lvl="0" algn="just"/>
            <a:r>
              <a:rPr lang="uk-UA" dirty="0" err="1"/>
              <a:t>вартiсть</a:t>
            </a:r>
            <a:r>
              <a:rPr lang="uk-UA" dirty="0"/>
              <a:t> втраченого, пошкодженого або знищеного майна, визначена </a:t>
            </a:r>
            <a:r>
              <a:rPr lang="uk-UA" dirty="0" err="1"/>
              <a:t>вiдповiдно</a:t>
            </a:r>
            <a:r>
              <a:rPr lang="uk-UA" dirty="0"/>
              <a:t> до вимог </a:t>
            </a:r>
            <a:r>
              <a:rPr lang="uk-UA" dirty="0" smtClean="0"/>
              <a:t>законодавства;</a:t>
            </a:r>
            <a:endParaRPr lang="uk-UA" dirty="0"/>
          </a:p>
          <a:p>
            <a:pPr lvl="0" algn="just"/>
            <a:r>
              <a:rPr lang="uk-UA" dirty="0" err="1"/>
              <a:t>додатковi</a:t>
            </a:r>
            <a:r>
              <a:rPr lang="uk-UA" dirty="0"/>
              <a:t> витрати (</a:t>
            </a:r>
            <a:r>
              <a:rPr lang="uk-UA" dirty="0" err="1"/>
              <a:t>штрафнi</a:t>
            </a:r>
            <a:r>
              <a:rPr lang="uk-UA" dirty="0"/>
              <a:t> </a:t>
            </a:r>
            <a:r>
              <a:rPr lang="uk-UA" dirty="0" err="1"/>
              <a:t>санкцiї</a:t>
            </a:r>
            <a:r>
              <a:rPr lang="uk-UA" dirty="0"/>
              <a:t>, </a:t>
            </a:r>
            <a:r>
              <a:rPr lang="uk-UA" dirty="0" err="1"/>
              <a:t>сплаченi</a:t>
            </a:r>
            <a:r>
              <a:rPr lang="uk-UA" dirty="0"/>
              <a:t> </a:t>
            </a:r>
            <a:r>
              <a:rPr lang="uk-UA" dirty="0" err="1"/>
              <a:t>iншим</a:t>
            </a:r>
            <a:r>
              <a:rPr lang="uk-UA" dirty="0"/>
              <a:t> суб’єктам, </a:t>
            </a:r>
            <a:r>
              <a:rPr lang="uk-UA" dirty="0" err="1"/>
              <a:t>вартiсть</a:t>
            </a:r>
            <a:r>
              <a:rPr lang="uk-UA" dirty="0"/>
              <a:t> додаткових </a:t>
            </a:r>
            <a:r>
              <a:rPr lang="uk-UA" dirty="0" err="1"/>
              <a:t>робiт</a:t>
            </a:r>
            <a:r>
              <a:rPr lang="uk-UA" dirty="0"/>
              <a:t>, додатково витрачених </a:t>
            </a:r>
            <a:r>
              <a:rPr lang="uk-UA" dirty="0" err="1"/>
              <a:t>матерiалiв</a:t>
            </a:r>
            <a:r>
              <a:rPr lang="uk-UA" dirty="0"/>
              <a:t> тощо), </a:t>
            </a:r>
            <a:r>
              <a:rPr lang="uk-UA" dirty="0" err="1"/>
              <a:t>понесенi</a:t>
            </a:r>
            <a:r>
              <a:rPr lang="uk-UA" dirty="0"/>
              <a:t> стороною, яка зазнала </a:t>
            </a:r>
            <a:r>
              <a:rPr lang="uk-UA" dirty="0" err="1"/>
              <a:t>збиткiв</a:t>
            </a:r>
            <a:r>
              <a:rPr lang="uk-UA" dirty="0"/>
              <a:t> </a:t>
            </a:r>
            <a:r>
              <a:rPr lang="uk-UA" dirty="0" err="1"/>
              <a:t>внаслiдок</a:t>
            </a:r>
            <a:r>
              <a:rPr lang="uk-UA" dirty="0"/>
              <a:t> порушення зобов’язання другою </a:t>
            </a:r>
            <a:r>
              <a:rPr lang="uk-UA" dirty="0" smtClean="0"/>
              <a:t>стороною;</a:t>
            </a:r>
            <a:endParaRPr lang="uk-UA" dirty="0"/>
          </a:p>
          <a:p>
            <a:pPr lvl="0" algn="just"/>
            <a:r>
              <a:rPr lang="uk-UA" dirty="0"/>
              <a:t>неодержаний прибуток (втрачена вигода), на який сторона, яка зазнала </a:t>
            </a:r>
            <a:r>
              <a:rPr lang="uk-UA" dirty="0" err="1"/>
              <a:t>збиткiв</a:t>
            </a:r>
            <a:r>
              <a:rPr lang="uk-UA" dirty="0"/>
              <a:t>, мала право розраховувати у </a:t>
            </a:r>
            <a:r>
              <a:rPr lang="uk-UA" dirty="0" err="1"/>
              <a:t>разi</a:t>
            </a:r>
            <a:r>
              <a:rPr lang="uk-UA" dirty="0"/>
              <a:t> належного виконання зобов’язання другою </a:t>
            </a:r>
            <a:r>
              <a:rPr lang="uk-UA" dirty="0" smtClean="0"/>
              <a:t>стороною;</a:t>
            </a:r>
            <a:endParaRPr lang="uk-UA" dirty="0"/>
          </a:p>
          <a:p>
            <a:pPr lvl="0" algn="just"/>
            <a:r>
              <a:rPr lang="uk-UA" dirty="0" err="1"/>
              <a:t>матерiальна</a:t>
            </a:r>
            <a:r>
              <a:rPr lang="uk-UA" dirty="0"/>
              <a:t> </a:t>
            </a:r>
            <a:r>
              <a:rPr lang="uk-UA" dirty="0" err="1"/>
              <a:t>компенсацiя</a:t>
            </a:r>
            <a:r>
              <a:rPr lang="uk-UA" dirty="0"/>
              <a:t> моральної шкоди у випадках, передбачених </a:t>
            </a:r>
            <a:r>
              <a:rPr lang="uk-UA" dirty="0" smtClean="0"/>
              <a:t>законом.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100" b="1" dirty="0" smtClean="0">
                <a:solidFill>
                  <a:schemeClr val="tx1"/>
                </a:solidFill>
              </a:rPr>
              <a:t>Склад збитків, що підлягає відшкодуванню:</a:t>
            </a:r>
            <a:endParaRPr lang="uk-UA" sz="31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1751248"/>
              </p:ext>
            </p:extLst>
          </p:nvPr>
        </p:nvGraphicFramePr>
        <p:xfrm>
          <a:off x="107950" y="692150"/>
          <a:ext cx="8928100" cy="6049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Види господарських санкцій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1. </a:t>
            </a:r>
            <a:r>
              <a:rPr lang="uk-UA" dirty="0">
                <a:solidFill>
                  <a:schemeClr val="tx1"/>
                </a:solidFill>
              </a:rPr>
              <a:t>Поняття, </a:t>
            </a:r>
            <a:r>
              <a:rPr lang="uk-UA" dirty="0" smtClean="0">
                <a:solidFill>
                  <a:schemeClr val="tx1"/>
                </a:solidFill>
              </a:rPr>
              <a:t>ознаки та </a:t>
            </a:r>
            <a:r>
              <a:rPr lang="uk-UA" dirty="0">
                <a:solidFill>
                  <a:schemeClr val="tx1"/>
                </a:solidFill>
              </a:rPr>
              <a:t>принципи господарсько-правової відповідальності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358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/>
          <a:lstStyle/>
          <a:p>
            <a:pPr algn="just">
              <a:buNone/>
            </a:pPr>
            <a:r>
              <a:rPr lang="uk-UA" b="1" dirty="0"/>
              <a:t>Штрафні </a:t>
            </a:r>
            <a:r>
              <a:rPr lang="uk-UA" b="1" dirty="0" err="1"/>
              <a:t>санкцiї</a:t>
            </a:r>
            <a:r>
              <a:rPr lang="uk-UA" b="1" dirty="0"/>
              <a:t> - </a:t>
            </a:r>
            <a:r>
              <a:rPr lang="uk-UA" dirty="0"/>
              <a:t> </a:t>
            </a:r>
            <a:r>
              <a:rPr lang="uk-UA" dirty="0" err="1"/>
              <a:t>господарськi</a:t>
            </a:r>
            <a:r>
              <a:rPr lang="uk-UA" dirty="0"/>
              <a:t> </a:t>
            </a:r>
            <a:r>
              <a:rPr lang="uk-UA" dirty="0" err="1"/>
              <a:t>санкцiї</a:t>
            </a:r>
            <a:r>
              <a:rPr lang="uk-UA" dirty="0"/>
              <a:t> у </a:t>
            </a:r>
            <a:r>
              <a:rPr lang="uk-UA" dirty="0" err="1"/>
              <a:t>виглядi</a:t>
            </a:r>
            <a:r>
              <a:rPr lang="uk-UA" dirty="0"/>
              <a:t> грошової суми (неустойка, штраф, пеня), яку учасник господарських </a:t>
            </a:r>
            <a:r>
              <a:rPr lang="uk-UA" dirty="0" err="1"/>
              <a:t>вiдносин</a:t>
            </a:r>
            <a:r>
              <a:rPr lang="uk-UA" dirty="0"/>
              <a:t> зобов’язаний сплатити у </a:t>
            </a:r>
            <a:r>
              <a:rPr lang="uk-UA" dirty="0" err="1"/>
              <a:t>разi</a:t>
            </a:r>
            <a:r>
              <a:rPr lang="uk-UA" dirty="0"/>
              <a:t> порушення ним правил </a:t>
            </a:r>
            <a:r>
              <a:rPr lang="uk-UA" dirty="0" err="1"/>
              <a:t>здiйснення</a:t>
            </a:r>
            <a:r>
              <a:rPr lang="uk-UA" dirty="0"/>
              <a:t> господарської </a:t>
            </a:r>
            <a:r>
              <a:rPr lang="uk-UA" dirty="0" err="1"/>
              <a:t>дiяльностi</a:t>
            </a:r>
            <a:r>
              <a:rPr lang="uk-UA" dirty="0"/>
              <a:t>, невиконання або неналежного виконання господарського </a:t>
            </a:r>
            <a:r>
              <a:rPr lang="uk-UA" dirty="0" smtClean="0"/>
              <a:t>зобов’язання</a:t>
            </a:r>
            <a:r>
              <a:rPr lang="uk-UA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576064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Ознаки штрафних санкцій:</a:t>
            </a:r>
            <a:endParaRPr lang="uk-UA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5022626"/>
              </p:ext>
            </p:extLst>
          </p:nvPr>
        </p:nvGraphicFramePr>
        <p:xfrm>
          <a:off x="0" y="692696"/>
          <a:ext cx="9036496" cy="57366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194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052736"/>
            <a:ext cx="8928992" cy="5688632"/>
          </a:xfrm>
        </p:spPr>
        <p:txBody>
          <a:bodyPr/>
          <a:lstStyle/>
          <a:p>
            <a:pPr lvl="0"/>
            <a:r>
              <a:rPr lang="uk-UA" dirty="0"/>
              <a:t>у </a:t>
            </a:r>
            <a:r>
              <a:rPr lang="uk-UA" dirty="0" err="1"/>
              <a:t>вiдсотковому</a:t>
            </a:r>
            <a:r>
              <a:rPr lang="uk-UA" dirty="0"/>
              <a:t> </a:t>
            </a:r>
            <a:r>
              <a:rPr lang="uk-UA" dirty="0" err="1"/>
              <a:t>вiдношеннi</a:t>
            </a:r>
            <a:r>
              <a:rPr lang="uk-UA" dirty="0"/>
              <a:t> до суми невиконаної частини </a:t>
            </a:r>
            <a:r>
              <a:rPr lang="uk-UA" dirty="0" smtClean="0"/>
              <a:t>зобов’язання;</a:t>
            </a:r>
            <a:endParaRPr lang="uk-UA" dirty="0"/>
          </a:p>
          <a:p>
            <a:r>
              <a:rPr lang="uk-UA" dirty="0"/>
              <a:t>у </a:t>
            </a:r>
            <a:r>
              <a:rPr lang="uk-UA" dirty="0" err="1"/>
              <a:t>вiдсотковому</a:t>
            </a:r>
            <a:r>
              <a:rPr lang="uk-UA" dirty="0"/>
              <a:t> </a:t>
            </a:r>
            <a:r>
              <a:rPr lang="uk-UA" dirty="0" err="1"/>
              <a:t>вiдношеннi</a:t>
            </a:r>
            <a:r>
              <a:rPr lang="uk-UA" dirty="0"/>
              <a:t> до суми зобов’язання незалежно </a:t>
            </a:r>
            <a:r>
              <a:rPr lang="uk-UA" dirty="0" err="1"/>
              <a:t>вiд</a:t>
            </a:r>
            <a:r>
              <a:rPr lang="uk-UA" dirty="0"/>
              <a:t> ступеня його </a:t>
            </a:r>
            <a:r>
              <a:rPr lang="uk-UA" dirty="0" smtClean="0"/>
              <a:t>виконання;</a:t>
            </a:r>
            <a:endParaRPr lang="uk-UA" dirty="0"/>
          </a:p>
          <a:p>
            <a:pPr lvl="0"/>
            <a:r>
              <a:rPr lang="uk-UA" dirty="0" smtClean="0"/>
              <a:t>у </a:t>
            </a:r>
            <a:r>
              <a:rPr lang="uk-UA" dirty="0" err="1"/>
              <a:t>певнiй</a:t>
            </a:r>
            <a:r>
              <a:rPr lang="uk-UA" dirty="0"/>
              <a:t>, </a:t>
            </a:r>
            <a:r>
              <a:rPr lang="uk-UA" dirty="0" err="1"/>
              <a:t>визначенiй</a:t>
            </a:r>
            <a:r>
              <a:rPr lang="uk-UA" dirty="0"/>
              <a:t> </a:t>
            </a:r>
            <a:r>
              <a:rPr lang="uk-UA" dirty="0" err="1"/>
              <a:t>грошовiй</a:t>
            </a:r>
            <a:r>
              <a:rPr lang="uk-UA" dirty="0"/>
              <a:t> </a:t>
            </a:r>
            <a:r>
              <a:rPr lang="uk-UA" dirty="0" err="1" smtClean="0"/>
              <a:t>сумi</a:t>
            </a:r>
            <a:r>
              <a:rPr lang="uk-UA" dirty="0" smtClean="0"/>
              <a:t>;</a:t>
            </a:r>
            <a:endParaRPr lang="uk-UA" dirty="0"/>
          </a:p>
          <a:p>
            <a:pPr lvl="0"/>
            <a:r>
              <a:rPr lang="uk-UA" dirty="0" smtClean="0"/>
              <a:t>у </a:t>
            </a:r>
            <a:r>
              <a:rPr lang="uk-UA" dirty="0"/>
              <a:t>кратному </a:t>
            </a:r>
            <a:r>
              <a:rPr lang="uk-UA" dirty="0" err="1"/>
              <a:t>розмiрi</a:t>
            </a:r>
            <a:r>
              <a:rPr lang="uk-UA" dirty="0"/>
              <a:t> до </a:t>
            </a:r>
            <a:r>
              <a:rPr lang="uk-UA" dirty="0" err="1"/>
              <a:t>вартостi</a:t>
            </a:r>
            <a:r>
              <a:rPr lang="uk-UA" dirty="0"/>
              <a:t> </a:t>
            </a:r>
            <a:r>
              <a:rPr lang="uk-UA" dirty="0" err="1"/>
              <a:t>товарiв</a:t>
            </a:r>
            <a:r>
              <a:rPr lang="uk-UA" dirty="0"/>
              <a:t> (</a:t>
            </a:r>
            <a:r>
              <a:rPr lang="uk-UA" dirty="0" err="1"/>
              <a:t>робiт</a:t>
            </a:r>
            <a:r>
              <a:rPr lang="uk-UA" dirty="0"/>
              <a:t>, послуг</a:t>
            </a:r>
            <a:r>
              <a:rPr lang="uk-UA" dirty="0" smtClean="0"/>
              <a:t>)</a:t>
            </a:r>
            <a:r>
              <a:rPr lang="uk-UA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864096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Способи встановлення розміру штрафних санкцій: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0" y="571480"/>
          <a:ext cx="9144000" cy="60722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997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052736"/>
            <a:ext cx="8928992" cy="5688632"/>
          </a:xfrm>
        </p:spPr>
        <p:txBody>
          <a:bodyPr/>
          <a:lstStyle/>
          <a:p>
            <a:pPr algn="just"/>
            <a:r>
              <a:rPr lang="uk-UA" dirty="0"/>
              <a:t>за порушення умов зобов'язання щодо якості (комплектності) товарів (робіт, послуг) стягується штраф у розмірі </a:t>
            </a:r>
            <a:r>
              <a:rPr lang="uk-UA" dirty="0" smtClean="0"/>
              <a:t>20 % вартості </a:t>
            </a:r>
            <a:r>
              <a:rPr lang="uk-UA" dirty="0"/>
              <a:t>неякісних (некомплектних) товарів (робіт, послуг);</a:t>
            </a:r>
          </a:p>
          <a:p>
            <a:pPr algn="just"/>
            <a:r>
              <a:rPr lang="ru-RU" dirty="0"/>
              <a:t>за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стягується</a:t>
            </a:r>
            <a:r>
              <a:rPr lang="ru-RU" dirty="0"/>
              <a:t> пеня у </a:t>
            </a:r>
            <a:r>
              <a:rPr lang="ru-RU" dirty="0" err="1"/>
              <a:t>розмірі</a:t>
            </a:r>
            <a:r>
              <a:rPr lang="ru-RU" dirty="0"/>
              <a:t> 0,1 </a:t>
            </a:r>
            <a:r>
              <a:rPr lang="ru-RU" dirty="0" smtClean="0"/>
              <a:t>%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послуг</a:t>
            </a:r>
            <a:r>
              <a:rPr lang="ru-RU" dirty="0"/>
              <a:t>), з </a:t>
            </a:r>
            <a:r>
              <a:rPr lang="ru-RU" dirty="0" err="1"/>
              <a:t>яких</a:t>
            </a:r>
            <a:r>
              <a:rPr lang="ru-RU" dirty="0"/>
              <a:t> допущено </a:t>
            </a:r>
            <a:r>
              <a:rPr lang="ru-RU" dirty="0" err="1"/>
              <a:t>прострочення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за </a:t>
            </a:r>
            <a:r>
              <a:rPr lang="ru-RU" dirty="0" err="1"/>
              <a:t>кожний</a:t>
            </a:r>
            <a:r>
              <a:rPr lang="ru-RU" dirty="0"/>
              <a:t> день </a:t>
            </a:r>
            <a:r>
              <a:rPr lang="ru-RU" dirty="0" err="1" smtClean="0"/>
              <a:t>прострочення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за </a:t>
            </a:r>
            <a:r>
              <a:rPr lang="ru-RU" dirty="0" err="1"/>
              <a:t>прострочення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</a:t>
            </a:r>
            <a:r>
              <a:rPr lang="ru-RU" dirty="0" err="1"/>
              <a:t>тридцять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</a:t>
            </a:r>
            <a:r>
              <a:rPr lang="ru-RU" dirty="0" err="1"/>
              <a:t>додатково</a:t>
            </a:r>
            <a:r>
              <a:rPr lang="ru-RU" dirty="0"/>
              <a:t> </a:t>
            </a:r>
            <a:r>
              <a:rPr lang="ru-RU" dirty="0" err="1"/>
              <a:t>стягується</a:t>
            </a:r>
            <a:r>
              <a:rPr lang="ru-RU" dirty="0"/>
              <a:t> штраф у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smtClean="0"/>
              <a:t>7 %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послуг</a:t>
            </a:r>
            <a:r>
              <a:rPr lang="ru-RU" dirty="0"/>
              <a:t>), з </a:t>
            </a:r>
            <a:r>
              <a:rPr lang="ru-RU" dirty="0" err="1"/>
              <a:t>яких</a:t>
            </a:r>
            <a:r>
              <a:rPr lang="ru-RU" dirty="0"/>
              <a:t> допущено </a:t>
            </a:r>
            <a:r>
              <a:rPr lang="ru-RU" dirty="0" err="1"/>
              <a:t>прострочення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 smtClean="0"/>
              <a:t>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936104"/>
          </a:xfrm>
        </p:spPr>
        <p:txBody>
          <a:bodyPr>
            <a:noAutofit/>
          </a:bodyPr>
          <a:lstStyle/>
          <a:p>
            <a:r>
              <a:rPr lang="uk-UA" sz="2600" b="1" dirty="0" smtClean="0">
                <a:solidFill>
                  <a:schemeClr val="tx1"/>
                </a:solidFill>
              </a:rPr>
              <a:t>Особливості штрафних санкцій, що застосовуються до підприємств державного сектору економіки:</a:t>
            </a:r>
            <a:endParaRPr lang="uk-UA" sz="2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/>
          <a:lstStyle/>
          <a:p>
            <a:pPr algn="just">
              <a:buNone/>
            </a:pPr>
            <a:r>
              <a:rPr lang="uk-UA" b="1" dirty="0" err="1"/>
              <a:t>Оперативно-господарськi</a:t>
            </a:r>
            <a:r>
              <a:rPr lang="uk-UA" b="1" dirty="0"/>
              <a:t> </a:t>
            </a:r>
            <a:r>
              <a:rPr lang="uk-UA" b="1" dirty="0" err="1"/>
              <a:t>санкцiї</a:t>
            </a:r>
            <a:r>
              <a:rPr lang="uk-UA" dirty="0"/>
              <a:t> </a:t>
            </a:r>
            <a:r>
              <a:rPr lang="uk-UA" dirty="0" smtClean="0"/>
              <a:t>- це </a:t>
            </a:r>
            <a:r>
              <a:rPr lang="uk-UA" dirty="0"/>
              <a:t>заходи оперативного впливу на правопорушника з метою припинення або попередження повторення порушень зобов’язання, що використовуються </a:t>
            </a:r>
            <a:r>
              <a:rPr lang="uk-UA" dirty="0" smtClean="0"/>
              <a:t>потерпілою стороною в </a:t>
            </a:r>
            <a:r>
              <a:rPr lang="uk-UA" dirty="0"/>
              <a:t>односторонньому </a:t>
            </a:r>
            <a:r>
              <a:rPr lang="uk-UA" dirty="0" smtClean="0"/>
              <a:t>порядку у випадках, передбачених договором.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548680"/>
            <a:ext cx="8928992" cy="630932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dirty="0" smtClean="0"/>
              <a:t>одностороння </a:t>
            </a:r>
            <a:r>
              <a:rPr lang="uk-UA" dirty="0"/>
              <a:t>відмова від виконання свого зобов'язання </a:t>
            </a:r>
            <a:r>
              <a:rPr lang="uk-UA" dirty="0" err="1"/>
              <a:t>управненою</a:t>
            </a:r>
            <a:r>
              <a:rPr lang="uk-UA" dirty="0"/>
              <a:t> стороною, із звільненням її від відповідальності за це - у разі порушення зобов'язання другою стороною;</a:t>
            </a:r>
          </a:p>
          <a:p>
            <a:pPr algn="just"/>
            <a:r>
              <a:rPr lang="ru-RU" dirty="0" err="1"/>
              <a:t>відмова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оплати за </a:t>
            </a:r>
            <a:r>
              <a:rPr lang="ru-RU" dirty="0" err="1"/>
              <a:t>зобов'язанням</a:t>
            </a:r>
            <a:r>
              <a:rPr lang="ru-RU" dirty="0"/>
              <a:t>, яке </a:t>
            </a:r>
            <a:r>
              <a:rPr lang="ru-RU" dirty="0" err="1"/>
              <a:t>виконано</a:t>
            </a:r>
            <a:r>
              <a:rPr lang="ru-RU" dirty="0"/>
              <a:t> </a:t>
            </a:r>
            <a:r>
              <a:rPr lang="ru-RU" dirty="0" err="1"/>
              <a:t>неналежним</a:t>
            </a:r>
            <a:r>
              <a:rPr lang="ru-RU" dirty="0"/>
              <a:t> чином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достроково</a:t>
            </a:r>
            <a:r>
              <a:rPr lang="ru-RU" dirty="0"/>
              <a:t> </a:t>
            </a:r>
            <a:r>
              <a:rPr lang="ru-RU" dirty="0" err="1"/>
              <a:t>виконано</a:t>
            </a:r>
            <a:r>
              <a:rPr lang="ru-RU" dirty="0"/>
              <a:t> </a:t>
            </a:r>
            <a:r>
              <a:rPr lang="ru-RU" dirty="0" err="1"/>
              <a:t>боржником</a:t>
            </a:r>
            <a:r>
              <a:rPr lang="ru-RU" dirty="0"/>
              <a:t> без </a:t>
            </a:r>
            <a:r>
              <a:rPr lang="ru-RU" dirty="0" err="1"/>
              <a:t>згоди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;</a:t>
            </a:r>
          </a:p>
          <a:p>
            <a:pPr algn="just"/>
            <a:r>
              <a:rPr lang="ru-RU" dirty="0" err="1"/>
              <a:t>відстрочення</a:t>
            </a:r>
            <a:r>
              <a:rPr lang="ru-RU" dirty="0"/>
              <a:t> </a:t>
            </a:r>
            <a:r>
              <a:rPr lang="ru-RU" dirty="0" err="1"/>
              <a:t>відвантаження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прострочення</a:t>
            </a:r>
            <a:r>
              <a:rPr lang="ru-RU" dirty="0"/>
              <a:t> </a:t>
            </a:r>
            <a:r>
              <a:rPr lang="ru-RU" dirty="0" err="1"/>
              <a:t>виставлення</a:t>
            </a:r>
            <a:r>
              <a:rPr lang="ru-RU" dirty="0"/>
              <a:t> </a:t>
            </a:r>
            <a:r>
              <a:rPr lang="ru-RU" dirty="0" err="1"/>
              <a:t>акредитива</a:t>
            </a:r>
            <a:r>
              <a:rPr lang="ru-RU" dirty="0"/>
              <a:t> </a:t>
            </a:r>
            <a:r>
              <a:rPr lang="ru-RU" dirty="0" err="1"/>
              <a:t>платником</a:t>
            </a:r>
            <a:r>
              <a:rPr lang="ru-RU" dirty="0"/>
              <a:t>,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банківських</a:t>
            </a:r>
            <a:r>
              <a:rPr lang="ru-RU" dirty="0"/>
              <a:t> </a:t>
            </a:r>
            <a:r>
              <a:rPr lang="ru-RU" dirty="0" err="1"/>
              <a:t>позичок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;</a:t>
            </a:r>
          </a:p>
          <a:p>
            <a:pPr algn="just"/>
            <a:r>
              <a:rPr lang="ru-RU" dirty="0" err="1" smtClean="0"/>
              <a:t>відмова</a:t>
            </a:r>
            <a:r>
              <a:rPr lang="ru-RU" dirty="0" smtClean="0"/>
              <a:t> </a:t>
            </a:r>
            <a:r>
              <a:rPr lang="ru-RU" dirty="0" err="1"/>
              <a:t>управненої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подальшого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порушеного</a:t>
            </a:r>
            <a:r>
              <a:rPr lang="ru-RU" dirty="0"/>
              <a:t> другою стороною,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в </a:t>
            </a:r>
            <a:r>
              <a:rPr lang="ru-RU" dirty="0" err="1"/>
              <a:t>односторонньому</a:t>
            </a:r>
            <a:r>
              <a:rPr lang="ru-RU" dirty="0"/>
              <a:t> порядку </a:t>
            </a:r>
            <a:r>
              <a:rPr lang="ru-RU" dirty="0" err="1"/>
              <a:t>виконаного</a:t>
            </a:r>
            <a:r>
              <a:rPr lang="ru-RU" dirty="0"/>
              <a:t> кредитором за </a:t>
            </a:r>
            <a:r>
              <a:rPr lang="ru-RU" dirty="0" err="1" smtClean="0"/>
              <a:t>зобов'язанням</a:t>
            </a:r>
            <a:r>
              <a:rPr lang="ru-RU" dirty="0" smtClean="0"/>
              <a:t>;</a:t>
            </a:r>
            <a:endParaRPr lang="ru-RU" dirty="0"/>
          </a:p>
          <a:p>
            <a:pPr algn="just"/>
            <a:r>
              <a:rPr lang="ru-RU" dirty="0" err="1" smtClean="0"/>
              <a:t>встановлення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/>
              <a:t>односторонньому</a:t>
            </a:r>
            <a:r>
              <a:rPr lang="ru-RU" dirty="0"/>
              <a:t> порядку на </a:t>
            </a:r>
            <a:r>
              <a:rPr lang="ru-RU" dirty="0" err="1"/>
              <a:t>майбутнє</a:t>
            </a:r>
            <a:r>
              <a:rPr lang="ru-RU" dirty="0"/>
              <a:t> </a:t>
            </a:r>
            <a:r>
              <a:rPr lang="ru-RU" dirty="0" err="1"/>
              <a:t>додаткових</a:t>
            </a:r>
            <a:r>
              <a:rPr lang="ru-RU" dirty="0"/>
              <a:t> </a:t>
            </a:r>
            <a:r>
              <a:rPr lang="ru-RU" dirty="0" err="1"/>
              <a:t>гарантій</a:t>
            </a:r>
            <a:r>
              <a:rPr lang="ru-RU" dirty="0"/>
              <a:t> </a:t>
            </a:r>
            <a:r>
              <a:rPr lang="ru-RU" dirty="0" err="1"/>
              <a:t>належного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зобов'язань</a:t>
            </a:r>
            <a:r>
              <a:rPr lang="ru-RU" dirty="0"/>
              <a:t> стороною, яка порушила </a:t>
            </a:r>
            <a:r>
              <a:rPr lang="ru-RU" dirty="0" err="1" smtClean="0"/>
              <a:t>зобов'язання</a:t>
            </a:r>
            <a:r>
              <a:rPr lang="ru-RU" dirty="0" smtClean="0"/>
              <a:t>;</a:t>
            </a:r>
            <a:endParaRPr lang="ru-RU" dirty="0"/>
          </a:p>
          <a:p>
            <a:pPr algn="just"/>
            <a:r>
              <a:rPr lang="ru-RU" dirty="0" err="1" smtClean="0"/>
              <a:t>відмова</a:t>
            </a:r>
            <a:r>
              <a:rPr lang="ru-RU" dirty="0" smtClean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 на </a:t>
            </a:r>
            <a:r>
              <a:rPr lang="ru-RU" dirty="0" err="1"/>
              <a:t>майбутнє</a:t>
            </a:r>
            <a:r>
              <a:rPr lang="ru-RU" dirty="0"/>
              <a:t>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стороною, яка </a:t>
            </a:r>
            <a:r>
              <a:rPr lang="ru-RU" dirty="0" err="1"/>
              <a:t>порушує</a:t>
            </a:r>
            <a:r>
              <a:rPr lang="ru-RU" dirty="0"/>
              <a:t> </a:t>
            </a:r>
            <a:r>
              <a:rPr lang="ru-RU" dirty="0" err="1" smtClean="0"/>
              <a:t>зобов'язання</a:t>
            </a:r>
            <a:r>
              <a:rPr lang="ru-RU" dirty="0" smtClean="0"/>
              <a:t>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432048"/>
          </a:xfrm>
        </p:spPr>
        <p:txBody>
          <a:bodyPr>
            <a:noAutofit/>
          </a:bodyPr>
          <a:lstStyle/>
          <a:p>
            <a:r>
              <a:rPr lang="uk-UA" sz="2800" b="1" dirty="0" smtClean="0">
                <a:solidFill>
                  <a:schemeClr val="tx1"/>
                </a:solidFill>
              </a:rPr>
              <a:t>Види оперативно-господарських санкцій:</a:t>
            </a:r>
            <a:endParaRPr lang="uk-UA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/>
          <a:lstStyle/>
          <a:p>
            <a:pPr algn="just">
              <a:buNone/>
            </a:pPr>
            <a:r>
              <a:rPr lang="uk-UA" b="1" dirty="0"/>
              <a:t>Адміністративно-господарські санкції </a:t>
            </a:r>
            <a:r>
              <a:rPr lang="uk-UA" dirty="0"/>
              <a:t>– це заходи організаційно-правового або майнового характеру, спрямовані на припинення правопорушення суб’єкта господарювання та ліквідацію його наслідків, що застосовуються виключно у випадках, встановлених законом органами державної влади чи місцевого самоврядування за порушення встановлених законодавчими актами правил здійснення господарської діяльності.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908720"/>
            <a:ext cx="8928992" cy="5832648"/>
          </a:xfrm>
        </p:spPr>
        <p:txBody>
          <a:bodyPr>
            <a:normAutofit fontScale="85000" lnSpcReduction="10000"/>
          </a:bodyPr>
          <a:lstStyle/>
          <a:p>
            <a:pPr lvl="0" algn="just"/>
            <a:r>
              <a:rPr lang="uk-UA" dirty="0" err="1"/>
              <a:t>пiдставою</a:t>
            </a:r>
            <a:r>
              <a:rPr lang="uk-UA" dirty="0"/>
              <a:t> </a:t>
            </a:r>
            <a:r>
              <a:rPr lang="uk-UA" dirty="0" smtClean="0"/>
              <a:t>застосування </a:t>
            </a:r>
            <a:r>
              <a:rPr lang="uk-UA" dirty="0"/>
              <a:t>є порушення встановлених законодавчими актами правил </a:t>
            </a:r>
            <a:r>
              <a:rPr lang="uk-UA" dirty="0" err="1"/>
              <a:t>здiйснення</a:t>
            </a:r>
            <a:r>
              <a:rPr lang="uk-UA" dirty="0"/>
              <a:t> господарської </a:t>
            </a:r>
            <a:r>
              <a:rPr lang="uk-UA" dirty="0" err="1" smtClean="0"/>
              <a:t>дiяльностi</a:t>
            </a:r>
            <a:r>
              <a:rPr lang="uk-UA" dirty="0" smtClean="0"/>
              <a:t>;</a:t>
            </a:r>
            <a:endParaRPr lang="uk-UA" dirty="0"/>
          </a:p>
          <a:p>
            <a:pPr lvl="0" algn="just"/>
            <a:r>
              <a:rPr lang="uk-UA" dirty="0" err="1" smtClean="0"/>
              <a:t>санкцiї</a:t>
            </a:r>
            <a:r>
              <a:rPr lang="uk-UA" dirty="0" smtClean="0"/>
              <a:t> </a:t>
            </a:r>
            <a:r>
              <a:rPr lang="uk-UA" dirty="0"/>
              <a:t>застосовуються лише до </a:t>
            </a:r>
            <a:r>
              <a:rPr lang="uk-UA" dirty="0" err="1"/>
              <a:t>суб’єктiв</a:t>
            </a:r>
            <a:r>
              <a:rPr lang="uk-UA" dirty="0"/>
              <a:t> </a:t>
            </a:r>
            <a:r>
              <a:rPr lang="uk-UA" dirty="0" smtClean="0"/>
              <a:t>господарювання;</a:t>
            </a:r>
            <a:endParaRPr lang="uk-UA" dirty="0"/>
          </a:p>
          <a:p>
            <a:pPr lvl="0" algn="just"/>
            <a:r>
              <a:rPr lang="uk-UA" dirty="0" err="1" smtClean="0"/>
              <a:t>санкцiї</a:t>
            </a:r>
            <a:r>
              <a:rPr lang="uk-UA" dirty="0" smtClean="0"/>
              <a:t> </a:t>
            </a:r>
            <a:r>
              <a:rPr lang="uk-UA" dirty="0"/>
              <a:t>можуть бути </a:t>
            </a:r>
            <a:r>
              <a:rPr lang="uk-UA" dirty="0" err="1"/>
              <a:t>застосованi</a:t>
            </a:r>
            <a:r>
              <a:rPr lang="uk-UA" dirty="0"/>
              <a:t> уповноваженими органами державної влади або органами </a:t>
            </a:r>
            <a:r>
              <a:rPr lang="uk-UA" dirty="0" err="1"/>
              <a:t>мiсцевого</a:t>
            </a:r>
            <a:r>
              <a:rPr lang="uk-UA" dirty="0"/>
              <a:t> </a:t>
            </a:r>
            <a:r>
              <a:rPr lang="uk-UA" dirty="0" smtClean="0"/>
              <a:t>самоврядування;</a:t>
            </a:r>
            <a:endParaRPr lang="uk-UA" dirty="0"/>
          </a:p>
          <a:p>
            <a:pPr lvl="0" algn="just"/>
            <a:r>
              <a:rPr lang="uk-UA" dirty="0" err="1" smtClean="0"/>
              <a:t>санкцiї</a:t>
            </a:r>
            <a:r>
              <a:rPr lang="uk-UA" dirty="0" smtClean="0"/>
              <a:t> </a:t>
            </a:r>
            <a:r>
              <a:rPr lang="uk-UA" dirty="0"/>
              <a:t>є заходами організаційно-правового або майнового </a:t>
            </a:r>
            <a:r>
              <a:rPr lang="uk-UA" dirty="0" smtClean="0"/>
              <a:t>характеру;</a:t>
            </a:r>
            <a:endParaRPr lang="uk-UA" dirty="0"/>
          </a:p>
          <a:p>
            <a:pPr lvl="0" algn="just"/>
            <a:r>
              <a:rPr lang="uk-UA" dirty="0" err="1" smtClean="0"/>
              <a:t>санкцiї</a:t>
            </a:r>
            <a:r>
              <a:rPr lang="uk-UA" dirty="0" smtClean="0"/>
              <a:t> </a:t>
            </a:r>
            <a:r>
              <a:rPr lang="uk-UA" dirty="0" err="1"/>
              <a:t>спрямованi</a:t>
            </a:r>
            <a:r>
              <a:rPr lang="uk-UA" dirty="0"/>
              <a:t> на припинення правопорушення суб’єкта господарювання та </a:t>
            </a:r>
            <a:r>
              <a:rPr lang="uk-UA" dirty="0" err="1"/>
              <a:t>лiквiдацiю</a:t>
            </a:r>
            <a:r>
              <a:rPr lang="uk-UA" dirty="0"/>
              <a:t> його </a:t>
            </a:r>
            <a:r>
              <a:rPr lang="uk-UA" dirty="0" err="1" smtClean="0"/>
              <a:t>наслiдкiв</a:t>
            </a:r>
            <a:r>
              <a:rPr lang="uk-UA" dirty="0" smtClean="0"/>
              <a:t>;</a:t>
            </a:r>
            <a:endParaRPr lang="uk-UA" dirty="0"/>
          </a:p>
          <a:p>
            <a:pPr lvl="0" algn="just"/>
            <a:r>
              <a:rPr lang="uk-UA" dirty="0" err="1" smtClean="0"/>
              <a:t>санкцiї</a:t>
            </a:r>
            <a:r>
              <a:rPr lang="uk-UA" dirty="0" smtClean="0"/>
              <a:t> </a:t>
            </a:r>
            <a:r>
              <a:rPr lang="uk-UA" dirty="0"/>
              <a:t>можуть бути </a:t>
            </a:r>
            <a:r>
              <a:rPr lang="uk-UA" dirty="0" err="1"/>
              <a:t>встановленi</a:t>
            </a:r>
            <a:r>
              <a:rPr lang="uk-UA" dirty="0"/>
              <a:t> виключно </a:t>
            </a:r>
            <a:r>
              <a:rPr lang="uk-UA" dirty="0" smtClean="0"/>
              <a:t>законами;</a:t>
            </a:r>
            <a:endParaRPr lang="uk-UA" dirty="0"/>
          </a:p>
          <a:p>
            <a:pPr lvl="0" algn="just"/>
            <a:r>
              <a:rPr lang="uk-UA" dirty="0" err="1" smtClean="0"/>
              <a:t>санкцiї</a:t>
            </a:r>
            <a:r>
              <a:rPr lang="uk-UA" dirty="0" smtClean="0"/>
              <a:t> </a:t>
            </a:r>
            <a:r>
              <a:rPr lang="uk-UA" dirty="0"/>
              <a:t>можуть бути </a:t>
            </a:r>
            <a:r>
              <a:rPr lang="uk-UA" dirty="0" err="1"/>
              <a:t>застосованi</a:t>
            </a:r>
            <a:r>
              <a:rPr lang="uk-UA" dirty="0"/>
              <a:t> до суб’єкта господарювання протягом  6 міс. з дня виявлення порушення, але не </a:t>
            </a:r>
            <a:r>
              <a:rPr lang="uk-UA" dirty="0" err="1"/>
              <a:t>пiзнiш</a:t>
            </a:r>
            <a:r>
              <a:rPr lang="uk-UA" dirty="0"/>
              <a:t> як через один </a:t>
            </a:r>
            <a:r>
              <a:rPr lang="uk-UA" dirty="0" err="1"/>
              <a:t>рiк</a:t>
            </a:r>
            <a:r>
              <a:rPr lang="uk-UA" dirty="0"/>
              <a:t> з дня порушення цим суб’єктом </a:t>
            </a:r>
            <a:r>
              <a:rPr lang="uk-UA" dirty="0" smtClean="0"/>
              <a:t>правил</a:t>
            </a:r>
            <a:r>
              <a:rPr lang="uk-UA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792088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Ознаки </a:t>
            </a:r>
            <a:r>
              <a:rPr lang="uk-UA" sz="3200" b="1" dirty="0" err="1" smtClean="0">
                <a:solidFill>
                  <a:schemeClr val="tx1"/>
                </a:solidFill>
              </a:rPr>
              <a:t>адміністратвино-господарських</a:t>
            </a:r>
            <a:r>
              <a:rPr lang="uk-UA" sz="3200" b="1" dirty="0" smtClean="0">
                <a:solidFill>
                  <a:schemeClr val="tx1"/>
                </a:solidFill>
              </a:rPr>
              <a:t> санкцій: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836712"/>
            <a:ext cx="8928992" cy="5904656"/>
          </a:xfrm>
        </p:spPr>
        <p:txBody>
          <a:bodyPr>
            <a:normAutofit fontScale="92500" lnSpcReduction="20000"/>
          </a:bodyPr>
          <a:lstStyle/>
          <a:p>
            <a:r>
              <a:rPr lang="uk-UA" dirty="0"/>
              <a:t>вилучення прибутку (доходу);</a:t>
            </a:r>
          </a:p>
          <a:p>
            <a:r>
              <a:rPr lang="uk-UA" dirty="0"/>
              <a:t>адміністративно-господарський штраф;</a:t>
            </a:r>
          </a:p>
          <a:p>
            <a:r>
              <a:rPr lang="uk-UA" dirty="0"/>
              <a:t>стягнення зборів (обов'язкових платежів);</a:t>
            </a:r>
          </a:p>
          <a:p>
            <a:r>
              <a:rPr lang="uk-UA" dirty="0"/>
              <a:t>застосування антидемпінгових заходів;</a:t>
            </a:r>
          </a:p>
          <a:p>
            <a:r>
              <a:rPr lang="uk-UA" dirty="0"/>
              <a:t>припинення експортно-імпортних операцій;</a:t>
            </a:r>
          </a:p>
          <a:p>
            <a:r>
              <a:rPr lang="uk-UA" i="1" dirty="0">
                <a:solidFill>
                  <a:srgbClr val="FF0000"/>
                </a:solidFill>
              </a:rPr>
              <a:t>застосування індивідуального режиму ліцензування</a:t>
            </a:r>
            <a:r>
              <a:rPr lang="uk-UA" dirty="0"/>
              <a:t>;</a:t>
            </a:r>
          </a:p>
          <a:p>
            <a:r>
              <a:rPr lang="uk-UA" dirty="0"/>
              <a:t>зупинення дії ліцензії </a:t>
            </a:r>
            <a:r>
              <a:rPr lang="uk-UA" i="1" dirty="0">
                <a:solidFill>
                  <a:srgbClr val="FF0000"/>
                </a:solidFill>
              </a:rPr>
              <a:t>(патенту) </a:t>
            </a:r>
            <a:r>
              <a:rPr lang="uk-UA" dirty="0"/>
              <a:t>на здійснення суб'єктом господарювання певних видів господарської діяльності;</a:t>
            </a:r>
          </a:p>
          <a:p>
            <a:r>
              <a:rPr lang="uk-UA" dirty="0"/>
              <a:t>анулювання ліцензії </a:t>
            </a:r>
            <a:r>
              <a:rPr lang="uk-UA" i="1" dirty="0">
                <a:solidFill>
                  <a:srgbClr val="FF0000"/>
                </a:solidFill>
              </a:rPr>
              <a:t>(патенту)</a:t>
            </a:r>
            <a:r>
              <a:rPr lang="uk-UA" dirty="0">
                <a:solidFill>
                  <a:srgbClr val="FF0000"/>
                </a:solidFill>
              </a:rPr>
              <a:t> </a:t>
            </a:r>
            <a:r>
              <a:rPr lang="uk-UA" dirty="0"/>
              <a:t>на здійснення суб'єктом господарювання окремих видів господарської діяльності;</a:t>
            </a:r>
          </a:p>
          <a:p>
            <a:r>
              <a:rPr lang="uk-UA" dirty="0"/>
              <a:t>обмеження або зупинення діяльності суб'єкта господарювання;</a:t>
            </a:r>
          </a:p>
          <a:p>
            <a:r>
              <a:rPr lang="uk-UA" dirty="0"/>
              <a:t>ліквідація суб’єкта господарювання;</a:t>
            </a:r>
          </a:p>
          <a:p>
            <a:r>
              <a:rPr lang="uk-UA" dirty="0"/>
              <a:t>інші адміністративно-господарські санкції, встановлені законами України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720080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Види адміністративно-господарських санкцій: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552728"/>
          </a:xfrm>
        </p:spPr>
        <p:txBody>
          <a:bodyPr/>
          <a:lstStyle/>
          <a:p>
            <a:pPr>
              <a:buNone/>
            </a:pPr>
            <a:r>
              <a:rPr lang="uk-UA" b="1" dirty="0" smtClean="0"/>
              <a:t>Господарська (господарсько-правова)</a:t>
            </a:r>
            <a:br>
              <a:rPr lang="uk-UA" b="1" dirty="0" smtClean="0"/>
            </a:br>
            <a:r>
              <a:rPr lang="uk-UA" b="1" dirty="0" smtClean="0"/>
              <a:t>відповідальність </a:t>
            </a:r>
            <a:r>
              <a:rPr lang="uk-UA" dirty="0" smtClean="0"/>
              <a:t>– це вид юридичної відповідальності, яка настає за порушення суб'єктом господарювання норм господарського права.</a:t>
            </a:r>
          </a:p>
          <a:p>
            <a:pPr>
              <a:buNone/>
            </a:pPr>
            <a:endParaRPr lang="uk-UA" sz="900" dirty="0"/>
          </a:p>
          <a:p>
            <a:pPr algn="ctr">
              <a:buNone/>
            </a:pPr>
            <a:r>
              <a:rPr lang="uk-UA" b="1" dirty="0" smtClean="0"/>
              <a:t>Ознаки господарської відповідальності:</a:t>
            </a:r>
          </a:p>
          <a:p>
            <a:r>
              <a:rPr lang="uk-UA" dirty="0" smtClean="0"/>
              <a:t>господарська відповідальність є різновидом юридичної відповідальності;</a:t>
            </a:r>
          </a:p>
          <a:p>
            <a:r>
              <a:rPr lang="uk-UA" dirty="0" smtClean="0"/>
              <a:t>підставою господарської відповідальності є склад господарського правопорушення.</a:t>
            </a:r>
          </a:p>
          <a:p>
            <a:r>
              <a:rPr lang="uk-UA" dirty="0" smtClean="0"/>
              <a:t>реалізується у майнових та / або організаційних формах.</a:t>
            </a: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14282" y="1600200"/>
            <a:ext cx="8643998" cy="504351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>
              <a:buNone/>
            </a:pP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  <a:p>
            <a:pPr algn="r">
              <a:buNone/>
            </a:pPr>
            <a:r>
              <a:rPr lang="uk-UA" sz="2400" b="1" dirty="0" smtClean="0">
                <a:latin typeface="Monotype Corsiva" pitchFamily="66" charset="0"/>
                <a:cs typeface="Times New Roman" pitchFamily="18" charset="0"/>
              </a:rPr>
              <a:t>©</a:t>
            </a:r>
            <a:r>
              <a:rPr lang="uk-UA" sz="2400" b="1" i="1" dirty="0" smtClean="0">
                <a:latin typeface="Monotype Corsiva" pitchFamily="66" charset="0"/>
                <a:cs typeface="Times New Roman" pitchFamily="18" charset="0"/>
              </a:rPr>
              <a:t> А. Чернявський, </a:t>
            </a:r>
            <a:r>
              <a:rPr lang="uk-UA" sz="2400" b="1" i="1" dirty="0" err="1" smtClean="0">
                <a:latin typeface="Monotype Corsiva" pitchFamily="66" charset="0"/>
                <a:cs typeface="Times New Roman" pitchFamily="18" charset="0"/>
              </a:rPr>
              <a:t>ЧІБС</a:t>
            </a:r>
            <a:r>
              <a:rPr lang="uk-UA" sz="2400" b="1" i="1" dirty="0" smtClean="0"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uk-UA" sz="2400" b="1" i="1" smtClean="0">
                <a:latin typeface="Monotype Corsiva" pitchFamily="66" charset="0"/>
                <a:cs typeface="Times New Roman" pitchFamily="18" charset="0"/>
              </a:rPr>
              <a:t>УБС</a:t>
            </a:r>
            <a:r>
              <a:rPr lang="uk-UA" sz="2400" b="1" i="1" dirty="0" smtClean="0">
                <a:latin typeface="Monotype Corsiva" pitchFamily="66" charset="0"/>
                <a:cs typeface="Times New Roman" pitchFamily="18" charset="0"/>
              </a:rPr>
              <a:t> НБУ</a:t>
            </a:r>
            <a:endParaRPr lang="uk-UA" sz="2400" b="1" dirty="0" smtClean="0">
              <a:latin typeface="Monotype Corsiva" pitchFamily="66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24259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908720"/>
            <a:ext cx="8928992" cy="5832648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uk-UA" dirty="0" err="1"/>
              <a:t>потерпiла</a:t>
            </a:r>
            <a:r>
              <a:rPr lang="uk-UA" dirty="0"/>
              <a:t> сторона має право на </a:t>
            </a:r>
            <a:r>
              <a:rPr lang="uk-UA" dirty="0" err="1"/>
              <a:t>вiдшкодування</a:t>
            </a:r>
            <a:r>
              <a:rPr lang="uk-UA" dirty="0"/>
              <a:t> </a:t>
            </a:r>
            <a:r>
              <a:rPr lang="uk-UA" dirty="0" err="1"/>
              <a:t>збиткiв</a:t>
            </a:r>
            <a:r>
              <a:rPr lang="uk-UA" dirty="0"/>
              <a:t> незалежно </a:t>
            </a:r>
            <a:r>
              <a:rPr lang="uk-UA" dirty="0" err="1"/>
              <a:t>вiд</a:t>
            </a:r>
            <a:r>
              <a:rPr lang="uk-UA" dirty="0"/>
              <a:t> того, чи є застереження про це в </a:t>
            </a:r>
            <a:r>
              <a:rPr lang="uk-UA" dirty="0" err="1" smtClean="0"/>
              <a:t>договорi</a:t>
            </a:r>
            <a:r>
              <a:rPr lang="uk-UA" dirty="0" smtClean="0"/>
              <a:t>;</a:t>
            </a:r>
            <a:endParaRPr lang="uk-UA" dirty="0"/>
          </a:p>
          <a:p>
            <a:pPr lvl="0" algn="just"/>
            <a:r>
              <a:rPr lang="uk-UA" dirty="0"/>
              <a:t>передбачена законом </a:t>
            </a:r>
            <a:r>
              <a:rPr lang="uk-UA" dirty="0" err="1"/>
              <a:t>вiдповiдальнiсть</a:t>
            </a:r>
            <a:r>
              <a:rPr lang="uk-UA" dirty="0"/>
              <a:t> виробника (продавця) за </a:t>
            </a:r>
            <a:r>
              <a:rPr lang="uk-UA" dirty="0" err="1"/>
              <a:t>недоброякiснiсть</a:t>
            </a:r>
            <a:r>
              <a:rPr lang="uk-UA" dirty="0"/>
              <a:t> </a:t>
            </a:r>
            <a:r>
              <a:rPr lang="uk-UA" dirty="0" err="1"/>
              <a:t>продукцiї</a:t>
            </a:r>
            <a:r>
              <a:rPr lang="uk-UA" dirty="0"/>
              <a:t> застосовується незалежно </a:t>
            </a:r>
            <a:r>
              <a:rPr lang="uk-UA" dirty="0" err="1"/>
              <a:t>вiд</a:t>
            </a:r>
            <a:r>
              <a:rPr lang="uk-UA" dirty="0"/>
              <a:t> того, чи є застереження про це в </a:t>
            </a:r>
            <a:r>
              <a:rPr lang="uk-UA" dirty="0" err="1" smtClean="0"/>
              <a:t>договорi</a:t>
            </a:r>
            <a:r>
              <a:rPr lang="uk-UA" dirty="0" smtClean="0"/>
              <a:t>;</a:t>
            </a:r>
            <a:endParaRPr lang="uk-UA" dirty="0"/>
          </a:p>
          <a:p>
            <a:pPr lvl="0" algn="just"/>
            <a:r>
              <a:rPr lang="uk-UA" dirty="0"/>
              <a:t>сплата штрафних </a:t>
            </a:r>
            <a:r>
              <a:rPr lang="uk-UA" dirty="0" err="1"/>
              <a:t>санкцiй</a:t>
            </a:r>
            <a:r>
              <a:rPr lang="uk-UA" dirty="0"/>
              <a:t> за порушення зобов’язання, а також </a:t>
            </a:r>
            <a:r>
              <a:rPr lang="uk-UA" dirty="0" err="1"/>
              <a:t>вiдшкодування</a:t>
            </a:r>
            <a:r>
              <a:rPr lang="uk-UA" dirty="0"/>
              <a:t> </a:t>
            </a:r>
            <a:r>
              <a:rPr lang="uk-UA" dirty="0" err="1"/>
              <a:t>збиткiв</a:t>
            </a:r>
            <a:r>
              <a:rPr lang="uk-UA" dirty="0"/>
              <a:t> не </a:t>
            </a:r>
            <a:r>
              <a:rPr lang="uk-UA" dirty="0" err="1"/>
              <a:t>звiльняють</a:t>
            </a:r>
            <a:r>
              <a:rPr lang="uk-UA" dirty="0"/>
              <a:t> правопорушника без згоди другої сторони </a:t>
            </a:r>
            <a:r>
              <a:rPr lang="uk-UA" dirty="0" err="1"/>
              <a:t>вiд</a:t>
            </a:r>
            <a:r>
              <a:rPr lang="uk-UA" dirty="0"/>
              <a:t> виконання прийнятих зобов’язань у </a:t>
            </a:r>
            <a:r>
              <a:rPr lang="uk-UA" dirty="0" err="1" smtClean="0"/>
              <a:t>натурi</a:t>
            </a:r>
            <a:r>
              <a:rPr lang="uk-UA" dirty="0" smtClean="0"/>
              <a:t>;</a:t>
            </a:r>
            <a:endParaRPr lang="uk-UA" dirty="0"/>
          </a:p>
          <a:p>
            <a:pPr lvl="0" algn="just"/>
            <a:r>
              <a:rPr lang="uk-UA" dirty="0"/>
              <a:t>у господарському </a:t>
            </a:r>
            <a:r>
              <a:rPr lang="uk-UA" dirty="0" err="1"/>
              <a:t>договорi</a:t>
            </a:r>
            <a:r>
              <a:rPr lang="uk-UA" dirty="0"/>
              <a:t> </a:t>
            </a:r>
            <a:r>
              <a:rPr lang="uk-UA" dirty="0" err="1"/>
              <a:t>неприпустимi</a:t>
            </a:r>
            <a:r>
              <a:rPr lang="uk-UA" dirty="0"/>
              <a:t> застереження щодо виключення або обмеження </a:t>
            </a:r>
            <a:r>
              <a:rPr lang="uk-UA" dirty="0" err="1"/>
              <a:t>вiдповiдальностi</a:t>
            </a:r>
            <a:r>
              <a:rPr lang="uk-UA" dirty="0"/>
              <a:t> виробника (продавця) </a:t>
            </a:r>
            <a:r>
              <a:rPr lang="uk-UA" dirty="0" err="1" smtClean="0"/>
              <a:t>продукцiї</a:t>
            </a:r>
            <a:r>
              <a:rPr lang="uk-UA" dirty="0" smtClean="0"/>
              <a:t>.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792088"/>
          </a:xfrm>
        </p:spPr>
        <p:txBody>
          <a:bodyPr>
            <a:noAutofit/>
          </a:bodyPr>
          <a:lstStyle/>
          <a:p>
            <a:r>
              <a:rPr lang="uk-UA" sz="3200" b="1" dirty="0" smtClean="0">
                <a:solidFill>
                  <a:schemeClr val="tx1"/>
                </a:solidFill>
              </a:rPr>
              <a:t>Спеціальні принципи господарської відповідальності:</a:t>
            </a:r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17309884"/>
              </p:ext>
            </p:extLst>
          </p:nvPr>
        </p:nvGraphicFramePr>
        <p:xfrm>
          <a:off x="107950" y="332656"/>
          <a:ext cx="8928100" cy="64094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2. Поняття та види господарських правопорушень</a:t>
            </a:r>
            <a:endParaRPr lang="uk-UA" dirty="0">
              <a:solidFill>
                <a:schemeClr val="tx1"/>
              </a:solidFill>
            </a:endParaRPr>
          </a:p>
        </p:txBody>
      </p:sp>
      <p:sp>
        <p:nvSpPr>
          <p:cNvPr id="5" name="Пі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5106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3753903"/>
              </p:ext>
            </p:extLst>
          </p:nvPr>
        </p:nvGraphicFramePr>
        <p:xfrm>
          <a:off x="107950" y="116633"/>
          <a:ext cx="8928100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6878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7504" y="692696"/>
            <a:ext cx="8928992" cy="6048672"/>
          </a:xfrm>
        </p:spPr>
        <p:txBody>
          <a:bodyPr/>
          <a:lstStyle/>
          <a:p>
            <a:pPr algn="just">
              <a:buNone/>
            </a:pPr>
            <a:r>
              <a:rPr lang="uk-UA" b="1" dirty="0"/>
              <a:t>Господарське правопорушення</a:t>
            </a:r>
            <a:r>
              <a:rPr lang="uk-UA" dirty="0"/>
              <a:t> — це протиправна </a:t>
            </a:r>
            <a:r>
              <a:rPr lang="uk-UA" dirty="0" err="1"/>
              <a:t>дiя</a:t>
            </a:r>
            <a:r>
              <a:rPr lang="uk-UA" dirty="0"/>
              <a:t> або </a:t>
            </a:r>
            <a:r>
              <a:rPr lang="uk-UA" dirty="0" err="1"/>
              <a:t>бездiяльнiсть</a:t>
            </a:r>
            <a:r>
              <a:rPr lang="uk-UA" dirty="0"/>
              <a:t> учасника господарських </a:t>
            </a:r>
            <a:r>
              <a:rPr lang="uk-UA" dirty="0" err="1"/>
              <a:t>вiдносин</a:t>
            </a:r>
            <a:r>
              <a:rPr lang="uk-UA" dirty="0"/>
              <a:t>, яка не </a:t>
            </a:r>
            <a:r>
              <a:rPr lang="uk-UA" dirty="0" err="1"/>
              <a:t>вiдповiдає</a:t>
            </a:r>
            <a:r>
              <a:rPr lang="uk-UA" dirty="0"/>
              <a:t> вимогам норм господарського права, не узгоджується з юридичними обов’язками зазначеного учасника, порушує </a:t>
            </a:r>
            <a:r>
              <a:rPr lang="uk-UA" dirty="0" err="1"/>
              <a:t>суб’єктивнi</a:t>
            </a:r>
            <a:r>
              <a:rPr lang="uk-UA" dirty="0"/>
              <a:t> права </a:t>
            </a:r>
            <a:r>
              <a:rPr lang="uk-UA" dirty="0" err="1"/>
              <a:t>iншого</a:t>
            </a:r>
            <a:r>
              <a:rPr lang="uk-UA" dirty="0"/>
              <a:t> учасника господарських </a:t>
            </a:r>
            <a:r>
              <a:rPr lang="uk-UA" dirty="0" err="1"/>
              <a:t>вiдносин</a:t>
            </a:r>
            <a:r>
              <a:rPr lang="uk-UA" dirty="0"/>
              <a:t> або </a:t>
            </a:r>
            <a:r>
              <a:rPr lang="uk-UA" dirty="0" err="1"/>
              <a:t>третiх</a:t>
            </a:r>
            <a:r>
              <a:rPr lang="uk-UA" dirty="0"/>
              <a:t> </a:t>
            </a:r>
            <a:r>
              <a:rPr lang="uk-UA" dirty="0" err="1" smtClean="0"/>
              <a:t>осiб</a:t>
            </a:r>
            <a:r>
              <a:rPr lang="uk-UA" dirty="0"/>
              <a:t>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16632"/>
            <a:ext cx="8928992" cy="504056"/>
          </a:xfrm>
        </p:spPr>
        <p:txBody>
          <a:bodyPr>
            <a:noAutofit/>
          </a:bodyPr>
          <a:lstStyle/>
          <a:p>
            <a:endParaRPr lang="uk-UA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830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8686800" cy="1008112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Ознаки господарського правопорушення</a:t>
            </a:r>
            <a:endParaRPr lang="uk-UA" dirty="0">
              <a:solidFill>
                <a:schemeClr val="tx1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2359643"/>
              </p:ext>
            </p:extLst>
          </p:nvPr>
        </p:nvGraphicFramePr>
        <p:xfrm>
          <a:off x="457200" y="1052736"/>
          <a:ext cx="8219256" cy="5805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12241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естибюль">
  <a:themeElements>
    <a:clrScheme name="Вестибюль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Вестибюль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Вестибюль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882</TotalTime>
  <Words>1333</Words>
  <Application>Microsoft Office PowerPoint</Application>
  <PresentationFormat>Екран (4:3)</PresentationFormat>
  <Paragraphs>162</Paragraphs>
  <Slides>30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30</vt:i4>
      </vt:variant>
    </vt:vector>
  </HeadingPairs>
  <TitlesOfParts>
    <vt:vector size="37" baseType="lpstr">
      <vt:lpstr>Lucida Sans Unicode</vt:lpstr>
      <vt:lpstr>Monotype Corsiva</vt:lpstr>
      <vt:lpstr>Times New Roman</vt:lpstr>
      <vt:lpstr>Verdana</vt:lpstr>
      <vt:lpstr>Wingdings 2</vt:lpstr>
      <vt:lpstr>Wingdings 3</vt:lpstr>
      <vt:lpstr>Вестибюль</vt:lpstr>
      <vt:lpstr>Лекція 6. ВІДПОВІДАЛЬНІСТЬ У ГОСПОДАРСЬКОМУ ПРАВІ</vt:lpstr>
      <vt:lpstr>1. Поняття, ознаки та принципи господарсько-правової відповідальності</vt:lpstr>
      <vt:lpstr>Презентація PowerPoint</vt:lpstr>
      <vt:lpstr>Спеціальні принципи господарської відповідальності:</vt:lpstr>
      <vt:lpstr>Презентація PowerPoint</vt:lpstr>
      <vt:lpstr>2. Поняття та види господарських правопорушень</vt:lpstr>
      <vt:lpstr>Презентація PowerPoint</vt:lpstr>
      <vt:lpstr>Презентація PowerPoint</vt:lpstr>
      <vt:lpstr>Ознаки господарського правопорушення</vt:lpstr>
      <vt:lpstr>Договірні правопорушення</vt:lpstr>
      <vt:lpstr>Позадоговірні правопорушення</vt:lpstr>
      <vt:lpstr>3. Досудовий порядок реалізації господарської відповідальності</vt:lpstr>
      <vt:lpstr>Презентація PowerPoint</vt:lpstr>
      <vt:lpstr>Послідовність претензійного порядку реалізації господарської відповідальності</vt:lpstr>
      <vt:lpstr>Обов'язкові елементи господарської претензії:</vt:lpstr>
      <vt:lpstr>4. Господарські санкції</vt:lpstr>
      <vt:lpstr>Презентація PowerPoint</vt:lpstr>
      <vt:lpstr>Склад збитків, що підлягає відшкодуванню:</vt:lpstr>
      <vt:lpstr>Види господарських санкцій</vt:lpstr>
      <vt:lpstr>Презентація PowerPoint</vt:lpstr>
      <vt:lpstr>Ознаки штрафних санкцій:</vt:lpstr>
      <vt:lpstr>Способи встановлення розміру штрафних санкцій:</vt:lpstr>
      <vt:lpstr>Презентація PowerPoint</vt:lpstr>
      <vt:lpstr>Особливості штрафних санкцій, що застосовуються до підприємств державного сектору економіки:</vt:lpstr>
      <vt:lpstr>Презентація PowerPoint</vt:lpstr>
      <vt:lpstr>Види оперативно-господарських санкцій:</vt:lpstr>
      <vt:lpstr>Презентація PowerPoint</vt:lpstr>
      <vt:lpstr>Ознаки адміністратвино-господарських санкцій:</vt:lpstr>
      <vt:lpstr>Види адміністративно-господарських санкцій:</vt:lpstr>
      <vt:lpstr>Презентація PowerPoint</vt:lpstr>
    </vt:vector>
  </TitlesOfParts>
  <Company>Севастополь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25. Реалізація та застосування права</dc:title>
  <dc:creator>Чернявський</dc:creator>
  <cp:lastModifiedBy>Aqyar</cp:lastModifiedBy>
  <cp:revision>42</cp:revision>
  <dcterms:created xsi:type="dcterms:W3CDTF">2012-04-07T09:41:39Z</dcterms:created>
  <dcterms:modified xsi:type="dcterms:W3CDTF">2018-01-20T12:31:34Z</dcterms:modified>
</cp:coreProperties>
</file>