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8" r:id="rId3"/>
    <p:sldId id="276" r:id="rId4"/>
    <p:sldId id="257" r:id="rId5"/>
    <p:sldId id="259" r:id="rId6"/>
    <p:sldId id="260" r:id="rId7"/>
    <p:sldId id="265" r:id="rId8"/>
    <p:sldId id="264" r:id="rId9"/>
    <p:sldId id="263" r:id="rId10"/>
    <p:sldId id="275" r:id="rId11"/>
    <p:sldId id="279" r:id="rId12"/>
    <p:sldId id="278" r:id="rId13"/>
    <p:sldId id="268" r:id="rId14"/>
    <p:sldId id="280" r:id="rId15"/>
    <p:sldId id="269" r:id="rId16"/>
    <p:sldId id="270" r:id="rId17"/>
    <p:sldId id="274" r:id="rId18"/>
    <p:sldId id="271" r:id="rId19"/>
    <p:sldId id="261" r:id="rId20"/>
    <p:sldId id="277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5" d="100"/>
          <a:sy n="35" d="100"/>
        </p:scale>
        <p:origin x="1844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A3DBC-759A-4928-8F9A-EABDEC6374E6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033024A1-B7C6-4E7E-87F4-C64E4A7E2975}">
      <dgm:prSet phldrT="[Текст]" custT="1"/>
      <dgm:spPr/>
      <dgm:t>
        <a:bodyPr/>
        <a:lstStyle/>
        <a:p>
          <a:r>
            <a:rPr lang="uk-UA" sz="4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Переваги </a:t>
          </a:r>
          <a:r>
            <a:rPr lang="uk-UA" sz="4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Tinkercad</a:t>
          </a:r>
          <a:endParaRPr lang="uk-UA" sz="4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561B08-FE33-451D-BF2A-F4C48612A9B4}" type="parTrans" cxnId="{7FB3BC95-EA16-4468-8B92-47148DD8B497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50C10C-0F19-4C1E-B7B6-DE4A8B4536A4}" type="sibTrans" cxnId="{7FB3BC95-EA16-4468-8B92-47148DD8B497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A5F532-7902-4533-905C-0527E54B0A9A}">
      <dgm:prSet phldrT="[Текст]"/>
      <dgm:spPr/>
      <dgm:t>
        <a:bodyPr/>
        <a:lstStyle/>
        <a:p>
          <a:pPr algn="l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Доступність програми</a:t>
          </a:r>
          <a:endParaRPr lang="uk-UA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1454FC-8F4E-49F7-B6F9-30298E0F8484}" type="parTrans" cxnId="{DFD505AB-8A0F-4AA9-B68F-973EBB195FE1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1A6384-F916-48AE-A327-036D6D089C96}" type="sibTrans" cxnId="{DFD505AB-8A0F-4AA9-B68F-973EBB195FE1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498367-6E37-419E-A046-572297DDE382}">
      <dgm:prSet phldrT="[Текст]"/>
      <dgm:spPr/>
      <dgm:t>
        <a:bodyPr/>
        <a:lstStyle/>
        <a:p>
          <a:pPr algn="l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потребує завантаження</a:t>
          </a:r>
          <a:endParaRPr lang="uk-UA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A7C006-1D0E-459C-A826-C2B3A42679FB}" type="parTrans" cxnId="{E4C251BA-6393-4271-8A6E-13487CFEFB97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D1B2C9-B1D6-4AA5-97D5-E2045A0C9AC5}" type="sibTrans" cxnId="{E4C251BA-6393-4271-8A6E-13487CFEFB97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05CFF0-48C9-4C68-9490-42EC0A015C2A}">
      <dgm:prSet phldrT="[Текст]" custT="1"/>
      <dgm:spPr/>
      <dgm:t>
        <a:bodyPr/>
        <a:lstStyle/>
        <a:p>
          <a:r>
            <a:rPr lang="uk-UA" sz="4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Недоліки </a:t>
          </a:r>
          <a:r>
            <a:rPr lang="uk-UA" sz="4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Tinkercad</a:t>
          </a:r>
          <a:endParaRPr lang="uk-UA" sz="4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8D1A6F-81C5-4254-98FB-C58E93047196}" type="parTrans" cxnId="{3A25DD2A-8D39-4E3D-B2F5-04B8A76A989C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616A72-B790-4CE0-B262-B2C17C52908D}" type="sibTrans" cxnId="{3A25DD2A-8D39-4E3D-B2F5-04B8A76A989C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74F9B5-B95B-44A3-A597-068AF5767136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дуже інтуїтивне керування</a:t>
          </a:r>
          <a:endParaRPr lang="uk-UA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F901F3-879E-4AC2-A0EB-C11FEE3FE046}" type="parTrans" cxnId="{2D61D3DC-6016-44C9-BA05-C81B7F513F8C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B60C07-4813-4C83-841B-17EAE3C97515}" type="sibTrans" cxnId="{2D61D3DC-6016-44C9-BA05-C81B7F513F8C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532E98-AEED-412E-8A3A-574F47BBDC27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Обмежена можливість перетворення фігур</a:t>
          </a:r>
          <a:endParaRPr lang="uk-UA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91B7F2-6BB3-48B7-AEFB-55B6EC7C8303}" type="parTrans" cxnId="{442DB215-0ACA-42BE-B58F-F448B0F756BF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3D6ADA-859D-4B93-84D6-ECCBD8838EDD}" type="sibTrans" cxnId="{442DB215-0ACA-42BE-B58F-F448B0F756BF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B05FF6-163E-4552-A1F0-23C0F5717A81}">
      <dgm:prSet phldrT="[Текст]"/>
      <dgm:spPr/>
      <dgm:t>
        <a:bodyPr/>
        <a:lstStyle/>
        <a:p>
          <a:pPr algn="l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Дуже простий інтерфейс</a:t>
          </a:r>
          <a:endParaRPr lang="uk-UA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22158F-A2C7-4AA0-9B9C-474B9D553B5D}" type="parTrans" cxnId="{C692217C-EB29-4EBB-9895-AB6632CB1D07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CDCF65-6021-4AE4-AF9C-B33F89CC74C2}" type="sibTrans" cxnId="{C692217C-EB29-4EBB-9895-AB6632CB1D07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9ECA8-CE03-4DA2-8A1C-ED4B7A8801A6}">
      <dgm:prSet phldrT="[Текст]"/>
      <dgm:spPr/>
      <dgm:t>
        <a:bodyPr/>
        <a:lstStyle/>
        <a:p>
          <a:pPr algn="l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Простий набір інструментів</a:t>
          </a:r>
          <a:endParaRPr lang="uk-UA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12221A-AA8C-48CC-AFEC-4F9375498B4A}" type="parTrans" cxnId="{46422FB8-3CB7-4E87-AC14-AB2E4A368DB5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2FFDAB-8A09-4229-9237-A429F805539B}" type="sibTrans" cxnId="{46422FB8-3CB7-4E87-AC14-AB2E4A368DB5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8E4F86-1601-4311-88AC-A651FA253236}">
      <dgm:prSet phldrT="[Текст]"/>
      <dgm:spPr/>
      <dgm:t>
        <a:bodyPr/>
        <a:lstStyle/>
        <a:p>
          <a:pPr algn="just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Можливість входу в </a:t>
          </a:r>
          <a:r>
            <a:rPr lang="uk-UA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акаунт</a:t>
          </a:r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через соціальні мережі</a:t>
          </a:r>
          <a:endParaRPr lang="uk-UA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0DB19B-EB52-4834-A4F6-8458389A49BF}" type="parTrans" cxnId="{C73BF8D2-A910-43D6-A0A8-452405D7C830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5400BC-CF8C-4DA6-B1B3-A41BF7F83783}" type="sibTrans" cxnId="{C73BF8D2-A910-43D6-A0A8-452405D7C830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4224A1-6B34-4CEF-BC93-DA062EBFFC78}">
      <dgm:prSet phldrT="[Текст]"/>
      <dgm:spPr/>
      <dgm:t>
        <a:bodyPr/>
        <a:lstStyle/>
        <a:p>
          <a:pPr algn="l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Наявність простого навчання</a:t>
          </a:r>
          <a:endParaRPr lang="uk-UA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796FD7-0BD2-4874-A3A9-B2D09FCF24E2}" type="parTrans" cxnId="{F9EFE197-4ADD-4643-A4DB-0F1BD0288751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095D5A-BB83-4D7E-B1B8-8F99482999A8}" type="sibTrans" cxnId="{F9EFE197-4ADD-4643-A4DB-0F1BD0288751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603390-BCF6-4717-845C-65BC6EBB30C9}">
      <dgm:prSet phldrT="[Текст]"/>
      <dgm:spPr/>
      <dgm:t>
        <a:bodyPr/>
        <a:lstStyle/>
        <a:p>
          <a:pPr algn="l"/>
          <a:r>
            <a:rPr lang="uk-UA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Облачне</a:t>
          </a:r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зберігання моделей</a:t>
          </a:r>
          <a:endParaRPr lang="uk-UA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27CBC5-8946-4874-90F0-8A3D0EB89AF6}" type="parTrans" cxnId="{7F28F7EC-A159-4834-A3C5-9C2EDB7CFF2B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5151F1-5CEF-47E6-AE5A-6780AD679C99}" type="sibTrans" cxnId="{7F28F7EC-A159-4834-A3C5-9C2EDB7CFF2B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3248D6-5709-4882-8C11-5BB5401E26AC}">
      <dgm:prSet phldrT="[Текст]"/>
      <dgm:spPr/>
      <dgm:t>
        <a:bodyPr/>
        <a:lstStyle/>
        <a:p>
          <a:pPr algn="l"/>
          <a:endParaRPr lang="uk-UA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C3BA77-AAB8-4973-9676-2ACC1117E831}" type="parTrans" cxnId="{1D500501-5EE8-4513-A4ED-A1F9F0C5F1A1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E672A5-2574-4FC4-AF50-B7F7A6261906}" type="sibTrans" cxnId="{1D500501-5EE8-4513-A4ED-A1F9F0C5F1A1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6EC43A-4A0F-4E60-AFD2-A790C6DA7292}">
      <dgm:prSet phldrT="[Текст]"/>
      <dgm:spPr/>
      <dgm:t>
        <a:bodyPr/>
        <a:lstStyle/>
        <a:p>
          <a:pPr algn="l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Можливість імпорту готових моделей для обробки</a:t>
          </a:r>
          <a:endParaRPr lang="uk-UA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34106E-EA26-4085-A893-9FE6BBFC5ED7}" type="parTrans" cxnId="{F88B5FC3-AEAF-48C7-AA55-31A0F0E5C309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A39B21-7542-4D25-B9FD-EE12C777299B}" type="sibTrans" cxnId="{F88B5FC3-AEAF-48C7-AA55-31A0F0E5C309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35ED44-E3A3-4858-891A-6D902BFBF90C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Мала кількість налаштувань камери</a:t>
          </a:r>
          <a:endParaRPr lang="uk-UA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323E71-1AA6-47E9-B00F-9A723AA38D08}" type="parTrans" cxnId="{D45FBA6F-3DC5-4BBB-B632-05B14546357C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DF6923-BD7B-433F-8D8B-95929076B2E3}" type="sibTrans" cxnId="{D45FBA6F-3DC5-4BBB-B632-05B14546357C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A7BCAD-86D4-4A6C-B460-A1D972FAF69E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Залежність від наявності інтернету</a:t>
          </a:r>
          <a:endParaRPr lang="uk-UA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483347-5E62-48F9-82B3-52B4A9A682D3}" type="parTrans" cxnId="{B267E944-C3FE-4341-AABD-9ADB1FE1FE17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2F601E-DA44-484D-9B79-CDD23419F787}" type="sibTrans" cxnId="{B267E944-C3FE-4341-AABD-9ADB1FE1FE17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5489C1-D313-462A-9F47-09C9AF26CF6A}" type="pres">
      <dgm:prSet presAssocID="{E3FA3DBC-759A-4928-8F9A-EABDEC6374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291951F-4CFE-4E99-A36B-CC187CE34796}" type="pres">
      <dgm:prSet presAssocID="{033024A1-B7C6-4E7E-87F4-C64E4A7E2975}" presName="composite" presStyleCnt="0"/>
      <dgm:spPr/>
    </dgm:pt>
    <dgm:pt modelId="{D6DFCAEE-154D-4DE5-BA83-0ACB808F292B}" type="pres">
      <dgm:prSet presAssocID="{033024A1-B7C6-4E7E-87F4-C64E4A7E297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1A0D10-2B70-4149-9127-E3A0DBE9C854}" type="pres">
      <dgm:prSet presAssocID="{033024A1-B7C6-4E7E-87F4-C64E4A7E297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949E7C5-1694-4F60-9E17-4C60F2612813}" type="pres">
      <dgm:prSet presAssocID="{3650C10C-0F19-4C1E-B7B6-DE4A8B4536A4}" presName="space" presStyleCnt="0"/>
      <dgm:spPr/>
    </dgm:pt>
    <dgm:pt modelId="{C4B56C40-65FC-4A08-88A7-86F512C80291}" type="pres">
      <dgm:prSet presAssocID="{4005CFF0-48C9-4C68-9490-42EC0A015C2A}" presName="composite" presStyleCnt="0"/>
      <dgm:spPr/>
    </dgm:pt>
    <dgm:pt modelId="{13F259F7-24E9-4031-A482-5859FA6329B2}" type="pres">
      <dgm:prSet presAssocID="{4005CFF0-48C9-4C68-9490-42EC0A015C2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9DB55DB-903D-47F9-83E7-3F8DFA12B941}" type="pres">
      <dgm:prSet presAssocID="{4005CFF0-48C9-4C68-9490-42EC0A015C2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A25DD2A-8D39-4E3D-B2F5-04B8A76A989C}" srcId="{E3FA3DBC-759A-4928-8F9A-EABDEC6374E6}" destId="{4005CFF0-48C9-4C68-9490-42EC0A015C2A}" srcOrd="1" destOrd="0" parTransId="{8E8D1A6F-81C5-4254-98FB-C58E93047196}" sibTransId="{20616A72-B790-4CE0-B262-B2C17C52908D}"/>
    <dgm:cxn modelId="{087A3945-CA08-47FC-8EEF-38F2FD0999E8}" type="presOf" srcId="{4735ED44-E3A3-4858-891A-6D902BFBF90C}" destId="{C9DB55DB-903D-47F9-83E7-3F8DFA12B941}" srcOrd="0" destOrd="2" presId="urn:microsoft.com/office/officeart/2005/8/layout/hList1"/>
    <dgm:cxn modelId="{9984E1D3-638E-4086-90CD-850ACFB45AE0}" type="presOf" srcId="{01A5F532-7902-4533-905C-0527E54B0A9A}" destId="{2B1A0D10-2B70-4149-9127-E3A0DBE9C854}" srcOrd="0" destOrd="0" presId="urn:microsoft.com/office/officeart/2005/8/layout/hList1"/>
    <dgm:cxn modelId="{2A054E15-5BE6-47C3-AAB4-64818B5DC28D}" type="presOf" srcId="{3B498367-6E37-419E-A046-572297DDE382}" destId="{2B1A0D10-2B70-4149-9127-E3A0DBE9C854}" srcOrd="0" destOrd="1" presId="urn:microsoft.com/office/officeart/2005/8/layout/hList1"/>
    <dgm:cxn modelId="{2F829BE3-61F9-467F-B8AA-06E10C19D6C0}" type="presOf" srcId="{4005CFF0-48C9-4C68-9490-42EC0A015C2A}" destId="{13F259F7-24E9-4031-A482-5859FA6329B2}" srcOrd="0" destOrd="0" presId="urn:microsoft.com/office/officeart/2005/8/layout/hList1"/>
    <dgm:cxn modelId="{E4C251BA-6393-4271-8A6E-13487CFEFB97}" srcId="{033024A1-B7C6-4E7E-87F4-C64E4A7E2975}" destId="{3B498367-6E37-419E-A046-572297DDE382}" srcOrd="1" destOrd="0" parTransId="{8DA7C006-1D0E-459C-A826-C2B3A42679FB}" sibTransId="{4ED1B2C9-B1D6-4AA5-97D5-E2045A0C9AC5}"/>
    <dgm:cxn modelId="{4D73C2EE-B13E-4DC4-8241-726B7ADE93A9}" type="presOf" srcId="{6D6EC43A-4A0F-4E60-AFD2-A790C6DA7292}" destId="{2B1A0D10-2B70-4149-9127-E3A0DBE9C854}" srcOrd="0" destOrd="7" presId="urn:microsoft.com/office/officeart/2005/8/layout/hList1"/>
    <dgm:cxn modelId="{C1FD9F0E-8CC6-4FA0-A711-1595DD883041}" type="presOf" srcId="{F119ECA8-CE03-4DA2-8A1C-ED4B7A8801A6}" destId="{2B1A0D10-2B70-4149-9127-E3A0DBE9C854}" srcOrd="0" destOrd="3" presId="urn:microsoft.com/office/officeart/2005/8/layout/hList1"/>
    <dgm:cxn modelId="{6EEF15C1-A7BD-439C-BD69-9AEE242205B9}" type="presOf" srcId="{033024A1-B7C6-4E7E-87F4-C64E4A7E2975}" destId="{D6DFCAEE-154D-4DE5-BA83-0ACB808F292B}" srcOrd="0" destOrd="0" presId="urn:microsoft.com/office/officeart/2005/8/layout/hList1"/>
    <dgm:cxn modelId="{AEC40321-EC8E-4C99-8768-6E60FCFFCC77}" type="presOf" srcId="{534224A1-6B34-4CEF-BC93-DA062EBFFC78}" destId="{2B1A0D10-2B70-4149-9127-E3A0DBE9C854}" srcOrd="0" destOrd="5" presId="urn:microsoft.com/office/officeart/2005/8/layout/hList1"/>
    <dgm:cxn modelId="{25877F85-D9E5-4F78-9209-1DD3D4C61272}" type="presOf" srcId="{6A8E4F86-1601-4311-88AC-A651FA253236}" destId="{2B1A0D10-2B70-4149-9127-E3A0DBE9C854}" srcOrd="0" destOrd="4" presId="urn:microsoft.com/office/officeart/2005/8/layout/hList1"/>
    <dgm:cxn modelId="{C692217C-EB29-4EBB-9895-AB6632CB1D07}" srcId="{033024A1-B7C6-4E7E-87F4-C64E4A7E2975}" destId="{94B05FF6-163E-4552-A1F0-23C0F5717A81}" srcOrd="2" destOrd="0" parTransId="{4E22158F-A2C7-4AA0-9B9C-474B9D553B5D}" sibTransId="{37CDCF65-6021-4AE4-AF9C-B33F89CC74C2}"/>
    <dgm:cxn modelId="{DB511236-0EFB-4041-8596-DBC0C0FC1CBF}" type="presOf" srcId="{94B05FF6-163E-4552-A1F0-23C0F5717A81}" destId="{2B1A0D10-2B70-4149-9127-E3A0DBE9C854}" srcOrd="0" destOrd="2" presId="urn:microsoft.com/office/officeart/2005/8/layout/hList1"/>
    <dgm:cxn modelId="{46422FB8-3CB7-4E87-AC14-AB2E4A368DB5}" srcId="{033024A1-B7C6-4E7E-87F4-C64E4A7E2975}" destId="{F119ECA8-CE03-4DA2-8A1C-ED4B7A8801A6}" srcOrd="3" destOrd="0" parTransId="{A312221A-AA8C-48CC-AFEC-4F9375498B4A}" sibTransId="{5A2FFDAB-8A09-4229-9237-A429F805539B}"/>
    <dgm:cxn modelId="{1D500501-5EE8-4513-A4ED-A1F9F0C5F1A1}" srcId="{033024A1-B7C6-4E7E-87F4-C64E4A7E2975}" destId="{753248D6-5709-4882-8C11-5BB5401E26AC}" srcOrd="8" destOrd="0" parTransId="{62C3BA77-AAB8-4973-9676-2ACC1117E831}" sibTransId="{3CE672A5-2574-4FC4-AF50-B7F7A6261906}"/>
    <dgm:cxn modelId="{DFD505AB-8A0F-4AA9-B68F-973EBB195FE1}" srcId="{033024A1-B7C6-4E7E-87F4-C64E4A7E2975}" destId="{01A5F532-7902-4533-905C-0527E54B0A9A}" srcOrd="0" destOrd="0" parTransId="{211454FC-8F4E-49F7-B6F9-30298E0F8484}" sibTransId="{141A6384-F916-48AE-A327-036D6D089C96}"/>
    <dgm:cxn modelId="{2D61D3DC-6016-44C9-BA05-C81B7F513F8C}" srcId="{4005CFF0-48C9-4C68-9490-42EC0A015C2A}" destId="{1D74F9B5-B95B-44A3-A597-068AF5767136}" srcOrd="0" destOrd="0" parTransId="{4AF901F3-879E-4AC2-A0EB-C11FEE3FE046}" sibTransId="{57B60C07-4813-4C83-841B-17EAE3C97515}"/>
    <dgm:cxn modelId="{7FB3BC95-EA16-4468-8B92-47148DD8B497}" srcId="{E3FA3DBC-759A-4928-8F9A-EABDEC6374E6}" destId="{033024A1-B7C6-4E7E-87F4-C64E4A7E2975}" srcOrd="0" destOrd="0" parTransId="{ED561B08-FE33-451D-BF2A-F4C48612A9B4}" sibTransId="{3650C10C-0F19-4C1E-B7B6-DE4A8B4536A4}"/>
    <dgm:cxn modelId="{442DB215-0ACA-42BE-B58F-F448B0F756BF}" srcId="{4005CFF0-48C9-4C68-9490-42EC0A015C2A}" destId="{47532E98-AEED-412E-8A3A-574F47BBDC27}" srcOrd="1" destOrd="0" parTransId="{E391B7F2-6BB3-48B7-AEFB-55B6EC7C8303}" sibTransId="{933D6ADA-859D-4B93-84D6-ECCBD8838EDD}"/>
    <dgm:cxn modelId="{4FC21D25-1E4A-4E4F-BE3C-EC15BFDDA591}" type="presOf" srcId="{08A7BCAD-86D4-4A6C-B460-A1D972FAF69E}" destId="{C9DB55DB-903D-47F9-83E7-3F8DFA12B941}" srcOrd="0" destOrd="3" presId="urn:microsoft.com/office/officeart/2005/8/layout/hList1"/>
    <dgm:cxn modelId="{B25A6AEC-9BDC-4A13-A5EA-C740BCA92B10}" type="presOf" srcId="{48603390-BCF6-4717-845C-65BC6EBB30C9}" destId="{2B1A0D10-2B70-4149-9127-E3A0DBE9C854}" srcOrd="0" destOrd="6" presId="urn:microsoft.com/office/officeart/2005/8/layout/hList1"/>
    <dgm:cxn modelId="{7A58D192-CA55-4804-9141-9363FE294E26}" type="presOf" srcId="{1D74F9B5-B95B-44A3-A597-068AF5767136}" destId="{C9DB55DB-903D-47F9-83E7-3F8DFA12B941}" srcOrd="0" destOrd="0" presId="urn:microsoft.com/office/officeart/2005/8/layout/hList1"/>
    <dgm:cxn modelId="{D45FBA6F-3DC5-4BBB-B632-05B14546357C}" srcId="{4005CFF0-48C9-4C68-9490-42EC0A015C2A}" destId="{4735ED44-E3A3-4858-891A-6D902BFBF90C}" srcOrd="2" destOrd="0" parTransId="{6D323E71-1AA6-47E9-B00F-9A723AA38D08}" sibTransId="{40DF6923-BD7B-433F-8D8B-95929076B2E3}"/>
    <dgm:cxn modelId="{F9BF3C67-91B7-4A45-84D5-F80A3163BBB0}" type="presOf" srcId="{E3FA3DBC-759A-4928-8F9A-EABDEC6374E6}" destId="{B95489C1-D313-462A-9F47-09C9AF26CF6A}" srcOrd="0" destOrd="0" presId="urn:microsoft.com/office/officeart/2005/8/layout/hList1"/>
    <dgm:cxn modelId="{67BD05F0-D4DA-4419-92AB-6A21660C23F4}" type="presOf" srcId="{47532E98-AEED-412E-8A3A-574F47BBDC27}" destId="{C9DB55DB-903D-47F9-83E7-3F8DFA12B941}" srcOrd="0" destOrd="1" presId="urn:microsoft.com/office/officeart/2005/8/layout/hList1"/>
    <dgm:cxn modelId="{B267E944-C3FE-4341-AABD-9ADB1FE1FE17}" srcId="{4005CFF0-48C9-4C68-9490-42EC0A015C2A}" destId="{08A7BCAD-86D4-4A6C-B460-A1D972FAF69E}" srcOrd="3" destOrd="0" parTransId="{C5483347-5E62-48F9-82B3-52B4A9A682D3}" sibTransId="{EF2F601E-DA44-484D-9B79-CDD23419F787}"/>
    <dgm:cxn modelId="{7F28F7EC-A159-4834-A3C5-9C2EDB7CFF2B}" srcId="{033024A1-B7C6-4E7E-87F4-C64E4A7E2975}" destId="{48603390-BCF6-4717-845C-65BC6EBB30C9}" srcOrd="6" destOrd="0" parTransId="{7327CBC5-8946-4874-90F0-8A3D0EB89AF6}" sibTransId="{985151F1-5CEF-47E6-AE5A-6780AD679C99}"/>
    <dgm:cxn modelId="{F88B5FC3-AEAF-48C7-AA55-31A0F0E5C309}" srcId="{033024A1-B7C6-4E7E-87F4-C64E4A7E2975}" destId="{6D6EC43A-4A0F-4E60-AFD2-A790C6DA7292}" srcOrd="7" destOrd="0" parTransId="{6134106E-EA26-4085-A893-9FE6BBFC5ED7}" sibTransId="{46A39B21-7542-4D25-B9FD-EE12C777299B}"/>
    <dgm:cxn modelId="{C73BF8D2-A910-43D6-A0A8-452405D7C830}" srcId="{033024A1-B7C6-4E7E-87F4-C64E4A7E2975}" destId="{6A8E4F86-1601-4311-88AC-A651FA253236}" srcOrd="4" destOrd="0" parTransId="{550DB19B-EB52-4834-A4F6-8458389A49BF}" sibTransId="{4C5400BC-CF8C-4DA6-B1B3-A41BF7F83783}"/>
    <dgm:cxn modelId="{82C3BC65-DCD7-4F42-B73C-FEEC0E9066F7}" type="presOf" srcId="{753248D6-5709-4882-8C11-5BB5401E26AC}" destId="{2B1A0D10-2B70-4149-9127-E3A0DBE9C854}" srcOrd="0" destOrd="8" presId="urn:microsoft.com/office/officeart/2005/8/layout/hList1"/>
    <dgm:cxn modelId="{F9EFE197-4ADD-4643-A4DB-0F1BD0288751}" srcId="{033024A1-B7C6-4E7E-87F4-C64E4A7E2975}" destId="{534224A1-6B34-4CEF-BC93-DA062EBFFC78}" srcOrd="5" destOrd="0" parTransId="{24796FD7-0BD2-4874-A3A9-B2D09FCF24E2}" sibTransId="{39095D5A-BB83-4D7E-B1B8-8F99482999A8}"/>
    <dgm:cxn modelId="{3AEC6036-C97D-4F0A-9727-4443C1E76CDC}" type="presParOf" srcId="{B95489C1-D313-462A-9F47-09C9AF26CF6A}" destId="{2291951F-4CFE-4E99-A36B-CC187CE34796}" srcOrd="0" destOrd="0" presId="urn:microsoft.com/office/officeart/2005/8/layout/hList1"/>
    <dgm:cxn modelId="{035D9DC1-D57B-4035-B94A-9C496DE815E5}" type="presParOf" srcId="{2291951F-4CFE-4E99-A36B-CC187CE34796}" destId="{D6DFCAEE-154D-4DE5-BA83-0ACB808F292B}" srcOrd="0" destOrd="0" presId="urn:microsoft.com/office/officeart/2005/8/layout/hList1"/>
    <dgm:cxn modelId="{EB8380F6-1953-4090-9997-3F9F573837B6}" type="presParOf" srcId="{2291951F-4CFE-4E99-A36B-CC187CE34796}" destId="{2B1A0D10-2B70-4149-9127-E3A0DBE9C854}" srcOrd="1" destOrd="0" presId="urn:microsoft.com/office/officeart/2005/8/layout/hList1"/>
    <dgm:cxn modelId="{0EA67CDF-418E-48EE-ABF1-61B9BEC905E0}" type="presParOf" srcId="{B95489C1-D313-462A-9F47-09C9AF26CF6A}" destId="{4949E7C5-1694-4F60-9E17-4C60F2612813}" srcOrd="1" destOrd="0" presId="urn:microsoft.com/office/officeart/2005/8/layout/hList1"/>
    <dgm:cxn modelId="{71C752B5-9DAE-4E90-BEFF-5FC26F599689}" type="presParOf" srcId="{B95489C1-D313-462A-9F47-09C9AF26CF6A}" destId="{C4B56C40-65FC-4A08-88A7-86F512C80291}" srcOrd="2" destOrd="0" presId="urn:microsoft.com/office/officeart/2005/8/layout/hList1"/>
    <dgm:cxn modelId="{C35160E1-778D-4D7D-857C-5A7FF42B2ECB}" type="presParOf" srcId="{C4B56C40-65FC-4A08-88A7-86F512C80291}" destId="{13F259F7-24E9-4031-A482-5859FA6329B2}" srcOrd="0" destOrd="0" presId="urn:microsoft.com/office/officeart/2005/8/layout/hList1"/>
    <dgm:cxn modelId="{EE7E987F-BFA9-4F61-9375-CE2A0099314B}" type="presParOf" srcId="{C4B56C40-65FC-4A08-88A7-86F512C80291}" destId="{C9DB55DB-903D-47F9-83E7-3F8DFA12B9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79E4F4-98F1-4DAE-A899-725411FAAFB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2100DDB-6018-4641-B091-9328817D384B}">
      <dgm:prSet phldrT="[Текст]" custT="1"/>
      <dgm:spPr/>
      <dgm:t>
        <a:bodyPr/>
        <a:lstStyle/>
        <a:p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«3d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проекти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- </a:t>
          </a:r>
          <a:r>
            <a:rPr lang="uk-UA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перелік Ваших особистих 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3d</a:t>
          </a:r>
          <a:r>
            <a:rPr lang="uk-UA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проєктів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у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сервісі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реалізована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можливість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</a:t>
          </a:r>
          <a:r>
            <a:rPr lang="en-US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об’єкт</a:t>
          </a:r>
          <a:r>
            <a:rPr lang="uk-UA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ів</a:t>
          </a:r>
          <a:endParaRPr lang="uk-UA" sz="2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119F2B-3D36-49AC-A97B-D4A12F1E7A7D}" type="parTrans" cxnId="{C20E673D-050A-4048-8F01-0ECD8DC5D80C}">
      <dgm:prSet/>
      <dgm:spPr/>
      <dgm:t>
        <a:bodyPr/>
        <a:lstStyle/>
        <a:p>
          <a:endParaRPr lang="uk-UA" sz="2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3F35A7-B6D6-4769-97A3-6641A0B5FA62}" type="sibTrans" cxnId="{C20E673D-050A-4048-8F01-0ECD8DC5D80C}">
      <dgm:prSet/>
      <dgm:spPr/>
      <dgm:t>
        <a:bodyPr/>
        <a:lstStyle/>
        <a:p>
          <a:endParaRPr lang="uk-UA" sz="2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C8B04A-8426-4DFA-8D98-00F902DDF70B}">
      <dgm:prSet phldrT="[Текст]" custT="1"/>
      <dgm:spPr/>
      <dgm:t>
        <a:bodyPr/>
        <a:lstStyle/>
        <a:p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en-US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Circuits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– список Ваших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змодельованих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електричних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схем</a:t>
          </a:r>
          <a:endParaRPr lang="uk-UA" sz="2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BFE1BC-D484-4C96-AFAA-1F8A34EF2820}" type="parTrans" cxnId="{05D60AC1-B4FD-410B-A95D-9F651FBE0BE6}">
      <dgm:prSet/>
      <dgm:spPr/>
      <dgm:t>
        <a:bodyPr/>
        <a:lstStyle/>
        <a:p>
          <a:endParaRPr lang="uk-UA" sz="2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04A8B5-4007-4BBC-8E9E-D18F586F9B32}" type="sibTrans" cxnId="{05D60AC1-B4FD-410B-A95D-9F651FBE0BE6}">
      <dgm:prSet/>
      <dgm:spPr/>
      <dgm:t>
        <a:bodyPr/>
        <a:lstStyle/>
        <a:p>
          <a:endParaRPr lang="uk-UA" sz="2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FF0866-0175-47DC-9AE0-6BC15CD6BF06}">
      <dgm:prSet phldrT="[Текст]" custT="1"/>
      <dgm:spPr/>
      <dgm:t>
        <a:bodyPr/>
        <a:lstStyle/>
        <a:p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«Блоки коду» - список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кодів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створених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візуальному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середовищі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Scratch</a:t>
          </a:r>
          <a:endParaRPr lang="uk-UA" sz="2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F33385-2C38-407F-B7BF-563327BA6422}" type="parTrans" cxnId="{1E7D4432-F0EA-4E3A-B61D-18A9BE893675}">
      <dgm:prSet/>
      <dgm:spPr/>
      <dgm:t>
        <a:bodyPr/>
        <a:lstStyle/>
        <a:p>
          <a:endParaRPr lang="uk-UA" sz="2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F18842-88C9-48FF-B57B-87DFC8AF14AA}" type="sibTrans" cxnId="{1E7D4432-F0EA-4E3A-B61D-18A9BE893675}">
      <dgm:prSet/>
      <dgm:spPr/>
      <dgm:t>
        <a:bodyPr/>
        <a:lstStyle/>
        <a:p>
          <a:endParaRPr lang="uk-UA" sz="2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F34A59-6B99-4B58-877F-C14A4F2BE94F}">
      <dgm:prSet custT="1"/>
      <dgm:spPr/>
      <dgm:t>
        <a:bodyPr/>
        <a:lstStyle/>
        <a:p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«Галерея» - в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цій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вкладці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знаходяться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інших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користувачів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як</a:t>
          </a:r>
          <a:r>
            <a:rPr lang="uk-UA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 по можливості</a:t>
          </a:r>
          <a:endParaRPr lang="uk-UA" sz="2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A0288C-C52E-4E32-BD99-CF219121037F}" type="parTrans" cxnId="{30B98F2E-D909-4C97-A705-9782C36DE421}">
      <dgm:prSet/>
      <dgm:spPr/>
      <dgm:t>
        <a:bodyPr/>
        <a:lstStyle/>
        <a:p>
          <a:endParaRPr lang="uk-UA" sz="2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3823D8-A1AA-405A-8EA9-E439068F1406}" type="sibTrans" cxnId="{30B98F2E-D909-4C97-A705-9782C36DE421}">
      <dgm:prSet/>
      <dgm:spPr/>
      <dgm:t>
        <a:bodyPr/>
        <a:lstStyle/>
        <a:p>
          <a:endParaRPr lang="uk-UA" sz="2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B14C27-0F60-4701-9B3C-D3E60D469CA3}">
      <dgm:prSet custT="1"/>
      <dgm:spPr/>
      <dgm:t>
        <a:bodyPr/>
        <a:lstStyle/>
        <a:p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Класи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- доступ до ваших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створених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навчальних</a:t>
          </a:r>
          <a:r>
            <a: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груп</a:t>
          </a:r>
          <a:endParaRPr lang="uk-UA" sz="2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D888F8-1E56-48A6-BC69-4876FDE59553}" type="parTrans" cxnId="{21116EEF-911B-418E-B2C6-470AB4A7F38A}">
      <dgm:prSet/>
      <dgm:spPr/>
      <dgm:t>
        <a:bodyPr/>
        <a:lstStyle/>
        <a:p>
          <a:endParaRPr lang="uk-UA" sz="2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F66598-0795-459A-ACF3-C02CD2E53CF7}" type="sibTrans" cxnId="{21116EEF-911B-418E-B2C6-470AB4A7F38A}">
      <dgm:prSet/>
      <dgm:spPr/>
      <dgm:t>
        <a:bodyPr/>
        <a:lstStyle/>
        <a:p>
          <a:endParaRPr lang="uk-UA" sz="2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F94C43-D5AB-42DB-8CF5-51530595B732}" type="pres">
      <dgm:prSet presAssocID="{2B79E4F4-98F1-4DAE-A899-725411FAAFB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A5402225-1E23-4205-9C7B-171EC83FB096}" type="pres">
      <dgm:prSet presAssocID="{2B79E4F4-98F1-4DAE-A899-725411FAAFB1}" presName="Name1" presStyleCnt="0"/>
      <dgm:spPr/>
    </dgm:pt>
    <dgm:pt modelId="{82403310-D0CD-40CE-A616-B79965AA8E74}" type="pres">
      <dgm:prSet presAssocID="{2B79E4F4-98F1-4DAE-A899-725411FAAFB1}" presName="cycle" presStyleCnt="0"/>
      <dgm:spPr/>
    </dgm:pt>
    <dgm:pt modelId="{D1C762D1-31B3-424D-9D0E-D6B3B45C1FC2}" type="pres">
      <dgm:prSet presAssocID="{2B79E4F4-98F1-4DAE-A899-725411FAAFB1}" presName="srcNode" presStyleLbl="node1" presStyleIdx="0" presStyleCnt="5"/>
      <dgm:spPr/>
    </dgm:pt>
    <dgm:pt modelId="{460FA2A5-737C-43E8-9499-69F70B0A2727}" type="pres">
      <dgm:prSet presAssocID="{2B79E4F4-98F1-4DAE-A899-725411FAAFB1}" presName="conn" presStyleLbl="parChTrans1D2" presStyleIdx="0" presStyleCnt="1"/>
      <dgm:spPr/>
      <dgm:t>
        <a:bodyPr/>
        <a:lstStyle/>
        <a:p>
          <a:endParaRPr lang="uk-UA"/>
        </a:p>
      </dgm:t>
    </dgm:pt>
    <dgm:pt modelId="{1F87F0D3-5BD8-4A42-AB3F-BEF3AAED79A8}" type="pres">
      <dgm:prSet presAssocID="{2B79E4F4-98F1-4DAE-A899-725411FAAFB1}" presName="extraNode" presStyleLbl="node1" presStyleIdx="0" presStyleCnt="5"/>
      <dgm:spPr/>
    </dgm:pt>
    <dgm:pt modelId="{535065CC-C0F6-4DE5-B297-505625838679}" type="pres">
      <dgm:prSet presAssocID="{2B79E4F4-98F1-4DAE-A899-725411FAAFB1}" presName="dstNode" presStyleLbl="node1" presStyleIdx="0" presStyleCnt="5"/>
      <dgm:spPr/>
    </dgm:pt>
    <dgm:pt modelId="{11F03A0E-EB45-4155-B733-FEE5A35DDFD2}" type="pres">
      <dgm:prSet presAssocID="{D2100DDB-6018-4641-B091-9328817D384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7A48AE3-0886-4D30-9448-817AB3DCE636}" type="pres">
      <dgm:prSet presAssocID="{D2100DDB-6018-4641-B091-9328817D384B}" presName="accent_1" presStyleCnt="0"/>
      <dgm:spPr/>
    </dgm:pt>
    <dgm:pt modelId="{EC1936CF-A74C-4EE8-B7A7-3190F8D4258A}" type="pres">
      <dgm:prSet presAssocID="{D2100DDB-6018-4641-B091-9328817D384B}" presName="accentRepeatNode" presStyleLbl="solidFgAcc1" presStyleIdx="0" presStyleCnt="5"/>
      <dgm:spPr/>
    </dgm:pt>
    <dgm:pt modelId="{5D124FD7-F603-4B91-A4E8-DDD72F0E8BD4}" type="pres">
      <dgm:prSet presAssocID="{7EC8B04A-8426-4DFA-8D98-00F902DDF70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D783179-DEE4-4391-83E9-40C5E93F7B2D}" type="pres">
      <dgm:prSet presAssocID="{7EC8B04A-8426-4DFA-8D98-00F902DDF70B}" presName="accent_2" presStyleCnt="0"/>
      <dgm:spPr/>
    </dgm:pt>
    <dgm:pt modelId="{3EA456A1-CA7E-486A-B370-728C7CBD9C19}" type="pres">
      <dgm:prSet presAssocID="{7EC8B04A-8426-4DFA-8D98-00F902DDF70B}" presName="accentRepeatNode" presStyleLbl="solidFgAcc1" presStyleIdx="1" presStyleCnt="5"/>
      <dgm:spPr/>
    </dgm:pt>
    <dgm:pt modelId="{3A085F13-14FA-47E9-91AB-8C8C158235AC}" type="pres">
      <dgm:prSet presAssocID="{70FF0866-0175-47DC-9AE0-6BC15CD6BF0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86E1B3-5C37-4660-B693-F60FD020367F}" type="pres">
      <dgm:prSet presAssocID="{70FF0866-0175-47DC-9AE0-6BC15CD6BF06}" presName="accent_3" presStyleCnt="0"/>
      <dgm:spPr/>
    </dgm:pt>
    <dgm:pt modelId="{1BEA75AC-1678-4E74-9CC3-D3358095297D}" type="pres">
      <dgm:prSet presAssocID="{70FF0866-0175-47DC-9AE0-6BC15CD6BF06}" presName="accentRepeatNode" presStyleLbl="solidFgAcc1" presStyleIdx="2" presStyleCnt="5"/>
      <dgm:spPr/>
    </dgm:pt>
    <dgm:pt modelId="{0FB91734-49A9-4F0E-8AA4-455E7BFF2097}" type="pres">
      <dgm:prSet presAssocID="{54B14C27-0F60-4701-9B3C-D3E60D469CA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574473-2E9C-4E25-BD01-6818C6DFE3D7}" type="pres">
      <dgm:prSet presAssocID="{54B14C27-0F60-4701-9B3C-D3E60D469CA3}" presName="accent_4" presStyleCnt="0"/>
      <dgm:spPr/>
    </dgm:pt>
    <dgm:pt modelId="{D604FD28-4168-4B17-87D4-DC15E2877220}" type="pres">
      <dgm:prSet presAssocID="{54B14C27-0F60-4701-9B3C-D3E60D469CA3}" presName="accentRepeatNode" presStyleLbl="solidFgAcc1" presStyleIdx="3" presStyleCnt="5"/>
      <dgm:spPr/>
    </dgm:pt>
    <dgm:pt modelId="{59ECDEA6-5A1C-445B-890D-B717EFD324BF}" type="pres">
      <dgm:prSet presAssocID="{A5F34A59-6B99-4B58-877F-C14A4F2BE94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77BDAD-D80C-4521-A217-53A8EE46058C}" type="pres">
      <dgm:prSet presAssocID="{A5F34A59-6B99-4B58-877F-C14A4F2BE94F}" presName="accent_5" presStyleCnt="0"/>
      <dgm:spPr/>
    </dgm:pt>
    <dgm:pt modelId="{FCAC510E-9B73-44A6-B4DD-F8140B7282D0}" type="pres">
      <dgm:prSet presAssocID="{A5F34A59-6B99-4B58-877F-C14A4F2BE94F}" presName="accentRepeatNode" presStyleLbl="solidFgAcc1" presStyleIdx="4" presStyleCnt="5"/>
      <dgm:spPr/>
    </dgm:pt>
  </dgm:ptLst>
  <dgm:cxnLst>
    <dgm:cxn modelId="{30B98F2E-D909-4C97-A705-9782C36DE421}" srcId="{2B79E4F4-98F1-4DAE-A899-725411FAAFB1}" destId="{A5F34A59-6B99-4B58-877F-C14A4F2BE94F}" srcOrd="4" destOrd="0" parTransId="{FFA0288C-C52E-4E32-BD99-CF219121037F}" sibTransId="{853823D8-A1AA-405A-8EA9-E439068F1406}"/>
    <dgm:cxn modelId="{7B263920-CA97-48BD-B313-48828D92BD73}" type="presOf" srcId="{54B14C27-0F60-4701-9B3C-D3E60D469CA3}" destId="{0FB91734-49A9-4F0E-8AA4-455E7BFF2097}" srcOrd="0" destOrd="0" presId="urn:microsoft.com/office/officeart/2008/layout/VerticalCurvedList"/>
    <dgm:cxn modelId="{05D60AC1-B4FD-410B-A95D-9F651FBE0BE6}" srcId="{2B79E4F4-98F1-4DAE-A899-725411FAAFB1}" destId="{7EC8B04A-8426-4DFA-8D98-00F902DDF70B}" srcOrd="1" destOrd="0" parTransId="{B2BFE1BC-D484-4C96-AFAA-1F8A34EF2820}" sibTransId="{1704A8B5-4007-4BBC-8E9E-D18F586F9B32}"/>
    <dgm:cxn modelId="{93F2EA70-19A4-461F-BCD8-A8F8328B3C17}" type="presOf" srcId="{A5F34A59-6B99-4B58-877F-C14A4F2BE94F}" destId="{59ECDEA6-5A1C-445B-890D-B717EFD324BF}" srcOrd="0" destOrd="0" presId="urn:microsoft.com/office/officeart/2008/layout/VerticalCurvedList"/>
    <dgm:cxn modelId="{32351B2F-E3D2-4333-A7E7-83A9CC7592DD}" type="presOf" srcId="{2B79E4F4-98F1-4DAE-A899-725411FAAFB1}" destId="{50F94C43-D5AB-42DB-8CF5-51530595B732}" srcOrd="0" destOrd="0" presId="urn:microsoft.com/office/officeart/2008/layout/VerticalCurvedList"/>
    <dgm:cxn modelId="{C20E673D-050A-4048-8F01-0ECD8DC5D80C}" srcId="{2B79E4F4-98F1-4DAE-A899-725411FAAFB1}" destId="{D2100DDB-6018-4641-B091-9328817D384B}" srcOrd="0" destOrd="0" parTransId="{FB119F2B-3D36-49AC-A97B-D4A12F1E7A7D}" sibTransId="{473F35A7-B6D6-4769-97A3-6641A0B5FA62}"/>
    <dgm:cxn modelId="{FC458ACA-D692-4558-8804-4E4BBF391C65}" type="presOf" srcId="{70FF0866-0175-47DC-9AE0-6BC15CD6BF06}" destId="{3A085F13-14FA-47E9-91AB-8C8C158235AC}" srcOrd="0" destOrd="0" presId="urn:microsoft.com/office/officeart/2008/layout/VerticalCurvedList"/>
    <dgm:cxn modelId="{A37B87FB-711D-4C78-B995-B5969C05D993}" type="presOf" srcId="{D2100DDB-6018-4641-B091-9328817D384B}" destId="{11F03A0E-EB45-4155-B733-FEE5A35DDFD2}" srcOrd="0" destOrd="0" presId="urn:microsoft.com/office/officeart/2008/layout/VerticalCurvedList"/>
    <dgm:cxn modelId="{1E7D4432-F0EA-4E3A-B61D-18A9BE893675}" srcId="{2B79E4F4-98F1-4DAE-A899-725411FAAFB1}" destId="{70FF0866-0175-47DC-9AE0-6BC15CD6BF06}" srcOrd="2" destOrd="0" parTransId="{2DF33385-2C38-407F-B7BF-563327BA6422}" sibTransId="{AAF18842-88C9-48FF-B57B-87DFC8AF14AA}"/>
    <dgm:cxn modelId="{0E42C7E8-1AF7-4A72-8993-DD63601C36CE}" type="presOf" srcId="{473F35A7-B6D6-4769-97A3-6641A0B5FA62}" destId="{460FA2A5-737C-43E8-9499-69F70B0A2727}" srcOrd="0" destOrd="0" presId="urn:microsoft.com/office/officeart/2008/layout/VerticalCurvedList"/>
    <dgm:cxn modelId="{21116EEF-911B-418E-B2C6-470AB4A7F38A}" srcId="{2B79E4F4-98F1-4DAE-A899-725411FAAFB1}" destId="{54B14C27-0F60-4701-9B3C-D3E60D469CA3}" srcOrd="3" destOrd="0" parTransId="{59D888F8-1E56-48A6-BC69-4876FDE59553}" sibTransId="{45F66598-0795-459A-ACF3-C02CD2E53CF7}"/>
    <dgm:cxn modelId="{1EF54EEA-5E01-43E3-8EEA-03FF9C85F3B2}" type="presOf" srcId="{7EC8B04A-8426-4DFA-8D98-00F902DDF70B}" destId="{5D124FD7-F603-4B91-A4E8-DDD72F0E8BD4}" srcOrd="0" destOrd="0" presId="urn:microsoft.com/office/officeart/2008/layout/VerticalCurvedList"/>
    <dgm:cxn modelId="{8D84D813-58BE-409F-9262-7DB37FE66F0E}" type="presParOf" srcId="{50F94C43-D5AB-42DB-8CF5-51530595B732}" destId="{A5402225-1E23-4205-9C7B-171EC83FB096}" srcOrd="0" destOrd="0" presId="urn:microsoft.com/office/officeart/2008/layout/VerticalCurvedList"/>
    <dgm:cxn modelId="{DCAE9771-A77D-4483-8B50-E3EF182FA62C}" type="presParOf" srcId="{A5402225-1E23-4205-9C7B-171EC83FB096}" destId="{82403310-D0CD-40CE-A616-B79965AA8E74}" srcOrd="0" destOrd="0" presId="urn:microsoft.com/office/officeart/2008/layout/VerticalCurvedList"/>
    <dgm:cxn modelId="{11CF9A67-0A47-453F-B5B2-2D5BE0689F93}" type="presParOf" srcId="{82403310-D0CD-40CE-A616-B79965AA8E74}" destId="{D1C762D1-31B3-424D-9D0E-D6B3B45C1FC2}" srcOrd="0" destOrd="0" presId="urn:microsoft.com/office/officeart/2008/layout/VerticalCurvedList"/>
    <dgm:cxn modelId="{26058371-E7AF-4F37-A7F3-DAF13FC730EA}" type="presParOf" srcId="{82403310-D0CD-40CE-A616-B79965AA8E74}" destId="{460FA2A5-737C-43E8-9499-69F70B0A2727}" srcOrd="1" destOrd="0" presId="urn:microsoft.com/office/officeart/2008/layout/VerticalCurvedList"/>
    <dgm:cxn modelId="{1331C418-F2A6-4556-93B3-F92D9B901EFF}" type="presParOf" srcId="{82403310-D0CD-40CE-A616-B79965AA8E74}" destId="{1F87F0D3-5BD8-4A42-AB3F-BEF3AAED79A8}" srcOrd="2" destOrd="0" presId="urn:microsoft.com/office/officeart/2008/layout/VerticalCurvedList"/>
    <dgm:cxn modelId="{A3078A94-4CF3-4325-87A2-12EED063F62F}" type="presParOf" srcId="{82403310-D0CD-40CE-A616-B79965AA8E74}" destId="{535065CC-C0F6-4DE5-B297-505625838679}" srcOrd="3" destOrd="0" presId="urn:microsoft.com/office/officeart/2008/layout/VerticalCurvedList"/>
    <dgm:cxn modelId="{D1C39184-43C2-4129-BBA1-36E84C9EE790}" type="presParOf" srcId="{A5402225-1E23-4205-9C7B-171EC83FB096}" destId="{11F03A0E-EB45-4155-B733-FEE5A35DDFD2}" srcOrd="1" destOrd="0" presId="urn:microsoft.com/office/officeart/2008/layout/VerticalCurvedList"/>
    <dgm:cxn modelId="{641B1D9E-05F5-46E7-B6DD-E114A3459BAA}" type="presParOf" srcId="{A5402225-1E23-4205-9C7B-171EC83FB096}" destId="{A7A48AE3-0886-4D30-9448-817AB3DCE636}" srcOrd="2" destOrd="0" presId="urn:microsoft.com/office/officeart/2008/layout/VerticalCurvedList"/>
    <dgm:cxn modelId="{5AF541D9-B70A-4531-8F00-F21A26955373}" type="presParOf" srcId="{A7A48AE3-0886-4D30-9448-817AB3DCE636}" destId="{EC1936CF-A74C-4EE8-B7A7-3190F8D4258A}" srcOrd="0" destOrd="0" presId="urn:microsoft.com/office/officeart/2008/layout/VerticalCurvedList"/>
    <dgm:cxn modelId="{BC95520E-0C7B-4B11-A91F-6E91B3B8B98E}" type="presParOf" srcId="{A5402225-1E23-4205-9C7B-171EC83FB096}" destId="{5D124FD7-F603-4B91-A4E8-DDD72F0E8BD4}" srcOrd="3" destOrd="0" presId="urn:microsoft.com/office/officeart/2008/layout/VerticalCurvedList"/>
    <dgm:cxn modelId="{5649A889-8228-4D56-814D-5FB02FD4000A}" type="presParOf" srcId="{A5402225-1E23-4205-9C7B-171EC83FB096}" destId="{7D783179-DEE4-4391-83E9-40C5E93F7B2D}" srcOrd="4" destOrd="0" presId="urn:microsoft.com/office/officeart/2008/layout/VerticalCurvedList"/>
    <dgm:cxn modelId="{C687B55A-310A-4B13-9C62-5A6412985265}" type="presParOf" srcId="{7D783179-DEE4-4391-83E9-40C5E93F7B2D}" destId="{3EA456A1-CA7E-486A-B370-728C7CBD9C19}" srcOrd="0" destOrd="0" presId="urn:microsoft.com/office/officeart/2008/layout/VerticalCurvedList"/>
    <dgm:cxn modelId="{695E1567-811C-4140-BD7C-4CB4E4329989}" type="presParOf" srcId="{A5402225-1E23-4205-9C7B-171EC83FB096}" destId="{3A085F13-14FA-47E9-91AB-8C8C158235AC}" srcOrd="5" destOrd="0" presId="urn:microsoft.com/office/officeart/2008/layout/VerticalCurvedList"/>
    <dgm:cxn modelId="{1609862A-FD14-4005-9E4D-BD0926401E3E}" type="presParOf" srcId="{A5402225-1E23-4205-9C7B-171EC83FB096}" destId="{1386E1B3-5C37-4660-B693-F60FD020367F}" srcOrd="6" destOrd="0" presId="urn:microsoft.com/office/officeart/2008/layout/VerticalCurvedList"/>
    <dgm:cxn modelId="{4C7E40A9-F0B9-48D6-898C-BD4970B7DC57}" type="presParOf" srcId="{1386E1B3-5C37-4660-B693-F60FD020367F}" destId="{1BEA75AC-1678-4E74-9CC3-D3358095297D}" srcOrd="0" destOrd="0" presId="urn:microsoft.com/office/officeart/2008/layout/VerticalCurvedList"/>
    <dgm:cxn modelId="{3A5894C3-197C-41F6-892E-2733C53E3001}" type="presParOf" srcId="{A5402225-1E23-4205-9C7B-171EC83FB096}" destId="{0FB91734-49A9-4F0E-8AA4-455E7BFF2097}" srcOrd="7" destOrd="0" presId="urn:microsoft.com/office/officeart/2008/layout/VerticalCurvedList"/>
    <dgm:cxn modelId="{40CAB4FD-C52E-4996-BA7E-E482A05927DD}" type="presParOf" srcId="{A5402225-1E23-4205-9C7B-171EC83FB096}" destId="{24574473-2E9C-4E25-BD01-6818C6DFE3D7}" srcOrd="8" destOrd="0" presId="urn:microsoft.com/office/officeart/2008/layout/VerticalCurvedList"/>
    <dgm:cxn modelId="{063E0874-5E22-499D-B11E-8E71DCF797E0}" type="presParOf" srcId="{24574473-2E9C-4E25-BD01-6818C6DFE3D7}" destId="{D604FD28-4168-4B17-87D4-DC15E2877220}" srcOrd="0" destOrd="0" presId="urn:microsoft.com/office/officeart/2008/layout/VerticalCurvedList"/>
    <dgm:cxn modelId="{86D32FF5-CBEE-488D-8AF4-0A70CF5BB484}" type="presParOf" srcId="{A5402225-1E23-4205-9C7B-171EC83FB096}" destId="{59ECDEA6-5A1C-445B-890D-B717EFD324BF}" srcOrd="9" destOrd="0" presId="urn:microsoft.com/office/officeart/2008/layout/VerticalCurvedList"/>
    <dgm:cxn modelId="{C0F1A447-4EC3-407F-B9E6-86A14F1836EB}" type="presParOf" srcId="{A5402225-1E23-4205-9C7B-171EC83FB096}" destId="{B677BDAD-D80C-4521-A217-53A8EE46058C}" srcOrd="10" destOrd="0" presId="urn:microsoft.com/office/officeart/2008/layout/VerticalCurvedList"/>
    <dgm:cxn modelId="{EDA9A91D-5FEF-41D7-9C08-C0E97C382DB2}" type="presParOf" srcId="{B677BDAD-D80C-4521-A217-53A8EE46058C}" destId="{FCAC510E-9B73-44A6-B4DD-F8140B7282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FCAEE-154D-4DE5-BA83-0ACB808F292B}">
      <dsp:nvSpPr>
        <dsp:cNvPr id="0" name=""/>
        <dsp:cNvSpPr/>
      </dsp:nvSpPr>
      <dsp:spPr>
        <a:xfrm>
          <a:off x="56" y="320627"/>
          <a:ext cx="5453825" cy="9463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Переваги </a:t>
          </a:r>
          <a:r>
            <a:rPr lang="uk-UA" sz="4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Tinkercad</a:t>
          </a:r>
          <a:endParaRPr lang="uk-UA" sz="4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" y="320627"/>
        <a:ext cx="5453825" cy="946345"/>
      </dsp:txXfrm>
    </dsp:sp>
    <dsp:sp modelId="{2B1A0D10-2B70-4149-9127-E3A0DBE9C854}">
      <dsp:nvSpPr>
        <dsp:cNvPr id="0" name=""/>
        <dsp:cNvSpPr/>
      </dsp:nvSpPr>
      <dsp:spPr>
        <a:xfrm>
          <a:off x="56" y="1266972"/>
          <a:ext cx="5453825" cy="52704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Доступність програми</a:t>
          </a:r>
          <a:endParaRPr lang="uk-UA" sz="3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потребує завантаження</a:t>
          </a:r>
          <a:endParaRPr lang="uk-UA" sz="3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Дуже простий інтерфейс</a:t>
          </a:r>
          <a:endParaRPr lang="uk-UA" sz="3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Простий набір інструментів</a:t>
          </a:r>
          <a:endParaRPr lang="uk-UA" sz="3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Можливість входу в </a:t>
          </a:r>
          <a:r>
            <a:rPr lang="uk-UA" sz="3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акаунт</a:t>
          </a:r>
          <a:r>
            <a:rPr lang="uk-UA" sz="3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через соціальні мережі</a:t>
          </a:r>
          <a:endParaRPr lang="uk-UA" sz="3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Наявність простого навчання</a:t>
          </a:r>
          <a:endParaRPr lang="uk-UA" sz="3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Облачне</a:t>
          </a:r>
          <a:r>
            <a:rPr lang="uk-UA" sz="3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зберігання моделей</a:t>
          </a:r>
          <a:endParaRPr lang="uk-UA" sz="3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Можливість імпорту готових моделей для обробки</a:t>
          </a:r>
          <a:endParaRPr lang="uk-UA" sz="3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3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" y="1266972"/>
        <a:ext cx="5453825" cy="5270400"/>
      </dsp:txXfrm>
    </dsp:sp>
    <dsp:sp modelId="{13F259F7-24E9-4031-A482-5859FA6329B2}">
      <dsp:nvSpPr>
        <dsp:cNvPr id="0" name=""/>
        <dsp:cNvSpPr/>
      </dsp:nvSpPr>
      <dsp:spPr>
        <a:xfrm>
          <a:off x="6217417" y="320627"/>
          <a:ext cx="5453825" cy="9463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Недоліки </a:t>
          </a:r>
          <a:r>
            <a:rPr lang="uk-UA" sz="4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Tinkercad</a:t>
          </a:r>
          <a:endParaRPr lang="uk-UA" sz="4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17417" y="320627"/>
        <a:ext cx="5453825" cy="946345"/>
      </dsp:txXfrm>
    </dsp:sp>
    <dsp:sp modelId="{C9DB55DB-903D-47F9-83E7-3F8DFA12B941}">
      <dsp:nvSpPr>
        <dsp:cNvPr id="0" name=""/>
        <dsp:cNvSpPr/>
      </dsp:nvSpPr>
      <dsp:spPr>
        <a:xfrm>
          <a:off x="6217417" y="1266972"/>
          <a:ext cx="5453825" cy="52704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дуже інтуїтивне керування</a:t>
          </a:r>
          <a:endParaRPr lang="uk-UA" sz="3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Обмежена можливість перетворення фігур</a:t>
          </a:r>
          <a:endParaRPr lang="uk-UA" sz="3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Мала кількість налаштувань камери</a:t>
          </a:r>
          <a:endParaRPr lang="uk-UA" sz="3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Залежність від наявності інтернету</a:t>
          </a:r>
          <a:endParaRPr lang="uk-UA" sz="3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17417" y="1266972"/>
        <a:ext cx="5453825" cy="5270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FA2A5-737C-43E8-9499-69F70B0A2727}">
      <dsp:nvSpPr>
        <dsp:cNvPr id="0" name=""/>
        <dsp:cNvSpPr/>
      </dsp:nvSpPr>
      <dsp:spPr>
        <a:xfrm>
          <a:off x="-6049357" y="-925609"/>
          <a:ext cx="7201276" cy="7201276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03A0E-EB45-4155-B733-FEE5A35DDFD2}">
      <dsp:nvSpPr>
        <dsp:cNvPr id="0" name=""/>
        <dsp:cNvSpPr/>
      </dsp:nvSpPr>
      <dsp:spPr>
        <a:xfrm>
          <a:off x="503377" y="334271"/>
          <a:ext cx="11035053" cy="6689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996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«3d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проекти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- </a:t>
          </a:r>
          <a:r>
            <a:rPr lang="uk-UA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перелік Ваших особистих 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3d</a:t>
          </a:r>
          <a:r>
            <a:rPr lang="uk-UA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проєктів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у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сервісі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реалізована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можливість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</a:t>
          </a:r>
          <a:r>
            <a:rPr lang="en-US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об’єкт</a:t>
          </a:r>
          <a:r>
            <a:rPr lang="uk-UA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ів</a:t>
          </a:r>
          <a:endParaRPr lang="uk-UA" sz="2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3377" y="334271"/>
        <a:ext cx="11035053" cy="668971"/>
      </dsp:txXfrm>
    </dsp:sp>
    <dsp:sp modelId="{EC1936CF-A74C-4EE8-B7A7-3190F8D4258A}">
      <dsp:nvSpPr>
        <dsp:cNvPr id="0" name=""/>
        <dsp:cNvSpPr/>
      </dsp:nvSpPr>
      <dsp:spPr>
        <a:xfrm>
          <a:off x="85270" y="250650"/>
          <a:ext cx="836213" cy="83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24FD7-F603-4B91-A4E8-DDD72F0E8BD4}">
      <dsp:nvSpPr>
        <dsp:cNvPr id="0" name=""/>
        <dsp:cNvSpPr/>
      </dsp:nvSpPr>
      <dsp:spPr>
        <a:xfrm>
          <a:off x="982742" y="1337407"/>
          <a:ext cx="10555688" cy="6689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996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en-US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Circuits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– список Ваших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змодельованих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електричних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схем</a:t>
          </a:r>
          <a:endParaRPr lang="uk-UA" sz="2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2742" y="1337407"/>
        <a:ext cx="10555688" cy="668971"/>
      </dsp:txXfrm>
    </dsp:sp>
    <dsp:sp modelId="{3EA456A1-CA7E-486A-B370-728C7CBD9C19}">
      <dsp:nvSpPr>
        <dsp:cNvPr id="0" name=""/>
        <dsp:cNvSpPr/>
      </dsp:nvSpPr>
      <dsp:spPr>
        <a:xfrm>
          <a:off x="564635" y="1253785"/>
          <a:ext cx="836213" cy="83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85F13-14FA-47E9-91AB-8C8C158235AC}">
      <dsp:nvSpPr>
        <dsp:cNvPr id="0" name=""/>
        <dsp:cNvSpPr/>
      </dsp:nvSpPr>
      <dsp:spPr>
        <a:xfrm>
          <a:off x="1129869" y="2340542"/>
          <a:ext cx="10408562" cy="6689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996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«Блоки коду» - список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кодів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створених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візуальному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середовищі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Scratch</a:t>
          </a:r>
          <a:endParaRPr lang="uk-UA" sz="2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9869" y="2340542"/>
        <a:ext cx="10408562" cy="668971"/>
      </dsp:txXfrm>
    </dsp:sp>
    <dsp:sp modelId="{1BEA75AC-1678-4E74-9CC3-D3358095297D}">
      <dsp:nvSpPr>
        <dsp:cNvPr id="0" name=""/>
        <dsp:cNvSpPr/>
      </dsp:nvSpPr>
      <dsp:spPr>
        <a:xfrm>
          <a:off x="711762" y="2256921"/>
          <a:ext cx="836213" cy="83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B91734-49A9-4F0E-8AA4-455E7BFF2097}">
      <dsp:nvSpPr>
        <dsp:cNvPr id="0" name=""/>
        <dsp:cNvSpPr/>
      </dsp:nvSpPr>
      <dsp:spPr>
        <a:xfrm>
          <a:off x="982742" y="3343678"/>
          <a:ext cx="10555688" cy="6689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996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Класи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- доступ до ваших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створених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навчальних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груп</a:t>
          </a:r>
          <a:endParaRPr lang="uk-UA" sz="2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2742" y="3343678"/>
        <a:ext cx="10555688" cy="668971"/>
      </dsp:txXfrm>
    </dsp:sp>
    <dsp:sp modelId="{D604FD28-4168-4B17-87D4-DC15E2877220}">
      <dsp:nvSpPr>
        <dsp:cNvPr id="0" name=""/>
        <dsp:cNvSpPr/>
      </dsp:nvSpPr>
      <dsp:spPr>
        <a:xfrm>
          <a:off x="564635" y="3260057"/>
          <a:ext cx="836213" cy="83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ECDEA6-5A1C-445B-890D-B717EFD324BF}">
      <dsp:nvSpPr>
        <dsp:cNvPr id="0" name=""/>
        <dsp:cNvSpPr/>
      </dsp:nvSpPr>
      <dsp:spPr>
        <a:xfrm>
          <a:off x="503377" y="4346814"/>
          <a:ext cx="11035053" cy="66897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996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«Галерея» - в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цій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вкладці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знаходяться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інших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користувачів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як</a:t>
          </a:r>
          <a:r>
            <a:rPr lang="uk-UA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 по можливості</a:t>
          </a:r>
          <a:endParaRPr lang="uk-UA" sz="2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3377" y="4346814"/>
        <a:ext cx="11035053" cy="668971"/>
      </dsp:txXfrm>
    </dsp:sp>
    <dsp:sp modelId="{FCAC510E-9B73-44A6-B4DD-F8140B7282D0}">
      <dsp:nvSpPr>
        <dsp:cNvPr id="0" name=""/>
        <dsp:cNvSpPr/>
      </dsp:nvSpPr>
      <dsp:spPr>
        <a:xfrm>
          <a:off x="85270" y="4263192"/>
          <a:ext cx="836213" cy="83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fcc97e40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fcc97e40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й слайд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ертикальний текст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ий заголовок і текст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об’єкт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озділу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’єкти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рівняння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ий слайд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міст із підписом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ображення з підписом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https://img.freepik.com/free-vector/white-abstract-background-in-3d-paper-style_23-2148390818.jpg?size=626&amp;ext=jpg&amp;ga=GA1.2.253024169.1608163200"/>
          <p:cNvPicPr preferRelativeResize="0"/>
          <p:nvPr/>
        </p:nvPicPr>
        <p:blipFill rotWithShape="1">
          <a:blip r:embed="rId13">
            <a:alphaModFix/>
          </a:blip>
          <a:srcRect t="16872" r="1526"/>
          <a:stretch/>
        </p:blipFill>
        <p:spPr>
          <a:xfrm>
            <a:off x="-1" y="-16043"/>
            <a:ext cx="12224085" cy="68740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nkercad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215900" y="0"/>
            <a:ext cx="116586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-RU" sz="7200" b="1" dirty="0" err="1" smtClean="0">
                <a:solidFill>
                  <a:srgbClr val="003366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Знайомство</a:t>
            </a:r>
            <a:r>
              <a:rPr lang="ru-RU" sz="7200" b="1" dirty="0" smtClean="0">
                <a:solidFill>
                  <a:srgbClr val="003366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з </a:t>
            </a:r>
            <a:r>
              <a:rPr lang="ru-RU" sz="7200" b="1" dirty="0" err="1" smtClean="0">
                <a:solidFill>
                  <a:srgbClr val="003366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програмою</a:t>
            </a:r>
            <a:r>
              <a:rPr lang="ru-RU" sz="7200" b="1" dirty="0" smtClean="0">
                <a:solidFill>
                  <a:srgbClr val="003366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7200" b="1" dirty="0" err="1" smtClean="0">
                <a:solidFill>
                  <a:srgbClr val="003366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Tincercad</a:t>
            </a:r>
            <a:endParaRPr sz="9600" b="1" dirty="0">
              <a:solidFill>
                <a:srgbClr val="003366"/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</p:txBody>
      </p:sp>
      <p:pic>
        <p:nvPicPr>
          <p:cNvPr id="1026" name="Picture 2" descr="найшвидший тінкеркад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5" t="10784" r="11747" b="8261"/>
          <a:stretch/>
        </p:blipFill>
        <p:spPr bwMode="auto">
          <a:xfrm>
            <a:off x="2808224" y="2387600"/>
            <a:ext cx="6766560" cy="422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165100"/>
            <a:ext cx="11734800" cy="1325563"/>
          </a:xfrm>
        </p:spPr>
        <p:txBody>
          <a:bodyPr>
            <a:noAutofit/>
          </a:bodyPr>
          <a:lstStyle/>
          <a:p>
            <a:pPr algn="ctr"/>
            <a:r>
              <a:rPr lang="uk-UA" sz="64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Інтерфейс програми </a:t>
            </a:r>
            <a:r>
              <a:rPr lang="en-US" sz="6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Tinkercad</a:t>
            </a:r>
            <a:r>
              <a:rPr lang="uk-UA" sz="64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64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Моделирование в TinkerCad. Создание простой дета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426954"/>
            <a:ext cx="8893950" cy="496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09849" y="937483"/>
            <a:ext cx="292975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 на основний сайт.</a:t>
            </a:r>
          </a:p>
          <a:p>
            <a:pPr marL="342900" indent="-342900" algn="just">
              <a:buAutoNum type="arabicPeriod"/>
            </a:pP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Меню </a:t>
            </a:r>
            <a:r>
              <a:rPr lang="uk-U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Ім’я поточного </a:t>
            </a:r>
            <a:r>
              <a:rPr lang="uk-U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Меню</a:t>
            </a:r>
          </a:p>
          <a:p>
            <a:pPr marL="342900" indent="-342900" algn="just">
              <a:buAutoNum type="arabicPeriod"/>
            </a:pP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Керування повороту робочої площини.</a:t>
            </a:r>
          </a:p>
          <a:p>
            <a:pPr marL="342900" indent="-342900" algn="just">
              <a:buAutoNum type="arabicPeriod"/>
            </a:pP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Меню масштабування.</a:t>
            </a:r>
          </a:p>
          <a:p>
            <a:pPr marL="342900" indent="-342900" algn="just">
              <a:buAutoNum type="arabicPeriod"/>
            </a:pP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 / </a:t>
            </a:r>
            <a:r>
              <a:rPr lang="uk-U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Майнкрафт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Генератор форми.</a:t>
            </a:r>
          </a:p>
          <a:p>
            <a:pPr marL="342900" indent="-342900" algn="just">
              <a:buAutoNum type="arabicPeriod"/>
            </a:pP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 користувача.</a:t>
            </a:r>
          </a:p>
          <a:p>
            <a:pPr marL="342900" indent="-342900" algn="just">
              <a:buAutoNum type="arabicPeriod"/>
            </a:pP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Меню роботи з об’єктами</a:t>
            </a:r>
          </a:p>
          <a:p>
            <a:pPr marL="342900" indent="-342900" algn="just">
              <a:buAutoNum type="arabicPeriod"/>
            </a:pP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Імпорт / Експорт / Публікація </a:t>
            </a:r>
            <a:r>
              <a:rPr lang="uk-U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проєкта</a:t>
            </a:r>
            <a:endParaRPr lang="uk-U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Вимірювальна шкала</a:t>
            </a:r>
          </a:p>
          <a:p>
            <a:pPr marL="342900" indent="-342900" algn="just">
              <a:buAutoNum type="arabicPeriod"/>
            </a:pP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Меню форм</a:t>
            </a:r>
          </a:p>
          <a:p>
            <a:pPr marL="342900" indent="-342900" algn="just">
              <a:buAutoNum type="arabicPeriod"/>
            </a:pP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</a:p>
          <a:p>
            <a:pPr marL="342900" indent="-342900" algn="just">
              <a:buAutoNum type="arabicPeriod"/>
            </a:pP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Сітка</a:t>
            </a:r>
          </a:p>
        </p:txBody>
      </p:sp>
    </p:spTree>
    <p:extLst>
      <p:ext uri="{BB962C8B-B14F-4D97-AF65-F5344CB8AC3E}">
        <p14:creationId xmlns:p14="http://schemas.microsoft.com/office/powerpoint/2010/main" val="43291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0"/>
            <a:ext cx="11734800" cy="1325563"/>
          </a:xfrm>
        </p:spPr>
        <p:txBody>
          <a:bodyPr>
            <a:noAutofit/>
          </a:bodyPr>
          <a:lstStyle/>
          <a:p>
            <a:pPr algn="ctr"/>
            <a:r>
              <a:rPr lang="uk-UA" sz="64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Інтерфейс програми </a:t>
            </a:r>
            <a:r>
              <a:rPr lang="en-US" sz="6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Tinkercad</a:t>
            </a:r>
            <a:r>
              <a:rPr lang="uk-UA" sz="64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64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023" y="1955800"/>
            <a:ext cx="10037839" cy="4902200"/>
          </a:xfrm>
          <a:prstGeom prst="rect">
            <a:avLst/>
          </a:prstGeom>
        </p:spPr>
      </p:pic>
      <p:sp>
        <p:nvSpPr>
          <p:cNvPr id="5" name="Прямокутна виноска 4"/>
          <p:cNvSpPr/>
          <p:nvPr/>
        </p:nvSpPr>
        <p:spPr>
          <a:xfrm>
            <a:off x="155423" y="1206500"/>
            <a:ext cx="1270000" cy="533400"/>
          </a:xfrm>
          <a:prstGeom prst="wedgeRectCallout">
            <a:avLst>
              <a:gd name="adj1" fmla="val 48882"/>
              <a:gd name="adj2" fmla="val 110223"/>
            </a:avLst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Копіювати</a:t>
            </a:r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а виноска 6"/>
          <p:cNvSpPr/>
          <p:nvPr/>
        </p:nvSpPr>
        <p:spPr>
          <a:xfrm>
            <a:off x="6046" y="2370137"/>
            <a:ext cx="1270000" cy="533400"/>
          </a:xfrm>
          <a:prstGeom prst="wedgeRectCallout">
            <a:avLst>
              <a:gd name="adj1" fmla="val 94882"/>
              <a:gd name="adj2" fmla="val -54063"/>
            </a:avLst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Вставити</a:t>
            </a:r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а виноска 9"/>
          <p:cNvSpPr/>
          <p:nvPr/>
        </p:nvSpPr>
        <p:spPr>
          <a:xfrm>
            <a:off x="1600200" y="1206500"/>
            <a:ext cx="1270000" cy="533400"/>
          </a:xfrm>
          <a:prstGeom prst="wedgeRectCallout">
            <a:avLst>
              <a:gd name="adj1" fmla="val 19882"/>
              <a:gd name="adj2" fmla="val 95937"/>
            </a:avLst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Дублювати</a:t>
            </a:r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кутна виноска 10"/>
          <p:cNvSpPr/>
          <p:nvPr/>
        </p:nvSpPr>
        <p:spPr>
          <a:xfrm>
            <a:off x="2995391" y="1206500"/>
            <a:ext cx="1270000" cy="533400"/>
          </a:xfrm>
          <a:prstGeom prst="wedgeRectCallout">
            <a:avLst>
              <a:gd name="adj1" fmla="val -49118"/>
              <a:gd name="adj2" fmla="val 93556"/>
            </a:avLst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Видалити</a:t>
            </a:r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кутна виноска 11"/>
          <p:cNvSpPr/>
          <p:nvPr/>
        </p:nvSpPr>
        <p:spPr>
          <a:xfrm>
            <a:off x="4682668" y="1206500"/>
            <a:ext cx="2607131" cy="533400"/>
          </a:xfrm>
          <a:prstGeom prst="wedgeRectCallout">
            <a:avLst>
              <a:gd name="adj1" fmla="val -82532"/>
              <a:gd name="adj2" fmla="val 103079"/>
            </a:avLst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Відмінити/Повторити дію</a:t>
            </a:r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кутна виноска 12"/>
          <p:cNvSpPr/>
          <p:nvPr/>
        </p:nvSpPr>
        <p:spPr>
          <a:xfrm>
            <a:off x="2101546" y="3436937"/>
            <a:ext cx="2432354" cy="533400"/>
          </a:xfrm>
          <a:prstGeom prst="wedgeRectCallout">
            <a:avLst>
              <a:gd name="adj1" fmla="val -61720"/>
              <a:gd name="adj2" fmla="val 24509"/>
            </a:avLst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 до початкового вигляду</a:t>
            </a:r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кутна виноска 14"/>
          <p:cNvSpPr/>
          <p:nvPr/>
        </p:nvSpPr>
        <p:spPr>
          <a:xfrm>
            <a:off x="2101546" y="4112021"/>
            <a:ext cx="1270000" cy="533400"/>
          </a:xfrm>
          <a:prstGeom prst="wedgeRectCallout">
            <a:avLst>
              <a:gd name="adj1" fmla="val -73118"/>
              <a:gd name="adj2" fmla="val 69747"/>
            </a:avLst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Збільшити масштаб</a:t>
            </a:r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кутна виноска 15"/>
          <p:cNvSpPr/>
          <p:nvPr/>
        </p:nvSpPr>
        <p:spPr>
          <a:xfrm>
            <a:off x="2101546" y="4787105"/>
            <a:ext cx="1270000" cy="533400"/>
          </a:xfrm>
          <a:prstGeom prst="wedgeRectCallout">
            <a:avLst>
              <a:gd name="adj1" fmla="val -71118"/>
              <a:gd name="adj2" fmla="val 12604"/>
            </a:avLst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Зменшити масштаб</a:t>
            </a:r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кутна виноска 16"/>
          <p:cNvSpPr/>
          <p:nvPr/>
        </p:nvSpPr>
        <p:spPr>
          <a:xfrm>
            <a:off x="2096104" y="5526087"/>
            <a:ext cx="2550884" cy="533400"/>
          </a:xfrm>
          <a:prstGeom prst="wedgeRectCallout">
            <a:avLst>
              <a:gd name="adj1" fmla="val -60640"/>
              <a:gd name="adj2" fmla="val -32634"/>
            </a:avLst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 з 2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3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виду</a:t>
            </a:r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кутна виноска 17"/>
          <p:cNvSpPr/>
          <p:nvPr/>
        </p:nvSpPr>
        <p:spPr>
          <a:xfrm>
            <a:off x="2706307" y="2691209"/>
            <a:ext cx="1330478" cy="510381"/>
          </a:xfrm>
          <a:prstGeom prst="wedgeRectCallout">
            <a:avLst>
              <a:gd name="adj1" fmla="val -81618"/>
              <a:gd name="adj2" fmla="val 2255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Видовий куб </a:t>
            </a:r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кутна виноска 18"/>
          <p:cNvSpPr/>
          <p:nvPr/>
        </p:nvSpPr>
        <p:spPr>
          <a:xfrm>
            <a:off x="7861299" y="2749946"/>
            <a:ext cx="874485" cy="510381"/>
          </a:xfrm>
          <a:prstGeom prst="wedgeRectCallout">
            <a:avLst>
              <a:gd name="adj1" fmla="val 78030"/>
              <a:gd name="adj2" fmla="val -121766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</a:t>
            </a:r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кутна виноска 19"/>
          <p:cNvSpPr/>
          <p:nvPr/>
        </p:nvSpPr>
        <p:spPr>
          <a:xfrm>
            <a:off x="8739414" y="1239837"/>
            <a:ext cx="1382486" cy="510381"/>
          </a:xfrm>
          <a:prstGeom prst="wedgeRectCallout">
            <a:avLst>
              <a:gd name="adj1" fmla="val 3621"/>
              <a:gd name="adj2" fmla="val 92231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Групувати</a:t>
            </a:r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кутна виноска 20"/>
          <p:cNvSpPr/>
          <p:nvPr/>
        </p:nvSpPr>
        <p:spPr>
          <a:xfrm>
            <a:off x="8879113" y="2749946"/>
            <a:ext cx="1631647" cy="510381"/>
          </a:xfrm>
          <a:prstGeom prst="wedgeRectCallout">
            <a:avLst>
              <a:gd name="adj1" fmla="val 22555"/>
              <a:gd name="adj2" fmla="val -114301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Розгрупувати</a:t>
            </a:r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кутна виноска 21"/>
          <p:cNvSpPr/>
          <p:nvPr/>
        </p:nvSpPr>
        <p:spPr>
          <a:xfrm>
            <a:off x="10338707" y="1239837"/>
            <a:ext cx="1382486" cy="510381"/>
          </a:xfrm>
          <a:prstGeom prst="wedgeRectCallout">
            <a:avLst>
              <a:gd name="adj1" fmla="val -37717"/>
              <a:gd name="adj2" fmla="val 104673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Вирівняти</a:t>
            </a:r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кутна виноска 22"/>
          <p:cNvSpPr/>
          <p:nvPr/>
        </p:nvSpPr>
        <p:spPr>
          <a:xfrm>
            <a:off x="10306353" y="3380183"/>
            <a:ext cx="1631647" cy="510381"/>
          </a:xfrm>
          <a:prstGeom prst="wedgeRectCallout">
            <a:avLst>
              <a:gd name="adj1" fmla="val -7801"/>
              <a:gd name="adj2" fmla="val -246183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Відобразити</a:t>
            </a:r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88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279400" y="217309"/>
            <a:ext cx="11582400" cy="828675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72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кнопок </a:t>
            </a:r>
            <a:r>
              <a:rPr lang="ru-RU" sz="7200" b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миші</a:t>
            </a:r>
            <a:endParaRPr lang="uk-UA" sz="72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омпьютерные мыши скачать бесплатно - Значок компьютера указатель мыши  курсор в виде руки - Курсор мыши ПНГ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85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7" y="-574854"/>
            <a:ext cx="3400425" cy="732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а виноска 2"/>
          <p:cNvSpPr/>
          <p:nvPr/>
        </p:nvSpPr>
        <p:spPr>
          <a:xfrm>
            <a:off x="520700" y="1908335"/>
            <a:ext cx="3225800" cy="3978453"/>
          </a:xfrm>
          <a:prstGeom prst="wedgeRectCallout">
            <a:avLst>
              <a:gd name="adj1" fmla="val 89603"/>
              <a:gd name="adj2" fmla="val -19059"/>
            </a:avLst>
          </a:prstGeom>
          <a:solidFill>
            <a:schemeClr val="bg1"/>
          </a:solidFill>
          <a:ln w="5715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Виділяємо об’єкти, які знаходяться на робочій поверхні</a:t>
            </a:r>
            <a:endParaRPr lang="uk-UA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а виноска 5"/>
          <p:cNvSpPr/>
          <p:nvPr/>
        </p:nvSpPr>
        <p:spPr>
          <a:xfrm>
            <a:off x="8369299" y="1838147"/>
            <a:ext cx="3225800" cy="3978453"/>
          </a:xfrm>
          <a:prstGeom prst="wedgeRectCallout">
            <a:avLst>
              <a:gd name="adj1" fmla="val -95042"/>
              <a:gd name="adj2" fmla="val -17261"/>
            </a:avLst>
          </a:prstGeom>
          <a:solidFill>
            <a:schemeClr val="bg1"/>
          </a:solidFill>
          <a:ln w="5715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Повертаємо робочу поверхню</a:t>
            </a:r>
            <a:endParaRPr lang="uk-UA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8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8800" y="573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80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Додавання об’єкта</a:t>
            </a:r>
            <a:endParaRPr lang="uk-UA" sz="80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235694" y="1205082"/>
            <a:ext cx="115787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Додавання об’єктів на робочу площину відбувається методом перетягування.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Наводимо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курсор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миші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фігуру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«Куб»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і, затиснувши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кнопку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миші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тягнемо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блакитну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сітку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600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відпускаєте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кнопку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миші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фігура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кубик, до того ж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з’явились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вікно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16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025055" y="3144074"/>
            <a:ext cx="5986320" cy="3713926"/>
          </a:xfrm>
          <a:prstGeom prst="rect">
            <a:avLst/>
          </a:prstGeom>
          <a:ln/>
        </p:spPr>
      </p:pic>
      <p:pic>
        <p:nvPicPr>
          <p:cNvPr id="6" name="image25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35694" y="3144074"/>
            <a:ext cx="5580906" cy="371392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7910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500" y="-420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80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 об’єкта</a:t>
            </a:r>
            <a:endParaRPr lang="uk-UA" sz="80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Моделирование в TinkerCad. Создание простой дета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283520"/>
            <a:ext cx="7903394" cy="516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144694" y="1283520"/>
            <a:ext cx="404730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1-2-3 – Зміна положення об’єкта (редагуємо значення на лінійці)</a:t>
            </a:r>
          </a:p>
          <a:p>
            <a:pPr algn="just"/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4-5-6 – Зміна масштабу об’єкта (редагуємо значення на стрілках)</a:t>
            </a:r>
          </a:p>
          <a:p>
            <a:pPr algn="just"/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7-8-9 – Зміна кута повороту об’єкта</a:t>
            </a:r>
          </a:p>
          <a:p>
            <a:pPr algn="just"/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10-11-12 – Зміна розмірів об’єкта (редагуючи значення або переміщуючи </a:t>
            </a:r>
            <a:r>
              <a:rPr lang="uk-U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слайдер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– Зміна радіусу заокруглення</a:t>
            </a:r>
          </a:p>
          <a:p>
            <a:pPr algn="just"/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– Зміна кількості граней у радіусів заокруглення</a:t>
            </a:r>
          </a:p>
          <a:p>
            <a:pPr algn="just"/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– Заборона редагувати об’єкт</a:t>
            </a:r>
          </a:p>
          <a:p>
            <a:pPr algn="just"/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– Заховати об’єкт</a:t>
            </a:r>
          </a:p>
          <a:p>
            <a:pPr algn="just"/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–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мінити колір об’єкта або зробити об’єкт отвором</a:t>
            </a:r>
          </a:p>
        </p:txBody>
      </p:sp>
    </p:spTree>
    <p:extLst>
      <p:ext uri="{BB962C8B-B14F-4D97-AF65-F5344CB8AC3E}">
        <p14:creationId xmlns:p14="http://schemas.microsoft.com/office/powerpoint/2010/main" val="274536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5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80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Вікно «Форма»</a:t>
            </a:r>
            <a:endParaRPr lang="uk-UA" sz="80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219" y="1325563"/>
            <a:ext cx="4989520" cy="5313839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58086" y="1482487"/>
            <a:ext cx="5866514" cy="3127613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360000" algn="just"/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доданий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верхньому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правому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куті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робочої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площини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відображується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вікно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60000" algn="just"/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вибирати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видимість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прозорість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функцію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отвору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292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-107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80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 об’єктів</a:t>
            </a:r>
            <a:endParaRPr lang="uk-UA" sz="80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541" y="1208444"/>
            <a:ext cx="5407462" cy="5493981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12659" y="1467208"/>
            <a:ext cx="5683341" cy="35746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 algn="just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об’єднати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активними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тримаючи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кнопку 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 </a:t>
            </a:r>
            <a:r>
              <a:rPr lang="uk-UA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вибираємо всі потрібні об’єкти або виділити всі об’єкти за допомогою лівою клавіші миші), після цього в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икористовуємо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команду «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Сгрупувати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Округлений прямокутник 1"/>
          <p:cNvSpPr/>
          <p:nvPr/>
        </p:nvSpPr>
        <p:spPr>
          <a:xfrm>
            <a:off x="9055100" y="1208444"/>
            <a:ext cx="812800" cy="7600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ілка вправо 5"/>
          <p:cNvSpPr/>
          <p:nvPr/>
        </p:nvSpPr>
        <p:spPr>
          <a:xfrm rot="8287948">
            <a:off x="9848970" y="1070532"/>
            <a:ext cx="1297701" cy="4396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682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187636" y="1291353"/>
            <a:ext cx="5683341" cy="4663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 algn="just">
              <a:buNone/>
            </a:pPr>
            <a:r>
              <a:rPr lang="uk-UA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об’єднанні об’єктів, фігура набуває кольору першої виділеної фігури. Для того, щоб зробити фігуру різнокольоровою, у вікні форми вибираємо вкладку «</a:t>
            </a:r>
            <a:r>
              <a:rPr lang="uk-UA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uk-UA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та натискаємо «</a:t>
            </a:r>
            <a:r>
              <a:rPr lang="uk-UA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Різнокольоровість</a:t>
            </a:r>
            <a:r>
              <a:rPr lang="uk-UA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360000" algn="just">
              <a:buNone/>
            </a:pPr>
            <a:r>
              <a:rPr lang="uk-UA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 цього фігури матимуть початковий колір, як до об’єднання.</a:t>
            </a:r>
          </a:p>
          <a:p>
            <a:pPr marL="0" indent="360000" algn="just">
              <a:buFont typeface="Wingdings 3" charset="2"/>
              <a:buNone/>
            </a:pPr>
            <a:endParaRPr lang="uk-UA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392" y="1183044"/>
            <a:ext cx="6231608" cy="4417655"/>
          </a:xfrm>
          <a:prstGeom prst="rect">
            <a:avLst/>
          </a:prstGeom>
        </p:spPr>
      </p:pic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838200" y="-107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80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 об’єктів</a:t>
            </a:r>
            <a:endParaRPr lang="uk-UA" sz="80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8915400" y="1314807"/>
            <a:ext cx="1257300" cy="119379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8915400" y="4840643"/>
            <a:ext cx="2171700" cy="7600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ілка вправо 10"/>
          <p:cNvSpPr/>
          <p:nvPr/>
        </p:nvSpPr>
        <p:spPr>
          <a:xfrm rot="8287948">
            <a:off x="10243185" y="1095092"/>
            <a:ext cx="1297701" cy="4396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ілка вправо 11"/>
          <p:cNvSpPr/>
          <p:nvPr/>
        </p:nvSpPr>
        <p:spPr>
          <a:xfrm rot="8287948">
            <a:off x="10438250" y="4000073"/>
            <a:ext cx="1297701" cy="4396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913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47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80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Отвір в об’єкті</a:t>
            </a:r>
            <a:endParaRPr lang="uk-UA" sz="80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313" y="1771009"/>
            <a:ext cx="5489687" cy="3435991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75286" y="1478135"/>
            <a:ext cx="5873114" cy="4516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 algn="just">
              <a:buNone/>
            </a:pPr>
            <a:r>
              <a:rPr lang="uk-UA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щоб зробити отвір в об’єкті необхідно, щоб один об’єкт був </a:t>
            </a:r>
            <a:r>
              <a:rPr lang="uk-UA" sz="3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отвором</a:t>
            </a:r>
            <a:r>
              <a:rPr lang="uk-UA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(розміщується трохи всередині іншого об’єкта та відображається прозорим), а інший </a:t>
            </a:r>
            <a:r>
              <a:rPr lang="uk-UA" sz="3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тілом</a:t>
            </a:r>
            <a:r>
              <a:rPr lang="uk-UA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(відображається непрозорим). Після цього у вікні «</a:t>
            </a:r>
            <a:r>
              <a:rPr lang="uk-UA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uk-UA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натискаємо команду </a:t>
            </a:r>
            <a:r>
              <a:rPr lang="uk-UA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Отвір</a:t>
            </a:r>
            <a:r>
              <a:rPr lang="uk-UA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групуємо об’єкти.</a:t>
            </a: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10312400" y="1906944"/>
            <a:ext cx="1422400" cy="14712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ілка вправо 6"/>
          <p:cNvSpPr/>
          <p:nvPr/>
        </p:nvSpPr>
        <p:spPr>
          <a:xfrm rot="5400000">
            <a:off x="10512386" y="1031195"/>
            <a:ext cx="1022428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816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2983" y="161925"/>
            <a:ext cx="11521517" cy="765175"/>
          </a:xfrm>
        </p:spPr>
        <p:txBody>
          <a:bodyPr>
            <a:noAutofit/>
          </a:bodyPr>
          <a:lstStyle/>
          <a:p>
            <a:pPr algn="ctr"/>
            <a:r>
              <a:rPr lang="uk-UA" sz="72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Працюємо за комп’ютером</a:t>
            </a:r>
            <a:endParaRPr lang="uk-UA" sz="72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983" y="1093788"/>
            <a:ext cx="116205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/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1. 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Створіть червоне серце, використовуючи паралелепіпед та два циліндри. Згрупуйте об’єкти. </a:t>
            </a: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983" y="2276139"/>
            <a:ext cx="4428236" cy="415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6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0469" y="123825"/>
            <a:ext cx="10515600" cy="1325563"/>
          </a:xfrm>
        </p:spPr>
        <p:txBody>
          <a:bodyPr/>
          <a:lstStyle/>
          <a:p>
            <a:pPr algn="ctr"/>
            <a:r>
              <a:rPr lang="en-US" sz="8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Tinkercad</a:t>
            </a: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11806" y="1449388"/>
            <a:ext cx="1158809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uk-UA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Tinkercad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це безкоштовна онлайн-програма 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розробок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електричних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схем, та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програмних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кодів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яка працює у веб-браузері, відома своєю простотою та простотою використання. З моменту появи у 2011 році він став популярною платформою для створення моделей для 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3D-друку,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також впровадження початкового рівня до конструктивної суцільної геометрії в школах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Tinkercad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ресурс «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хмарний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все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зберігається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просторах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Інтернета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«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хмарному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сховищі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займаючи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вашому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комп’ютері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1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2983" y="161925"/>
            <a:ext cx="11521517" cy="765175"/>
          </a:xfrm>
        </p:spPr>
        <p:txBody>
          <a:bodyPr>
            <a:noAutofit/>
          </a:bodyPr>
          <a:lstStyle/>
          <a:p>
            <a:pPr algn="ctr"/>
            <a:r>
              <a:rPr lang="uk-UA" sz="72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Працюємо за комп’ютером</a:t>
            </a:r>
            <a:endParaRPr lang="uk-UA" sz="72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359" t="3379" r="4069" b="5374"/>
          <a:stretch/>
        </p:blipFill>
        <p:spPr>
          <a:xfrm>
            <a:off x="632383" y="1918298"/>
            <a:ext cx="4622800" cy="444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8306" y="1104811"/>
            <a:ext cx="97433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2. 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Створіть фігури </a:t>
            </a:r>
            <a:r>
              <a:rPr lang="uk-UA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отворами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подані на рисунку.</a:t>
            </a: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741" y="1877409"/>
            <a:ext cx="4718050" cy="452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8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35387290"/>
              </p:ext>
            </p:extLst>
          </p:nvPr>
        </p:nvGraphicFramePr>
        <p:xfrm>
          <a:off x="304800" y="0"/>
          <a:ext cx="116713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211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863600" y="39488"/>
            <a:ext cx="10515600" cy="892175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uk-UA" sz="80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Початок роботи</a:t>
            </a:r>
            <a:endParaRPr sz="8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48458" y="1642862"/>
            <a:ext cx="53252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uk-UA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 із плюсів його використання — не потрібно створювати зайвий </a:t>
            </a:r>
            <a:r>
              <a:rPr lang="uk-UA" sz="2800" kern="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акаунт</a:t>
            </a:r>
            <a:r>
              <a:rPr lang="uk-UA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якщо ви маєте зареєстрований </a:t>
            </a:r>
            <a:r>
              <a:rPr lang="uk-UA" sz="2800" kern="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гугл-акаунт</a:t>
            </a:r>
            <a:r>
              <a:rPr lang="uk-UA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початку роботи з програмою в браузері необхідно перейти за посиланням </a:t>
            </a:r>
            <a:r>
              <a:rPr lang="uk-U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www.tinkercad.com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натиснути «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Присоединиться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800" kern="100" dirty="0">
              <a:latin typeface="Times New Roman" panose="02020603050405020304" pitchFamily="18" charset="0"/>
              <a:ea typeface="Noto Serif CJK SC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932" y="1752600"/>
            <a:ext cx="6271368" cy="3477194"/>
          </a:xfrm>
          <a:prstGeom prst="rect">
            <a:avLst/>
          </a:prstGeom>
          <a:ln w="38100">
            <a:solidFill>
              <a:schemeClr val="tx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200025"/>
            <a:ext cx="10515600" cy="867981"/>
          </a:xfrm>
        </p:spPr>
        <p:txBody>
          <a:bodyPr>
            <a:noAutofit/>
          </a:bodyPr>
          <a:lstStyle/>
          <a:p>
            <a:pPr algn="ctr"/>
            <a:r>
              <a:rPr lang="uk-UA" sz="80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Вхід/реєстрація</a:t>
            </a:r>
            <a:endParaRPr lang="uk-UA" sz="80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81151" y="1557272"/>
            <a:ext cx="680544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зареєструватися</a:t>
            </a: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ввівши</a:t>
            </a: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електронну</a:t>
            </a: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адресу, </a:t>
            </a:r>
            <a:r>
              <a:rPr lang="ru-RU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</a:t>
            </a: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маєте</a:t>
            </a: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аккаунт 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натиснути</a:t>
            </a: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«Вход с помощью учетной записи 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uk-UA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526" y="1119409"/>
            <a:ext cx="3692207" cy="558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93334"/>
            <a:ext cx="11477297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Відразу</a:t>
            </a:r>
            <a:r>
              <a:rPr lang="ru-RU" sz="5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5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входу до </a:t>
            </a:r>
            <a:r>
              <a:rPr lang="ru-RU" sz="5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5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вам </a:t>
            </a:r>
            <a:r>
              <a:rPr lang="ru-RU" sz="5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5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</a:t>
            </a:r>
            <a:r>
              <a:rPr lang="ru-RU" sz="5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5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5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54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13974273"/>
              </p:ext>
            </p:extLst>
          </p:nvPr>
        </p:nvGraphicFramePr>
        <p:xfrm>
          <a:off x="168167" y="1418897"/>
          <a:ext cx="11613930" cy="5350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79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7400" y="200025"/>
            <a:ext cx="10515600" cy="828675"/>
          </a:xfrm>
        </p:spPr>
        <p:txBody>
          <a:bodyPr>
            <a:noAutofit/>
          </a:bodyPr>
          <a:lstStyle/>
          <a:p>
            <a:pPr algn="ctr"/>
            <a:r>
              <a:rPr lang="uk-UA" sz="72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Починаємо моделювати</a:t>
            </a:r>
            <a:endParaRPr lang="uk-UA" sz="72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55027" y="1028700"/>
            <a:ext cx="116940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3000" kern="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Lohit Devanagari"/>
              </a:rPr>
              <a:t>Щоб</a:t>
            </a:r>
            <a:r>
              <a:rPr lang="ru-RU" sz="30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Lohit Devanagari"/>
              </a:rPr>
              <a:t> </a:t>
            </a:r>
            <a:r>
              <a:rPr lang="ru-RU" sz="30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Lohit Devanagari"/>
              </a:rPr>
              <a:t>почати</a:t>
            </a:r>
            <a:r>
              <a:rPr lang="ru-RU" sz="30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Lohit Devanagari"/>
              </a:rPr>
              <a:t> </a:t>
            </a:r>
            <a:r>
              <a:rPr lang="ru-RU" sz="30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Lohit Devanagari"/>
              </a:rPr>
              <a:t>моделювання</a:t>
            </a:r>
            <a:r>
              <a:rPr lang="ru-RU" sz="30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Lohit Devanagari"/>
              </a:rPr>
              <a:t>, </a:t>
            </a:r>
            <a:r>
              <a:rPr lang="ru-RU" sz="30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Lohit Devanagari"/>
              </a:rPr>
              <a:t>обираємо</a:t>
            </a:r>
            <a:r>
              <a:rPr lang="ru-RU" sz="30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Lohit Devanagari"/>
              </a:rPr>
              <a:t> </a:t>
            </a:r>
            <a:r>
              <a:rPr lang="ru-RU" sz="30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Lohit Devanagari"/>
              </a:rPr>
              <a:t>зліва</a:t>
            </a:r>
            <a:r>
              <a:rPr lang="ru-RU" sz="30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Lohit Devanagari"/>
              </a:rPr>
              <a:t> пункт </a:t>
            </a:r>
            <a:r>
              <a:rPr lang="ru-RU" sz="30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Lohit Devanagari"/>
              </a:rPr>
              <a:t>3</a:t>
            </a:r>
            <a:r>
              <a:rPr lang="en-US" sz="30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Lohit Devanagari"/>
              </a:rPr>
              <a:t>D-</a:t>
            </a:r>
            <a:r>
              <a:rPr lang="ru-RU" sz="3000" kern="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Lohit Devanagari"/>
              </a:rPr>
              <a:t>проекти</a:t>
            </a:r>
            <a:r>
              <a:rPr lang="ru-RU" sz="30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Lohit Devanagari"/>
              </a:rPr>
              <a:t> </a:t>
            </a:r>
            <a:r>
              <a:rPr lang="ru-RU" sz="30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Lohit Devanagari"/>
              </a:rPr>
              <a:t>та </a:t>
            </a:r>
            <a:r>
              <a:rPr lang="ru-RU" sz="30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Lohit Devanagari"/>
              </a:rPr>
              <a:t>натискаємо</a:t>
            </a:r>
            <a:r>
              <a:rPr lang="ru-RU" sz="30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Lohit Devanagari"/>
              </a:rPr>
              <a:t> кнопку </a:t>
            </a:r>
            <a:r>
              <a:rPr lang="ru-RU" sz="30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Lohit Devanagari"/>
              </a:rPr>
              <a:t>«Создать новый проект». </a:t>
            </a:r>
            <a:endParaRPr lang="uk-UA" sz="3000" b="1" kern="100" dirty="0">
              <a:latin typeface="Liberation Serif"/>
              <a:ea typeface="Noto Serif CJK SC"/>
              <a:cs typeface="Lohit Devanaga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133599"/>
            <a:ext cx="9550400" cy="4550106"/>
          </a:xfrm>
          <a:prstGeom prst="rect">
            <a:avLst/>
          </a:prstGeom>
        </p:spPr>
      </p:pic>
      <p:sp>
        <p:nvSpPr>
          <p:cNvPr id="7" name="Округлений прямокутник 6"/>
          <p:cNvSpPr/>
          <p:nvPr/>
        </p:nvSpPr>
        <p:spPr>
          <a:xfrm>
            <a:off x="3340100" y="4421352"/>
            <a:ext cx="1828800" cy="6713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ілка вправо 7"/>
          <p:cNvSpPr/>
          <p:nvPr/>
        </p:nvSpPr>
        <p:spPr>
          <a:xfrm rot="8287948">
            <a:off x="5149970" y="4112269"/>
            <a:ext cx="1297701" cy="4396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995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98425"/>
            <a:ext cx="10515600" cy="828675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Робоча</a:t>
            </a:r>
            <a:r>
              <a:rPr lang="ru-RU" sz="80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площина</a:t>
            </a:r>
            <a:endParaRPr lang="uk-UA" sz="80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77874" y="927100"/>
            <a:ext cx="11747426" cy="314960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3600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блакитна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сітка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Рабоч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плоск-ть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деталі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площина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виглядає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аркуш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міліметрового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паперу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60000" algn="just"/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поділений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1 см «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сітки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товсті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сині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та 1 мм «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допоміжні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сітки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тонкі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сині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розміром вона відповідає розміру стола 3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-принтера, на якому потім створені моделі можна роздрукувати.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004" y="4076700"/>
            <a:ext cx="7875996" cy="279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3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190574" y="1189850"/>
            <a:ext cx="12001426" cy="154065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360000" algn="just"/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правому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нижньому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куті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кнопка 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«Редактировать сетку», 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вам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змінити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робочої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площини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47" y="2730500"/>
            <a:ext cx="11175280" cy="3691534"/>
          </a:xfrm>
          <a:prstGeom prst="rect">
            <a:avLst/>
          </a:prstGeom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838200" y="217309"/>
            <a:ext cx="10515600" cy="828675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Робоча</a:t>
            </a:r>
            <a:r>
              <a:rPr lang="ru-RU" sz="80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площина</a:t>
            </a:r>
            <a:endParaRPr lang="uk-UA" sz="80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30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вітряний поті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747</Words>
  <Application>Microsoft Office PowerPoint</Application>
  <PresentationFormat>Широкий екран</PresentationFormat>
  <Paragraphs>98</Paragraphs>
  <Slides>20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9" baseType="lpstr">
      <vt:lpstr>Arial</vt:lpstr>
      <vt:lpstr>Calibri</vt:lpstr>
      <vt:lpstr>Liberation Serif</vt:lpstr>
      <vt:lpstr>Lohit Devanagari</vt:lpstr>
      <vt:lpstr>Noto Serif CJK SC</vt:lpstr>
      <vt:lpstr>Times New Roman</vt:lpstr>
      <vt:lpstr>Verdana</vt:lpstr>
      <vt:lpstr>Wingdings 3</vt:lpstr>
      <vt:lpstr>Тема Office</vt:lpstr>
      <vt:lpstr>Знайомство з програмою Tincercad</vt:lpstr>
      <vt:lpstr>Tinkercad</vt:lpstr>
      <vt:lpstr>Презентація PowerPoint</vt:lpstr>
      <vt:lpstr>Початок роботи</vt:lpstr>
      <vt:lpstr>Вхід/реєстрація</vt:lpstr>
      <vt:lpstr>Відразу після входу до системи вам будуть доступні такі функції:</vt:lpstr>
      <vt:lpstr>Починаємо моделювати</vt:lpstr>
      <vt:lpstr>Робоча площина</vt:lpstr>
      <vt:lpstr>Робоча площина</vt:lpstr>
      <vt:lpstr>Інтерфейс програми Tinkercad </vt:lpstr>
      <vt:lpstr>Інтерфейс програми Tinkercad </vt:lpstr>
      <vt:lpstr>Призначення кнопок миші</vt:lpstr>
      <vt:lpstr>Додавання об’єкта</vt:lpstr>
      <vt:lpstr>Властивості об’єкта</vt:lpstr>
      <vt:lpstr>Вікно «Форма»</vt:lpstr>
      <vt:lpstr>Об’єднання об’єктів</vt:lpstr>
      <vt:lpstr>Об’єднання об’єктів</vt:lpstr>
      <vt:lpstr>Отвір в об’єкті</vt:lpstr>
      <vt:lpstr>Працюємо за комп’ютером</vt:lpstr>
      <vt:lpstr>Працюємо за комп’ютером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Знайомство з програмою Tincercad</dc:title>
  <dc:creator>Карпенко Наталія Василівна</dc:creator>
  <cp:lastModifiedBy>Windows User</cp:lastModifiedBy>
  <cp:revision>32</cp:revision>
  <dcterms:modified xsi:type="dcterms:W3CDTF">2021-10-28T09:41:38Z</dcterms:modified>
</cp:coreProperties>
</file>