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72FF-AA37-4454-BC42-53E241A5312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9C7-D2B0-4AE8-AA97-3119716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6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72FF-AA37-4454-BC42-53E241A5312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9C7-D2B0-4AE8-AA97-3119716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8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72FF-AA37-4454-BC42-53E241A5312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9C7-D2B0-4AE8-AA97-3119716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7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72FF-AA37-4454-BC42-53E241A5312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9C7-D2B0-4AE8-AA97-3119716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2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72FF-AA37-4454-BC42-53E241A5312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9C7-D2B0-4AE8-AA97-3119716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72FF-AA37-4454-BC42-53E241A5312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9C7-D2B0-4AE8-AA97-3119716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9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72FF-AA37-4454-BC42-53E241A5312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9C7-D2B0-4AE8-AA97-3119716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7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72FF-AA37-4454-BC42-53E241A5312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9C7-D2B0-4AE8-AA97-3119716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72FF-AA37-4454-BC42-53E241A5312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9C7-D2B0-4AE8-AA97-3119716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4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72FF-AA37-4454-BC42-53E241A5312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9C7-D2B0-4AE8-AA97-3119716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5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72FF-AA37-4454-BC42-53E241A5312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9C7-D2B0-4AE8-AA97-3119716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472FF-AA37-4454-BC42-53E241A5312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6A9C7-D2B0-4AE8-AA97-3119716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1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273" y="3644538"/>
            <a:ext cx="2377760" cy="1645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75" y="3654142"/>
            <a:ext cx="2723050" cy="16640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86550" y="121316"/>
            <a:ext cx="9097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Складний процес – влаштування монолітного фундаменту</a:t>
            </a:r>
            <a:endParaRPr lang="uk-U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909" y="788786"/>
            <a:ext cx="3162017" cy="1967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53" y="1429859"/>
            <a:ext cx="2839935" cy="16471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727" y="1222777"/>
            <a:ext cx="2960047" cy="1975516"/>
          </a:xfrm>
          <a:prstGeom prst="rect">
            <a:avLst/>
          </a:prstGeom>
        </p:spPr>
      </p:pic>
      <p:sp>
        <p:nvSpPr>
          <p:cNvPr id="19" name="Стрелка влево 18"/>
          <p:cNvSpPr/>
          <p:nvPr/>
        </p:nvSpPr>
        <p:spPr>
          <a:xfrm>
            <a:off x="3267896" y="1871999"/>
            <a:ext cx="982295" cy="3385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7755153" y="1911928"/>
            <a:ext cx="935347" cy="341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337160" y="2835542"/>
            <a:ext cx="300446" cy="796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321826" y="2846498"/>
            <a:ext cx="313508" cy="796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3087831"/>
            <a:ext cx="35089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Простий процес – земляні роботи</a:t>
            </a:r>
            <a:endPara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87719" y="5329038"/>
            <a:ext cx="42425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Простий процес – влаштування опалубки</a:t>
            </a:r>
            <a:endPara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39087" y="5329038"/>
            <a:ext cx="47028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Простий процес – влаштування каркасів, сіток</a:t>
            </a:r>
            <a:endPara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458868" y="3204197"/>
            <a:ext cx="32360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Простий процес – </a:t>
            </a:r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бетонування</a:t>
            </a:r>
            <a:endPara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44532" y="3424429"/>
            <a:ext cx="261257" cy="489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907114" y="3414143"/>
            <a:ext cx="204228" cy="473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91910" y="3887842"/>
            <a:ext cx="17025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Робочі операції</a:t>
            </a:r>
            <a:endPara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3137267" y="5708725"/>
            <a:ext cx="261257" cy="489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250191" y="5708725"/>
            <a:ext cx="204228" cy="473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932817" y="6197745"/>
            <a:ext cx="17025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Робочі операції</a:t>
            </a:r>
            <a:endPara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6947267" y="5688897"/>
            <a:ext cx="261257" cy="489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9634666" y="3532024"/>
            <a:ext cx="261257" cy="489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0670744" y="3504769"/>
            <a:ext cx="204228" cy="473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903894" y="6168444"/>
            <a:ext cx="17025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Робочі операції</a:t>
            </a:r>
            <a:endPara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504491" y="4078467"/>
            <a:ext cx="17025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Робочі операції</a:t>
            </a:r>
            <a:endPara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8222826" y="5688897"/>
            <a:ext cx="204228" cy="473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-649" y="4301519"/>
            <a:ext cx="259288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(землекопи, геодезисти)</a:t>
            </a:r>
            <a:endPara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36686" y="6497133"/>
            <a:ext cx="10995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uk-UA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</a:t>
            </a:r>
            <a:r>
              <a:rPr lang="uk-UA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сляри</a:t>
            </a:r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913739" y="6492612"/>
            <a:ext cx="16202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арматурники</a:t>
            </a:r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391510" y="4390577"/>
            <a:ext cx="19284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бетонувальники</a:t>
            </a:r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33726" y="424029"/>
            <a:ext cx="23485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комплексна бригада</a:t>
            </a:r>
            <a:r>
              <a:rPr lang="uk-UA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uk-U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04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54" y="324010"/>
            <a:ext cx="2817206" cy="20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94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53</Words>
  <Application>Microsoft Office PowerPoint</Application>
  <PresentationFormat>Широкоэкранный</PresentationFormat>
  <Paragraphs>14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2022-09-07T18:10:42Z</dcterms:created>
  <dcterms:modified xsi:type="dcterms:W3CDTF">2022-09-07T18:44:34Z</dcterms:modified>
</cp:coreProperties>
</file>