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72" r:id="rId1"/>
  </p:sldMasterIdLst>
  <p:notesMasterIdLst>
    <p:notesMasterId r:id="rId7"/>
  </p:notesMasterIdLst>
  <p:sldIdLst>
    <p:sldId id="256" r:id="rId2"/>
    <p:sldId id="265" r:id="rId3"/>
    <p:sldId id="266" r:id="rId4"/>
    <p:sldId id="267" r:id="rId5"/>
    <p:sldId id="268" r:id="rId6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89806" autoAdjust="0"/>
  </p:normalViewPr>
  <p:slideViewPr>
    <p:cSldViewPr snapToGrid="0">
      <p:cViewPr varScale="1">
        <p:scale>
          <a:sx n="77" d="100"/>
          <a:sy n="77" d="100"/>
        </p:scale>
        <p:origin x="1618" y="6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71FCF853-3C58-4D73-B726-702136DB37A7}" type="datetimeFigureOut">
              <a:rPr lang="ru-RU"/>
              <a:pPr>
                <a:defRPr/>
              </a:pPr>
              <a:t>07.04.2023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/>
              <a:t>Образец текста</a:t>
            </a:r>
          </a:p>
          <a:p>
            <a:pPr lvl="1"/>
            <a:r>
              <a:rPr lang="ru-RU" noProof="0"/>
              <a:t>Второй уровень</a:t>
            </a:r>
          </a:p>
          <a:p>
            <a:pPr lvl="2"/>
            <a:r>
              <a:rPr lang="ru-RU" noProof="0"/>
              <a:t>Третий уровень</a:t>
            </a:r>
          </a:p>
          <a:p>
            <a:pPr lvl="3"/>
            <a:r>
              <a:rPr lang="ru-RU" noProof="0"/>
              <a:t>Четвертый уровень</a:t>
            </a:r>
          </a:p>
          <a:p>
            <a:pPr lvl="4"/>
            <a:r>
              <a:rPr lang="ru-RU" noProof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20C25682-C441-4AB1-B931-6B77AEC21C33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7A4C5B-E092-4EAF-A961-9852248AA3DF}" type="datetime8">
              <a:rPr lang="ru-RU"/>
              <a:pPr>
                <a:defRPr/>
              </a:pPr>
              <a:t>07.04.2023 9:06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«Водоотведение» Зайцева М.И.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AC5934-962D-45EC-B470-5E01113FA104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73FD6E-F0C8-4DF9-A39F-9ECD15DD4B5B}" type="datetime8">
              <a:rPr lang="ru-RU"/>
              <a:pPr>
                <a:defRPr/>
              </a:pPr>
              <a:t>07.04.2023 9:06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«Водоотведение» Зайцева М.И.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EB6175-6540-4201-8594-B072D25AE783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531F2C-69AA-497E-A18A-9961833E35CE}" type="datetime8">
              <a:rPr lang="ru-RU"/>
              <a:pPr>
                <a:defRPr/>
              </a:pPr>
              <a:t>07.04.2023 9:06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«Водоотведение» Зайцева М.И.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2005B4-4CFB-453E-8D3E-C0C3D1E911CF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F3B087-AAA5-4EF2-9988-B5808B2C8F33}" type="datetime8">
              <a:rPr lang="ru-RU"/>
              <a:pPr>
                <a:defRPr/>
              </a:pPr>
              <a:t>07.04.2023 9:06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«Водоотведение» Зайцева М.И.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247B73-90FC-4D2C-B5F8-56F1E7B6B75C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015BC6-84C3-4F17-AB40-B5F9C8AB150B}" type="datetime8">
              <a:rPr lang="ru-RU"/>
              <a:pPr>
                <a:defRPr/>
              </a:pPr>
              <a:t>07.04.2023 9:06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«Водоотведение» Зайцева М.И.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42C967-B133-45F9-A0B4-243E949A1104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439874-1A80-4BF7-AFD1-C69590E35615}" type="datetime8">
              <a:rPr lang="ru-RU"/>
              <a:pPr>
                <a:defRPr/>
              </a:pPr>
              <a:t>07.04.2023 9:06</a:t>
            </a:fld>
            <a:endParaRPr lang="ru-RU" dirty="0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«Водоотведение» Зайцева М.И.</a:t>
            </a:r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7EC317-956B-4867-91BD-AAB63EABBF0D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6E2A59-76AA-4CAE-8F3F-EAF7C51D1DBA}" type="datetime8">
              <a:rPr lang="ru-RU"/>
              <a:pPr>
                <a:defRPr/>
              </a:pPr>
              <a:t>07.04.2023 9:06</a:t>
            </a:fld>
            <a:endParaRPr lang="ru-RU" dirty="0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«Водоотведение» Зайцева М.И.</a:t>
            </a:r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2F5693-7FC3-4650-8CB4-2E471A1348E7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AEC9B0-CB82-4535-9EE1-329D5115DB1E}" type="datetime8">
              <a:rPr lang="ru-RU"/>
              <a:pPr>
                <a:defRPr/>
              </a:pPr>
              <a:t>07.04.2023 9:06</a:t>
            </a:fld>
            <a:endParaRPr lang="ru-RU" dirty="0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«Водоотведение» Зайцева М.И.</a:t>
            </a:r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37A50B-53E3-4699-B05B-48112D6B51E3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40F0D5-8688-4CD5-8015-283460A717E1}" type="datetime8">
              <a:rPr lang="ru-RU"/>
              <a:pPr>
                <a:defRPr/>
              </a:pPr>
              <a:t>07.04.2023 9:06</a:t>
            </a:fld>
            <a:endParaRPr lang="ru-RU" dirty="0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«Водоотведение» Зайцева М.И.</a:t>
            </a:r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34F71F-DDCF-464B-9088-46559443DF87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57B5C0-5BC6-4FC2-BA84-0114CA36420E}" type="datetime8">
              <a:rPr lang="ru-RU"/>
              <a:pPr>
                <a:defRPr/>
              </a:pPr>
              <a:t>07.04.2023 9:06</a:t>
            </a:fld>
            <a:endParaRPr lang="ru-RU" dirty="0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«Водоотведение» Зайцева М.И.</a:t>
            </a:r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88BF25-C74B-4FD0-B798-6A153D08E1E7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4B7FB0-7451-45DC-B434-A8DA01A2E3D3}" type="datetime8">
              <a:rPr lang="ru-RU"/>
              <a:pPr>
                <a:defRPr/>
              </a:pPr>
              <a:t>07.04.2023 9:06</a:t>
            </a:fld>
            <a:endParaRPr lang="ru-RU" dirty="0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«Водоотведение» Зайцева М.И.</a:t>
            </a:r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AF1B4C-EB70-4FD3-B4BC-885052AE88DA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142875" y="142875"/>
            <a:ext cx="8858250" cy="1214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117475" y="1500188"/>
            <a:ext cx="8909050" cy="4857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0" y="64928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C7789DA2-0347-49FB-892F-853C8DE16127}" type="datetime8">
              <a:rPr lang="ru-RU"/>
              <a:pPr>
                <a:defRPr/>
              </a:pPr>
              <a:t>07.04.2023 9:06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308225" y="6492875"/>
            <a:ext cx="4089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ru-RU"/>
              <a:t>«Водоотведение» Зайцева М.И.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588375" y="6535738"/>
            <a:ext cx="555625" cy="3222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A1504FF3-6E09-4460-8629-9CB6D635B9C7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9" r:id="rId1"/>
    <p:sldLayoutId id="2147483700" r:id="rId2"/>
    <p:sldLayoutId id="2147483701" r:id="rId3"/>
    <p:sldLayoutId id="2147483702" r:id="rId4"/>
    <p:sldLayoutId id="2147483703" r:id="rId5"/>
    <p:sldLayoutId id="2147483704" r:id="rId6"/>
    <p:sldLayoutId id="2147483705" r:id="rId7"/>
    <p:sldLayoutId id="2147483706" r:id="rId8"/>
    <p:sldLayoutId id="2147483707" r:id="rId9"/>
    <p:sldLayoutId id="2147483708" r:id="rId10"/>
    <p:sldLayoutId id="2147483709" r:id="rId11"/>
  </p:sldLayoutIdLst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Blip>
          <a:blip r:embed="rId14"/>
        </a:buBlip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wmf"/><Relationship Id="rId9" Type="http://schemas.openxmlformats.org/officeDocument/2006/relationships/image" Target="../media/image11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wmf"/><Relationship Id="rId3" Type="http://schemas.openxmlformats.org/officeDocument/2006/relationships/image" Target="../media/image13.wmf"/><Relationship Id="rId7" Type="http://schemas.openxmlformats.org/officeDocument/2006/relationships/image" Target="../media/image17.wmf"/><Relationship Id="rId2" Type="http://schemas.openxmlformats.org/officeDocument/2006/relationships/image" Target="../media/image12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6.wmf"/><Relationship Id="rId5" Type="http://schemas.openxmlformats.org/officeDocument/2006/relationships/image" Target="../media/image15.wmf"/><Relationship Id="rId4" Type="http://schemas.openxmlformats.org/officeDocument/2006/relationships/image" Target="../media/image14.w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wmf"/><Relationship Id="rId2" Type="http://schemas.openxmlformats.org/officeDocument/2006/relationships/image" Target="../media/image19.wm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2.wmf"/><Relationship Id="rId4" Type="http://schemas.openxmlformats.org/officeDocument/2006/relationships/image" Target="../media/image21.w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wmf"/><Relationship Id="rId2" Type="http://schemas.openxmlformats.org/officeDocument/2006/relationships/image" Target="../media/image23.wm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6.wmf"/><Relationship Id="rId4" Type="http://schemas.openxmlformats.org/officeDocument/2006/relationships/image" Target="../media/image25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Заголовок 1"/>
          <p:cNvSpPr>
            <a:spLocks noGrp="1"/>
          </p:cNvSpPr>
          <p:nvPr>
            <p:ph type="ctrTitle"/>
          </p:nvPr>
        </p:nvSpPr>
        <p:spPr>
          <a:xfrm>
            <a:off x="779463" y="1354818"/>
            <a:ext cx="7772400" cy="1470025"/>
          </a:xfrm>
        </p:spPr>
        <p:txBody>
          <a:bodyPr/>
          <a:lstStyle/>
          <a:p>
            <a:pPr eaLnBrk="1" hangingPunct="1"/>
            <a:r>
              <a:rPr lang="uk-UA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САНІТАРНО-ТЕХНІЧНЕ ОБЛАДНАННЯ БУДІВЕЛЬ</a:t>
            </a:r>
            <a:br>
              <a:rPr lang="ru-RU" dirty="0"/>
            </a:br>
            <a:r>
              <a:rPr lang="uk-UA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(умовні позначення)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3489318"/>
            <a:ext cx="3368682" cy="33686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Умовні позначення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31883" y="1500188"/>
            <a:ext cx="7594642" cy="4857750"/>
          </a:xfrm>
        </p:spPr>
        <p:txBody>
          <a:bodyPr/>
          <a:lstStyle/>
          <a:p>
            <a:pPr>
              <a:buNone/>
            </a:pPr>
            <a:r>
              <a:rPr lang="ru-RU" dirty="0"/>
              <a:t>видима д</a:t>
            </a:r>
            <a:r>
              <a:rPr lang="uk-UA" dirty="0" err="1"/>
              <a:t>ілянка</a:t>
            </a:r>
            <a:r>
              <a:rPr lang="uk-UA" dirty="0"/>
              <a:t> трубопроводу В1 (відкрите прокладання) </a:t>
            </a:r>
          </a:p>
          <a:p>
            <a:pPr>
              <a:buNone/>
            </a:pPr>
            <a:r>
              <a:rPr lang="en-US" dirty="0" err="1"/>
              <a:t>невидим</a:t>
            </a:r>
            <a:r>
              <a:rPr lang="uk-UA" dirty="0"/>
              <a:t>а</a:t>
            </a:r>
            <a:r>
              <a:rPr lang="en-US" dirty="0"/>
              <a:t> </a:t>
            </a:r>
            <a:r>
              <a:rPr lang="uk-UA" dirty="0"/>
              <a:t>ділянка трубопроводу К1 </a:t>
            </a:r>
            <a:r>
              <a:rPr lang="en-US" dirty="0"/>
              <a:t>(</a:t>
            </a:r>
            <a:r>
              <a:rPr lang="uk-UA" dirty="0"/>
              <a:t>приховане прокладання</a:t>
            </a:r>
            <a:r>
              <a:rPr lang="en-US" dirty="0"/>
              <a:t>)</a:t>
            </a:r>
            <a:endParaRPr lang="ru-RU" dirty="0"/>
          </a:p>
          <a:p>
            <a:pPr>
              <a:buNone/>
            </a:pPr>
            <a:r>
              <a:rPr lang="ru-RU" dirty="0"/>
              <a:t>п</a:t>
            </a:r>
            <a:r>
              <a:rPr lang="en-US" dirty="0" err="1"/>
              <a:t>ере</a:t>
            </a:r>
            <a:r>
              <a:rPr lang="uk-UA" dirty="0"/>
              <a:t>тин труб</a:t>
            </a:r>
            <a:endParaRPr lang="ru-RU" dirty="0"/>
          </a:p>
          <a:p>
            <a:pPr>
              <a:buNone/>
            </a:pPr>
            <a:r>
              <a:rPr lang="en-US" dirty="0" err="1"/>
              <a:t>кран</a:t>
            </a:r>
            <a:r>
              <a:rPr lang="en-US" dirty="0"/>
              <a:t> </a:t>
            </a:r>
            <a:r>
              <a:rPr lang="en-US" dirty="0" err="1"/>
              <a:t>водоразб</a:t>
            </a:r>
            <a:r>
              <a:rPr lang="uk-UA" dirty="0"/>
              <a:t>і</a:t>
            </a:r>
            <a:r>
              <a:rPr lang="en-US" dirty="0" err="1"/>
              <a:t>рн</a:t>
            </a:r>
            <a:r>
              <a:rPr lang="uk-UA" dirty="0"/>
              <a:t>и</a:t>
            </a:r>
            <a:r>
              <a:rPr lang="en-US" dirty="0"/>
              <a:t>й</a:t>
            </a:r>
            <a:endParaRPr lang="ru-RU" dirty="0"/>
          </a:p>
          <a:p>
            <a:pPr>
              <a:buNone/>
            </a:pPr>
            <a:r>
              <a:rPr lang="en-US" dirty="0" err="1"/>
              <a:t>кран</a:t>
            </a:r>
            <a:r>
              <a:rPr lang="en-US" dirty="0"/>
              <a:t> </a:t>
            </a:r>
            <a:r>
              <a:rPr lang="uk-UA" dirty="0"/>
              <a:t>для поливу</a:t>
            </a:r>
            <a:endParaRPr lang="ru-RU" dirty="0"/>
          </a:p>
          <a:p>
            <a:pPr marL="0" indent="0">
              <a:buNone/>
            </a:pPr>
            <a:r>
              <a:rPr lang="en-US" dirty="0" err="1"/>
              <a:t>вентиль</a:t>
            </a:r>
            <a:r>
              <a:rPr lang="en-US" dirty="0"/>
              <a:t> </a:t>
            </a:r>
            <a:r>
              <a:rPr lang="en-US" dirty="0" err="1"/>
              <a:t>зап</a:t>
            </a:r>
            <a:r>
              <a:rPr lang="uk-UA" dirty="0"/>
              <a:t>і</a:t>
            </a:r>
            <a:r>
              <a:rPr lang="en-US" dirty="0" err="1"/>
              <a:t>рн</a:t>
            </a:r>
            <a:r>
              <a:rPr lang="uk-UA" dirty="0"/>
              <a:t>и</a:t>
            </a:r>
            <a:r>
              <a:rPr lang="en-US" dirty="0"/>
              <a:t>й (</a:t>
            </a:r>
            <a:r>
              <a:rPr lang="en-US" dirty="0">
                <a:solidFill>
                  <a:srgbClr val="000000"/>
                </a:solidFill>
                <a:latin typeface="Symbol"/>
                <a:ea typeface="Times New Roman"/>
                <a:cs typeface="Times New Roman"/>
              </a:rPr>
              <a:t>Æ</a:t>
            </a:r>
            <a:r>
              <a:rPr lang="en-US" dirty="0"/>
              <a:t> 15, 20, 25, 32, 40 </a:t>
            </a:r>
            <a:r>
              <a:rPr lang="en-US" dirty="0" err="1"/>
              <a:t>мм</a:t>
            </a:r>
            <a:r>
              <a:rPr lang="en-US" dirty="0"/>
              <a:t>)</a:t>
            </a:r>
            <a:endParaRPr lang="ru-RU" dirty="0"/>
          </a:p>
          <a:p>
            <a:pPr>
              <a:buNone/>
            </a:pPr>
            <a:r>
              <a:rPr lang="en-US" dirty="0" err="1"/>
              <a:t>за</a:t>
            </a:r>
            <a:r>
              <a:rPr lang="uk-UA" dirty="0" err="1"/>
              <a:t>сувка</a:t>
            </a:r>
            <a:r>
              <a:rPr lang="en-US" dirty="0"/>
              <a:t> (</a:t>
            </a:r>
            <a:r>
              <a:rPr lang="en-US" dirty="0">
                <a:solidFill>
                  <a:srgbClr val="000000"/>
                </a:solidFill>
                <a:latin typeface="Symbol"/>
                <a:ea typeface="Times New Roman"/>
                <a:cs typeface="Times New Roman"/>
              </a:rPr>
              <a:t>Æ</a:t>
            </a:r>
            <a:r>
              <a:rPr lang="en-US" dirty="0"/>
              <a:t> 50 </a:t>
            </a:r>
            <a:r>
              <a:rPr lang="en-US" dirty="0" err="1"/>
              <a:t>мм</a:t>
            </a:r>
            <a:r>
              <a:rPr lang="en-US" dirty="0"/>
              <a:t> и </a:t>
            </a:r>
            <a:r>
              <a:rPr lang="en-US" dirty="0" err="1"/>
              <a:t>более</a:t>
            </a:r>
            <a:r>
              <a:rPr lang="en-US" dirty="0"/>
              <a:t>)</a:t>
            </a:r>
            <a:endParaRPr lang="ru-RU" dirty="0"/>
          </a:p>
          <a:p>
            <a:pPr>
              <a:buNone/>
            </a:pPr>
            <a:r>
              <a:rPr lang="uk-UA" dirty="0"/>
              <a:t>зворотній клапан</a:t>
            </a:r>
            <a:endParaRPr lang="ru-RU" dirty="0"/>
          </a:p>
          <a:p>
            <a:pPr>
              <a:buNone/>
            </a:pP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6F3B087-AAA5-4EF2-9988-B5808B2C8F33}" type="datetime8">
              <a:rPr lang="ru-RU" smtClean="0"/>
              <a:pPr>
                <a:defRPr/>
              </a:pPr>
              <a:t>07.04.2023 9:06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/>
              <a:t>«Водоотведение» Зайцева М.И.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8247B73-90FC-4D2C-B5F8-56F1E7B6B75C}" type="slidenum">
              <a:rPr lang="ru-RU" smtClean="0"/>
              <a:pPr>
                <a:defRPr/>
              </a:pPr>
              <a:t>2</a:t>
            </a:fld>
            <a:endParaRPr lang="ru-RU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681185"/>
            <a:ext cx="1395369" cy="3317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2662227"/>
            <a:ext cx="1414288" cy="2841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3319461"/>
            <a:ext cx="1466706" cy="5809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0" y="4013208"/>
            <a:ext cx="1176291" cy="4799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4" name="Picture 6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0" y="4451364"/>
            <a:ext cx="1212804" cy="6087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5" name="Picture 7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0" y="5108598"/>
            <a:ext cx="1168806" cy="2888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6" name="Picture 8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0" y="5583267"/>
            <a:ext cx="1181839" cy="2921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7" name="Picture 9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0" y="6021423"/>
            <a:ext cx="1249317" cy="416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Умовні позначення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552534" y="1139407"/>
            <a:ext cx="7448591" cy="4857750"/>
          </a:xfrm>
        </p:spPr>
        <p:txBody>
          <a:bodyPr/>
          <a:lstStyle/>
          <a:p>
            <a:pPr marL="0" indent="0">
              <a:buNone/>
            </a:pPr>
            <a:r>
              <a:rPr lang="en-US" dirty="0" err="1"/>
              <a:t>водом</a:t>
            </a:r>
            <a:r>
              <a:rPr lang="uk-UA" dirty="0"/>
              <a:t>і</a:t>
            </a:r>
            <a:r>
              <a:rPr lang="en-US" dirty="0"/>
              <a:t>р (</a:t>
            </a:r>
            <a:r>
              <a:rPr lang="uk-UA" dirty="0"/>
              <a:t>лічильник витрат води</a:t>
            </a:r>
            <a:r>
              <a:rPr lang="en-US" dirty="0"/>
              <a:t>)</a:t>
            </a:r>
            <a:endParaRPr lang="ru-RU" dirty="0"/>
          </a:p>
          <a:p>
            <a:pPr>
              <a:buNone/>
            </a:pPr>
            <a:r>
              <a:rPr lang="ru-RU" dirty="0"/>
              <a:t>трап </a:t>
            </a:r>
            <a:r>
              <a:rPr lang="ru-RU" dirty="0" err="1"/>
              <a:t>надпідлоговий</a:t>
            </a:r>
            <a:r>
              <a:rPr lang="ru-RU" dirty="0"/>
              <a:t> з сифоном (</a:t>
            </a:r>
            <a:r>
              <a:rPr lang="ru-RU" dirty="0" err="1"/>
              <a:t>гідрозатвором</a:t>
            </a:r>
            <a:r>
              <a:rPr lang="ru-RU" dirty="0"/>
              <a:t>).</a:t>
            </a:r>
          </a:p>
          <a:p>
            <a:pPr marL="0" indent="0">
              <a:buNone/>
            </a:pPr>
            <a:r>
              <a:rPr lang="ru-RU" dirty="0"/>
              <a:t>воронка </a:t>
            </a:r>
            <a:r>
              <a:rPr lang="ru-RU" dirty="0" err="1"/>
              <a:t>водостічна</a:t>
            </a:r>
            <a:r>
              <a:rPr lang="ru-RU" dirty="0"/>
              <a:t> </a:t>
            </a:r>
            <a:r>
              <a:rPr lang="ru-RU" dirty="0" err="1"/>
              <a:t>колпакова</a:t>
            </a:r>
            <a:r>
              <a:rPr lang="ru-RU" dirty="0"/>
              <a:t> (для </a:t>
            </a:r>
            <a:r>
              <a:rPr lang="ru-RU" dirty="0" err="1"/>
              <a:t>неексплуатуємих</a:t>
            </a:r>
            <a:r>
              <a:rPr lang="ru-RU" dirty="0"/>
              <a:t> </a:t>
            </a:r>
            <a:r>
              <a:rPr lang="ru-RU" dirty="0" err="1"/>
              <a:t>покрівель</a:t>
            </a:r>
            <a:r>
              <a:rPr lang="ru-RU" dirty="0"/>
              <a:t>).</a:t>
            </a:r>
          </a:p>
          <a:p>
            <a:pPr marL="0" indent="0">
              <a:buNone/>
            </a:pPr>
            <a:r>
              <a:rPr lang="en-US" dirty="0" err="1"/>
              <a:t>воронка</a:t>
            </a:r>
            <a:r>
              <a:rPr lang="en-US" dirty="0"/>
              <a:t> </a:t>
            </a:r>
            <a:r>
              <a:rPr lang="en-US" dirty="0" err="1"/>
              <a:t>водост</a:t>
            </a:r>
            <a:r>
              <a:rPr lang="uk-UA" dirty="0" err="1"/>
              <a:t>ічна</a:t>
            </a:r>
            <a:r>
              <a:rPr lang="uk-UA" dirty="0"/>
              <a:t> плоска </a:t>
            </a:r>
            <a:r>
              <a:rPr lang="en-US" dirty="0"/>
              <a:t>(</a:t>
            </a:r>
            <a:r>
              <a:rPr lang="en-US" dirty="0" err="1"/>
              <a:t>для</a:t>
            </a:r>
            <a:r>
              <a:rPr lang="en-US" dirty="0"/>
              <a:t> </a:t>
            </a:r>
            <a:r>
              <a:rPr lang="uk-UA" dirty="0"/>
              <a:t>е</a:t>
            </a:r>
            <a:r>
              <a:rPr lang="en-US" dirty="0" err="1"/>
              <a:t>ксплуат</a:t>
            </a:r>
            <a:r>
              <a:rPr lang="uk-UA" dirty="0" err="1"/>
              <a:t>уємих</a:t>
            </a:r>
            <a:r>
              <a:rPr lang="uk-UA" dirty="0"/>
              <a:t> покрівель</a:t>
            </a:r>
            <a:r>
              <a:rPr lang="en-US" dirty="0"/>
              <a:t>).</a:t>
            </a:r>
            <a:endParaRPr lang="ru-RU" dirty="0"/>
          </a:p>
          <a:p>
            <a:pPr marL="0" indent="0">
              <a:buNone/>
            </a:pPr>
            <a:r>
              <a:rPr lang="ru-RU" dirty="0"/>
              <a:t>т</a:t>
            </a:r>
            <a:r>
              <a:rPr lang="en-US" dirty="0" err="1"/>
              <a:t>руба</a:t>
            </a:r>
            <a:r>
              <a:rPr lang="en-US" dirty="0"/>
              <a:t> </a:t>
            </a:r>
            <a:r>
              <a:rPr lang="en-US" dirty="0" err="1"/>
              <a:t>ра</a:t>
            </a:r>
            <a:r>
              <a:rPr lang="uk-UA" dirty="0"/>
              <a:t>з</a:t>
            </a:r>
            <a:r>
              <a:rPr lang="en-US" dirty="0" err="1"/>
              <a:t>трубная</a:t>
            </a:r>
            <a:r>
              <a:rPr lang="en-US" dirty="0"/>
              <a:t> </a:t>
            </a:r>
            <a:r>
              <a:rPr lang="en-US" dirty="0" err="1"/>
              <a:t>канал</a:t>
            </a:r>
            <a:r>
              <a:rPr lang="uk-UA" dirty="0"/>
              <a:t>і</a:t>
            </a:r>
            <a:r>
              <a:rPr lang="en-US" dirty="0" err="1"/>
              <a:t>зац</a:t>
            </a:r>
            <a:r>
              <a:rPr lang="uk-UA" dirty="0" err="1"/>
              <a:t>ійна</a:t>
            </a:r>
            <a:endParaRPr lang="ru-RU" dirty="0"/>
          </a:p>
          <a:p>
            <a:pPr marL="0" indent="0">
              <a:buNone/>
            </a:pPr>
            <a:r>
              <a:rPr lang="en-US" dirty="0" err="1"/>
              <a:t>кол</a:t>
            </a:r>
            <a:r>
              <a:rPr lang="uk-UA" dirty="0"/>
              <a:t>і</a:t>
            </a:r>
            <a:r>
              <a:rPr lang="en-US" dirty="0" err="1"/>
              <a:t>но</a:t>
            </a:r>
            <a:r>
              <a:rPr lang="en-US" dirty="0"/>
              <a:t> (</a:t>
            </a:r>
            <a:r>
              <a:rPr lang="en-US" dirty="0" err="1"/>
              <a:t>для</a:t>
            </a:r>
            <a:r>
              <a:rPr lang="en-US" dirty="0"/>
              <a:t> </a:t>
            </a:r>
            <a:r>
              <a:rPr lang="en-US" dirty="0" err="1"/>
              <a:t>поворот</a:t>
            </a:r>
            <a:r>
              <a:rPr lang="uk-UA" dirty="0"/>
              <a:t>у</a:t>
            </a:r>
            <a:r>
              <a:rPr lang="en-US" dirty="0"/>
              <a:t> </a:t>
            </a:r>
            <a:r>
              <a:rPr lang="en-US" dirty="0" err="1"/>
              <a:t>трубопровод</a:t>
            </a:r>
            <a:r>
              <a:rPr lang="uk-UA" dirty="0"/>
              <a:t>у</a:t>
            </a:r>
            <a:r>
              <a:rPr lang="en-US" dirty="0"/>
              <a:t> </a:t>
            </a:r>
            <a:r>
              <a:rPr lang="en-US" dirty="0" err="1"/>
              <a:t>канал</a:t>
            </a:r>
            <a:r>
              <a:rPr lang="uk-UA" dirty="0"/>
              <a:t>і</a:t>
            </a:r>
            <a:r>
              <a:rPr lang="en-US" dirty="0" err="1"/>
              <a:t>зац</a:t>
            </a:r>
            <a:r>
              <a:rPr lang="uk-UA" dirty="0" err="1"/>
              <a:t>ії</a:t>
            </a:r>
            <a:r>
              <a:rPr lang="en-US" dirty="0"/>
              <a:t> </a:t>
            </a:r>
            <a:r>
              <a:rPr lang="en-US" dirty="0" err="1"/>
              <a:t>на</a:t>
            </a:r>
            <a:r>
              <a:rPr lang="en-US" dirty="0"/>
              <a:t> 90°)</a:t>
            </a:r>
            <a:endParaRPr lang="ru-RU" dirty="0"/>
          </a:p>
          <a:p>
            <a:pPr marL="0" indent="0">
              <a:buNone/>
            </a:pPr>
            <a:r>
              <a:rPr lang="en-US" dirty="0" err="1"/>
              <a:t>отв</a:t>
            </a:r>
            <a:r>
              <a:rPr lang="uk-UA" dirty="0"/>
              <a:t>і</a:t>
            </a:r>
            <a:r>
              <a:rPr lang="en-US" dirty="0"/>
              <a:t>д (</a:t>
            </a:r>
            <a:r>
              <a:rPr lang="en-US" dirty="0" err="1"/>
              <a:t>для</a:t>
            </a:r>
            <a:r>
              <a:rPr lang="en-US" dirty="0"/>
              <a:t> </a:t>
            </a:r>
            <a:r>
              <a:rPr lang="en-US" dirty="0" err="1"/>
              <a:t>поворот</a:t>
            </a:r>
            <a:r>
              <a:rPr lang="uk-UA" dirty="0"/>
              <a:t>у</a:t>
            </a:r>
            <a:r>
              <a:rPr lang="en-US" dirty="0"/>
              <a:t> </a:t>
            </a:r>
            <a:r>
              <a:rPr lang="en-US" dirty="0" err="1"/>
              <a:t>трубопровод</a:t>
            </a:r>
            <a:r>
              <a:rPr lang="uk-UA" dirty="0"/>
              <a:t>і</a:t>
            </a:r>
            <a:r>
              <a:rPr lang="en-US" dirty="0"/>
              <a:t>в </a:t>
            </a:r>
            <a:r>
              <a:rPr lang="en-US" dirty="0" err="1"/>
              <a:t>канализации</a:t>
            </a:r>
            <a:r>
              <a:rPr lang="en-US" dirty="0"/>
              <a:t> </a:t>
            </a:r>
            <a:r>
              <a:rPr lang="en-US" dirty="0" err="1"/>
              <a:t>на</a:t>
            </a:r>
            <a:r>
              <a:rPr lang="en-US" dirty="0"/>
              <a:t> 135°)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6F3B087-AAA5-4EF2-9988-B5808B2C8F33}" type="datetime8">
              <a:rPr lang="ru-RU" smtClean="0"/>
              <a:pPr>
                <a:defRPr/>
              </a:pPr>
              <a:t>07.04.2023 9:06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dirty="0"/>
              <a:t>«Водоотведение» Зайцева М.И.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8247B73-90FC-4D2C-B5F8-56F1E7B6B75C}" type="slidenum">
              <a:rPr lang="ru-RU" smtClean="0"/>
              <a:pPr>
                <a:defRPr/>
              </a:pPr>
              <a:t>3</a:t>
            </a:fld>
            <a:endParaRPr lang="ru-RU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420785"/>
            <a:ext cx="1234849" cy="5444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90440" y="2151045"/>
            <a:ext cx="994211" cy="5079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01622" y="2698740"/>
            <a:ext cx="693747" cy="6937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65109" y="3648078"/>
            <a:ext cx="735876" cy="6238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8" name="Picture 6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0" y="4597416"/>
            <a:ext cx="1426059" cy="2158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9" name="Picture 7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628596" y="4926033"/>
            <a:ext cx="665109" cy="6651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80" name="Picture 8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774648" y="5802345"/>
            <a:ext cx="365130" cy="5089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235031" y="1635125"/>
            <a:ext cx="7631156" cy="4857750"/>
          </a:xfrm>
        </p:spPr>
        <p:txBody>
          <a:bodyPr/>
          <a:lstStyle/>
          <a:p>
            <a:pPr>
              <a:buNone/>
            </a:pPr>
            <a:r>
              <a:rPr lang="ru-RU" dirty="0" err="1"/>
              <a:t>Трійник</a:t>
            </a:r>
            <a:r>
              <a:rPr lang="ru-RU" dirty="0"/>
              <a:t> </a:t>
            </a:r>
            <a:r>
              <a:rPr lang="ru-RU" dirty="0" err="1"/>
              <a:t>прямий</a:t>
            </a:r>
            <a:r>
              <a:rPr lang="ru-RU" dirty="0"/>
              <a:t>  (для </a:t>
            </a:r>
            <a:r>
              <a:rPr lang="ru-RU" dirty="0" err="1"/>
              <a:t>стояків</a:t>
            </a:r>
            <a:r>
              <a:rPr lang="ru-RU" dirty="0"/>
              <a:t>) </a:t>
            </a:r>
          </a:p>
          <a:p>
            <a:pPr>
              <a:buNone/>
            </a:pPr>
            <a:r>
              <a:rPr lang="ru-RU" dirty="0" err="1"/>
              <a:t>Трійник</a:t>
            </a:r>
            <a:r>
              <a:rPr lang="ru-RU" dirty="0"/>
              <a:t> </a:t>
            </a:r>
            <a:r>
              <a:rPr lang="ru-RU" dirty="0" err="1"/>
              <a:t>косий</a:t>
            </a:r>
            <a:r>
              <a:rPr lang="ru-RU" dirty="0"/>
              <a:t> (для </a:t>
            </a:r>
            <a:r>
              <a:rPr lang="ru-RU" dirty="0" err="1"/>
              <a:t>горизонтальних</a:t>
            </a:r>
            <a:r>
              <a:rPr lang="ru-RU" dirty="0"/>
              <a:t> </a:t>
            </a:r>
            <a:r>
              <a:rPr lang="ru-RU" dirty="0" err="1"/>
              <a:t>ділянок</a:t>
            </a:r>
            <a:r>
              <a:rPr lang="ru-RU" dirty="0"/>
              <a:t>) </a:t>
            </a:r>
          </a:p>
          <a:p>
            <a:pPr>
              <a:buNone/>
            </a:pPr>
            <a:endParaRPr lang="ru-RU" dirty="0"/>
          </a:p>
          <a:p>
            <a:pPr>
              <a:buNone/>
            </a:pPr>
            <a:r>
              <a:rPr lang="ru-RU" dirty="0" err="1"/>
              <a:t>Хрестовина</a:t>
            </a:r>
            <a:r>
              <a:rPr lang="ru-RU" dirty="0"/>
              <a:t> пряма </a:t>
            </a:r>
          </a:p>
          <a:p>
            <a:pPr>
              <a:buNone/>
            </a:pPr>
            <a:r>
              <a:rPr lang="ru-RU" dirty="0" err="1"/>
              <a:t>Хрестовина</a:t>
            </a:r>
            <a:r>
              <a:rPr lang="ru-RU" dirty="0"/>
              <a:t> коса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6F3B087-AAA5-4EF2-9988-B5808B2C8F33}" type="datetime8">
              <a:rPr lang="ru-RU" smtClean="0"/>
              <a:pPr>
                <a:defRPr/>
              </a:pPr>
              <a:t>07.04.2023 9:06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/>
              <a:t>«Водоотведение» Зайцева М.И.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8247B73-90FC-4D2C-B5F8-56F1E7B6B75C}" type="slidenum">
              <a:rPr lang="ru-RU" smtClean="0"/>
              <a:pPr>
                <a:defRPr/>
              </a:pPr>
              <a:t>4</a:t>
            </a:fld>
            <a:endParaRPr lang="ru-RU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3005" y="1530324"/>
            <a:ext cx="482544" cy="5087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09518" y="2333610"/>
            <a:ext cx="482544" cy="4352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46031" y="3027357"/>
            <a:ext cx="519057" cy="4746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1" name="Picture 5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46031" y="3757617"/>
            <a:ext cx="641555" cy="4714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Умовні позначення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Умовні позначення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322343" y="1500188"/>
            <a:ext cx="7704182" cy="4857750"/>
          </a:xfrm>
        </p:spPr>
        <p:txBody>
          <a:bodyPr/>
          <a:lstStyle/>
          <a:p>
            <a:pPr>
              <a:buNone/>
            </a:pPr>
            <a:r>
              <a:rPr lang="ru-RU" dirty="0"/>
              <a:t>сифон </a:t>
            </a:r>
            <a:r>
              <a:rPr lang="ru-RU" dirty="0" err="1"/>
              <a:t>колінчатого</a:t>
            </a:r>
            <a:r>
              <a:rPr lang="ru-RU" dirty="0"/>
              <a:t> типу (</a:t>
            </a:r>
            <a:r>
              <a:rPr lang="ru-RU" dirty="0" err="1"/>
              <a:t>під</a:t>
            </a:r>
            <a:r>
              <a:rPr lang="ru-RU" dirty="0"/>
              <a:t> </a:t>
            </a:r>
            <a:r>
              <a:rPr lang="ru-RU" dirty="0" err="1"/>
              <a:t>умивальниками</a:t>
            </a:r>
            <a:r>
              <a:rPr lang="ru-RU" dirty="0"/>
              <a:t> і </a:t>
            </a:r>
            <a:r>
              <a:rPr lang="ru-RU" dirty="0" err="1"/>
              <a:t>мийками</a:t>
            </a:r>
            <a:r>
              <a:rPr lang="ru-RU" dirty="0"/>
              <a:t>).</a:t>
            </a:r>
          </a:p>
          <a:p>
            <a:pPr>
              <a:buNone/>
            </a:pPr>
            <a:r>
              <a:rPr lang="ru-RU" dirty="0"/>
              <a:t>сифон </a:t>
            </a:r>
            <a:r>
              <a:rPr lang="ru-RU" dirty="0" err="1"/>
              <a:t>пляшкового</a:t>
            </a:r>
            <a:r>
              <a:rPr lang="ru-RU" dirty="0"/>
              <a:t> типу </a:t>
            </a:r>
          </a:p>
          <a:p>
            <a:pPr>
              <a:buNone/>
            </a:pPr>
            <a:endParaRPr lang="ru-RU" dirty="0"/>
          </a:p>
          <a:p>
            <a:pPr>
              <a:buNone/>
            </a:pPr>
            <a:r>
              <a:rPr lang="ru-RU" dirty="0"/>
              <a:t>сифон для </a:t>
            </a:r>
            <a:r>
              <a:rPr lang="ru-RU" dirty="0" err="1"/>
              <a:t>вани</a:t>
            </a:r>
            <a:r>
              <a:rPr lang="ru-RU" dirty="0"/>
              <a:t>.</a:t>
            </a:r>
          </a:p>
          <a:p>
            <a:pPr>
              <a:buNone/>
            </a:pPr>
            <a:endParaRPr lang="ru-RU" dirty="0"/>
          </a:p>
          <a:p>
            <a:pPr>
              <a:buNone/>
            </a:pPr>
            <a:r>
              <a:rPr lang="ru-RU" dirty="0" err="1"/>
              <a:t>ревізія</a:t>
            </a:r>
            <a:r>
              <a:rPr lang="ru-RU" dirty="0"/>
              <a:t>.</a:t>
            </a:r>
          </a:p>
          <a:p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6F3B087-AAA5-4EF2-9988-B5808B2C8F33}" type="datetime8">
              <a:rPr lang="ru-RU" smtClean="0"/>
              <a:pPr>
                <a:defRPr/>
              </a:pPr>
              <a:t>07.04.2023 9:06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/>
              <a:t>«Водоотведение» Зайцева М.И.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8247B73-90FC-4D2C-B5F8-56F1E7B6B75C}" type="slidenum">
              <a:rPr lang="ru-RU" smtClean="0"/>
              <a:pPr>
                <a:defRPr/>
              </a:pPr>
              <a:t>5</a:t>
            </a:fld>
            <a:endParaRPr lang="ru-RU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09518" y="1566837"/>
            <a:ext cx="628596" cy="6728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55570" y="2589201"/>
            <a:ext cx="446031" cy="7327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4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36492" y="3502026"/>
            <a:ext cx="947535" cy="4349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5" name="Picture 5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29100" y="4234201"/>
            <a:ext cx="482544" cy="965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2709</TotalTime>
  <Words>225</Words>
  <Application>Microsoft Office PowerPoint</Application>
  <PresentationFormat>Экран (4:3)</PresentationFormat>
  <Paragraphs>43</Paragraphs>
  <Slides>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10" baseType="lpstr">
      <vt:lpstr>Arial</vt:lpstr>
      <vt:lpstr>Calibri</vt:lpstr>
      <vt:lpstr>Symbol</vt:lpstr>
      <vt:lpstr>Times New Roman</vt:lpstr>
      <vt:lpstr>Тема Office</vt:lpstr>
      <vt:lpstr>САНІТАРНО-ТЕХНІЧНЕ ОБЛАДНАННЯ БУДІВЕЛЬ (умовні позначення)</vt:lpstr>
      <vt:lpstr>Умовні позначення</vt:lpstr>
      <vt:lpstr>Умовні позначення</vt:lpstr>
      <vt:lpstr>Умовні позначення</vt:lpstr>
      <vt:lpstr>Умовні позначення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Maria</dc:creator>
  <cp:lastModifiedBy>grano.natasha@gmail.com</cp:lastModifiedBy>
  <cp:revision>144</cp:revision>
  <dcterms:created xsi:type="dcterms:W3CDTF">2009-01-13T09:35:55Z</dcterms:created>
  <dcterms:modified xsi:type="dcterms:W3CDTF">2023-04-07T06:59:36Z</dcterms:modified>
</cp:coreProperties>
</file>