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75" r:id="rId3"/>
    <p:sldId id="313" r:id="rId4"/>
    <p:sldId id="314" r:id="rId5"/>
    <p:sldId id="364" r:id="rId6"/>
    <p:sldId id="316" r:id="rId7"/>
    <p:sldId id="365" r:id="rId8"/>
    <p:sldId id="317" r:id="rId9"/>
    <p:sldId id="318" r:id="rId10"/>
    <p:sldId id="319" r:id="rId11"/>
    <p:sldId id="320" r:id="rId12"/>
    <p:sldId id="321" r:id="rId13"/>
    <p:sldId id="366" r:id="rId14"/>
    <p:sldId id="367" r:id="rId15"/>
    <p:sldId id="322" r:id="rId16"/>
    <p:sldId id="323" r:id="rId17"/>
    <p:sldId id="324" r:id="rId18"/>
    <p:sldId id="368" r:id="rId19"/>
    <p:sldId id="325" r:id="rId20"/>
    <p:sldId id="329" r:id="rId21"/>
    <p:sldId id="328" r:id="rId22"/>
    <p:sldId id="327" r:id="rId23"/>
    <p:sldId id="369" r:id="rId24"/>
    <p:sldId id="330" r:id="rId25"/>
    <p:sldId id="331" r:id="rId26"/>
    <p:sldId id="332" r:id="rId27"/>
    <p:sldId id="333" r:id="rId28"/>
    <p:sldId id="312" r:id="rId2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8D36BC-A2AC-4C89-AC84-96749F0ABF3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C173098-2720-4535-92C4-062AB0063289}">
      <dgm:prSet phldrT="[Текст]"/>
      <dgm:spPr/>
      <dgm:t>
        <a:bodyPr/>
        <a:lstStyle/>
        <a:p>
          <a:pPr algn="just"/>
          <a:r>
            <a:rPr lang="uk-UA" b="1" i="0" dirty="0" smtClean="0"/>
            <a:t>Майново-господарські зобов'язання</a:t>
          </a:r>
          <a:endParaRPr lang="uk-UA" b="1" i="0" dirty="0"/>
        </a:p>
      </dgm:t>
    </dgm:pt>
    <dgm:pt modelId="{BA7BE4A9-EF6A-4613-BA47-F3C82B6A5BEB}" type="parTrans" cxnId="{2B653B96-645B-4D83-AD3D-A3999FC664B8}">
      <dgm:prSet/>
      <dgm:spPr/>
      <dgm:t>
        <a:bodyPr/>
        <a:lstStyle/>
        <a:p>
          <a:endParaRPr lang="uk-UA"/>
        </a:p>
      </dgm:t>
    </dgm:pt>
    <dgm:pt modelId="{A3B1E08E-D04C-46DD-AEF2-C6C2217F8125}" type="sibTrans" cxnId="{2B653B96-645B-4D83-AD3D-A3999FC664B8}">
      <dgm:prSet/>
      <dgm:spPr/>
      <dgm:t>
        <a:bodyPr/>
        <a:lstStyle/>
        <a:p>
          <a:endParaRPr lang="uk-UA"/>
        </a:p>
      </dgm:t>
    </dgm:pt>
    <dgm:pt modelId="{BC53F411-B7F4-4157-94DA-0040E3ECA6DE}">
      <dgm:prSet phldrT="[Текст]"/>
      <dgm:spPr/>
      <dgm:t>
        <a:bodyPr/>
        <a:lstStyle/>
        <a:p>
          <a:pPr algn="just"/>
          <a:r>
            <a:rPr lang="uk-UA" i="0" dirty="0" err="1" smtClean="0"/>
            <a:t>цивiльно-правові</a:t>
          </a:r>
          <a:r>
            <a:rPr lang="uk-UA" i="0" dirty="0" smtClean="0"/>
            <a:t> зобов’язання, що виникають </a:t>
          </a:r>
          <a:r>
            <a:rPr lang="uk-UA" i="0" dirty="0" err="1" smtClean="0"/>
            <a:t>мiж</a:t>
          </a:r>
          <a:r>
            <a:rPr lang="uk-UA" i="0" dirty="0" smtClean="0"/>
            <a:t> учасниками господарських </a:t>
          </a:r>
          <a:r>
            <a:rPr lang="uk-UA" i="0" dirty="0" err="1" smtClean="0"/>
            <a:t>вiдносин</a:t>
          </a:r>
          <a:r>
            <a:rPr lang="uk-UA" i="0" dirty="0" smtClean="0"/>
            <a:t> при </a:t>
          </a:r>
          <a:r>
            <a:rPr lang="uk-UA" i="0" dirty="0" err="1" smtClean="0"/>
            <a:t>здiйсненнi</a:t>
          </a:r>
          <a:r>
            <a:rPr lang="uk-UA" i="0" dirty="0" smtClean="0"/>
            <a:t> господарської </a:t>
          </a:r>
          <a:r>
            <a:rPr lang="uk-UA" i="0" dirty="0" err="1" smtClean="0"/>
            <a:t>дiяльностi</a:t>
          </a:r>
          <a:r>
            <a:rPr lang="uk-UA" i="0" dirty="0" smtClean="0"/>
            <a:t>, в силу яких зобов’язана сторона повинна вчинити певну господарську </a:t>
          </a:r>
          <a:r>
            <a:rPr lang="uk-UA" i="0" dirty="0" err="1" smtClean="0"/>
            <a:t>дiю</a:t>
          </a:r>
          <a:r>
            <a:rPr lang="uk-UA" i="0" dirty="0" smtClean="0"/>
            <a:t> на користь другої сторони або утриматися </a:t>
          </a:r>
          <a:r>
            <a:rPr lang="uk-UA" i="0" dirty="0" err="1" smtClean="0"/>
            <a:t>вiд</a:t>
          </a:r>
          <a:r>
            <a:rPr lang="uk-UA" i="0" dirty="0" smtClean="0"/>
            <a:t> певної </a:t>
          </a:r>
          <a:r>
            <a:rPr lang="uk-UA" i="0" dirty="0" err="1" smtClean="0"/>
            <a:t>дiї</a:t>
          </a:r>
          <a:r>
            <a:rPr lang="uk-UA" i="0" dirty="0" smtClean="0"/>
            <a:t>, а </a:t>
          </a:r>
          <a:r>
            <a:rPr lang="uk-UA" i="0" dirty="0" err="1" smtClean="0"/>
            <a:t>управнена</a:t>
          </a:r>
          <a:r>
            <a:rPr lang="uk-UA" i="0" dirty="0" smtClean="0"/>
            <a:t> сторона має право вимагати </a:t>
          </a:r>
          <a:r>
            <a:rPr lang="uk-UA" i="0" dirty="0" err="1" smtClean="0"/>
            <a:t>вiд</a:t>
          </a:r>
          <a:r>
            <a:rPr lang="uk-UA" i="0" dirty="0" smtClean="0"/>
            <a:t> зобов’язаної сторони виконання її обов’язку</a:t>
          </a:r>
          <a:endParaRPr lang="uk-UA" i="0" dirty="0"/>
        </a:p>
      </dgm:t>
    </dgm:pt>
    <dgm:pt modelId="{DD611AAA-F6E8-4008-9F03-316E4980D165}" type="parTrans" cxnId="{5406DF8B-F929-4422-98AE-4A5A0F3E448B}">
      <dgm:prSet/>
      <dgm:spPr/>
      <dgm:t>
        <a:bodyPr/>
        <a:lstStyle/>
        <a:p>
          <a:endParaRPr lang="uk-UA"/>
        </a:p>
      </dgm:t>
    </dgm:pt>
    <dgm:pt modelId="{6334D79F-D85E-439C-9C16-033B5A48F545}" type="sibTrans" cxnId="{5406DF8B-F929-4422-98AE-4A5A0F3E448B}">
      <dgm:prSet/>
      <dgm:spPr/>
      <dgm:t>
        <a:bodyPr/>
        <a:lstStyle/>
        <a:p>
          <a:endParaRPr lang="uk-UA"/>
        </a:p>
      </dgm:t>
    </dgm:pt>
    <dgm:pt modelId="{953CD9F1-27CB-47FC-9D03-0AEBFE920918}">
      <dgm:prSet phldrT="[Текст]"/>
      <dgm:spPr/>
      <dgm:t>
        <a:bodyPr/>
        <a:lstStyle/>
        <a:p>
          <a:pPr algn="just"/>
          <a:r>
            <a:rPr lang="uk-UA" b="1" i="0" dirty="0" smtClean="0"/>
            <a:t>Організаційно-господарські зобов'язання</a:t>
          </a:r>
          <a:endParaRPr lang="uk-UA" b="1" i="0" dirty="0"/>
        </a:p>
      </dgm:t>
    </dgm:pt>
    <dgm:pt modelId="{2A2643F7-DAEE-4075-B909-97BD6BB0E266}" type="parTrans" cxnId="{C026714B-A854-46C4-84C8-EDE32F80F0B6}">
      <dgm:prSet/>
      <dgm:spPr/>
      <dgm:t>
        <a:bodyPr/>
        <a:lstStyle/>
        <a:p>
          <a:endParaRPr lang="uk-UA"/>
        </a:p>
      </dgm:t>
    </dgm:pt>
    <dgm:pt modelId="{11CB8156-18BF-41B8-ABD5-EDD08AD1F01F}" type="sibTrans" cxnId="{C026714B-A854-46C4-84C8-EDE32F80F0B6}">
      <dgm:prSet/>
      <dgm:spPr/>
      <dgm:t>
        <a:bodyPr/>
        <a:lstStyle/>
        <a:p>
          <a:endParaRPr lang="uk-UA"/>
        </a:p>
      </dgm:t>
    </dgm:pt>
    <dgm:pt modelId="{818CE6A7-5E3D-4EDC-A5DD-1D7AAEB81997}">
      <dgm:prSet phldrT="[Текст]"/>
      <dgm:spPr/>
      <dgm:t>
        <a:bodyPr/>
        <a:lstStyle/>
        <a:p>
          <a:pPr algn="just"/>
          <a:r>
            <a:rPr lang="uk-UA" i="0" dirty="0" smtClean="0"/>
            <a:t>господарські зобов’язання, що виникають у </a:t>
          </a:r>
          <a:r>
            <a:rPr lang="uk-UA" i="0" dirty="0" err="1" smtClean="0"/>
            <a:t>процесi</a:t>
          </a:r>
          <a:r>
            <a:rPr lang="uk-UA" i="0" dirty="0" smtClean="0"/>
            <a:t> </a:t>
          </a:r>
          <a:r>
            <a:rPr lang="uk-UA" i="0" dirty="0" err="1" smtClean="0"/>
            <a:t>управлiння</a:t>
          </a:r>
          <a:r>
            <a:rPr lang="uk-UA" i="0" dirty="0" smtClean="0"/>
            <a:t> господарською </a:t>
          </a:r>
          <a:r>
            <a:rPr lang="uk-UA" i="0" dirty="0" err="1" smtClean="0"/>
            <a:t>дiяльнiстю</a:t>
          </a:r>
          <a:r>
            <a:rPr lang="uk-UA" i="0" dirty="0" smtClean="0"/>
            <a:t> </a:t>
          </a:r>
          <a:r>
            <a:rPr lang="uk-UA" i="0" dirty="0" err="1" smtClean="0"/>
            <a:t>мiж</a:t>
          </a:r>
          <a:r>
            <a:rPr lang="uk-UA" i="0" dirty="0" smtClean="0"/>
            <a:t> суб’єктом господарювання та суб’єктом організаційно-господарських повноважень, в силу яких зобов’язана сторона повинна </a:t>
          </a:r>
          <a:r>
            <a:rPr lang="uk-UA" i="0" dirty="0" err="1" smtClean="0"/>
            <a:t>здiйснити</a:t>
          </a:r>
          <a:r>
            <a:rPr lang="uk-UA" i="0" dirty="0" smtClean="0"/>
            <a:t> на користь другої сторони певну </a:t>
          </a:r>
          <a:r>
            <a:rPr lang="uk-UA" i="0" dirty="0" err="1" smtClean="0"/>
            <a:t>управлiнсько-господарську</a:t>
          </a:r>
          <a:r>
            <a:rPr lang="uk-UA" i="0" dirty="0" smtClean="0"/>
            <a:t> (</a:t>
          </a:r>
          <a:r>
            <a:rPr lang="uk-UA" i="0" dirty="0" err="1" smtClean="0"/>
            <a:t>органiзацiйну</a:t>
          </a:r>
          <a:r>
            <a:rPr lang="uk-UA" i="0" dirty="0" smtClean="0"/>
            <a:t>) </a:t>
          </a:r>
          <a:r>
            <a:rPr lang="uk-UA" i="0" dirty="0" err="1" smtClean="0"/>
            <a:t>дiю</a:t>
          </a:r>
          <a:r>
            <a:rPr lang="uk-UA" i="0" dirty="0" smtClean="0"/>
            <a:t> або утриматися </a:t>
          </a:r>
          <a:r>
            <a:rPr lang="uk-UA" i="0" dirty="0" err="1" smtClean="0"/>
            <a:t>вiд</a:t>
          </a:r>
          <a:r>
            <a:rPr lang="uk-UA" i="0" dirty="0" smtClean="0"/>
            <a:t> певної </a:t>
          </a:r>
          <a:r>
            <a:rPr lang="uk-UA" i="0" dirty="0" err="1" smtClean="0"/>
            <a:t>дiї</a:t>
          </a:r>
          <a:r>
            <a:rPr lang="uk-UA" i="0" dirty="0" smtClean="0"/>
            <a:t>, а </a:t>
          </a:r>
          <a:r>
            <a:rPr lang="uk-UA" i="0" dirty="0" err="1" smtClean="0"/>
            <a:t>управнена</a:t>
          </a:r>
          <a:r>
            <a:rPr lang="uk-UA" i="0" dirty="0" smtClean="0"/>
            <a:t> сторона має право вимагати </a:t>
          </a:r>
          <a:r>
            <a:rPr lang="uk-UA" i="0" dirty="0" err="1" smtClean="0"/>
            <a:t>вiд</a:t>
          </a:r>
          <a:r>
            <a:rPr lang="uk-UA" i="0" dirty="0" smtClean="0"/>
            <a:t> зобов’язаної сторони виконання її обов’язку </a:t>
          </a:r>
          <a:endParaRPr lang="uk-UA" i="0" dirty="0"/>
        </a:p>
      </dgm:t>
    </dgm:pt>
    <dgm:pt modelId="{B3F81E70-3A1E-4461-8FE8-493C16685130}" type="parTrans" cxnId="{E9438063-12EF-4601-9F30-2EE4632AA2B8}">
      <dgm:prSet/>
      <dgm:spPr/>
      <dgm:t>
        <a:bodyPr/>
        <a:lstStyle/>
        <a:p>
          <a:endParaRPr lang="uk-UA"/>
        </a:p>
      </dgm:t>
    </dgm:pt>
    <dgm:pt modelId="{3BDE79CC-56E6-4B6F-BE5B-E363175F6E7A}" type="sibTrans" cxnId="{E9438063-12EF-4601-9F30-2EE4632AA2B8}">
      <dgm:prSet/>
      <dgm:spPr/>
      <dgm:t>
        <a:bodyPr/>
        <a:lstStyle/>
        <a:p>
          <a:endParaRPr lang="uk-UA"/>
        </a:p>
      </dgm:t>
    </dgm:pt>
    <dgm:pt modelId="{F33CB454-343F-4D6E-8DBD-CF477DB893B5}" type="pres">
      <dgm:prSet presAssocID="{318D36BC-A2AC-4C89-AC84-96749F0ABF3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27538BB-F4F9-4887-8610-FE552887B952}" type="pres">
      <dgm:prSet presAssocID="{8C173098-2720-4535-92C4-062AB006328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0569E1C-19DD-46FC-8E7F-3DEE5297A823}" type="pres">
      <dgm:prSet presAssocID="{8C173098-2720-4535-92C4-062AB006328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164CE60-DF85-48D0-873E-7B0143E16FFB}" type="pres">
      <dgm:prSet presAssocID="{953CD9F1-27CB-47FC-9D03-0AEBFE92091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58E7D93-9CA4-4C64-9035-F52E3D4D2ABB}" type="pres">
      <dgm:prSet presAssocID="{953CD9F1-27CB-47FC-9D03-0AEBFE92091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135F535-0011-4D86-BF02-B52A86C88DDC}" type="presOf" srcId="{BC53F411-B7F4-4157-94DA-0040E3ECA6DE}" destId="{50569E1C-19DD-46FC-8E7F-3DEE5297A823}" srcOrd="0" destOrd="0" presId="urn:microsoft.com/office/officeart/2005/8/layout/vList2"/>
    <dgm:cxn modelId="{AE57F5D6-9940-45E9-A072-D9E40286DC41}" type="presOf" srcId="{953CD9F1-27CB-47FC-9D03-0AEBFE920918}" destId="{B164CE60-DF85-48D0-873E-7B0143E16FFB}" srcOrd="0" destOrd="0" presId="urn:microsoft.com/office/officeart/2005/8/layout/vList2"/>
    <dgm:cxn modelId="{C026714B-A854-46C4-84C8-EDE32F80F0B6}" srcId="{318D36BC-A2AC-4C89-AC84-96749F0ABF3C}" destId="{953CD9F1-27CB-47FC-9D03-0AEBFE920918}" srcOrd="1" destOrd="0" parTransId="{2A2643F7-DAEE-4075-B909-97BD6BB0E266}" sibTransId="{11CB8156-18BF-41B8-ABD5-EDD08AD1F01F}"/>
    <dgm:cxn modelId="{2A251D64-A36F-4973-A315-C4CD71B77D29}" type="presOf" srcId="{318D36BC-A2AC-4C89-AC84-96749F0ABF3C}" destId="{F33CB454-343F-4D6E-8DBD-CF477DB893B5}" srcOrd="0" destOrd="0" presId="urn:microsoft.com/office/officeart/2005/8/layout/vList2"/>
    <dgm:cxn modelId="{56AFB16D-A5B7-46B0-97C0-B8DA1CFB4D53}" type="presOf" srcId="{818CE6A7-5E3D-4EDC-A5DD-1D7AAEB81997}" destId="{A58E7D93-9CA4-4C64-9035-F52E3D4D2ABB}" srcOrd="0" destOrd="0" presId="urn:microsoft.com/office/officeart/2005/8/layout/vList2"/>
    <dgm:cxn modelId="{5406DF8B-F929-4422-98AE-4A5A0F3E448B}" srcId="{8C173098-2720-4535-92C4-062AB0063289}" destId="{BC53F411-B7F4-4157-94DA-0040E3ECA6DE}" srcOrd="0" destOrd="0" parTransId="{DD611AAA-F6E8-4008-9F03-316E4980D165}" sibTransId="{6334D79F-D85E-439C-9C16-033B5A48F545}"/>
    <dgm:cxn modelId="{2B653B96-645B-4D83-AD3D-A3999FC664B8}" srcId="{318D36BC-A2AC-4C89-AC84-96749F0ABF3C}" destId="{8C173098-2720-4535-92C4-062AB0063289}" srcOrd="0" destOrd="0" parTransId="{BA7BE4A9-EF6A-4613-BA47-F3C82B6A5BEB}" sibTransId="{A3B1E08E-D04C-46DD-AEF2-C6C2217F8125}"/>
    <dgm:cxn modelId="{E9438063-12EF-4601-9F30-2EE4632AA2B8}" srcId="{953CD9F1-27CB-47FC-9D03-0AEBFE920918}" destId="{818CE6A7-5E3D-4EDC-A5DD-1D7AAEB81997}" srcOrd="0" destOrd="0" parTransId="{B3F81E70-3A1E-4461-8FE8-493C16685130}" sibTransId="{3BDE79CC-56E6-4B6F-BE5B-E363175F6E7A}"/>
    <dgm:cxn modelId="{A28A3A7A-59DE-4727-A65E-86F2501A5D8C}" type="presOf" srcId="{8C173098-2720-4535-92C4-062AB0063289}" destId="{C27538BB-F4F9-4887-8610-FE552887B952}" srcOrd="0" destOrd="0" presId="urn:microsoft.com/office/officeart/2005/8/layout/vList2"/>
    <dgm:cxn modelId="{5DB2404A-C1D6-4EC6-B177-9B88369BECB7}" type="presParOf" srcId="{F33CB454-343F-4D6E-8DBD-CF477DB893B5}" destId="{C27538BB-F4F9-4887-8610-FE552887B952}" srcOrd="0" destOrd="0" presId="urn:microsoft.com/office/officeart/2005/8/layout/vList2"/>
    <dgm:cxn modelId="{6A9AC465-C452-4BB1-BD3C-9F7EA317793B}" type="presParOf" srcId="{F33CB454-343F-4D6E-8DBD-CF477DB893B5}" destId="{50569E1C-19DD-46FC-8E7F-3DEE5297A823}" srcOrd="1" destOrd="0" presId="urn:microsoft.com/office/officeart/2005/8/layout/vList2"/>
    <dgm:cxn modelId="{CC1182D9-D009-4F63-B6DB-4D11F6A1B8AB}" type="presParOf" srcId="{F33CB454-343F-4D6E-8DBD-CF477DB893B5}" destId="{B164CE60-DF85-48D0-873E-7B0143E16FFB}" srcOrd="2" destOrd="0" presId="urn:microsoft.com/office/officeart/2005/8/layout/vList2"/>
    <dgm:cxn modelId="{8BA232DE-A0A9-4B93-AA44-C6EA1577E306}" type="presParOf" srcId="{F33CB454-343F-4D6E-8DBD-CF477DB893B5}" destId="{A58E7D93-9CA4-4C64-9035-F52E3D4D2AB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D395D6-C693-4605-9132-17965F6988B7}" type="doc">
      <dgm:prSet loTypeId="urn:microsoft.com/office/officeart/2005/8/layout/cycle8" loCatId="cycle" qsTypeId="urn:microsoft.com/office/officeart/2005/8/quickstyle/simple3" qsCatId="simple" csTypeId="urn:microsoft.com/office/officeart/2005/8/colors/accent1_2" csCatId="accent1" phldr="1"/>
      <dgm:spPr/>
    </dgm:pt>
    <dgm:pt modelId="{FF0FE378-394D-497A-A1CE-2AD5E338CD3F}">
      <dgm:prSet phldrT="[Текст]"/>
      <dgm:spPr/>
      <dgm:t>
        <a:bodyPr/>
        <a:lstStyle/>
        <a:p>
          <a:r>
            <a:rPr lang="uk-UA" dirty="0" smtClean="0"/>
            <a:t>Виконання належною</a:t>
          </a:r>
          <a:br>
            <a:rPr lang="uk-UA" dirty="0" smtClean="0"/>
          </a:br>
          <a:r>
            <a:rPr lang="uk-UA" dirty="0" smtClean="0"/>
            <a:t>особою</a:t>
          </a:r>
          <a:endParaRPr lang="uk-UA" dirty="0"/>
        </a:p>
      </dgm:t>
    </dgm:pt>
    <dgm:pt modelId="{EBFE4081-5B69-4060-90FE-CAFFB742982E}" type="parTrans" cxnId="{85DCC2D0-1A8D-40B8-BECD-9DF1FEC704A0}">
      <dgm:prSet/>
      <dgm:spPr/>
    </dgm:pt>
    <dgm:pt modelId="{C03A9EAF-DF9D-480D-9E09-653AE8D7DE97}" type="sibTrans" cxnId="{85DCC2D0-1A8D-40B8-BECD-9DF1FEC704A0}">
      <dgm:prSet/>
      <dgm:spPr/>
    </dgm:pt>
    <dgm:pt modelId="{D9963BB4-432B-42FC-9CD8-D5D375BB5630}">
      <dgm:prSet phldrT="[Текст]"/>
      <dgm:spPr/>
      <dgm:t>
        <a:bodyPr/>
        <a:lstStyle/>
        <a:p>
          <a:r>
            <a:rPr lang="uk-UA" dirty="0" smtClean="0"/>
            <a:t>Виконання</a:t>
          </a:r>
          <a:br>
            <a:rPr lang="uk-UA" dirty="0" smtClean="0"/>
          </a:br>
          <a:r>
            <a:rPr lang="uk-UA" dirty="0" smtClean="0"/>
            <a:t>у належному</a:t>
          </a:r>
          <a:br>
            <a:rPr lang="uk-UA" dirty="0" smtClean="0"/>
          </a:br>
          <a:r>
            <a:rPr lang="uk-UA" dirty="0" smtClean="0"/>
            <a:t>місці</a:t>
          </a:r>
          <a:endParaRPr lang="uk-UA" dirty="0"/>
        </a:p>
      </dgm:t>
    </dgm:pt>
    <dgm:pt modelId="{283AD20A-D565-43A0-BEB6-458ECAAC35FD}" type="parTrans" cxnId="{4FF1C794-8291-497E-852F-E68AAFA16B0F}">
      <dgm:prSet/>
      <dgm:spPr/>
    </dgm:pt>
    <dgm:pt modelId="{9F30453C-BC49-450F-B471-D704D3E67170}" type="sibTrans" cxnId="{4FF1C794-8291-497E-852F-E68AAFA16B0F}">
      <dgm:prSet/>
      <dgm:spPr/>
    </dgm:pt>
    <dgm:pt modelId="{D2A2EB1F-9A68-4608-BEC9-91338C31CDC0}">
      <dgm:prSet phldrT="[Текст]"/>
      <dgm:spPr/>
      <dgm:t>
        <a:bodyPr/>
        <a:lstStyle/>
        <a:p>
          <a:r>
            <a:rPr lang="uk-UA" dirty="0" smtClean="0"/>
            <a:t>Виконання</a:t>
          </a:r>
          <a:br>
            <a:rPr lang="uk-UA" dirty="0" smtClean="0"/>
          </a:br>
          <a:r>
            <a:rPr lang="uk-UA" dirty="0" smtClean="0"/>
            <a:t>у належний</a:t>
          </a:r>
          <a:br>
            <a:rPr lang="uk-UA" dirty="0" smtClean="0"/>
          </a:br>
          <a:r>
            <a:rPr lang="uk-UA" dirty="0" smtClean="0"/>
            <a:t>спосіб</a:t>
          </a:r>
          <a:endParaRPr lang="uk-UA" dirty="0"/>
        </a:p>
      </dgm:t>
    </dgm:pt>
    <dgm:pt modelId="{F5C198D7-5720-40BC-93D9-6297C75E4D66}" type="parTrans" cxnId="{2F05767C-FB60-4D71-8139-5AE1B8A80607}">
      <dgm:prSet/>
      <dgm:spPr/>
    </dgm:pt>
    <dgm:pt modelId="{01601916-38A3-4F4D-B49E-DFD358985A6C}" type="sibTrans" cxnId="{2F05767C-FB60-4D71-8139-5AE1B8A80607}">
      <dgm:prSet/>
      <dgm:spPr/>
    </dgm:pt>
    <dgm:pt modelId="{3D21D6D8-F574-4DA6-9772-D5988DF87843}">
      <dgm:prSet phldrT="[Текст]"/>
      <dgm:spPr/>
      <dgm:t>
        <a:bodyPr/>
        <a:lstStyle/>
        <a:p>
          <a:r>
            <a:rPr lang="uk-UA" dirty="0" smtClean="0"/>
            <a:t>Виконання</a:t>
          </a:r>
          <a:br>
            <a:rPr lang="uk-UA" dirty="0" smtClean="0"/>
          </a:br>
          <a:r>
            <a:rPr lang="uk-UA" dirty="0" smtClean="0"/>
            <a:t>у належний</a:t>
          </a:r>
          <a:br>
            <a:rPr lang="uk-UA" dirty="0" smtClean="0"/>
          </a:br>
          <a:r>
            <a:rPr lang="uk-UA" dirty="0" smtClean="0"/>
            <a:t>час (строк)</a:t>
          </a:r>
          <a:endParaRPr lang="uk-UA" dirty="0"/>
        </a:p>
      </dgm:t>
    </dgm:pt>
    <dgm:pt modelId="{15B10869-1420-44BF-8BCF-8ECB1EA8A0CA}" type="parTrans" cxnId="{191573D1-AA9A-4323-AF1D-65F0B660A1F5}">
      <dgm:prSet/>
      <dgm:spPr/>
    </dgm:pt>
    <dgm:pt modelId="{CC6B1C91-8321-4D7A-B322-ACC6CAA7BEB4}" type="sibTrans" cxnId="{191573D1-AA9A-4323-AF1D-65F0B660A1F5}">
      <dgm:prSet/>
      <dgm:spPr/>
    </dgm:pt>
    <dgm:pt modelId="{B4ABAA96-1551-4D2A-829C-C238EF707826}" type="pres">
      <dgm:prSet presAssocID="{D1D395D6-C693-4605-9132-17965F6988B7}" presName="compositeShape" presStyleCnt="0">
        <dgm:presLayoutVars>
          <dgm:chMax val="7"/>
          <dgm:dir/>
          <dgm:resizeHandles val="exact"/>
        </dgm:presLayoutVars>
      </dgm:prSet>
      <dgm:spPr/>
    </dgm:pt>
    <dgm:pt modelId="{CC53AC80-8C9C-4ACA-9AEE-308A18FAD4FC}" type="pres">
      <dgm:prSet presAssocID="{D1D395D6-C693-4605-9132-17965F6988B7}" presName="wedge1" presStyleLbl="node1" presStyleIdx="0" presStyleCnt="4" custScaleX="173702"/>
      <dgm:spPr/>
      <dgm:t>
        <a:bodyPr/>
        <a:lstStyle/>
        <a:p>
          <a:endParaRPr lang="uk-UA"/>
        </a:p>
      </dgm:t>
    </dgm:pt>
    <dgm:pt modelId="{D63B5E7D-FCB1-4CE1-8942-5F321C871BB2}" type="pres">
      <dgm:prSet presAssocID="{D1D395D6-C693-4605-9132-17965F6988B7}" presName="dummy1a" presStyleCnt="0"/>
      <dgm:spPr/>
    </dgm:pt>
    <dgm:pt modelId="{8AD352E0-3CC0-4207-868E-9B543AB663AB}" type="pres">
      <dgm:prSet presAssocID="{D1D395D6-C693-4605-9132-17965F6988B7}" presName="dummy1b" presStyleCnt="0"/>
      <dgm:spPr/>
    </dgm:pt>
    <dgm:pt modelId="{399A3F27-B0E2-4082-BEB2-6D18ED24F163}" type="pres">
      <dgm:prSet presAssocID="{D1D395D6-C693-4605-9132-17965F6988B7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DEFC2A2-8B63-4067-A299-E7AECEAF30D5}" type="pres">
      <dgm:prSet presAssocID="{D1D395D6-C693-4605-9132-17965F6988B7}" presName="wedge2" presStyleLbl="node1" presStyleIdx="1" presStyleCnt="4" custScaleX="173702"/>
      <dgm:spPr/>
      <dgm:t>
        <a:bodyPr/>
        <a:lstStyle/>
        <a:p>
          <a:endParaRPr lang="uk-UA"/>
        </a:p>
      </dgm:t>
    </dgm:pt>
    <dgm:pt modelId="{92DCC0CD-93D0-4294-9D00-9628A7BABE56}" type="pres">
      <dgm:prSet presAssocID="{D1D395D6-C693-4605-9132-17965F6988B7}" presName="dummy2a" presStyleCnt="0"/>
      <dgm:spPr/>
    </dgm:pt>
    <dgm:pt modelId="{F3F8063C-EF65-4282-8818-CEDC162C6976}" type="pres">
      <dgm:prSet presAssocID="{D1D395D6-C693-4605-9132-17965F6988B7}" presName="dummy2b" presStyleCnt="0"/>
      <dgm:spPr/>
    </dgm:pt>
    <dgm:pt modelId="{E79CA19E-9F9B-4550-B020-FC9286FC434C}" type="pres">
      <dgm:prSet presAssocID="{D1D395D6-C693-4605-9132-17965F6988B7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751955B-C6C1-46C0-B60E-912CAB61C859}" type="pres">
      <dgm:prSet presAssocID="{D1D395D6-C693-4605-9132-17965F6988B7}" presName="wedge3" presStyleLbl="node1" presStyleIdx="2" presStyleCnt="4" custScaleX="173702"/>
      <dgm:spPr/>
      <dgm:t>
        <a:bodyPr/>
        <a:lstStyle/>
        <a:p>
          <a:endParaRPr lang="uk-UA"/>
        </a:p>
      </dgm:t>
    </dgm:pt>
    <dgm:pt modelId="{C7C6BF46-8E22-4A6B-92D8-50BA1159C045}" type="pres">
      <dgm:prSet presAssocID="{D1D395D6-C693-4605-9132-17965F6988B7}" presName="dummy3a" presStyleCnt="0"/>
      <dgm:spPr/>
    </dgm:pt>
    <dgm:pt modelId="{77FB3801-3231-4F90-9942-DB41D42937B0}" type="pres">
      <dgm:prSet presAssocID="{D1D395D6-C693-4605-9132-17965F6988B7}" presName="dummy3b" presStyleCnt="0"/>
      <dgm:spPr/>
    </dgm:pt>
    <dgm:pt modelId="{FED13BB1-3617-4FC8-9A73-DC6C0A2C1ABD}" type="pres">
      <dgm:prSet presAssocID="{D1D395D6-C693-4605-9132-17965F6988B7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9A6D542-94C5-4162-9A16-22F3B5D9E68E}" type="pres">
      <dgm:prSet presAssocID="{D1D395D6-C693-4605-9132-17965F6988B7}" presName="wedge4" presStyleLbl="node1" presStyleIdx="3" presStyleCnt="4" custScaleX="173702"/>
      <dgm:spPr/>
      <dgm:t>
        <a:bodyPr/>
        <a:lstStyle/>
        <a:p>
          <a:endParaRPr lang="uk-UA"/>
        </a:p>
      </dgm:t>
    </dgm:pt>
    <dgm:pt modelId="{9368EBFF-8456-428B-A835-74D55F2F243A}" type="pres">
      <dgm:prSet presAssocID="{D1D395D6-C693-4605-9132-17965F6988B7}" presName="dummy4a" presStyleCnt="0"/>
      <dgm:spPr/>
    </dgm:pt>
    <dgm:pt modelId="{3472E8AB-52CC-4C1B-ACBD-E8443E145459}" type="pres">
      <dgm:prSet presAssocID="{D1D395D6-C693-4605-9132-17965F6988B7}" presName="dummy4b" presStyleCnt="0"/>
      <dgm:spPr/>
    </dgm:pt>
    <dgm:pt modelId="{F72A79FD-6F67-47E6-9366-CAD7E65006A8}" type="pres">
      <dgm:prSet presAssocID="{D1D395D6-C693-4605-9132-17965F6988B7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CAED27A-41E1-42C7-9AD9-980B150C6CCD}" type="pres">
      <dgm:prSet presAssocID="{C03A9EAF-DF9D-480D-9E09-653AE8D7DE97}" presName="arrowWedge1" presStyleLbl="fgSibTrans2D1" presStyleIdx="0" presStyleCnt="4" custScaleX="162563"/>
      <dgm:spPr/>
    </dgm:pt>
    <dgm:pt modelId="{C8C29200-894A-43B4-9777-6FBB0208A009}" type="pres">
      <dgm:prSet presAssocID="{9F30453C-BC49-450F-B471-D704D3E67170}" presName="arrowWedge2" presStyleLbl="fgSibTrans2D1" presStyleIdx="1" presStyleCnt="4" custScaleX="162563"/>
      <dgm:spPr/>
    </dgm:pt>
    <dgm:pt modelId="{2002B37F-BD0B-420E-A08D-B9DAB9E0D608}" type="pres">
      <dgm:prSet presAssocID="{01601916-38A3-4F4D-B49E-DFD358985A6C}" presName="arrowWedge3" presStyleLbl="fgSibTrans2D1" presStyleIdx="2" presStyleCnt="4" custScaleX="162563"/>
      <dgm:spPr/>
    </dgm:pt>
    <dgm:pt modelId="{109B2537-03DB-4B02-AB38-9ACC6391EF49}" type="pres">
      <dgm:prSet presAssocID="{CC6B1C91-8321-4D7A-B322-ACC6CAA7BEB4}" presName="arrowWedge4" presStyleLbl="fgSibTrans2D1" presStyleIdx="3" presStyleCnt="4" custScaleX="162563"/>
      <dgm:spPr/>
    </dgm:pt>
  </dgm:ptLst>
  <dgm:cxnLst>
    <dgm:cxn modelId="{CCD4A1A3-F22E-4990-A15F-EBC3DC673E43}" type="presOf" srcId="{D9963BB4-432B-42FC-9CD8-D5D375BB5630}" destId="{E79CA19E-9F9B-4550-B020-FC9286FC434C}" srcOrd="1" destOrd="0" presId="urn:microsoft.com/office/officeart/2005/8/layout/cycle8"/>
    <dgm:cxn modelId="{2A1D8465-C239-451D-A848-69C9D2B82F3A}" type="presOf" srcId="{3D21D6D8-F574-4DA6-9772-D5988DF87843}" destId="{F72A79FD-6F67-47E6-9366-CAD7E65006A8}" srcOrd="1" destOrd="0" presId="urn:microsoft.com/office/officeart/2005/8/layout/cycle8"/>
    <dgm:cxn modelId="{2759BDA6-4FAA-42C4-BCD5-BAE46BBBFDF9}" type="presOf" srcId="{FF0FE378-394D-497A-A1CE-2AD5E338CD3F}" destId="{399A3F27-B0E2-4082-BEB2-6D18ED24F163}" srcOrd="1" destOrd="0" presId="urn:microsoft.com/office/officeart/2005/8/layout/cycle8"/>
    <dgm:cxn modelId="{2F05767C-FB60-4D71-8139-5AE1B8A80607}" srcId="{D1D395D6-C693-4605-9132-17965F6988B7}" destId="{D2A2EB1F-9A68-4608-BEC9-91338C31CDC0}" srcOrd="2" destOrd="0" parTransId="{F5C198D7-5720-40BC-93D9-6297C75E4D66}" sibTransId="{01601916-38A3-4F4D-B49E-DFD358985A6C}"/>
    <dgm:cxn modelId="{24B0EBC6-B2B5-4DD2-9BFA-410266A5D81E}" type="presOf" srcId="{D2A2EB1F-9A68-4608-BEC9-91338C31CDC0}" destId="{FED13BB1-3617-4FC8-9A73-DC6C0A2C1ABD}" srcOrd="1" destOrd="0" presId="urn:microsoft.com/office/officeart/2005/8/layout/cycle8"/>
    <dgm:cxn modelId="{7116871B-C850-4C0B-8A18-6765CB2BD3BE}" type="presOf" srcId="{D2A2EB1F-9A68-4608-BEC9-91338C31CDC0}" destId="{3751955B-C6C1-46C0-B60E-912CAB61C859}" srcOrd="0" destOrd="0" presId="urn:microsoft.com/office/officeart/2005/8/layout/cycle8"/>
    <dgm:cxn modelId="{85DCC2D0-1A8D-40B8-BECD-9DF1FEC704A0}" srcId="{D1D395D6-C693-4605-9132-17965F6988B7}" destId="{FF0FE378-394D-497A-A1CE-2AD5E338CD3F}" srcOrd="0" destOrd="0" parTransId="{EBFE4081-5B69-4060-90FE-CAFFB742982E}" sibTransId="{C03A9EAF-DF9D-480D-9E09-653AE8D7DE97}"/>
    <dgm:cxn modelId="{1EDC2BD3-68DA-4E2B-AC9A-9518796474F1}" type="presOf" srcId="{FF0FE378-394D-497A-A1CE-2AD5E338CD3F}" destId="{CC53AC80-8C9C-4ACA-9AEE-308A18FAD4FC}" srcOrd="0" destOrd="0" presId="urn:microsoft.com/office/officeart/2005/8/layout/cycle8"/>
    <dgm:cxn modelId="{191573D1-AA9A-4323-AF1D-65F0B660A1F5}" srcId="{D1D395D6-C693-4605-9132-17965F6988B7}" destId="{3D21D6D8-F574-4DA6-9772-D5988DF87843}" srcOrd="3" destOrd="0" parTransId="{15B10869-1420-44BF-8BCF-8ECB1EA8A0CA}" sibTransId="{CC6B1C91-8321-4D7A-B322-ACC6CAA7BEB4}"/>
    <dgm:cxn modelId="{4FF1C794-8291-497E-852F-E68AAFA16B0F}" srcId="{D1D395D6-C693-4605-9132-17965F6988B7}" destId="{D9963BB4-432B-42FC-9CD8-D5D375BB5630}" srcOrd="1" destOrd="0" parTransId="{283AD20A-D565-43A0-BEB6-458ECAAC35FD}" sibTransId="{9F30453C-BC49-450F-B471-D704D3E67170}"/>
    <dgm:cxn modelId="{3297DE17-54BB-48E5-91B7-8D617370F80F}" type="presOf" srcId="{3D21D6D8-F574-4DA6-9772-D5988DF87843}" destId="{F9A6D542-94C5-4162-9A16-22F3B5D9E68E}" srcOrd="0" destOrd="0" presId="urn:microsoft.com/office/officeart/2005/8/layout/cycle8"/>
    <dgm:cxn modelId="{ABD4470F-F7BC-4844-B438-984B9C945944}" type="presOf" srcId="{D1D395D6-C693-4605-9132-17965F6988B7}" destId="{B4ABAA96-1551-4D2A-829C-C238EF707826}" srcOrd="0" destOrd="0" presId="urn:microsoft.com/office/officeart/2005/8/layout/cycle8"/>
    <dgm:cxn modelId="{17DFCA27-F43E-4D03-8B3D-F1C7F4B435A1}" type="presOf" srcId="{D9963BB4-432B-42FC-9CD8-D5D375BB5630}" destId="{5DEFC2A2-8B63-4067-A299-E7AECEAF30D5}" srcOrd="0" destOrd="0" presId="urn:microsoft.com/office/officeart/2005/8/layout/cycle8"/>
    <dgm:cxn modelId="{FBEE9ABA-E681-4209-8F8D-F0DA90922F65}" type="presParOf" srcId="{B4ABAA96-1551-4D2A-829C-C238EF707826}" destId="{CC53AC80-8C9C-4ACA-9AEE-308A18FAD4FC}" srcOrd="0" destOrd="0" presId="urn:microsoft.com/office/officeart/2005/8/layout/cycle8"/>
    <dgm:cxn modelId="{D87D7C6A-2DFA-4F33-BFAE-4219D547D5AD}" type="presParOf" srcId="{B4ABAA96-1551-4D2A-829C-C238EF707826}" destId="{D63B5E7D-FCB1-4CE1-8942-5F321C871BB2}" srcOrd="1" destOrd="0" presId="urn:microsoft.com/office/officeart/2005/8/layout/cycle8"/>
    <dgm:cxn modelId="{DFAEC0C5-3B9D-4971-8159-F0089270A271}" type="presParOf" srcId="{B4ABAA96-1551-4D2A-829C-C238EF707826}" destId="{8AD352E0-3CC0-4207-868E-9B543AB663AB}" srcOrd="2" destOrd="0" presId="urn:microsoft.com/office/officeart/2005/8/layout/cycle8"/>
    <dgm:cxn modelId="{2D63F106-B029-4BE2-BE2A-4AD9B15C74B6}" type="presParOf" srcId="{B4ABAA96-1551-4D2A-829C-C238EF707826}" destId="{399A3F27-B0E2-4082-BEB2-6D18ED24F163}" srcOrd="3" destOrd="0" presId="urn:microsoft.com/office/officeart/2005/8/layout/cycle8"/>
    <dgm:cxn modelId="{48391175-BAE1-4AA0-9404-0AD7FF9D908D}" type="presParOf" srcId="{B4ABAA96-1551-4D2A-829C-C238EF707826}" destId="{5DEFC2A2-8B63-4067-A299-E7AECEAF30D5}" srcOrd="4" destOrd="0" presId="urn:microsoft.com/office/officeart/2005/8/layout/cycle8"/>
    <dgm:cxn modelId="{3DC67631-697C-4E37-A027-914553662BCE}" type="presParOf" srcId="{B4ABAA96-1551-4D2A-829C-C238EF707826}" destId="{92DCC0CD-93D0-4294-9D00-9628A7BABE56}" srcOrd="5" destOrd="0" presId="urn:microsoft.com/office/officeart/2005/8/layout/cycle8"/>
    <dgm:cxn modelId="{4BDA14B0-9A6E-406A-A068-785B440611A1}" type="presParOf" srcId="{B4ABAA96-1551-4D2A-829C-C238EF707826}" destId="{F3F8063C-EF65-4282-8818-CEDC162C6976}" srcOrd="6" destOrd="0" presId="urn:microsoft.com/office/officeart/2005/8/layout/cycle8"/>
    <dgm:cxn modelId="{4DD8D3EF-FC7B-4937-96A5-6DE31A857633}" type="presParOf" srcId="{B4ABAA96-1551-4D2A-829C-C238EF707826}" destId="{E79CA19E-9F9B-4550-B020-FC9286FC434C}" srcOrd="7" destOrd="0" presId="urn:microsoft.com/office/officeart/2005/8/layout/cycle8"/>
    <dgm:cxn modelId="{840E6C71-FEB4-4A4B-91BD-C6EA5CD806FF}" type="presParOf" srcId="{B4ABAA96-1551-4D2A-829C-C238EF707826}" destId="{3751955B-C6C1-46C0-B60E-912CAB61C859}" srcOrd="8" destOrd="0" presId="urn:microsoft.com/office/officeart/2005/8/layout/cycle8"/>
    <dgm:cxn modelId="{2F72954B-D27D-4A76-9595-0235BF66EA53}" type="presParOf" srcId="{B4ABAA96-1551-4D2A-829C-C238EF707826}" destId="{C7C6BF46-8E22-4A6B-92D8-50BA1159C045}" srcOrd="9" destOrd="0" presId="urn:microsoft.com/office/officeart/2005/8/layout/cycle8"/>
    <dgm:cxn modelId="{026DCDC2-2855-42C6-8D1B-52DD49EDFBF5}" type="presParOf" srcId="{B4ABAA96-1551-4D2A-829C-C238EF707826}" destId="{77FB3801-3231-4F90-9942-DB41D42937B0}" srcOrd="10" destOrd="0" presId="urn:microsoft.com/office/officeart/2005/8/layout/cycle8"/>
    <dgm:cxn modelId="{4F7A7A12-6282-424D-A074-0167D35FBD72}" type="presParOf" srcId="{B4ABAA96-1551-4D2A-829C-C238EF707826}" destId="{FED13BB1-3617-4FC8-9A73-DC6C0A2C1ABD}" srcOrd="11" destOrd="0" presId="urn:microsoft.com/office/officeart/2005/8/layout/cycle8"/>
    <dgm:cxn modelId="{BF307075-437B-4ACD-AC66-D30F7307CD09}" type="presParOf" srcId="{B4ABAA96-1551-4D2A-829C-C238EF707826}" destId="{F9A6D542-94C5-4162-9A16-22F3B5D9E68E}" srcOrd="12" destOrd="0" presId="urn:microsoft.com/office/officeart/2005/8/layout/cycle8"/>
    <dgm:cxn modelId="{E5D39551-1094-4DB5-840D-B17562D60456}" type="presParOf" srcId="{B4ABAA96-1551-4D2A-829C-C238EF707826}" destId="{9368EBFF-8456-428B-A835-74D55F2F243A}" srcOrd="13" destOrd="0" presId="urn:microsoft.com/office/officeart/2005/8/layout/cycle8"/>
    <dgm:cxn modelId="{60EF8392-E818-405C-BBCE-03F06D2D23DD}" type="presParOf" srcId="{B4ABAA96-1551-4D2A-829C-C238EF707826}" destId="{3472E8AB-52CC-4C1B-ACBD-E8443E145459}" srcOrd="14" destOrd="0" presId="urn:microsoft.com/office/officeart/2005/8/layout/cycle8"/>
    <dgm:cxn modelId="{BE8271D7-4E7E-430F-BC3B-E12F72CE5162}" type="presParOf" srcId="{B4ABAA96-1551-4D2A-829C-C238EF707826}" destId="{F72A79FD-6F67-47E6-9366-CAD7E65006A8}" srcOrd="15" destOrd="0" presId="urn:microsoft.com/office/officeart/2005/8/layout/cycle8"/>
    <dgm:cxn modelId="{85873A9B-9DC9-4A75-AA8C-8FDF1D4BAD81}" type="presParOf" srcId="{B4ABAA96-1551-4D2A-829C-C238EF707826}" destId="{ACAED27A-41E1-42C7-9AD9-980B150C6CCD}" srcOrd="16" destOrd="0" presId="urn:microsoft.com/office/officeart/2005/8/layout/cycle8"/>
    <dgm:cxn modelId="{53890C3D-D435-4D03-984D-C2E06F312501}" type="presParOf" srcId="{B4ABAA96-1551-4D2A-829C-C238EF707826}" destId="{C8C29200-894A-43B4-9777-6FBB0208A009}" srcOrd="17" destOrd="0" presId="urn:microsoft.com/office/officeart/2005/8/layout/cycle8"/>
    <dgm:cxn modelId="{FAA4E0A8-F387-4486-97BE-F0D05E6B9590}" type="presParOf" srcId="{B4ABAA96-1551-4D2A-829C-C238EF707826}" destId="{2002B37F-BD0B-420E-A08D-B9DAB9E0D608}" srcOrd="18" destOrd="0" presId="urn:microsoft.com/office/officeart/2005/8/layout/cycle8"/>
    <dgm:cxn modelId="{87219A22-854E-437D-BE95-DFDB0B210A50}" type="presParOf" srcId="{B4ABAA96-1551-4D2A-829C-C238EF707826}" destId="{109B2537-03DB-4B02-AB38-9ACC6391EF49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DA9DEF-6034-42A2-83AD-F0C9C0048515}" type="doc">
      <dgm:prSet loTypeId="urn:microsoft.com/office/officeart/2005/8/layout/hierarchy4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D493160-DC1B-443E-9A3E-268951C91FEA}">
      <dgm:prSet phldrT="[Текст]" custT="1"/>
      <dgm:spPr/>
      <dgm:t>
        <a:bodyPr/>
        <a:lstStyle/>
        <a:p>
          <a:r>
            <a:rPr lang="uk-UA" sz="1400" b="1" dirty="0" smtClean="0"/>
            <a:t>якщо господарське зобов’язання визнано </a:t>
          </a:r>
          <a:r>
            <a:rPr lang="uk-UA" sz="1400" b="1" dirty="0" err="1" smtClean="0"/>
            <a:t>недiйсним</a:t>
          </a:r>
          <a:r>
            <a:rPr lang="uk-UA" sz="1400" b="1" dirty="0" smtClean="0"/>
            <a:t> як таке, що вчинено з метою, яка </a:t>
          </a:r>
          <a:r>
            <a:rPr lang="uk-UA" sz="1400" b="1" dirty="0" err="1" smtClean="0"/>
            <a:t>завiдомо</a:t>
          </a:r>
          <a:r>
            <a:rPr lang="uk-UA" sz="1400" b="1" dirty="0" smtClean="0"/>
            <a:t> суперечить </a:t>
          </a:r>
          <a:r>
            <a:rPr lang="uk-UA" sz="1400" b="1" dirty="0" err="1" smtClean="0"/>
            <a:t>iнтересам</a:t>
          </a:r>
          <a:r>
            <a:rPr lang="uk-UA" sz="1400" b="1" dirty="0" smtClean="0"/>
            <a:t> держави i </a:t>
          </a:r>
          <a:r>
            <a:rPr lang="uk-UA" sz="1400" b="1" dirty="0" err="1" smtClean="0"/>
            <a:t>суспiльства</a:t>
          </a:r>
          <a:endParaRPr lang="uk-UA" sz="1400" b="1" dirty="0"/>
        </a:p>
      </dgm:t>
    </dgm:pt>
    <dgm:pt modelId="{545D66F5-7F2F-4FFB-B52E-B95B3D07610B}" type="parTrans" cxnId="{614F81EA-F241-4D8C-95ED-3DDDA26B50C5}">
      <dgm:prSet/>
      <dgm:spPr/>
      <dgm:t>
        <a:bodyPr/>
        <a:lstStyle/>
        <a:p>
          <a:endParaRPr lang="uk-UA"/>
        </a:p>
      </dgm:t>
    </dgm:pt>
    <dgm:pt modelId="{9B57CEFC-EA5E-4A65-BB79-53084E863577}" type="sibTrans" cxnId="{614F81EA-F241-4D8C-95ED-3DDDA26B50C5}">
      <dgm:prSet/>
      <dgm:spPr/>
      <dgm:t>
        <a:bodyPr/>
        <a:lstStyle/>
        <a:p>
          <a:endParaRPr lang="uk-UA"/>
        </a:p>
      </dgm:t>
    </dgm:pt>
    <dgm:pt modelId="{F1BE92F6-074E-4080-BFD7-5F4C4D6F94F4}">
      <dgm:prSet phldrT="[Текст]" custT="1"/>
      <dgm:spPr/>
      <dgm:t>
        <a:bodyPr/>
        <a:lstStyle/>
        <a:p>
          <a:r>
            <a:rPr lang="uk-UA" sz="1400" b="1" dirty="0" smtClean="0"/>
            <a:t>за </a:t>
          </a:r>
          <a:r>
            <a:rPr lang="uk-UA" sz="1400" b="1" dirty="0" err="1" smtClean="0"/>
            <a:t>наявностi</a:t>
          </a:r>
          <a:r>
            <a:rPr lang="uk-UA" sz="1400" b="1" dirty="0" smtClean="0"/>
            <a:t> </a:t>
          </a:r>
          <a:r>
            <a:rPr lang="uk-UA" sz="1400" b="1" dirty="0" err="1" smtClean="0"/>
            <a:t>намiру</a:t>
          </a:r>
          <a:r>
            <a:rPr lang="uk-UA" sz="1400" b="1" dirty="0" smtClean="0"/>
            <a:t> в обох </a:t>
          </a:r>
          <a:r>
            <a:rPr lang="uk-UA" sz="1400" b="1" dirty="0" err="1" smtClean="0"/>
            <a:t>сторiн</a:t>
          </a:r>
          <a:endParaRPr lang="uk-UA" sz="1400" b="1" dirty="0"/>
        </a:p>
      </dgm:t>
    </dgm:pt>
    <dgm:pt modelId="{62D94CB1-FBB7-496C-9A4E-24B53E8FF20B}" type="parTrans" cxnId="{273602C1-D4D8-49F6-AEEC-E9A81642150E}">
      <dgm:prSet/>
      <dgm:spPr/>
      <dgm:t>
        <a:bodyPr/>
        <a:lstStyle/>
        <a:p>
          <a:endParaRPr lang="uk-UA"/>
        </a:p>
      </dgm:t>
    </dgm:pt>
    <dgm:pt modelId="{6D7E2AA9-0C0B-4124-93CA-18B6F2FD5141}" type="sibTrans" cxnId="{273602C1-D4D8-49F6-AEEC-E9A81642150E}">
      <dgm:prSet/>
      <dgm:spPr/>
      <dgm:t>
        <a:bodyPr/>
        <a:lstStyle/>
        <a:p>
          <a:endParaRPr lang="uk-UA"/>
        </a:p>
      </dgm:t>
    </dgm:pt>
    <dgm:pt modelId="{B8505A80-0ABB-4E23-BE2D-8F71E97CDB88}">
      <dgm:prSet phldrT="[Текст]" custT="1"/>
      <dgm:spPr/>
      <dgm:t>
        <a:bodyPr/>
        <a:lstStyle/>
        <a:p>
          <a:r>
            <a:rPr lang="uk-UA" sz="1400" b="1" dirty="0" smtClean="0"/>
            <a:t>за </a:t>
          </a:r>
          <a:r>
            <a:rPr lang="uk-UA" sz="1400" b="1" dirty="0" err="1" smtClean="0"/>
            <a:t>наявностi</a:t>
          </a:r>
          <a:r>
            <a:rPr lang="uk-UA" sz="1400" b="1" dirty="0" smtClean="0"/>
            <a:t> </a:t>
          </a:r>
          <a:r>
            <a:rPr lang="uk-UA" sz="1400" b="1" dirty="0" err="1" smtClean="0"/>
            <a:t>намiру</a:t>
          </a:r>
          <a:r>
            <a:rPr lang="uk-UA" sz="1400" b="1" dirty="0" smtClean="0"/>
            <a:t> лише у </a:t>
          </a:r>
          <a:r>
            <a:rPr lang="uk-UA" sz="1400" b="1" dirty="0" err="1" smtClean="0"/>
            <a:t>однiєї</a:t>
          </a:r>
          <a:r>
            <a:rPr lang="uk-UA" sz="1400" b="1" dirty="0" smtClean="0"/>
            <a:t> </a:t>
          </a:r>
          <a:r>
            <a:rPr lang="uk-UA" sz="1400" b="1" dirty="0" err="1" smtClean="0"/>
            <a:t>iз</a:t>
          </a:r>
          <a:r>
            <a:rPr lang="uk-UA" sz="1400" b="1" dirty="0" smtClean="0"/>
            <a:t> </a:t>
          </a:r>
          <a:r>
            <a:rPr lang="uk-UA" sz="1400" b="1" dirty="0" err="1" smtClean="0"/>
            <a:t>сторiн</a:t>
          </a:r>
          <a:r>
            <a:rPr lang="uk-UA" sz="1400" b="1" dirty="0" smtClean="0"/>
            <a:t> </a:t>
          </a:r>
          <a:endParaRPr lang="uk-UA" sz="1400" b="1" dirty="0"/>
        </a:p>
      </dgm:t>
    </dgm:pt>
    <dgm:pt modelId="{B05197F2-FACC-40C6-B812-5CA422204BA9}" type="parTrans" cxnId="{E8178FE0-BDC5-4A84-9216-A0EAF1C6AFC5}">
      <dgm:prSet/>
      <dgm:spPr/>
      <dgm:t>
        <a:bodyPr/>
        <a:lstStyle/>
        <a:p>
          <a:endParaRPr lang="uk-UA"/>
        </a:p>
      </dgm:t>
    </dgm:pt>
    <dgm:pt modelId="{BD0BDE44-2361-495C-BD1B-5DE00F6AB1A3}" type="sibTrans" cxnId="{E8178FE0-BDC5-4A84-9216-A0EAF1C6AFC5}">
      <dgm:prSet/>
      <dgm:spPr/>
      <dgm:t>
        <a:bodyPr/>
        <a:lstStyle/>
        <a:p>
          <a:endParaRPr lang="uk-UA"/>
        </a:p>
      </dgm:t>
    </dgm:pt>
    <dgm:pt modelId="{606307ED-C258-4977-AB8B-1886DEE099EC}">
      <dgm:prSet phldrT="[Текст]" custT="1"/>
      <dgm:spPr/>
      <dgm:t>
        <a:bodyPr/>
        <a:lstStyle/>
        <a:p>
          <a:r>
            <a:rPr lang="uk-UA" sz="1400" b="1" dirty="0" smtClean="0"/>
            <a:t>усе одержане нею повинно бути повернено </a:t>
          </a:r>
          <a:r>
            <a:rPr lang="uk-UA" sz="1400" b="1" dirty="0" err="1" smtClean="0"/>
            <a:t>другiй</a:t>
          </a:r>
          <a:r>
            <a:rPr lang="uk-UA" sz="1400" b="1" dirty="0" smtClean="0"/>
            <a:t> </a:t>
          </a:r>
          <a:r>
            <a:rPr lang="uk-UA" sz="1400" b="1" dirty="0" err="1" smtClean="0"/>
            <a:t>сторонi</a:t>
          </a:r>
          <a:r>
            <a:rPr lang="uk-UA" sz="1400" b="1" dirty="0" smtClean="0"/>
            <a:t>, а одержане останньою або належне їй на </a:t>
          </a:r>
          <a:r>
            <a:rPr lang="uk-UA" sz="1400" b="1" dirty="0" err="1" smtClean="0"/>
            <a:t>вiдшкодування</a:t>
          </a:r>
          <a:r>
            <a:rPr lang="uk-UA" sz="1400" b="1" dirty="0" smtClean="0"/>
            <a:t> виконаного стягується за </a:t>
          </a:r>
          <a:r>
            <a:rPr lang="uk-UA" sz="1400" b="1" dirty="0" err="1" smtClean="0"/>
            <a:t>рiшенням</a:t>
          </a:r>
          <a:r>
            <a:rPr lang="uk-UA" sz="1400" b="1" dirty="0" smtClean="0"/>
            <a:t> суду в доход держави</a:t>
          </a:r>
          <a:endParaRPr lang="uk-UA" sz="1400" b="1" dirty="0"/>
        </a:p>
      </dgm:t>
    </dgm:pt>
    <dgm:pt modelId="{72A995C8-E291-477B-8DF4-04837009F86A}" type="parTrans" cxnId="{546BB500-13CE-4F9B-97FE-8E137ABD801C}">
      <dgm:prSet/>
      <dgm:spPr/>
      <dgm:t>
        <a:bodyPr/>
        <a:lstStyle/>
        <a:p>
          <a:endParaRPr lang="uk-UA"/>
        </a:p>
      </dgm:t>
    </dgm:pt>
    <dgm:pt modelId="{99A771AC-2035-4ACF-9554-F3DFF1C19067}" type="sibTrans" cxnId="{546BB500-13CE-4F9B-97FE-8E137ABD801C}">
      <dgm:prSet/>
      <dgm:spPr/>
      <dgm:t>
        <a:bodyPr/>
        <a:lstStyle/>
        <a:p>
          <a:endParaRPr lang="uk-UA"/>
        </a:p>
      </dgm:t>
    </dgm:pt>
    <dgm:pt modelId="{0EE75EE0-6E48-4751-830C-F283A621F883}">
      <dgm:prSet phldrT="[Текст]" custT="1"/>
      <dgm:spPr/>
      <dgm:t>
        <a:bodyPr/>
        <a:lstStyle/>
        <a:p>
          <a:r>
            <a:rPr lang="uk-UA" sz="1400" b="1" dirty="0" smtClean="0"/>
            <a:t>у </a:t>
          </a:r>
          <a:r>
            <a:rPr lang="uk-UA" sz="1400" b="1" dirty="0" err="1" smtClean="0"/>
            <a:t>разi</a:t>
          </a:r>
          <a:r>
            <a:rPr lang="uk-UA" sz="1400" b="1" dirty="0" smtClean="0"/>
            <a:t> визнання </a:t>
          </a:r>
          <a:r>
            <a:rPr lang="uk-UA" sz="1400" b="1" dirty="0" err="1" smtClean="0"/>
            <a:t>недiйсним</a:t>
          </a:r>
          <a:r>
            <a:rPr lang="uk-UA" sz="1400" b="1" dirty="0" smtClean="0"/>
            <a:t> зобов’язання з </a:t>
          </a:r>
          <a:r>
            <a:rPr lang="uk-UA" sz="1400" b="1" dirty="0" err="1" smtClean="0"/>
            <a:t>iнших</a:t>
          </a:r>
          <a:r>
            <a:rPr lang="uk-UA" sz="1400" b="1" dirty="0" smtClean="0"/>
            <a:t> </a:t>
          </a:r>
          <a:r>
            <a:rPr lang="uk-UA" sz="1400" b="1" dirty="0" err="1" smtClean="0"/>
            <a:t>пiдстав</a:t>
          </a:r>
          <a:endParaRPr lang="uk-UA" sz="1400" b="1" dirty="0"/>
        </a:p>
      </dgm:t>
    </dgm:pt>
    <dgm:pt modelId="{A177E8A7-1006-4A98-A1A5-FACA335E69E1}" type="parTrans" cxnId="{39B9D616-F2E1-4411-98FE-F29005ECEEA2}">
      <dgm:prSet/>
      <dgm:spPr/>
      <dgm:t>
        <a:bodyPr/>
        <a:lstStyle/>
        <a:p>
          <a:endParaRPr lang="uk-UA"/>
        </a:p>
      </dgm:t>
    </dgm:pt>
    <dgm:pt modelId="{4D644CE7-B58B-48E2-BA66-AB1857A1DFFA}" type="sibTrans" cxnId="{39B9D616-F2E1-4411-98FE-F29005ECEEA2}">
      <dgm:prSet/>
      <dgm:spPr/>
      <dgm:t>
        <a:bodyPr/>
        <a:lstStyle/>
        <a:p>
          <a:endParaRPr lang="uk-UA"/>
        </a:p>
      </dgm:t>
    </dgm:pt>
    <dgm:pt modelId="{A07280D7-DB81-4531-99A1-548533186BC5}">
      <dgm:prSet phldrT="[Текст]" custT="1"/>
      <dgm:spPr/>
      <dgm:t>
        <a:bodyPr/>
        <a:lstStyle/>
        <a:p>
          <a:r>
            <a:rPr lang="uk-UA" sz="1400" b="1" dirty="0" smtClean="0"/>
            <a:t>кожна </a:t>
          </a:r>
          <a:r>
            <a:rPr lang="uk-UA" sz="1400" b="1" dirty="0" err="1" smtClean="0"/>
            <a:t>iз</a:t>
          </a:r>
          <a:r>
            <a:rPr lang="uk-UA" sz="1400" b="1" dirty="0" smtClean="0"/>
            <a:t> </a:t>
          </a:r>
          <a:r>
            <a:rPr lang="uk-UA" sz="1400" b="1" dirty="0" err="1" smtClean="0"/>
            <a:t>сторiн</a:t>
          </a:r>
          <a:r>
            <a:rPr lang="uk-UA" sz="1400" b="1" dirty="0" smtClean="0"/>
            <a:t> зобов’язана повернути </a:t>
          </a:r>
          <a:r>
            <a:rPr lang="uk-UA" sz="1400" b="1" dirty="0" err="1" smtClean="0"/>
            <a:t>другiй</a:t>
          </a:r>
          <a:r>
            <a:rPr lang="uk-UA" sz="1400" b="1" dirty="0" smtClean="0"/>
            <a:t> </a:t>
          </a:r>
          <a:r>
            <a:rPr lang="uk-UA" sz="1400" b="1" dirty="0" err="1" smtClean="0"/>
            <a:t>сторонi</a:t>
          </a:r>
          <a:r>
            <a:rPr lang="uk-UA" sz="1400" b="1" dirty="0" smtClean="0"/>
            <a:t> все одержане за зобов’язанням</a:t>
          </a:r>
          <a:endParaRPr lang="uk-UA" sz="1400" b="1" dirty="0"/>
        </a:p>
      </dgm:t>
    </dgm:pt>
    <dgm:pt modelId="{FFA71EB6-3665-4AF0-9DE1-EC38C7D0FB4C}" type="parTrans" cxnId="{81F466D5-4F05-40FA-A351-D36484D4274C}">
      <dgm:prSet/>
      <dgm:spPr/>
      <dgm:t>
        <a:bodyPr/>
        <a:lstStyle/>
        <a:p>
          <a:endParaRPr lang="uk-UA"/>
        </a:p>
      </dgm:t>
    </dgm:pt>
    <dgm:pt modelId="{459A0CEB-2C6A-430B-9218-6C64923372CA}" type="sibTrans" cxnId="{81F466D5-4F05-40FA-A351-D36484D4274C}">
      <dgm:prSet/>
      <dgm:spPr/>
      <dgm:t>
        <a:bodyPr/>
        <a:lstStyle/>
        <a:p>
          <a:endParaRPr lang="uk-UA"/>
        </a:p>
      </dgm:t>
    </dgm:pt>
    <dgm:pt modelId="{5CD008AE-B7D3-467A-8C59-0CBC4DB0D205}">
      <dgm:prSet phldrT="[Текст]" custT="1"/>
      <dgm:spPr/>
      <dgm:t>
        <a:bodyPr/>
        <a:lstStyle/>
        <a:p>
          <a:r>
            <a:rPr lang="uk-UA" sz="1400" b="1" dirty="0" smtClean="0"/>
            <a:t>в дохід держави за </a:t>
          </a:r>
          <a:r>
            <a:rPr lang="uk-UA" sz="1400" b="1" dirty="0" err="1" smtClean="0"/>
            <a:t>рiшенням</a:t>
          </a:r>
          <a:r>
            <a:rPr lang="uk-UA" sz="1400" b="1" dirty="0" smtClean="0"/>
            <a:t> суду стягується все одержане ними за зобов’язанням</a:t>
          </a:r>
          <a:endParaRPr lang="uk-UA" sz="1400" b="1" dirty="0"/>
        </a:p>
      </dgm:t>
    </dgm:pt>
    <dgm:pt modelId="{DB43D060-8DE8-4765-8862-9798FEBFE426}" type="parTrans" cxnId="{0A5EBE03-CDD0-4AF1-8D39-F60281D5FB29}">
      <dgm:prSet/>
      <dgm:spPr/>
      <dgm:t>
        <a:bodyPr/>
        <a:lstStyle/>
        <a:p>
          <a:endParaRPr lang="uk-UA"/>
        </a:p>
      </dgm:t>
    </dgm:pt>
    <dgm:pt modelId="{8FB09DF3-4D66-4957-99A1-B60679DCCA45}" type="sibTrans" cxnId="{0A5EBE03-CDD0-4AF1-8D39-F60281D5FB29}">
      <dgm:prSet/>
      <dgm:spPr/>
      <dgm:t>
        <a:bodyPr/>
        <a:lstStyle/>
        <a:p>
          <a:endParaRPr lang="uk-UA"/>
        </a:p>
      </dgm:t>
    </dgm:pt>
    <dgm:pt modelId="{647CCB11-239C-42A1-ACDF-4BE9343C79D7}" type="pres">
      <dgm:prSet presAssocID="{2BDA9DEF-6034-42A2-83AD-F0C9C004851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FE7CE9A9-A8EA-4462-ABE9-4CA2A319B346}" type="pres">
      <dgm:prSet presAssocID="{5D493160-DC1B-443E-9A3E-268951C91FEA}" presName="vertOne" presStyleCnt="0"/>
      <dgm:spPr/>
    </dgm:pt>
    <dgm:pt modelId="{F1C26EF0-C542-4281-B587-AD19ED3BD4C1}" type="pres">
      <dgm:prSet presAssocID="{5D493160-DC1B-443E-9A3E-268951C91FEA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2CCAD72-7256-436C-915A-54701A0529B1}" type="pres">
      <dgm:prSet presAssocID="{5D493160-DC1B-443E-9A3E-268951C91FEA}" presName="parTransOne" presStyleCnt="0"/>
      <dgm:spPr/>
    </dgm:pt>
    <dgm:pt modelId="{56A39F3A-A0F9-4A6D-A275-CACFFAEB2959}" type="pres">
      <dgm:prSet presAssocID="{5D493160-DC1B-443E-9A3E-268951C91FEA}" presName="horzOne" presStyleCnt="0"/>
      <dgm:spPr/>
    </dgm:pt>
    <dgm:pt modelId="{E7CEDCA0-6350-4C1F-9403-622392260815}" type="pres">
      <dgm:prSet presAssocID="{F1BE92F6-074E-4080-BFD7-5F4C4D6F94F4}" presName="vertTwo" presStyleCnt="0"/>
      <dgm:spPr/>
    </dgm:pt>
    <dgm:pt modelId="{548A4DCB-28CD-4146-B720-240626F90A6C}" type="pres">
      <dgm:prSet presAssocID="{F1BE92F6-074E-4080-BFD7-5F4C4D6F94F4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D43175D-BF3A-4357-8876-74DAA180031D}" type="pres">
      <dgm:prSet presAssocID="{F1BE92F6-074E-4080-BFD7-5F4C4D6F94F4}" presName="parTransTwo" presStyleCnt="0"/>
      <dgm:spPr/>
    </dgm:pt>
    <dgm:pt modelId="{55557418-A063-441D-9935-B4DD9B7C5FE1}" type="pres">
      <dgm:prSet presAssocID="{F1BE92F6-074E-4080-BFD7-5F4C4D6F94F4}" presName="horzTwo" presStyleCnt="0"/>
      <dgm:spPr/>
    </dgm:pt>
    <dgm:pt modelId="{9FD5681B-5A61-4942-8E9C-4161DA01557E}" type="pres">
      <dgm:prSet presAssocID="{5CD008AE-B7D3-467A-8C59-0CBC4DB0D205}" presName="vertThree" presStyleCnt="0"/>
      <dgm:spPr/>
    </dgm:pt>
    <dgm:pt modelId="{173FC225-47A0-4728-AE1E-25ECB20003B7}" type="pres">
      <dgm:prSet presAssocID="{5CD008AE-B7D3-467A-8C59-0CBC4DB0D205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9882265-02D1-4C12-85F4-7DD602FF0CD2}" type="pres">
      <dgm:prSet presAssocID="{5CD008AE-B7D3-467A-8C59-0CBC4DB0D205}" presName="horzThree" presStyleCnt="0"/>
      <dgm:spPr/>
    </dgm:pt>
    <dgm:pt modelId="{AEFCD1E1-8521-4AC9-A02B-138C929FB537}" type="pres">
      <dgm:prSet presAssocID="{6D7E2AA9-0C0B-4124-93CA-18B6F2FD5141}" presName="sibSpaceTwo" presStyleCnt="0"/>
      <dgm:spPr/>
    </dgm:pt>
    <dgm:pt modelId="{079CE1D1-F5C0-40CB-90DD-70491FD95664}" type="pres">
      <dgm:prSet presAssocID="{B8505A80-0ABB-4E23-BE2D-8F71E97CDB88}" presName="vertTwo" presStyleCnt="0"/>
      <dgm:spPr/>
    </dgm:pt>
    <dgm:pt modelId="{FA41F510-2C02-4BF3-8889-6FA0AA7D3D10}" type="pres">
      <dgm:prSet presAssocID="{B8505A80-0ABB-4E23-BE2D-8F71E97CDB88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054F770-24D0-4F74-8994-E74009EA1933}" type="pres">
      <dgm:prSet presAssocID="{B8505A80-0ABB-4E23-BE2D-8F71E97CDB88}" presName="parTransTwo" presStyleCnt="0"/>
      <dgm:spPr/>
    </dgm:pt>
    <dgm:pt modelId="{51872AB9-6A7A-4A1A-AA0A-B65F5D889E78}" type="pres">
      <dgm:prSet presAssocID="{B8505A80-0ABB-4E23-BE2D-8F71E97CDB88}" presName="horzTwo" presStyleCnt="0"/>
      <dgm:spPr/>
    </dgm:pt>
    <dgm:pt modelId="{B8513DA1-45A1-4117-B799-2282054510E7}" type="pres">
      <dgm:prSet presAssocID="{606307ED-C258-4977-AB8B-1886DEE099EC}" presName="vertThree" presStyleCnt="0"/>
      <dgm:spPr/>
    </dgm:pt>
    <dgm:pt modelId="{87A2E9C6-75D8-4D26-A4A9-1FFB87F04FE6}" type="pres">
      <dgm:prSet presAssocID="{606307ED-C258-4977-AB8B-1886DEE099EC}" presName="txThree" presStyleLbl="node3" presStyleIdx="1" presStyleCnt="2" custScaleX="11580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EA40900-00AE-4325-A594-6A7AD60A4D2A}" type="pres">
      <dgm:prSet presAssocID="{606307ED-C258-4977-AB8B-1886DEE099EC}" presName="horzThree" presStyleCnt="0"/>
      <dgm:spPr/>
    </dgm:pt>
    <dgm:pt modelId="{5AD2CF1E-34AC-44DF-B6AE-171D40A23E89}" type="pres">
      <dgm:prSet presAssocID="{9B57CEFC-EA5E-4A65-BB79-53084E863577}" presName="sibSpaceOne" presStyleCnt="0"/>
      <dgm:spPr/>
    </dgm:pt>
    <dgm:pt modelId="{B13E1501-5309-41F1-B045-0B71CD7DD16E}" type="pres">
      <dgm:prSet presAssocID="{0EE75EE0-6E48-4751-830C-F283A621F883}" presName="vertOne" presStyleCnt="0"/>
      <dgm:spPr/>
    </dgm:pt>
    <dgm:pt modelId="{096D53C5-5904-4809-999C-4B854AC468A2}" type="pres">
      <dgm:prSet presAssocID="{0EE75EE0-6E48-4751-830C-F283A621F883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C081334-DAF1-4893-9081-BA91F9E092AB}" type="pres">
      <dgm:prSet presAssocID="{0EE75EE0-6E48-4751-830C-F283A621F883}" presName="parTransOne" presStyleCnt="0"/>
      <dgm:spPr/>
    </dgm:pt>
    <dgm:pt modelId="{3B5125B4-EDBD-458E-BF4A-05D3D103625D}" type="pres">
      <dgm:prSet presAssocID="{0EE75EE0-6E48-4751-830C-F283A621F883}" presName="horzOne" presStyleCnt="0"/>
      <dgm:spPr/>
    </dgm:pt>
    <dgm:pt modelId="{7EAC85E9-4C44-4897-A6CA-472D6466A5E0}" type="pres">
      <dgm:prSet presAssocID="{A07280D7-DB81-4531-99A1-548533186BC5}" presName="vertTwo" presStyleCnt="0"/>
      <dgm:spPr/>
    </dgm:pt>
    <dgm:pt modelId="{63F8FC00-1DDB-4CDB-AB26-122FE9B3FF7C}" type="pres">
      <dgm:prSet presAssocID="{A07280D7-DB81-4531-99A1-548533186BC5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81E4A44-F3CB-4D69-916D-931842AF7740}" type="pres">
      <dgm:prSet presAssocID="{A07280D7-DB81-4531-99A1-548533186BC5}" presName="horzTwo" presStyleCnt="0"/>
      <dgm:spPr/>
    </dgm:pt>
  </dgm:ptLst>
  <dgm:cxnLst>
    <dgm:cxn modelId="{CD270A2C-AD1B-4C81-BFF4-6B04AF0E1CE6}" type="presOf" srcId="{2BDA9DEF-6034-42A2-83AD-F0C9C0048515}" destId="{647CCB11-239C-42A1-ACDF-4BE9343C79D7}" srcOrd="0" destOrd="0" presId="urn:microsoft.com/office/officeart/2005/8/layout/hierarchy4"/>
    <dgm:cxn modelId="{0A5EBE03-CDD0-4AF1-8D39-F60281D5FB29}" srcId="{F1BE92F6-074E-4080-BFD7-5F4C4D6F94F4}" destId="{5CD008AE-B7D3-467A-8C59-0CBC4DB0D205}" srcOrd="0" destOrd="0" parTransId="{DB43D060-8DE8-4765-8862-9798FEBFE426}" sibTransId="{8FB09DF3-4D66-4957-99A1-B60679DCCA45}"/>
    <dgm:cxn modelId="{E4A524D1-DBD6-42AA-866D-BB2FDFF5A709}" type="presOf" srcId="{5D493160-DC1B-443E-9A3E-268951C91FEA}" destId="{F1C26EF0-C542-4281-B587-AD19ED3BD4C1}" srcOrd="0" destOrd="0" presId="urn:microsoft.com/office/officeart/2005/8/layout/hierarchy4"/>
    <dgm:cxn modelId="{39B9D616-F2E1-4411-98FE-F29005ECEEA2}" srcId="{2BDA9DEF-6034-42A2-83AD-F0C9C0048515}" destId="{0EE75EE0-6E48-4751-830C-F283A621F883}" srcOrd="1" destOrd="0" parTransId="{A177E8A7-1006-4A98-A1A5-FACA335E69E1}" sibTransId="{4D644CE7-B58B-48E2-BA66-AB1857A1DFFA}"/>
    <dgm:cxn modelId="{273602C1-D4D8-49F6-AEEC-E9A81642150E}" srcId="{5D493160-DC1B-443E-9A3E-268951C91FEA}" destId="{F1BE92F6-074E-4080-BFD7-5F4C4D6F94F4}" srcOrd="0" destOrd="0" parTransId="{62D94CB1-FBB7-496C-9A4E-24B53E8FF20B}" sibTransId="{6D7E2AA9-0C0B-4124-93CA-18B6F2FD5141}"/>
    <dgm:cxn modelId="{3399A913-8F73-423D-A434-19AA582736C6}" type="presOf" srcId="{A07280D7-DB81-4531-99A1-548533186BC5}" destId="{63F8FC00-1DDB-4CDB-AB26-122FE9B3FF7C}" srcOrd="0" destOrd="0" presId="urn:microsoft.com/office/officeart/2005/8/layout/hierarchy4"/>
    <dgm:cxn modelId="{E8178FE0-BDC5-4A84-9216-A0EAF1C6AFC5}" srcId="{5D493160-DC1B-443E-9A3E-268951C91FEA}" destId="{B8505A80-0ABB-4E23-BE2D-8F71E97CDB88}" srcOrd="1" destOrd="0" parTransId="{B05197F2-FACC-40C6-B812-5CA422204BA9}" sibTransId="{BD0BDE44-2361-495C-BD1B-5DE00F6AB1A3}"/>
    <dgm:cxn modelId="{614F81EA-F241-4D8C-95ED-3DDDA26B50C5}" srcId="{2BDA9DEF-6034-42A2-83AD-F0C9C0048515}" destId="{5D493160-DC1B-443E-9A3E-268951C91FEA}" srcOrd="0" destOrd="0" parTransId="{545D66F5-7F2F-4FFB-B52E-B95B3D07610B}" sibTransId="{9B57CEFC-EA5E-4A65-BB79-53084E863577}"/>
    <dgm:cxn modelId="{66D0D58F-4F40-43B1-A911-899B71CDEC95}" type="presOf" srcId="{606307ED-C258-4977-AB8B-1886DEE099EC}" destId="{87A2E9C6-75D8-4D26-A4A9-1FFB87F04FE6}" srcOrd="0" destOrd="0" presId="urn:microsoft.com/office/officeart/2005/8/layout/hierarchy4"/>
    <dgm:cxn modelId="{8C6FBB34-0418-4622-BD78-37F389133C1A}" type="presOf" srcId="{5CD008AE-B7D3-467A-8C59-0CBC4DB0D205}" destId="{173FC225-47A0-4728-AE1E-25ECB20003B7}" srcOrd="0" destOrd="0" presId="urn:microsoft.com/office/officeart/2005/8/layout/hierarchy4"/>
    <dgm:cxn modelId="{AB6C0D08-2FA4-492F-8E91-6C5EFE962B40}" type="presOf" srcId="{0EE75EE0-6E48-4751-830C-F283A621F883}" destId="{096D53C5-5904-4809-999C-4B854AC468A2}" srcOrd="0" destOrd="0" presId="urn:microsoft.com/office/officeart/2005/8/layout/hierarchy4"/>
    <dgm:cxn modelId="{4270A8EE-8CFB-481C-BF4B-E17A038E4105}" type="presOf" srcId="{B8505A80-0ABB-4E23-BE2D-8F71E97CDB88}" destId="{FA41F510-2C02-4BF3-8889-6FA0AA7D3D10}" srcOrd="0" destOrd="0" presId="urn:microsoft.com/office/officeart/2005/8/layout/hierarchy4"/>
    <dgm:cxn modelId="{81F466D5-4F05-40FA-A351-D36484D4274C}" srcId="{0EE75EE0-6E48-4751-830C-F283A621F883}" destId="{A07280D7-DB81-4531-99A1-548533186BC5}" srcOrd="0" destOrd="0" parTransId="{FFA71EB6-3665-4AF0-9DE1-EC38C7D0FB4C}" sibTransId="{459A0CEB-2C6A-430B-9218-6C64923372CA}"/>
    <dgm:cxn modelId="{546BB500-13CE-4F9B-97FE-8E137ABD801C}" srcId="{B8505A80-0ABB-4E23-BE2D-8F71E97CDB88}" destId="{606307ED-C258-4977-AB8B-1886DEE099EC}" srcOrd="0" destOrd="0" parTransId="{72A995C8-E291-477B-8DF4-04837009F86A}" sibTransId="{99A771AC-2035-4ACF-9554-F3DFF1C19067}"/>
    <dgm:cxn modelId="{580FA193-7AE1-4DF7-91F2-EA410051D68C}" type="presOf" srcId="{F1BE92F6-074E-4080-BFD7-5F4C4D6F94F4}" destId="{548A4DCB-28CD-4146-B720-240626F90A6C}" srcOrd="0" destOrd="0" presId="urn:microsoft.com/office/officeart/2005/8/layout/hierarchy4"/>
    <dgm:cxn modelId="{15204B57-4496-4B2B-B57B-CB1BBED7FA3B}" type="presParOf" srcId="{647CCB11-239C-42A1-ACDF-4BE9343C79D7}" destId="{FE7CE9A9-A8EA-4462-ABE9-4CA2A319B346}" srcOrd="0" destOrd="0" presId="urn:microsoft.com/office/officeart/2005/8/layout/hierarchy4"/>
    <dgm:cxn modelId="{4C709DCF-9215-4C15-916F-59001FF89961}" type="presParOf" srcId="{FE7CE9A9-A8EA-4462-ABE9-4CA2A319B346}" destId="{F1C26EF0-C542-4281-B587-AD19ED3BD4C1}" srcOrd="0" destOrd="0" presId="urn:microsoft.com/office/officeart/2005/8/layout/hierarchy4"/>
    <dgm:cxn modelId="{5CF18EFB-F63C-43F4-9BD1-76B291EA7007}" type="presParOf" srcId="{FE7CE9A9-A8EA-4462-ABE9-4CA2A319B346}" destId="{62CCAD72-7256-436C-915A-54701A0529B1}" srcOrd="1" destOrd="0" presId="urn:microsoft.com/office/officeart/2005/8/layout/hierarchy4"/>
    <dgm:cxn modelId="{E449C117-0475-4878-A6DD-C39D6FFB426F}" type="presParOf" srcId="{FE7CE9A9-A8EA-4462-ABE9-4CA2A319B346}" destId="{56A39F3A-A0F9-4A6D-A275-CACFFAEB2959}" srcOrd="2" destOrd="0" presId="urn:microsoft.com/office/officeart/2005/8/layout/hierarchy4"/>
    <dgm:cxn modelId="{4A2CF761-0893-404A-BA3A-07D97D8CBE6C}" type="presParOf" srcId="{56A39F3A-A0F9-4A6D-A275-CACFFAEB2959}" destId="{E7CEDCA0-6350-4C1F-9403-622392260815}" srcOrd="0" destOrd="0" presId="urn:microsoft.com/office/officeart/2005/8/layout/hierarchy4"/>
    <dgm:cxn modelId="{F890A4E8-AB33-4610-899F-B1E6A7C205D9}" type="presParOf" srcId="{E7CEDCA0-6350-4C1F-9403-622392260815}" destId="{548A4DCB-28CD-4146-B720-240626F90A6C}" srcOrd="0" destOrd="0" presId="urn:microsoft.com/office/officeart/2005/8/layout/hierarchy4"/>
    <dgm:cxn modelId="{4473FD99-C57D-4747-BFED-BEF98B5FB084}" type="presParOf" srcId="{E7CEDCA0-6350-4C1F-9403-622392260815}" destId="{1D43175D-BF3A-4357-8876-74DAA180031D}" srcOrd="1" destOrd="0" presId="urn:microsoft.com/office/officeart/2005/8/layout/hierarchy4"/>
    <dgm:cxn modelId="{54804056-340D-4510-8B69-3E5D71F16E9C}" type="presParOf" srcId="{E7CEDCA0-6350-4C1F-9403-622392260815}" destId="{55557418-A063-441D-9935-B4DD9B7C5FE1}" srcOrd="2" destOrd="0" presId="urn:microsoft.com/office/officeart/2005/8/layout/hierarchy4"/>
    <dgm:cxn modelId="{65B0556A-36CA-4E4B-93B5-6F5A1BEFA6B5}" type="presParOf" srcId="{55557418-A063-441D-9935-B4DD9B7C5FE1}" destId="{9FD5681B-5A61-4942-8E9C-4161DA01557E}" srcOrd="0" destOrd="0" presId="urn:microsoft.com/office/officeart/2005/8/layout/hierarchy4"/>
    <dgm:cxn modelId="{FD8DE016-D1DA-4324-9D9A-821EAF3DBA52}" type="presParOf" srcId="{9FD5681B-5A61-4942-8E9C-4161DA01557E}" destId="{173FC225-47A0-4728-AE1E-25ECB20003B7}" srcOrd="0" destOrd="0" presId="urn:microsoft.com/office/officeart/2005/8/layout/hierarchy4"/>
    <dgm:cxn modelId="{D3D0A6DB-73D8-4CA5-9813-0EF1396FB4B4}" type="presParOf" srcId="{9FD5681B-5A61-4942-8E9C-4161DA01557E}" destId="{39882265-02D1-4C12-85F4-7DD602FF0CD2}" srcOrd="1" destOrd="0" presId="urn:microsoft.com/office/officeart/2005/8/layout/hierarchy4"/>
    <dgm:cxn modelId="{F318CCE9-F1E3-4B5F-888C-E307DFC3EEAE}" type="presParOf" srcId="{56A39F3A-A0F9-4A6D-A275-CACFFAEB2959}" destId="{AEFCD1E1-8521-4AC9-A02B-138C929FB537}" srcOrd="1" destOrd="0" presId="urn:microsoft.com/office/officeart/2005/8/layout/hierarchy4"/>
    <dgm:cxn modelId="{B56DD090-B785-4854-BE64-9EC0754C2755}" type="presParOf" srcId="{56A39F3A-A0F9-4A6D-A275-CACFFAEB2959}" destId="{079CE1D1-F5C0-40CB-90DD-70491FD95664}" srcOrd="2" destOrd="0" presId="urn:microsoft.com/office/officeart/2005/8/layout/hierarchy4"/>
    <dgm:cxn modelId="{9E48BF9B-FD66-4E04-BF7A-4E2C926965B2}" type="presParOf" srcId="{079CE1D1-F5C0-40CB-90DD-70491FD95664}" destId="{FA41F510-2C02-4BF3-8889-6FA0AA7D3D10}" srcOrd="0" destOrd="0" presId="urn:microsoft.com/office/officeart/2005/8/layout/hierarchy4"/>
    <dgm:cxn modelId="{0D1E7B6F-CA88-44DF-BCE5-C706B093E814}" type="presParOf" srcId="{079CE1D1-F5C0-40CB-90DD-70491FD95664}" destId="{3054F770-24D0-4F74-8994-E74009EA1933}" srcOrd="1" destOrd="0" presId="urn:microsoft.com/office/officeart/2005/8/layout/hierarchy4"/>
    <dgm:cxn modelId="{764B36C5-2010-4306-AEA9-693F3133E9F7}" type="presParOf" srcId="{079CE1D1-F5C0-40CB-90DD-70491FD95664}" destId="{51872AB9-6A7A-4A1A-AA0A-B65F5D889E78}" srcOrd="2" destOrd="0" presId="urn:microsoft.com/office/officeart/2005/8/layout/hierarchy4"/>
    <dgm:cxn modelId="{38822C83-6405-4A3B-92B3-6F055BEF8E91}" type="presParOf" srcId="{51872AB9-6A7A-4A1A-AA0A-B65F5D889E78}" destId="{B8513DA1-45A1-4117-B799-2282054510E7}" srcOrd="0" destOrd="0" presId="urn:microsoft.com/office/officeart/2005/8/layout/hierarchy4"/>
    <dgm:cxn modelId="{D0447A1B-51EB-4062-8982-1E5B5FFB5AB8}" type="presParOf" srcId="{B8513DA1-45A1-4117-B799-2282054510E7}" destId="{87A2E9C6-75D8-4D26-A4A9-1FFB87F04FE6}" srcOrd="0" destOrd="0" presId="urn:microsoft.com/office/officeart/2005/8/layout/hierarchy4"/>
    <dgm:cxn modelId="{825A0F02-7203-4A6B-BB3F-E3A21B76D8A7}" type="presParOf" srcId="{B8513DA1-45A1-4117-B799-2282054510E7}" destId="{8EA40900-00AE-4325-A594-6A7AD60A4D2A}" srcOrd="1" destOrd="0" presId="urn:microsoft.com/office/officeart/2005/8/layout/hierarchy4"/>
    <dgm:cxn modelId="{1DF21B2D-9BEC-472B-807D-2AE47CEF5A4A}" type="presParOf" srcId="{647CCB11-239C-42A1-ACDF-4BE9343C79D7}" destId="{5AD2CF1E-34AC-44DF-B6AE-171D40A23E89}" srcOrd="1" destOrd="0" presId="urn:microsoft.com/office/officeart/2005/8/layout/hierarchy4"/>
    <dgm:cxn modelId="{011AD73D-9C2B-4CD7-B26D-0DE4827CECBF}" type="presParOf" srcId="{647CCB11-239C-42A1-ACDF-4BE9343C79D7}" destId="{B13E1501-5309-41F1-B045-0B71CD7DD16E}" srcOrd="2" destOrd="0" presId="urn:microsoft.com/office/officeart/2005/8/layout/hierarchy4"/>
    <dgm:cxn modelId="{D5109A57-459E-4145-9FAE-9475C7A5CCA6}" type="presParOf" srcId="{B13E1501-5309-41F1-B045-0B71CD7DD16E}" destId="{096D53C5-5904-4809-999C-4B854AC468A2}" srcOrd="0" destOrd="0" presId="urn:microsoft.com/office/officeart/2005/8/layout/hierarchy4"/>
    <dgm:cxn modelId="{232990A2-FAEB-4922-97A5-AF952B114DC7}" type="presParOf" srcId="{B13E1501-5309-41F1-B045-0B71CD7DD16E}" destId="{6C081334-DAF1-4893-9081-BA91F9E092AB}" srcOrd="1" destOrd="0" presId="urn:microsoft.com/office/officeart/2005/8/layout/hierarchy4"/>
    <dgm:cxn modelId="{413B6290-9F19-4149-A9D9-8545F1C169A6}" type="presParOf" srcId="{B13E1501-5309-41F1-B045-0B71CD7DD16E}" destId="{3B5125B4-EDBD-458E-BF4A-05D3D103625D}" srcOrd="2" destOrd="0" presId="urn:microsoft.com/office/officeart/2005/8/layout/hierarchy4"/>
    <dgm:cxn modelId="{90C3EE62-FEA1-480F-9B83-3882F1776E28}" type="presParOf" srcId="{3B5125B4-EDBD-458E-BF4A-05D3D103625D}" destId="{7EAC85E9-4C44-4897-A6CA-472D6466A5E0}" srcOrd="0" destOrd="0" presId="urn:microsoft.com/office/officeart/2005/8/layout/hierarchy4"/>
    <dgm:cxn modelId="{C588C097-9435-478B-A642-F70050D1A2E2}" type="presParOf" srcId="{7EAC85E9-4C44-4897-A6CA-472D6466A5E0}" destId="{63F8FC00-1DDB-4CDB-AB26-122FE9B3FF7C}" srcOrd="0" destOrd="0" presId="urn:microsoft.com/office/officeart/2005/8/layout/hierarchy4"/>
    <dgm:cxn modelId="{9C0490CE-7A8A-476E-A1B3-E3CE417D4EC7}" type="presParOf" srcId="{7EAC85E9-4C44-4897-A6CA-472D6466A5E0}" destId="{381E4A44-F3CB-4D69-916D-931842AF774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0AEE80-B510-4ADE-9BCA-02F8909657F0}" type="doc">
      <dgm:prSet loTypeId="urn:microsoft.com/office/officeart/2005/8/layout/hierarchy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9AB3ADE-5628-49E5-A2AC-6D3BBD69C40A}">
      <dgm:prSet phldrT="[Текст]"/>
      <dgm:spPr/>
      <dgm:t>
        <a:bodyPr/>
        <a:lstStyle/>
        <a:p>
          <a:r>
            <a:rPr lang="uk-UA" b="1" dirty="0" smtClean="0"/>
            <a:t>істотні</a:t>
          </a:r>
          <a:endParaRPr lang="uk-UA" b="1" dirty="0"/>
        </a:p>
      </dgm:t>
    </dgm:pt>
    <dgm:pt modelId="{E2CDC9A6-9ADA-47D3-A029-7D7263E48C1B}" type="parTrans" cxnId="{1A98F8DA-572F-4D0C-B31E-85290CD87632}">
      <dgm:prSet/>
      <dgm:spPr/>
      <dgm:t>
        <a:bodyPr/>
        <a:lstStyle/>
        <a:p>
          <a:endParaRPr lang="uk-UA"/>
        </a:p>
      </dgm:t>
    </dgm:pt>
    <dgm:pt modelId="{FF7261A7-3A4B-4D9E-9314-A482E43AE4D1}" type="sibTrans" cxnId="{1A98F8DA-572F-4D0C-B31E-85290CD87632}">
      <dgm:prSet/>
      <dgm:spPr/>
      <dgm:t>
        <a:bodyPr/>
        <a:lstStyle/>
        <a:p>
          <a:endParaRPr lang="uk-UA"/>
        </a:p>
      </dgm:t>
    </dgm:pt>
    <dgm:pt modelId="{7F084B94-4915-4499-8E9F-E7311562F18C}">
      <dgm:prSet phldrT="[Текст]" custT="1"/>
      <dgm:spPr/>
      <dgm:t>
        <a:bodyPr/>
        <a:lstStyle/>
        <a:p>
          <a:r>
            <a:rPr lang="uk-UA" sz="2400" dirty="0" smtClean="0"/>
            <a:t>предмет</a:t>
          </a:r>
          <a:br>
            <a:rPr lang="uk-UA" sz="2400" dirty="0" smtClean="0"/>
          </a:br>
          <a:r>
            <a:rPr lang="uk-UA" sz="2400" dirty="0" smtClean="0"/>
            <a:t>ціна</a:t>
          </a:r>
          <a:br>
            <a:rPr lang="uk-UA" sz="2400" dirty="0" smtClean="0"/>
          </a:br>
          <a:r>
            <a:rPr lang="uk-UA" sz="2400" dirty="0" smtClean="0"/>
            <a:t>строк</a:t>
          </a:r>
          <a:endParaRPr lang="uk-UA" sz="2400" dirty="0"/>
        </a:p>
      </dgm:t>
    </dgm:pt>
    <dgm:pt modelId="{3BC0A622-E2DF-4C07-9BB3-467929D0D726}" type="parTrans" cxnId="{8A870818-FC5F-4E9C-B80A-A72836CE4CFC}">
      <dgm:prSet/>
      <dgm:spPr/>
      <dgm:t>
        <a:bodyPr/>
        <a:lstStyle/>
        <a:p>
          <a:endParaRPr lang="uk-UA"/>
        </a:p>
      </dgm:t>
    </dgm:pt>
    <dgm:pt modelId="{14E60469-D51B-4633-A57F-7AE5DE82314F}" type="sibTrans" cxnId="{8A870818-FC5F-4E9C-B80A-A72836CE4CFC}">
      <dgm:prSet/>
      <dgm:spPr/>
      <dgm:t>
        <a:bodyPr/>
        <a:lstStyle/>
        <a:p>
          <a:endParaRPr lang="uk-UA"/>
        </a:p>
      </dgm:t>
    </dgm:pt>
    <dgm:pt modelId="{767BFEEE-9939-42DA-9E2C-CDF04CEE569A}">
      <dgm:prSet phldrT="[Текст]"/>
      <dgm:spPr/>
      <dgm:t>
        <a:bodyPr/>
        <a:lstStyle/>
        <a:p>
          <a:r>
            <a:rPr lang="uk-UA" b="1" dirty="0" smtClean="0"/>
            <a:t>факультативні</a:t>
          </a:r>
          <a:endParaRPr lang="uk-UA" b="1" dirty="0"/>
        </a:p>
      </dgm:t>
    </dgm:pt>
    <dgm:pt modelId="{0B55842F-2E1E-4BF3-89CB-136B1732F598}" type="parTrans" cxnId="{72F27FB2-8D0A-4154-A67D-67B683445CF9}">
      <dgm:prSet/>
      <dgm:spPr/>
      <dgm:t>
        <a:bodyPr/>
        <a:lstStyle/>
        <a:p>
          <a:endParaRPr lang="uk-UA"/>
        </a:p>
      </dgm:t>
    </dgm:pt>
    <dgm:pt modelId="{6BCF417A-3AA6-4B6F-B9E8-1FCEE03E674C}" type="sibTrans" cxnId="{72F27FB2-8D0A-4154-A67D-67B683445CF9}">
      <dgm:prSet/>
      <dgm:spPr/>
      <dgm:t>
        <a:bodyPr/>
        <a:lstStyle/>
        <a:p>
          <a:endParaRPr lang="uk-UA"/>
        </a:p>
      </dgm:t>
    </dgm:pt>
    <dgm:pt modelId="{118E83E4-6473-4921-A3E7-6BA6795902EB}">
      <dgm:prSet phldrT="[Текст]" custT="1"/>
      <dgm:spPr/>
      <dgm:t>
        <a:bodyPr/>
        <a:lstStyle/>
        <a:p>
          <a:r>
            <a:rPr lang="uk-UA" sz="2400" dirty="0" smtClean="0"/>
            <a:t>інші умови, погоджені сторонами та не віднесені законодавством до істотних</a:t>
          </a:r>
          <a:endParaRPr lang="uk-UA" sz="2400" dirty="0"/>
        </a:p>
      </dgm:t>
    </dgm:pt>
    <dgm:pt modelId="{5ABA50E1-F711-4188-9BDC-81E016FC991E}" type="parTrans" cxnId="{B34E8D26-C1A5-433F-8E04-CE5019D06143}">
      <dgm:prSet/>
      <dgm:spPr/>
      <dgm:t>
        <a:bodyPr/>
        <a:lstStyle/>
        <a:p>
          <a:endParaRPr lang="uk-UA"/>
        </a:p>
      </dgm:t>
    </dgm:pt>
    <dgm:pt modelId="{C7E02D90-F0A1-4B20-B755-BA07185F07C4}" type="sibTrans" cxnId="{B34E8D26-C1A5-433F-8E04-CE5019D06143}">
      <dgm:prSet/>
      <dgm:spPr/>
      <dgm:t>
        <a:bodyPr/>
        <a:lstStyle/>
        <a:p>
          <a:endParaRPr lang="uk-UA"/>
        </a:p>
      </dgm:t>
    </dgm:pt>
    <dgm:pt modelId="{38CF8C9A-87AE-459D-80E5-A9293072BEBD}">
      <dgm:prSet phldrT="[Текст]"/>
      <dgm:spPr/>
      <dgm:t>
        <a:bodyPr/>
        <a:lstStyle/>
        <a:p>
          <a:r>
            <a:rPr lang="uk-UA" b="1" dirty="0" smtClean="0"/>
            <a:t>захисні застереження</a:t>
          </a:r>
          <a:endParaRPr lang="uk-UA" b="1" dirty="0"/>
        </a:p>
      </dgm:t>
    </dgm:pt>
    <dgm:pt modelId="{A084D5A7-7C64-4E39-BA7F-0ECCB06DA79E}" type="parTrans" cxnId="{9C4F639D-3C07-4F67-B082-9D6086CC2D0C}">
      <dgm:prSet/>
      <dgm:spPr/>
      <dgm:t>
        <a:bodyPr/>
        <a:lstStyle/>
        <a:p>
          <a:endParaRPr lang="uk-UA"/>
        </a:p>
      </dgm:t>
    </dgm:pt>
    <dgm:pt modelId="{331A76DB-2269-4D61-9FE9-3A4E479D9B1A}" type="sibTrans" cxnId="{9C4F639D-3C07-4F67-B082-9D6086CC2D0C}">
      <dgm:prSet/>
      <dgm:spPr/>
      <dgm:t>
        <a:bodyPr/>
        <a:lstStyle/>
        <a:p>
          <a:endParaRPr lang="uk-UA"/>
        </a:p>
      </dgm:t>
    </dgm:pt>
    <dgm:pt modelId="{B30709D3-6F3E-4328-BD47-FAB649A38EF0}">
      <dgm:prSet phldrT="[Текст]" custT="1"/>
      <dgm:spPr/>
      <dgm:t>
        <a:bodyPr/>
        <a:lstStyle/>
        <a:p>
          <a:r>
            <a:rPr lang="uk-UA" sz="2400" dirty="0" smtClean="0"/>
            <a:t>умови про розподіл між сторонами можливих ризиків (щодо ціни, якості та кількості товару тощо)</a:t>
          </a:r>
          <a:endParaRPr lang="uk-UA" sz="2400" dirty="0"/>
        </a:p>
      </dgm:t>
    </dgm:pt>
    <dgm:pt modelId="{30268CE4-419F-4672-B374-B2EE8CF9F3EE}" type="parTrans" cxnId="{319FF5C8-3850-462E-A421-841135B4061D}">
      <dgm:prSet/>
      <dgm:spPr/>
    </dgm:pt>
    <dgm:pt modelId="{D07F4CAF-7F4E-4839-8A60-2AAE2730C99E}" type="sibTrans" cxnId="{319FF5C8-3850-462E-A421-841135B4061D}">
      <dgm:prSet/>
      <dgm:spPr/>
    </dgm:pt>
    <dgm:pt modelId="{0280FA66-798A-4D17-91C6-96762F7B1B44}" type="pres">
      <dgm:prSet presAssocID="{910AEE80-B510-4ADE-9BCA-02F8909657F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EED3E517-6B51-4A93-A143-01D42F0B1710}" type="pres">
      <dgm:prSet presAssocID="{39AB3ADE-5628-49E5-A2AC-6D3BBD69C40A}" presName="root" presStyleCnt="0"/>
      <dgm:spPr/>
    </dgm:pt>
    <dgm:pt modelId="{5C601A41-C9CE-4DB7-9233-867D98A673E6}" type="pres">
      <dgm:prSet presAssocID="{39AB3ADE-5628-49E5-A2AC-6D3BBD69C40A}" presName="rootComposite" presStyleCnt="0"/>
      <dgm:spPr/>
    </dgm:pt>
    <dgm:pt modelId="{A1DA97F0-CF7C-4B96-B15A-55D752052086}" type="pres">
      <dgm:prSet presAssocID="{39AB3ADE-5628-49E5-A2AC-6D3BBD69C40A}" presName="rootText" presStyleLbl="node1" presStyleIdx="0" presStyleCnt="3" custScaleY="68514"/>
      <dgm:spPr/>
      <dgm:t>
        <a:bodyPr/>
        <a:lstStyle/>
        <a:p>
          <a:endParaRPr lang="uk-UA"/>
        </a:p>
      </dgm:t>
    </dgm:pt>
    <dgm:pt modelId="{566A4EA1-8282-450D-8813-6D1C05434CFE}" type="pres">
      <dgm:prSet presAssocID="{39AB3ADE-5628-49E5-A2AC-6D3BBD69C40A}" presName="rootConnector" presStyleLbl="node1" presStyleIdx="0" presStyleCnt="3"/>
      <dgm:spPr/>
      <dgm:t>
        <a:bodyPr/>
        <a:lstStyle/>
        <a:p>
          <a:endParaRPr lang="uk-UA"/>
        </a:p>
      </dgm:t>
    </dgm:pt>
    <dgm:pt modelId="{9FAD384B-5381-4FCE-98C6-339717C08383}" type="pres">
      <dgm:prSet presAssocID="{39AB3ADE-5628-49E5-A2AC-6D3BBD69C40A}" presName="childShape" presStyleCnt="0"/>
      <dgm:spPr/>
    </dgm:pt>
    <dgm:pt modelId="{D7BBCDB8-C35D-444A-81A5-F73120AF09DF}" type="pres">
      <dgm:prSet presAssocID="{3BC0A622-E2DF-4C07-9BB3-467929D0D726}" presName="Name13" presStyleLbl="parChTrans1D2" presStyleIdx="0" presStyleCnt="3"/>
      <dgm:spPr/>
      <dgm:t>
        <a:bodyPr/>
        <a:lstStyle/>
        <a:p>
          <a:endParaRPr lang="uk-UA"/>
        </a:p>
      </dgm:t>
    </dgm:pt>
    <dgm:pt modelId="{A9E2EF2E-D586-46AD-BEFE-878B3EDFB59B}" type="pres">
      <dgm:prSet presAssocID="{7F084B94-4915-4499-8E9F-E7311562F18C}" presName="childText" presStyleLbl="bgAcc1" presStyleIdx="0" presStyleCnt="3" custScaleY="35823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83BE69-29D5-4A97-AF26-3F37856B58C5}" type="pres">
      <dgm:prSet presAssocID="{767BFEEE-9939-42DA-9E2C-CDF04CEE569A}" presName="root" presStyleCnt="0"/>
      <dgm:spPr/>
    </dgm:pt>
    <dgm:pt modelId="{5ED9BCCE-DEAA-4758-97E4-7FC8016A4BA1}" type="pres">
      <dgm:prSet presAssocID="{767BFEEE-9939-42DA-9E2C-CDF04CEE569A}" presName="rootComposite" presStyleCnt="0"/>
      <dgm:spPr/>
    </dgm:pt>
    <dgm:pt modelId="{FAD2ED59-8E45-4857-B347-E8B300A11BE9}" type="pres">
      <dgm:prSet presAssocID="{767BFEEE-9939-42DA-9E2C-CDF04CEE569A}" presName="rootText" presStyleLbl="node1" presStyleIdx="1" presStyleCnt="3" custScaleY="68514"/>
      <dgm:spPr/>
      <dgm:t>
        <a:bodyPr/>
        <a:lstStyle/>
        <a:p>
          <a:endParaRPr lang="uk-UA"/>
        </a:p>
      </dgm:t>
    </dgm:pt>
    <dgm:pt modelId="{8627BE97-8B99-4EDE-B784-66638BF2626B}" type="pres">
      <dgm:prSet presAssocID="{767BFEEE-9939-42DA-9E2C-CDF04CEE569A}" presName="rootConnector" presStyleLbl="node1" presStyleIdx="1" presStyleCnt="3"/>
      <dgm:spPr/>
      <dgm:t>
        <a:bodyPr/>
        <a:lstStyle/>
        <a:p>
          <a:endParaRPr lang="uk-UA"/>
        </a:p>
      </dgm:t>
    </dgm:pt>
    <dgm:pt modelId="{488063A7-1691-4005-BC6F-C1CE07DA2D98}" type="pres">
      <dgm:prSet presAssocID="{767BFEEE-9939-42DA-9E2C-CDF04CEE569A}" presName="childShape" presStyleCnt="0"/>
      <dgm:spPr/>
    </dgm:pt>
    <dgm:pt modelId="{60E0560C-D7A4-4520-9428-2883A1DB9034}" type="pres">
      <dgm:prSet presAssocID="{5ABA50E1-F711-4188-9BDC-81E016FC991E}" presName="Name13" presStyleLbl="parChTrans1D2" presStyleIdx="1" presStyleCnt="3"/>
      <dgm:spPr/>
      <dgm:t>
        <a:bodyPr/>
        <a:lstStyle/>
        <a:p>
          <a:endParaRPr lang="uk-UA"/>
        </a:p>
      </dgm:t>
    </dgm:pt>
    <dgm:pt modelId="{4D907BB7-FEA4-4DF0-9FF5-A2404178EFF4}" type="pres">
      <dgm:prSet presAssocID="{118E83E4-6473-4921-A3E7-6BA6795902EB}" presName="childText" presStyleLbl="bgAcc1" presStyleIdx="1" presStyleCnt="3" custScaleY="35823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19D98A1-F837-43F4-A231-D6C3565F36E5}" type="pres">
      <dgm:prSet presAssocID="{38CF8C9A-87AE-459D-80E5-A9293072BEBD}" presName="root" presStyleCnt="0"/>
      <dgm:spPr/>
    </dgm:pt>
    <dgm:pt modelId="{2C546103-4D14-4255-91DE-DDA3B2616D19}" type="pres">
      <dgm:prSet presAssocID="{38CF8C9A-87AE-459D-80E5-A9293072BEBD}" presName="rootComposite" presStyleCnt="0"/>
      <dgm:spPr/>
    </dgm:pt>
    <dgm:pt modelId="{B262A447-F28F-4DC9-B089-1D744D9834F5}" type="pres">
      <dgm:prSet presAssocID="{38CF8C9A-87AE-459D-80E5-A9293072BEBD}" presName="rootText" presStyleLbl="node1" presStyleIdx="2" presStyleCnt="3" custScaleY="68514"/>
      <dgm:spPr/>
      <dgm:t>
        <a:bodyPr/>
        <a:lstStyle/>
        <a:p>
          <a:endParaRPr lang="uk-UA"/>
        </a:p>
      </dgm:t>
    </dgm:pt>
    <dgm:pt modelId="{DE85A950-94C8-4E0F-A4DA-9C0A4EA880C0}" type="pres">
      <dgm:prSet presAssocID="{38CF8C9A-87AE-459D-80E5-A9293072BEBD}" presName="rootConnector" presStyleLbl="node1" presStyleIdx="2" presStyleCnt="3"/>
      <dgm:spPr/>
      <dgm:t>
        <a:bodyPr/>
        <a:lstStyle/>
        <a:p>
          <a:endParaRPr lang="uk-UA"/>
        </a:p>
      </dgm:t>
    </dgm:pt>
    <dgm:pt modelId="{16CEE677-0586-480F-AEE9-FCA4E6C49E1E}" type="pres">
      <dgm:prSet presAssocID="{38CF8C9A-87AE-459D-80E5-A9293072BEBD}" presName="childShape" presStyleCnt="0"/>
      <dgm:spPr/>
    </dgm:pt>
    <dgm:pt modelId="{1CA67046-C7F0-4EE5-ABD3-BA98E01A2C16}" type="pres">
      <dgm:prSet presAssocID="{30268CE4-419F-4672-B374-B2EE8CF9F3EE}" presName="Name13" presStyleLbl="parChTrans1D2" presStyleIdx="2" presStyleCnt="3"/>
      <dgm:spPr/>
    </dgm:pt>
    <dgm:pt modelId="{74CA64B2-ACCD-48D3-82B1-6E6710430635}" type="pres">
      <dgm:prSet presAssocID="{B30709D3-6F3E-4328-BD47-FAB649A38EF0}" presName="childText" presStyleLbl="bgAcc1" presStyleIdx="2" presStyleCnt="3" custScaleY="35823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A870818-FC5F-4E9C-B80A-A72836CE4CFC}" srcId="{39AB3ADE-5628-49E5-A2AC-6D3BBD69C40A}" destId="{7F084B94-4915-4499-8E9F-E7311562F18C}" srcOrd="0" destOrd="0" parTransId="{3BC0A622-E2DF-4C07-9BB3-467929D0D726}" sibTransId="{14E60469-D51B-4633-A57F-7AE5DE82314F}"/>
    <dgm:cxn modelId="{5294E3DD-71C5-4385-B8B1-F3B5FEB4D62D}" type="presOf" srcId="{3BC0A622-E2DF-4C07-9BB3-467929D0D726}" destId="{D7BBCDB8-C35D-444A-81A5-F73120AF09DF}" srcOrd="0" destOrd="0" presId="urn:microsoft.com/office/officeart/2005/8/layout/hierarchy3"/>
    <dgm:cxn modelId="{CA71CD22-3922-47FA-8203-6AD243A47D52}" type="presOf" srcId="{39AB3ADE-5628-49E5-A2AC-6D3BBD69C40A}" destId="{A1DA97F0-CF7C-4B96-B15A-55D752052086}" srcOrd="0" destOrd="0" presId="urn:microsoft.com/office/officeart/2005/8/layout/hierarchy3"/>
    <dgm:cxn modelId="{F2629604-48C6-4487-B2AD-BA39A3596967}" type="presOf" srcId="{38CF8C9A-87AE-459D-80E5-A9293072BEBD}" destId="{DE85A950-94C8-4E0F-A4DA-9C0A4EA880C0}" srcOrd="1" destOrd="0" presId="urn:microsoft.com/office/officeart/2005/8/layout/hierarchy3"/>
    <dgm:cxn modelId="{9C5AEF01-D6AD-4735-A1EF-3889FCB004E6}" type="presOf" srcId="{767BFEEE-9939-42DA-9E2C-CDF04CEE569A}" destId="{8627BE97-8B99-4EDE-B784-66638BF2626B}" srcOrd="1" destOrd="0" presId="urn:microsoft.com/office/officeart/2005/8/layout/hierarchy3"/>
    <dgm:cxn modelId="{B34E8D26-C1A5-433F-8E04-CE5019D06143}" srcId="{767BFEEE-9939-42DA-9E2C-CDF04CEE569A}" destId="{118E83E4-6473-4921-A3E7-6BA6795902EB}" srcOrd="0" destOrd="0" parTransId="{5ABA50E1-F711-4188-9BDC-81E016FC991E}" sibTransId="{C7E02D90-F0A1-4B20-B755-BA07185F07C4}"/>
    <dgm:cxn modelId="{9C4F639D-3C07-4F67-B082-9D6086CC2D0C}" srcId="{910AEE80-B510-4ADE-9BCA-02F8909657F0}" destId="{38CF8C9A-87AE-459D-80E5-A9293072BEBD}" srcOrd="2" destOrd="0" parTransId="{A084D5A7-7C64-4E39-BA7F-0ECCB06DA79E}" sibTransId="{331A76DB-2269-4D61-9FE9-3A4E479D9B1A}"/>
    <dgm:cxn modelId="{C1E36627-3C07-49A4-AF3A-C1B110C32A0E}" type="presOf" srcId="{30268CE4-419F-4672-B374-B2EE8CF9F3EE}" destId="{1CA67046-C7F0-4EE5-ABD3-BA98E01A2C16}" srcOrd="0" destOrd="0" presId="urn:microsoft.com/office/officeart/2005/8/layout/hierarchy3"/>
    <dgm:cxn modelId="{C9FEA070-0AF9-4C70-A903-BA54B18E091A}" type="presOf" srcId="{118E83E4-6473-4921-A3E7-6BA6795902EB}" destId="{4D907BB7-FEA4-4DF0-9FF5-A2404178EFF4}" srcOrd="0" destOrd="0" presId="urn:microsoft.com/office/officeart/2005/8/layout/hierarchy3"/>
    <dgm:cxn modelId="{DB6B545B-5E13-4B53-B259-55059D422E44}" type="presOf" srcId="{38CF8C9A-87AE-459D-80E5-A9293072BEBD}" destId="{B262A447-F28F-4DC9-B089-1D744D9834F5}" srcOrd="0" destOrd="0" presId="urn:microsoft.com/office/officeart/2005/8/layout/hierarchy3"/>
    <dgm:cxn modelId="{9507ACF1-31E8-499A-A9AD-D2B21B5F477E}" type="presOf" srcId="{39AB3ADE-5628-49E5-A2AC-6D3BBD69C40A}" destId="{566A4EA1-8282-450D-8813-6D1C05434CFE}" srcOrd="1" destOrd="0" presId="urn:microsoft.com/office/officeart/2005/8/layout/hierarchy3"/>
    <dgm:cxn modelId="{72F27FB2-8D0A-4154-A67D-67B683445CF9}" srcId="{910AEE80-B510-4ADE-9BCA-02F8909657F0}" destId="{767BFEEE-9939-42DA-9E2C-CDF04CEE569A}" srcOrd="1" destOrd="0" parTransId="{0B55842F-2E1E-4BF3-89CB-136B1732F598}" sibTransId="{6BCF417A-3AA6-4B6F-B9E8-1FCEE03E674C}"/>
    <dgm:cxn modelId="{EDE3892C-1CCF-4437-AA72-29038C605892}" type="presOf" srcId="{910AEE80-B510-4ADE-9BCA-02F8909657F0}" destId="{0280FA66-798A-4D17-91C6-96762F7B1B44}" srcOrd="0" destOrd="0" presId="urn:microsoft.com/office/officeart/2005/8/layout/hierarchy3"/>
    <dgm:cxn modelId="{E06BDB9C-B1E0-43FA-9DAB-5BE0FF03B3BF}" type="presOf" srcId="{B30709D3-6F3E-4328-BD47-FAB649A38EF0}" destId="{74CA64B2-ACCD-48D3-82B1-6E6710430635}" srcOrd="0" destOrd="0" presId="urn:microsoft.com/office/officeart/2005/8/layout/hierarchy3"/>
    <dgm:cxn modelId="{1A98F8DA-572F-4D0C-B31E-85290CD87632}" srcId="{910AEE80-B510-4ADE-9BCA-02F8909657F0}" destId="{39AB3ADE-5628-49E5-A2AC-6D3BBD69C40A}" srcOrd="0" destOrd="0" parTransId="{E2CDC9A6-9ADA-47D3-A029-7D7263E48C1B}" sibTransId="{FF7261A7-3A4B-4D9E-9314-A482E43AE4D1}"/>
    <dgm:cxn modelId="{5B7E92A7-1545-4095-AAF4-80CF62E4159A}" type="presOf" srcId="{767BFEEE-9939-42DA-9E2C-CDF04CEE569A}" destId="{FAD2ED59-8E45-4857-B347-E8B300A11BE9}" srcOrd="0" destOrd="0" presId="urn:microsoft.com/office/officeart/2005/8/layout/hierarchy3"/>
    <dgm:cxn modelId="{319FF5C8-3850-462E-A421-841135B4061D}" srcId="{38CF8C9A-87AE-459D-80E5-A9293072BEBD}" destId="{B30709D3-6F3E-4328-BD47-FAB649A38EF0}" srcOrd="0" destOrd="0" parTransId="{30268CE4-419F-4672-B374-B2EE8CF9F3EE}" sibTransId="{D07F4CAF-7F4E-4839-8A60-2AAE2730C99E}"/>
    <dgm:cxn modelId="{8169DB3B-941E-4E79-884F-145315414631}" type="presOf" srcId="{5ABA50E1-F711-4188-9BDC-81E016FC991E}" destId="{60E0560C-D7A4-4520-9428-2883A1DB9034}" srcOrd="0" destOrd="0" presId="urn:microsoft.com/office/officeart/2005/8/layout/hierarchy3"/>
    <dgm:cxn modelId="{06F2235F-7263-42A6-9F3E-1C2429C8B530}" type="presOf" srcId="{7F084B94-4915-4499-8E9F-E7311562F18C}" destId="{A9E2EF2E-D586-46AD-BEFE-878B3EDFB59B}" srcOrd="0" destOrd="0" presId="urn:microsoft.com/office/officeart/2005/8/layout/hierarchy3"/>
    <dgm:cxn modelId="{BB332BDA-C357-41B7-B07D-CF987F229A3A}" type="presParOf" srcId="{0280FA66-798A-4D17-91C6-96762F7B1B44}" destId="{EED3E517-6B51-4A93-A143-01D42F0B1710}" srcOrd="0" destOrd="0" presId="urn:microsoft.com/office/officeart/2005/8/layout/hierarchy3"/>
    <dgm:cxn modelId="{3DCFA4F2-629A-405E-80B3-ECD3A48FE354}" type="presParOf" srcId="{EED3E517-6B51-4A93-A143-01D42F0B1710}" destId="{5C601A41-C9CE-4DB7-9233-867D98A673E6}" srcOrd="0" destOrd="0" presId="urn:microsoft.com/office/officeart/2005/8/layout/hierarchy3"/>
    <dgm:cxn modelId="{F9941673-D33C-43FE-AFC1-D944D99DA732}" type="presParOf" srcId="{5C601A41-C9CE-4DB7-9233-867D98A673E6}" destId="{A1DA97F0-CF7C-4B96-B15A-55D752052086}" srcOrd="0" destOrd="0" presId="urn:microsoft.com/office/officeart/2005/8/layout/hierarchy3"/>
    <dgm:cxn modelId="{5ABC4DE7-1315-4482-8198-E113F26A0F83}" type="presParOf" srcId="{5C601A41-C9CE-4DB7-9233-867D98A673E6}" destId="{566A4EA1-8282-450D-8813-6D1C05434CFE}" srcOrd="1" destOrd="0" presId="urn:microsoft.com/office/officeart/2005/8/layout/hierarchy3"/>
    <dgm:cxn modelId="{4E1DBCDD-0DA4-4269-9AA5-6CD116FAFB4B}" type="presParOf" srcId="{EED3E517-6B51-4A93-A143-01D42F0B1710}" destId="{9FAD384B-5381-4FCE-98C6-339717C08383}" srcOrd="1" destOrd="0" presId="urn:microsoft.com/office/officeart/2005/8/layout/hierarchy3"/>
    <dgm:cxn modelId="{6BCF79FA-4C6C-4D90-B274-3837AF734570}" type="presParOf" srcId="{9FAD384B-5381-4FCE-98C6-339717C08383}" destId="{D7BBCDB8-C35D-444A-81A5-F73120AF09DF}" srcOrd="0" destOrd="0" presId="urn:microsoft.com/office/officeart/2005/8/layout/hierarchy3"/>
    <dgm:cxn modelId="{A97ECD2D-C57E-4F2C-BAAE-3EF6C49B93A6}" type="presParOf" srcId="{9FAD384B-5381-4FCE-98C6-339717C08383}" destId="{A9E2EF2E-D586-46AD-BEFE-878B3EDFB59B}" srcOrd="1" destOrd="0" presId="urn:microsoft.com/office/officeart/2005/8/layout/hierarchy3"/>
    <dgm:cxn modelId="{865E9273-694D-4548-8FBF-805792D98F08}" type="presParOf" srcId="{0280FA66-798A-4D17-91C6-96762F7B1B44}" destId="{1283BE69-29D5-4A97-AF26-3F37856B58C5}" srcOrd="1" destOrd="0" presId="urn:microsoft.com/office/officeart/2005/8/layout/hierarchy3"/>
    <dgm:cxn modelId="{8474217E-2D5F-48D9-A14C-C0C4B51F6598}" type="presParOf" srcId="{1283BE69-29D5-4A97-AF26-3F37856B58C5}" destId="{5ED9BCCE-DEAA-4758-97E4-7FC8016A4BA1}" srcOrd="0" destOrd="0" presId="urn:microsoft.com/office/officeart/2005/8/layout/hierarchy3"/>
    <dgm:cxn modelId="{9272CB97-1D09-4A85-8BFC-758AFCFF5191}" type="presParOf" srcId="{5ED9BCCE-DEAA-4758-97E4-7FC8016A4BA1}" destId="{FAD2ED59-8E45-4857-B347-E8B300A11BE9}" srcOrd="0" destOrd="0" presId="urn:microsoft.com/office/officeart/2005/8/layout/hierarchy3"/>
    <dgm:cxn modelId="{17815706-EEEF-4883-9171-B02607416D76}" type="presParOf" srcId="{5ED9BCCE-DEAA-4758-97E4-7FC8016A4BA1}" destId="{8627BE97-8B99-4EDE-B784-66638BF2626B}" srcOrd="1" destOrd="0" presId="urn:microsoft.com/office/officeart/2005/8/layout/hierarchy3"/>
    <dgm:cxn modelId="{50749BF8-499C-4EB9-A356-6CD58CEECBE6}" type="presParOf" srcId="{1283BE69-29D5-4A97-AF26-3F37856B58C5}" destId="{488063A7-1691-4005-BC6F-C1CE07DA2D98}" srcOrd="1" destOrd="0" presId="urn:microsoft.com/office/officeart/2005/8/layout/hierarchy3"/>
    <dgm:cxn modelId="{0674B4DC-F6F5-491C-B544-78AE27717642}" type="presParOf" srcId="{488063A7-1691-4005-BC6F-C1CE07DA2D98}" destId="{60E0560C-D7A4-4520-9428-2883A1DB9034}" srcOrd="0" destOrd="0" presId="urn:microsoft.com/office/officeart/2005/8/layout/hierarchy3"/>
    <dgm:cxn modelId="{AB76200D-51DD-4356-893B-915766831C3D}" type="presParOf" srcId="{488063A7-1691-4005-BC6F-C1CE07DA2D98}" destId="{4D907BB7-FEA4-4DF0-9FF5-A2404178EFF4}" srcOrd="1" destOrd="0" presId="urn:microsoft.com/office/officeart/2005/8/layout/hierarchy3"/>
    <dgm:cxn modelId="{96B5744A-4218-4C1C-A1C0-273D440EAE7D}" type="presParOf" srcId="{0280FA66-798A-4D17-91C6-96762F7B1B44}" destId="{419D98A1-F837-43F4-A231-D6C3565F36E5}" srcOrd="2" destOrd="0" presId="urn:microsoft.com/office/officeart/2005/8/layout/hierarchy3"/>
    <dgm:cxn modelId="{6415D977-C482-495B-A330-6281AEF5E409}" type="presParOf" srcId="{419D98A1-F837-43F4-A231-D6C3565F36E5}" destId="{2C546103-4D14-4255-91DE-DDA3B2616D19}" srcOrd="0" destOrd="0" presId="urn:microsoft.com/office/officeart/2005/8/layout/hierarchy3"/>
    <dgm:cxn modelId="{0B85EB61-5CD5-4178-B4A7-212A6DFCAAAD}" type="presParOf" srcId="{2C546103-4D14-4255-91DE-DDA3B2616D19}" destId="{B262A447-F28F-4DC9-B089-1D744D9834F5}" srcOrd="0" destOrd="0" presId="urn:microsoft.com/office/officeart/2005/8/layout/hierarchy3"/>
    <dgm:cxn modelId="{CB11B1D1-4728-48F7-A5EA-485FD2DDA50E}" type="presParOf" srcId="{2C546103-4D14-4255-91DE-DDA3B2616D19}" destId="{DE85A950-94C8-4E0F-A4DA-9C0A4EA880C0}" srcOrd="1" destOrd="0" presId="urn:microsoft.com/office/officeart/2005/8/layout/hierarchy3"/>
    <dgm:cxn modelId="{6D9C3A38-4E12-4666-A607-B114DA5BD3CC}" type="presParOf" srcId="{419D98A1-F837-43F4-A231-D6C3565F36E5}" destId="{16CEE677-0586-480F-AEE9-FCA4E6C49E1E}" srcOrd="1" destOrd="0" presId="urn:microsoft.com/office/officeart/2005/8/layout/hierarchy3"/>
    <dgm:cxn modelId="{D05DA02C-F4DB-4D37-94FD-D2F0DF863264}" type="presParOf" srcId="{16CEE677-0586-480F-AEE9-FCA4E6C49E1E}" destId="{1CA67046-C7F0-4EE5-ABD3-BA98E01A2C16}" srcOrd="0" destOrd="0" presId="urn:microsoft.com/office/officeart/2005/8/layout/hierarchy3"/>
    <dgm:cxn modelId="{32CE956A-E192-4FA7-A06E-CF1D8F61E2E6}" type="presParOf" srcId="{16CEE677-0586-480F-AEE9-FCA4E6C49E1E}" destId="{74CA64B2-ACCD-48D3-82B1-6E671043063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A29DE7-AAF9-4ADB-AC02-D76E0E2BCC02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1D9FED-A134-424B-9820-E34A6FBEF5D7}">
      <dgm:prSet phldrT="[Текст]" custT="1"/>
      <dgm:spPr/>
      <dgm:t>
        <a:bodyPr/>
        <a:lstStyle/>
        <a:p>
          <a:r>
            <a:rPr lang="uk-UA" sz="3200" b="1" dirty="0" smtClean="0"/>
            <a:t>Форма господарського договору</a:t>
          </a:r>
          <a:endParaRPr lang="uk-UA" sz="3200" b="1" dirty="0"/>
        </a:p>
      </dgm:t>
    </dgm:pt>
    <dgm:pt modelId="{34E08E3D-182D-4F48-9A5F-D04267C86825}" type="parTrans" cxnId="{17C62C42-AADE-44BD-AC63-D46EAD97EAD0}">
      <dgm:prSet/>
      <dgm:spPr/>
      <dgm:t>
        <a:bodyPr/>
        <a:lstStyle/>
        <a:p>
          <a:endParaRPr lang="uk-UA"/>
        </a:p>
      </dgm:t>
    </dgm:pt>
    <dgm:pt modelId="{A4A837FB-183A-482B-9717-C750F6AF8D94}" type="sibTrans" cxnId="{17C62C42-AADE-44BD-AC63-D46EAD97EAD0}">
      <dgm:prSet/>
      <dgm:spPr/>
      <dgm:t>
        <a:bodyPr/>
        <a:lstStyle/>
        <a:p>
          <a:endParaRPr lang="uk-UA"/>
        </a:p>
      </dgm:t>
    </dgm:pt>
    <dgm:pt modelId="{87480A26-C272-411A-A86E-D6165D263AF6}">
      <dgm:prSet phldrT="[Текст]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uk-UA" dirty="0" smtClean="0"/>
            <a:t>усна</a:t>
          </a:r>
          <a:endParaRPr lang="uk-UA" dirty="0"/>
        </a:p>
      </dgm:t>
    </dgm:pt>
    <dgm:pt modelId="{59F20280-4751-443B-8C55-3B43F52528A8}" type="parTrans" cxnId="{BCF0641B-0457-41C2-81DC-4416F596AEFC}">
      <dgm:prSet/>
      <dgm:spPr/>
      <dgm:t>
        <a:bodyPr/>
        <a:lstStyle/>
        <a:p>
          <a:endParaRPr lang="uk-UA"/>
        </a:p>
      </dgm:t>
    </dgm:pt>
    <dgm:pt modelId="{161E557A-00EF-4109-8628-14AAD5DF7611}" type="sibTrans" cxnId="{BCF0641B-0457-41C2-81DC-4416F596AEFC}">
      <dgm:prSet/>
      <dgm:spPr/>
      <dgm:t>
        <a:bodyPr/>
        <a:lstStyle/>
        <a:p>
          <a:endParaRPr lang="uk-UA"/>
        </a:p>
      </dgm:t>
    </dgm:pt>
    <dgm:pt modelId="{F6EA451F-E098-482F-A4A6-BF3992E772EB}">
      <dgm:prSet phldrT="[Текст]"/>
      <dgm:spPr/>
      <dgm:t>
        <a:bodyPr/>
        <a:lstStyle/>
        <a:p>
          <a:r>
            <a:rPr lang="uk-UA" dirty="0" smtClean="0"/>
            <a:t>письмова</a:t>
          </a:r>
          <a:endParaRPr lang="uk-UA" dirty="0"/>
        </a:p>
      </dgm:t>
    </dgm:pt>
    <dgm:pt modelId="{1003EEDB-B4B8-4C33-BD84-DBC17C6822E3}" type="sibTrans" cxnId="{551FE535-5845-4385-80AB-A98FEC2C68E2}">
      <dgm:prSet/>
      <dgm:spPr/>
      <dgm:t>
        <a:bodyPr/>
        <a:lstStyle/>
        <a:p>
          <a:endParaRPr lang="uk-UA"/>
        </a:p>
      </dgm:t>
    </dgm:pt>
    <dgm:pt modelId="{A57F7C65-942A-4550-9A25-82D9DD1C8CBC}" type="parTrans" cxnId="{551FE535-5845-4385-80AB-A98FEC2C68E2}">
      <dgm:prSet/>
      <dgm:spPr/>
      <dgm:t>
        <a:bodyPr/>
        <a:lstStyle/>
        <a:p>
          <a:endParaRPr lang="uk-UA"/>
        </a:p>
      </dgm:t>
    </dgm:pt>
    <dgm:pt modelId="{3FFF709C-B622-4507-A184-E99CA8D8AE30}">
      <dgm:prSet phldrT="[Текст]"/>
      <dgm:spPr/>
      <dgm:t>
        <a:bodyPr/>
        <a:lstStyle/>
        <a:p>
          <a:r>
            <a:rPr lang="uk-UA" dirty="0" smtClean="0"/>
            <a:t>у формі обміну документами</a:t>
          </a:r>
          <a:endParaRPr lang="uk-UA" dirty="0"/>
        </a:p>
      </dgm:t>
    </dgm:pt>
    <dgm:pt modelId="{EB1ABF77-BB4F-441B-B153-465E4533E20E}" type="parTrans" cxnId="{24C7977E-30BD-4322-8F90-5514826B19C4}">
      <dgm:prSet/>
      <dgm:spPr/>
      <dgm:t>
        <a:bodyPr/>
        <a:lstStyle/>
        <a:p>
          <a:endParaRPr lang="uk-UA"/>
        </a:p>
      </dgm:t>
    </dgm:pt>
    <dgm:pt modelId="{DE49A609-27F2-42E7-9A64-234820A16296}" type="sibTrans" cxnId="{24C7977E-30BD-4322-8F90-5514826B19C4}">
      <dgm:prSet/>
      <dgm:spPr/>
      <dgm:t>
        <a:bodyPr/>
        <a:lstStyle/>
        <a:p>
          <a:endParaRPr lang="uk-UA"/>
        </a:p>
      </dgm:t>
    </dgm:pt>
    <dgm:pt modelId="{62640D87-F571-433B-B8FE-F784FEE1CDC2}">
      <dgm:prSet phldrT="[Текст]"/>
      <dgm:spPr/>
      <dgm:t>
        <a:bodyPr/>
        <a:lstStyle/>
        <a:p>
          <a:r>
            <a:rPr lang="uk-UA" dirty="0" smtClean="0"/>
            <a:t>проста</a:t>
          </a:r>
          <a:endParaRPr lang="uk-UA" dirty="0"/>
        </a:p>
      </dgm:t>
    </dgm:pt>
    <dgm:pt modelId="{9A4F5350-33A8-41DA-84A1-3FC19F700F84}" type="parTrans" cxnId="{8732ECFC-170E-4DAF-891A-D3BCCF12FFF0}">
      <dgm:prSet/>
      <dgm:spPr/>
      <dgm:t>
        <a:bodyPr/>
        <a:lstStyle/>
        <a:p>
          <a:endParaRPr lang="uk-UA"/>
        </a:p>
      </dgm:t>
    </dgm:pt>
    <dgm:pt modelId="{F4932FE8-FA62-44D0-8C88-D6305B650990}" type="sibTrans" cxnId="{8732ECFC-170E-4DAF-891A-D3BCCF12FFF0}">
      <dgm:prSet/>
      <dgm:spPr/>
      <dgm:t>
        <a:bodyPr/>
        <a:lstStyle/>
        <a:p>
          <a:endParaRPr lang="uk-UA"/>
        </a:p>
      </dgm:t>
    </dgm:pt>
    <dgm:pt modelId="{F2FD6244-DB84-43C4-BC90-9AEDBD52BAB3}">
      <dgm:prSet phldrT="[Текст]"/>
      <dgm:spPr/>
      <dgm:t>
        <a:bodyPr/>
        <a:lstStyle/>
        <a:p>
          <a:r>
            <a:rPr lang="uk-UA" dirty="0" smtClean="0"/>
            <a:t>нотаріальна</a:t>
          </a:r>
          <a:endParaRPr lang="uk-UA" dirty="0"/>
        </a:p>
      </dgm:t>
    </dgm:pt>
    <dgm:pt modelId="{7FF176A1-5B17-4BBA-BF3F-25DA5A17D9DC}" type="parTrans" cxnId="{E7AE47B4-D75B-4EA8-84D4-73436A6246BE}">
      <dgm:prSet/>
      <dgm:spPr/>
      <dgm:t>
        <a:bodyPr/>
        <a:lstStyle/>
        <a:p>
          <a:endParaRPr lang="uk-UA"/>
        </a:p>
      </dgm:t>
    </dgm:pt>
    <dgm:pt modelId="{168A6FF9-8AA3-401F-86EF-B8889814F043}" type="sibTrans" cxnId="{E7AE47B4-D75B-4EA8-84D4-73436A6246BE}">
      <dgm:prSet/>
      <dgm:spPr/>
      <dgm:t>
        <a:bodyPr/>
        <a:lstStyle/>
        <a:p>
          <a:endParaRPr lang="uk-UA"/>
        </a:p>
      </dgm:t>
    </dgm:pt>
    <dgm:pt modelId="{43B06B6B-6FD3-442D-B6D5-745AA6C92B1D}" type="pres">
      <dgm:prSet presAssocID="{18A29DE7-AAF9-4ADB-AC02-D76E0E2BCC0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3A8E9659-2764-4F1A-816E-F48546F972D5}" type="pres">
      <dgm:prSet presAssocID="{531D9FED-A134-424B-9820-E34A6FBEF5D7}" presName="hierRoot1" presStyleCnt="0"/>
      <dgm:spPr/>
    </dgm:pt>
    <dgm:pt modelId="{BDED726F-E313-4308-AA52-2865C0ABF6A9}" type="pres">
      <dgm:prSet presAssocID="{531D9FED-A134-424B-9820-E34A6FBEF5D7}" presName="composite" presStyleCnt="0"/>
      <dgm:spPr/>
    </dgm:pt>
    <dgm:pt modelId="{5EFED72E-8106-4DFE-AEC8-F3E1F9FE6882}" type="pres">
      <dgm:prSet presAssocID="{531D9FED-A134-424B-9820-E34A6FBEF5D7}" presName="background" presStyleLbl="node0" presStyleIdx="0" presStyleCnt="1"/>
      <dgm:spPr/>
    </dgm:pt>
    <dgm:pt modelId="{E15AEDC3-BC97-4787-8193-BCD3BECA1889}" type="pres">
      <dgm:prSet presAssocID="{531D9FED-A134-424B-9820-E34A6FBEF5D7}" presName="text" presStyleLbl="fgAcc0" presStyleIdx="0" presStyleCnt="1" custScaleX="414491" custScaleY="10677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F0A7FEB-4B61-4506-B8AE-4977E94F5097}" type="pres">
      <dgm:prSet presAssocID="{531D9FED-A134-424B-9820-E34A6FBEF5D7}" presName="hierChild2" presStyleCnt="0"/>
      <dgm:spPr/>
    </dgm:pt>
    <dgm:pt modelId="{E1541EA9-7D16-4C0D-847E-1830FAADD315}" type="pres">
      <dgm:prSet presAssocID="{59F20280-4751-443B-8C55-3B43F52528A8}" presName="Name10" presStyleLbl="parChTrans1D2" presStyleIdx="0" presStyleCnt="2"/>
      <dgm:spPr/>
      <dgm:t>
        <a:bodyPr/>
        <a:lstStyle/>
        <a:p>
          <a:endParaRPr lang="uk-UA"/>
        </a:p>
      </dgm:t>
    </dgm:pt>
    <dgm:pt modelId="{450772F0-541E-4C31-B9AE-6288E188AAD6}" type="pres">
      <dgm:prSet presAssocID="{87480A26-C272-411A-A86E-D6165D263AF6}" presName="hierRoot2" presStyleCnt="0"/>
      <dgm:spPr/>
    </dgm:pt>
    <dgm:pt modelId="{0E98E940-AE02-4EDA-AAA6-4C0C8DE46DFB}" type="pres">
      <dgm:prSet presAssocID="{87480A26-C272-411A-A86E-D6165D263AF6}" presName="composite2" presStyleCnt="0"/>
      <dgm:spPr/>
    </dgm:pt>
    <dgm:pt modelId="{1E2BFF03-AB72-48E6-9E10-912CB91AE957}" type="pres">
      <dgm:prSet presAssocID="{87480A26-C272-411A-A86E-D6165D263AF6}" presName="background2" presStyleLbl="node2" presStyleIdx="0" presStyleCnt="2"/>
      <dgm:spPr/>
    </dgm:pt>
    <dgm:pt modelId="{A0BD2304-D70C-4AE5-9904-3F381D18891F}" type="pres">
      <dgm:prSet presAssocID="{87480A26-C272-411A-A86E-D6165D263AF6}" presName="text2" presStyleLbl="fgAcc2" presStyleIdx="0" presStyleCnt="2" custScaleX="13047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90B7FF5-7000-4ED2-913D-07ED9F7D90E8}" type="pres">
      <dgm:prSet presAssocID="{87480A26-C272-411A-A86E-D6165D263AF6}" presName="hierChild3" presStyleCnt="0"/>
      <dgm:spPr/>
    </dgm:pt>
    <dgm:pt modelId="{7CFEE7E6-F771-4E7A-9D87-CAF15287C920}" type="pres">
      <dgm:prSet presAssocID="{A57F7C65-942A-4550-9A25-82D9DD1C8CBC}" presName="Name10" presStyleLbl="parChTrans1D2" presStyleIdx="1" presStyleCnt="2"/>
      <dgm:spPr/>
      <dgm:t>
        <a:bodyPr/>
        <a:lstStyle/>
        <a:p>
          <a:endParaRPr lang="uk-UA"/>
        </a:p>
      </dgm:t>
    </dgm:pt>
    <dgm:pt modelId="{49A88823-4066-4087-87A2-31BC0DF0111E}" type="pres">
      <dgm:prSet presAssocID="{F6EA451F-E098-482F-A4A6-BF3992E772EB}" presName="hierRoot2" presStyleCnt="0"/>
      <dgm:spPr/>
    </dgm:pt>
    <dgm:pt modelId="{45FA256B-F7F8-47CA-939B-B5C04F380FE1}" type="pres">
      <dgm:prSet presAssocID="{F6EA451F-E098-482F-A4A6-BF3992E772EB}" presName="composite2" presStyleCnt="0"/>
      <dgm:spPr/>
    </dgm:pt>
    <dgm:pt modelId="{A36AD07C-C91F-4430-960A-DD89CD474E37}" type="pres">
      <dgm:prSet presAssocID="{F6EA451F-E098-482F-A4A6-BF3992E772EB}" presName="background2" presStyleLbl="node2" presStyleIdx="1" presStyleCnt="2"/>
      <dgm:spPr/>
    </dgm:pt>
    <dgm:pt modelId="{E46D76CD-2B6E-4C3D-B01C-8FC2FD2DC58C}" type="pres">
      <dgm:prSet presAssocID="{F6EA451F-E098-482F-A4A6-BF3992E772EB}" presName="text2" presStyleLbl="fgAcc2" presStyleIdx="1" presStyleCnt="2" custScaleX="13047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C38AB03-EA4E-4FA5-95B1-2888023D7705}" type="pres">
      <dgm:prSet presAssocID="{F6EA451F-E098-482F-A4A6-BF3992E772EB}" presName="hierChild3" presStyleCnt="0"/>
      <dgm:spPr/>
    </dgm:pt>
    <dgm:pt modelId="{200C3DF7-B543-4285-91BA-9256E621C323}" type="pres">
      <dgm:prSet presAssocID="{9A4F5350-33A8-41DA-84A1-3FC19F700F84}" presName="Name17" presStyleLbl="parChTrans1D3" presStyleIdx="0" presStyleCnt="3"/>
      <dgm:spPr/>
      <dgm:t>
        <a:bodyPr/>
        <a:lstStyle/>
        <a:p>
          <a:endParaRPr lang="uk-UA"/>
        </a:p>
      </dgm:t>
    </dgm:pt>
    <dgm:pt modelId="{3F40C50E-0649-4B32-9ADC-6C71777882F1}" type="pres">
      <dgm:prSet presAssocID="{62640D87-F571-433B-B8FE-F784FEE1CDC2}" presName="hierRoot3" presStyleCnt="0"/>
      <dgm:spPr/>
    </dgm:pt>
    <dgm:pt modelId="{DFDE6D0E-ECE8-433B-8485-FC8AC124AC51}" type="pres">
      <dgm:prSet presAssocID="{62640D87-F571-433B-B8FE-F784FEE1CDC2}" presName="composite3" presStyleCnt="0"/>
      <dgm:spPr/>
    </dgm:pt>
    <dgm:pt modelId="{8BEC8F34-D7A6-4625-A586-2C5200C6BDFB}" type="pres">
      <dgm:prSet presAssocID="{62640D87-F571-433B-B8FE-F784FEE1CDC2}" presName="background3" presStyleLbl="node3" presStyleIdx="0" presStyleCnt="3"/>
      <dgm:spPr/>
    </dgm:pt>
    <dgm:pt modelId="{88352FF5-E6CA-4BD7-98C1-1AB8B7A9F37D}" type="pres">
      <dgm:prSet presAssocID="{62640D87-F571-433B-B8FE-F784FEE1CDC2}" presName="text3" presStyleLbl="fgAcc3" presStyleIdx="0" presStyleCnt="3" custScaleX="146360" custScaleY="17578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E0966A-4DD1-4EF6-8BAC-23A452FDC9E9}" type="pres">
      <dgm:prSet presAssocID="{62640D87-F571-433B-B8FE-F784FEE1CDC2}" presName="hierChild4" presStyleCnt="0"/>
      <dgm:spPr/>
    </dgm:pt>
    <dgm:pt modelId="{13F32A61-883B-4862-924B-ABE3C71D80E0}" type="pres">
      <dgm:prSet presAssocID="{7FF176A1-5B17-4BBA-BF3F-25DA5A17D9DC}" presName="Name17" presStyleLbl="parChTrans1D3" presStyleIdx="1" presStyleCnt="3"/>
      <dgm:spPr/>
      <dgm:t>
        <a:bodyPr/>
        <a:lstStyle/>
        <a:p>
          <a:endParaRPr lang="uk-UA"/>
        </a:p>
      </dgm:t>
    </dgm:pt>
    <dgm:pt modelId="{2B4A7463-9ECE-499B-B51C-104D37BC0E04}" type="pres">
      <dgm:prSet presAssocID="{F2FD6244-DB84-43C4-BC90-9AEDBD52BAB3}" presName="hierRoot3" presStyleCnt="0"/>
      <dgm:spPr/>
    </dgm:pt>
    <dgm:pt modelId="{611ACB0C-CE41-4B5D-87C9-E8DE8595BF60}" type="pres">
      <dgm:prSet presAssocID="{F2FD6244-DB84-43C4-BC90-9AEDBD52BAB3}" presName="composite3" presStyleCnt="0"/>
      <dgm:spPr/>
    </dgm:pt>
    <dgm:pt modelId="{25B1BFB7-8CED-4F42-AB62-9265ACD27F95}" type="pres">
      <dgm:prSet presAssocID="{F2FD6244-DB84-43C4-BC90-9AEDBD52BAB3}" presName="background3" presStyleLbl="node3" presStyleIdx="1" presStyleCnt="3"/>
      <dgm:spPr/>
    </dgm:pt>
    <dgm:pt modelId="{3AF21F94-89C1-4FB3-A99E-E27363ED472E}" type="pres">
      <dgm:prSet presAssocID="{F2FD6244-DB84-43C4-BC90-9AEDBD52BAB3}" presName="text3" presStyleLbl="fgAcc3" presStyleIdx="1" presStyleCnt="3" custScaleX="146360" custScaleY="17578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02E08F0-E3A9-4BE0-8946-02052AE4B6CE}" type="pres">
      <dgm:prSet presAssocID="{F2FD6244-DB84-43C4-BC90-9AEDBD52BAB3}" presName="hierChild4" presStyleCnt="0"/>
      <dgm:spPr/>
    </dgm:pt>
    <dgm:pt modelId="{0C98F203-711D-4781-8949-11701458ABBC}" type="pres">
      <dgm:prSet presAssocID="{EB1ABF77-BB4F-441B-B153-465E4533E20E}" presName="Name17" presStyleLbl="parChTrans1D3" presStyleIdx="2" presStyleCnt="3"/>
      <dgm:spPr/>
      <dgm:t>
        <a:bodyPr/>
        <a:lstStyle/>
        <a:p>
          <a:endParaRPr lang="uk-UA"/>
        </a:p>
      </dgm:t>
    </dgm:pt>
    <dgm:pt modelId="{786BDC5B-4E50-47E0-B2CA-231FD27B074A}" type="pres">
      <dgm:prSet presAssocID="{3FFF709C-B622-4507-A184-E99CA8D8AE30}" presName="hierRoot3" presStyleCnt="0"/>
      <dgm:spPr/>
    </dgm:pt>
    <dgm:pt modelId="{95C8C2C2-1163-4B3D-B0EE-AFBE49060D6F}" type="pres">
      <dgm:prSet presAssocID="{3FFF709C-B622-4507-A184-E99CA8D8AE30}" presName="composite3" presStyleCnt="0"/>
      <dgm:spPr/>
    </dgm:pt>
    <dgm:pt modelId="{384428C1-DDA3-4697-9DF7-C5E0E6F39DA0}" type="pres">
      <dgm:prSet presAssocID="{3FFF709C-B622-4507-A184-E99CA8D8AE30}" presName="background3" presStyleLbl="node3" presStyleIdx="2" presStyleCnt="3"/>
      <dgm:spPr/>
    </dgm:pt>
    <dgm:pt modelId="{3C70797B-2A0A-4B8D-9D9D-C50BAADB9E87}" type="pres">
      <dgm:prSet presAssocID="{3FFF709C-B622-4507-A184-E99CA8D8AE30}" presName="text3" presStyleLbl="fgAcc3" presStyleIdx="2" presStyleCnt="3" custScaleX="146360" custScaleY="17578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3F30962-3809-410F-9D90-27FF53290EFF}" type="pres">
      <dgm:prSet presAssocID="{3FFF709C-B622-4507-A184-E99CA8D8AE30}" presName="hierChild4" presStyleCnt="0"/>
      <dgm:spPr/>
    </dgm:pt>
  </dgm:ptLst>
  <dgm:cxnLst>
    <dgm:cxn modelId="{E28DD48B-8CD4-4111-9851-DABC3DCDB56D}" type="presOf" srcId="{18A29DE7-AAF9-4ADB-AC02-D76E0E2BCC02}" destId="{43B06B6B-6FD3-442D-B6D5-745AA6C92B1D}" srcOrd="0" destOrd="0" presId="urn:microsoft.com/office/officeart/2005/8/layout/hierarchy1"/>
    <dgm:cxn modelId="{17C62C42-AADE-44BD-AC63-D46EAD97EAD0}" srcId="{18A29DE7-AAF9-4ADB-AC02-D76E0E2BCC02}" destId="{531D9FED-A134-424B-9820-E34A6FBEF5D7}" srcOrd="0" destOrd="0" parTransId="{34E08E3D-182D-4F48-9A5F-D04267C86825}" sibTransId="{A4A837FB-183A-482B-9717-C750F6AF8D94}"/>
    <dgm:cxn modelId="{4C66C020-001C-465A-8D49-3EEC112DCCD3}" type="presOf" srcId="{531D9FED-A134-424B-9820-E34A6FBEF5D7}" destId="{E15AEDC3-BC97-4787-8193-BCD3BECA1889}" srcOrd="0" destOrd="0" presId="urn:microsoft.com/office/officeart/2005/8/layout/hierarchy1"/>
    <dgm:cxn modelId="{551FE535-5845-4385-80AB-A98FEC2C68E2}" srcId="{531D9FED-A134-424B-9820-E34A6FBEF5D7}" destId="{F6EA451F-E098-482F-A4A6-BF3992E772EB}" srcOrd="1" destOrd="0" parTransId="{A57F7C65-942A-4550-9A25-82D9DD1C8CBC}" sibTransId="{1003EEDB-B4B8-4C33-BD84-DBC17C6822E3}"/>
    <dgm:cxn modelId="{46DFE09C-1CC6-4D39-9A9A-AF69BA0A3ECA}" type="presOf" srcId="{F6EA451F-E098-482F-A4A6-BF3992E772EB}" destId="{E46D76CD-2B6E-4C3D-B01C-8FC2FD2DC58C}" srcOrd="0" destOrd="0" presId="urn:microsoft.com/office/officeart/2005/8/layout/hierarchy1"/>
    <dgm:cxn modelId="{8732ECFC-170E-4DAF-891A-D3BCCF12FFF0}" srcId="{F6EA451F-E098-482F-A4A6-BF3992E772EB}" destId="{62640D87-F571-433B-B8FE-F784FEE1CDC2}" srcOrd="0" destOrd="0" parTransId="{9A4F5350-33A8-41DA-84A1-3FC19F700F84}" sibTransId="{F4932FE8-FA62-44D0-8C88-D6305B650990}"/>
    <dgm:cxn modelId="{E7AE47B4-D75B-4EA8-84D4-73436A6246BE}" srcId="{F6EA451F-E098-482F-A4A6-BF3992E772EB}" destId="{F2FD6244-DB84-43C4-BC90-9AEDBD52BAB3}" srcOrd="1" destOrd="0" parTransId="{7FF176A1-5B17-4BBA-BF3F-25DA5A17D9DC}" sibTransId="{168A6FF9-8AA3-401F-86EF-B8889814F043}"/>
    <dgm:cxn modelId="{48A4C97F-10C0-4629-BE1C-AB0B5067B6B7}" type="presOf" srcId="{A57F7C65-942A-4550-9A25-82D9DD1C8CBC}" destId="{7CFEE7E6-F771-4E7A-9D87-CAF15287C920}" srcOrd="0" destOrd="0" presId="urn:microsoft.com/office/officeart/2005/8/layout/hierarchy1"/>
    <dgm:cxn modelId="{9E68DA9A-E88D-4B8A-B06C-47A277978AA4}" type="presOf" srcId="{87480A26-C272-411A-A86E-D6165D263AF6}" destId="{A0BD2304-D70C-4AE5-9904-3F381D18891F}" srcOrd="0" destOrd="0" presId="urn:microsoft.com/office/officeart/2005/8/layout/hierarchy1"/>
    <dgm:cxn modelId="{EE6E5F18-64D8-4BEC-8AF7-80DD46CC622C}" type="presOf" srcId="{F2FD6244-DB84-43C4-BC90-9AEDBD52BAB3}" destId="{3AF21F94-89C1-4FB3-A99E-E27363ED472E}" srcOrd="0" destOrd="0" presId="urn:microsoft.com/office/officeart/2005/8/layout/hierarchy1"/>
    <dgm:cxn modelId="{3F40DBD9-AA71-46A2-BDCA-BA9BC6754C64}" type="presOf" srcId="{EB1ABF77-BB4F-441B-B153-465E4533E20E}" destId="{0C98F203-711D-4781-8949-11701458ABBC}" srcOrd="0" destOrd="0" presId="urn:microsoft.com/office/officeart/2005/8/layout/hierarchy1"/>
    <dgm:cxn modelId="{C6108D3F-BC68-47F4-8638-7DE9285D8C26}" type="presOf" srcId="{62640D87-F571-433B-B8FE-F784FEE1CDC2}" destId="{88352FF5-E6CA-4BD7-98C1-1AB8B7A9F37D}" srcOrd="0" destOrd="0" presId="urn:microsoft.com/office/officeart/2005/8/layout/hierarchy1"/>
    <dgm:cxn modelId="{D39DEBAF-7996-4AF9-B907-A990689E6CE0}" type="presOf" srcId="{59F20280-4751-443B-8C55-3B43F52528A8}" destId="{E1541EA9-7D16-4C0D-847E-1830FAADD315}" srcOrd="0" destOrd="0" presId="urn:microsoft.com/office/officeart/2005/8/layout/hierarchy1"/>
    <dgm:cxn modelId="{BCF0641B-0457-41C2-81DC-4416F596AEFC}" srcId="{531D9FED-A134-424B-9820-E34A6FBEF5D7}" destId="{87480A26-C272-411A-A86E-D6165D263AF6}" srcOrd="0" destOrd="0" parTransId="{59F20280-4751-443B-8C55-3B43F52528A8}" sibTransId="{161E557A-00EF-4109-8628-14AAD5DF7611}"/>
    <dgm:cxn modelId="{0A338BAA-AB89-4AF9-ADCC-137A26A4C2BA}" type="presOf" srcId="{3FFF709C-B622-4507-A184-E99CA8D8AE30}" destId="{3C70797B-2A0A-4B8D-9D9D-C50BAADB9E87}" srcOrd="0" destOrd="0" presId="urn:microsoft.com/office/officeart/2005/8/layout/hierarchy1"/>
    <dgm:cxn modelId="{24C7977E-30BD-4322-8F90-5514826B19C4}" srcId="{F6EA451F-E098-482F-A4A6-BF3992E772EB}" destId="{3FFF709C-B622-4507-A184-E99CA8D8AE30}" srcOrd="2" destOrd="0" parTransId="{EB1ABF77-BB4F-441B-B153-465E4533E20E}" sibTransId="{DE49A609-27F2-42E7-9A64-234820A16296}"/>
    <dgm:cxn modelId="{639C6C7F-DCE1-4E68-820B-17057D837A18}" type="presOf" srcId="{7FF176A1-5B17-4BBA-BF3F-25DA5A17D9DC}" destId="{13F32A61-883B-4862-924B-ABE3C71D80E0}" srcOrd="0" destOrd="0" presId="urn:microsoft.com/office/officeart/2005/8/layout/hierarchy1"/>
    <dgm:cxn modelId="{579426E9-B23D-4F23-B4FE-C56C4CE8A1D4}" type="presOf" srcId="{9A4F5350-33A8-41DA-84A1-3FC19F700F84}" destId="{200C3DF7-B543-4285-91BA-9256E621C323}" srcOrd="0" destOrd="0" presId="urn:microsoft.com/office/officeart/2005/8/layout/hierarchy1"/>
    <dgm:cxn modelId="{5FCF159E-2F46-408A-BE8D-94BF5BB9396D}" type="presParOf" srcId="{43B06B6B-6FD3-442D-B6D5-745AA6C92B1D}" destId="{3A8E9659-2764-4F1A-816E-F48546F972D5}" srcOrd="0" destOrd="0" presId="urn:microsoft.com/office/officeart/2005/8/layout/hierarchy1"/>
    <dgm:cxn modelId="{967C6144-CD9F-4066-8C8E-08F0C5D47E14}" type="presParOf" srcId="{3A8E9659-2764-4F1A-816E-F48546F972D5}" destId="{BDED726F-E313-4308-AA52-2865C0ABF6A9}" srcOrd="0" destOrd="0" presId="urn:microsoft.com/office/officeart/2005/8/layout/hierarchy1"/>
    <dgm:cxn modelId="{8382A17C-35D0-4D52-8D43-7C21FF27B418}" type="presParOf" srcId="{BDED726F-E313-4308-AA52-2865C0ABF6A9}" destId="{5EFED72E-8106-4DFE-AEC8-F3E1F9FE6882}" srcOrd="0" destOrd="0" presId="urn:microsoft.com/office/officeart/2005/8/layout/hierarchy1"/>
    <dgm:cxn modelId="{9992F68C-A414-4127-9D37-F2B4CDAD3F6B}" type="presParOf" srcId="{BDED726F-E313-4308-AA52-2865C0ABF6A9}" destId="{E15AEDC3-BC97-4787-8193-BCD3BECA1889}" srcOrd="1" destOrd="0" presId="urn:microsoft.com/office/officeart/2005/8/layout/hierarchy1"/>
    <dgm:cxn modelId="{83E23953-48CA-4410-91EC-C6FA12765486}" type="presParOf" srcId="{3A8E9659-2764-4F1A-816E-F48546F972D5}" destId="{BF0A7FEB-4B61-4506-B8AE-4977E94F5097}" srcOrd="1" destOrd="0" presId="urn:microsoft.com/office/officeart/2005/8/layout/hierarchy1"/>
    <dgm:cxn modelId="{61D72EBB-3362-46EF-BDEA-BCC01A3A909E}" type="presParOf" srcId="{BF0A7FEB-4B61-4506-B8AE-4977E94F5097}" destId="{E1541EA9-7D16-4C0D-847E-1830FAADD315}" srcOrd="0" destOrd="0" presId="urn:microsoft.com/office/officeart/2005/8/layout/hierarchy1"/>
    <dgm:cxn modelId="{B8E319F1-E6F0-42F9-A231-DF7CD080F56E}" type="presParOf" srcId="{BF0A7FEB-4B61-4506-B8AE-4977E94F5097}" destId="{450772F0-541E-4C31-B9AE-6288E188AAD6}" srcOrd="1" destOrd="0" presId="urn:microsoft.com/office/officeart/2005/8/layout/hierarchy1"/>
    <dgm:cxn modelId="{32E8C107-B157-426D-8B02-3A3824DF7C5F}" type="presParOf" srcId="{450772F0-541E-4C31-B9AE-6288E188AAD6}" destId="{0E98E940-AE02-4EDA-AAA6-4C0C8DE46DFB}" srcOrd="0" destOrd="0" presId="urn:microsoft.com/office/officeart/2005/8/layout/hierarchy1"/>
    <dgm:cxn modelId="{C2ABC334-042D-46F1-8499-B99134327998}" type="presParOf" srcId="{0E98E940-AE02-4EDA-AAA6-4C0C8DE46DFB}" destId="{1E2BFF03-AB72-48E6-9E10-912CB91AE957}" srcOrd="0" destOrd="0" presId="urn:microsoft.com/office/officeart/2005/8/layout/hierarchy1"/>
    <dgm:cxn modelId="{D04253DD-7E43-45E9-B99D-AAC97D8B9051}" type="presParOf" srcId="{0E98E940-AE02-4EDA-AAA6-4C0C8DE46DFB}" destId="{A0BD2304-D70C-4AE5-9904-3F381D18891F}" srcOrd="1" destOrd="0" presId="urn:microsoft.com/office/officeart/2005/8/layout/hierarchy1"/>
    <dgm:cxn modelId="{8D91EB09-2A35-4EB1-95F9-E6900AAA158A}" type="presParOf" srcId="{450772F0-541E-4C31-B9AE-6288E188AAD6}" destId="{F90B7FF5-7000-4ED2-913D-07ED9F7D90E8}" srcOrd="1" destOrd="0" presId="urn:microsoft.com/office/officeart/2005/8/layout/hierarchy1"/>
    <dgm:cxn modelId="{E111B9CF-C79B-452A-AEBE-B86941A0FC00}" type="presParOf" srcId="{BF0A7FEB-4B61-4506-B8AE-4977E94F5097}" destId="{7CFEE7E6-F771-4E7A-9D87-CAF15287C920}" srcOrd="2" destOrd="0" presId="urn:microsoft.com/office/officeart/2005/8/layout/hierarchy1"/>
    <dgm:cxn modelId="{1ADC096F-A6DA-4F94-A24C-ABB2560EDE58}" type="presParOf" srcId="{BF0A7FEB-4B61-4506-B8AE-4977E94F5097}" destId="{49A88823-4066-4087-87A2-31BC0DF0111E}" srcOrd="3" destOrd="0" presId="urn:microsoft.com/office/officeart/2005/8/layout/hierarchy1"/>
    <dgm:cxn modelId="{C4BACB0C-957F-4DBC-8FF7-B9D88D1B502F}" type="presParOf" srcId="{49A88823-4066-4087-87A2-31BC0DF0111E}" destId="{45FA256B-F7F8-47CA-939B-B5C04F380FE1}" srcOrd="0" destOrd="0" presId="urn:microsoft.com/office/officeart/2005/8/layout/hierarchy1"/>
    <dgm:cxn modelId="{AE11C0B5-EF86-4EF3-8601-B2BF687449CB}" type="presParOf" srcId="{45FA256B-F7F8-47CA-939B-B5C04F380FE1}" destId="{A36AD07C-C91F-4430-960A-DD89CD474E37}" srcOrd="0" destOrd="0" presId="urn:microsoft.com/office/officeart/2005/8/layout/hierarchy1"/>
    <dgm:cxn modelId="{6A8A0CD1-2808-4A93-8129-B1C2C5DF9E0D}" type="presParOf" srcId="{45FA256B-F7F8-47CA-939B-B5C04F380FE1}" destId="{E46D76CD-2B6E-4C3D-B01C-8FC2FD2DC58C}" srcOrd="1" destOrd="0" presId="urn:microsoft.com/office/officeart/2005/8/layout/hierarchy1"/>
    <dgm:cxn modelId="{FF5A4BF8-DF69-4181-9672-446D73AC5655}" type="presParOf" srcId="{49A88823-4066-4087-87A2-31BC0DF0111E}" destId="{4C38AB03-EA4E-4FA5-95B1-2888023D7705}" srcOrd="1" destOrd="0" presId="urn:microsoft.com/office/officeart/2005/8/layout/hierarchy1"/>
    <dgm:cxn modelId="{0054C653-4F89-4E06-A4AB-04CBC04CECF3}" type="presParOf" srcId="{4C38AB03-EA4E-4FA5-95B1-2888023D7705}" destId="{200C3DF7-B543-4285-91BA-9256E621C323}" srcOrd="0" destOrd="0" presId="urn:microsoft.com/office/officeart/2005/8/layout/hierarchy1"/>
    <dgm:cxn modelId="{D7E067BD-E80A-457F-BB85-5DA2A749BE76}" type="presParOf" srcId="{4C38AB03-EA4E-4FA5-95B1-2888023D7705}" destId="{3F40C50E-0649-4B32-9ADC-6C71777882F1}" srcOrd="1" destOrd="0" presId="urn:microsoft.com/office/officeart/2005/8/layout/hierarchy1"/>
    <dgm:cxn modelId="{D7F1805F-D8CE-4423-9274-5773025BBE7F}" type="presParOf" srcId="{3F40C50E-0649-4B32-9ADC-6C71777882F1}" destId="{DFDE6D0E-ECE8-433B-8485-FC8AC124AC51}" srcOrd="0" destOrd="0" presId="urn:microsoft.com/office/officeart/2005/8/layout/hierarchy1"/>
    <dgm:cxn modelId="{0E6F0B93-6518-45CD-A401-108F501CEFB1}" type="presParOf" srcId="{DFDE6D0E-ECE8-433B-8485-FC8AC124AC51}" destId="{8BEC8F34-D7A6-4625-A586-2C5200C6BDFB}" srcOrd="0" destOrd="0" presId="urn:microsoft.com/office/officeart/2005/8/layout/hierarchy1"/>
    <dgm:cxn modelId="{0124F4AF-519B-4FD7-A07F-D805A7B3851D}" type="presParOf" srcId="{DFDE6D0E-ECE8-433B-8485-FC8AC124AC51}" destId="{88352FF5-E6CA-4BD7-98C1-1AB8B7A9F37D}" srcOrd="1" destOrd="0" presId="urn:microsoft.com/office/officeart/2005/8/layout/hierarchy1"/>
    <dgm:cxn modelId="{89456395-E03F-4F85-928D-B09E729DB9B4}" type="presParOf" srcId="{3F40C50E-0649-4B32-9ADC-6C71777882F1}" destId="{9FE0966A-4DD1-4EF6-8BAC-23A452FDC9E9}" srcOrd="1" destOrd="0" presId="urn:microsoft.com/office/officeart/2005/8/layout/hierarchy1"/>
    <dgm:cxn modelId="{0366D0FA-B41F-412D-AAB4-4561EC319E5A}" type="presParOf" srcId="{4C38AB03-EA4E-4FA5-95B1-2888023D7705}" destId="{13F32A61-883B-4862-924B-ABE3C71D80E0}" srcOrd="2" destOrd="0" presId="urn:microsoft.com/office/officeart/2005/8/layout/hierarchy1"/>
    <dgm:cxn modelId="{C1B5B946-073E-43BB-AB1D-63E5D68E101C}" type="presParOf" srcId="{4C38AB03-EA4E-4FA5-95B1-2888023D7705}" destId="{2B4A7463-9ECE-499B-B51C-104D37BC0E04}" srcOrd="3" destOrd="0" presId="urn:microsoft.com/office/officeart/2005/8/layout/hierarchy1"/>
    <dgm:cxn modelId="{477A6074-49DA-4053-84A9-47CDF43A5C63}" type="presParOf" srcId="{2B4A7463-9ECE-499B-B51C-104D37BC0E04}" destId="{611ACB0C-CE41-4B5D-87C9-E8DE8595BF60}" srcOrd="0" destOrd="0" presId="urn:microsoft.com/office/officeart/2005/8/layout/hierarchy1"/>
    <dgm:cxn modelId="{1B3581D1-2AF3-452E-B01D-3CAF1A96F580}" type="presParOf" srcId="{611ACB0C-CE41-4B5D-87C9-E8DE8595BF60}" destId="{25B1BFB7-8CED-4F42-AB62-9265ACD27F95}" srcOrd="0" destOrd="0" presId="urn:microsoft.com/office/officeart/2005/8/layout/hierarchy1"/>
    <dgm:cxn modelId="{0A63F551-3EFA-467B-806D-D1355BA09765}" type="presParOf" srcId="{611ACB0C-CE41-4B5D-87C9-E8DE8595BF60}" destId="{3AF21F94-89C1-4FB3-A99E-E27363ED472E}" srcOrd="1" destOrd="0" presId="urn:microsoft.com/office/officeart/2005/8/layout/hierarchy1"/>
    <dgm:cxn modelId="{5FF8B1D9-838F-40DF-8DE1-53F3EF6E458D}" type="presParOf" srcId="{2B4A7463-9ECE-499B-B51C-104D37BC0E04}" destId="{202E08F0-E3A9-4BE0-8946-02052AE4B6CE}" srcOrd="1" destOrd="0" presId="urn:microsoft.com/office/officeart/2005/8/layout/hierarchy1"/>
    <dgm:cxn modelId="{F7724BA7-1B07-4468-B385-C88969817373}" type="presParOf" srcId="{4C38AB03-EA4E-4FA5-95B1-2888023D7705}" destId="{0C98F203-711D-4781-8949-11701458ABBC}" srcOrd="4" destOrd="0" presId="urn:microsoft.com/office/officeart/2005/8/layout/hierarchy1"/>
    <dgm:cxn modelId="{94D1CED5-B5E8-4759-BB66-5F267F9A164A}" type="presParOf" srcId="{4C38AB03-EA4E-4FA5-95B1-2888023D7705}" destId="{786BDC5B-4E50-47E0-B2CA-231FD27B074A}" srcOrd="5" destOrd="0" presId="urn:microsoft.com/office/officeart/2005/8/layout/hierarchy1"/>
    <dgm:cxn modelId="{C896D8A9-4883-46CC-A84B-C81DAE216B6C}" type="presParOf" srcId="{786BDC5B-4E50-47E0-B2CA-231FD27B074A}" destId="{95C8C2C2-1163-4B3D-B0EE-AFBE49060D6F}" srcOrd="0" destOrd="0" presId="urn:microsoft.com/office/officeart/2005/8/layout/hierarchy1"/>
    <dgm:cxn modelId="{A122A411-736C-48A8-90DD-8C1D020F53A5}" type="presParOf" srcId="{95C8C2C2-1163-4B3D-B0EE-AFBE49060D6F}" destId="{384428C1-DDA3-4697-9DF7-C5E0E6F39DA0}" srcOrd="0" destOrd="0" presId="urn:microsoft.com/office/officeart/2005/8/layout/hierarchy1"/>
    <dgm:cxn modelId="{4F2C1975-6C0B-4917-8E92-837D4D324E7A}" type="presParOf" srcId="{95C8C2C2-1163-4B3D-B0EE-AFBE49060D6F}" destId="{3C70797B-2A0A-4B8D-9D9D-C50BAADB9E87}" srcOrd="1" destOrd="0" presId="urn:microsoft.com/office/officeart/2005/8/layout/hierarchy1"/>
    <dgm:cxn modelId="{94ED170A-4D10-440A-9CDD-3B4792A051D6}" type="presParOf" srcId="{786BDC5B-4E50-47E0-B2CA-231FD27B074A}" destId="{B3F30962-3809-410F-9D90-27FF53290EF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3BC069-E193-4C77-AF27-80B255E9A2F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E74D98A-B785-4511-9487-C462AE349F11}">
      <dgm:prSet phldrT="[Текст]"/>
      <dgm:spPr/>
      <dgm:t>
        <a:bodyPr/>
        <a:lstStyle/>
        <a:p>
          <a:pPr algn="just"/>
          <a:r>
            <a:rPr lang="uk-UA" b="1" dirty="0" smtClean="0"/>
            <a:t>Примірний   договір</a:t>
          </a:r>
          <a:endParaRPr lang="uk-UA" dirty="0"/>
        </a:p>
      </dgm:t>
    </dgm:pt>
    <dgm:pt modelId="{FAEAE169-1164-42D4-90AE-8AC68F77A5AB}" type="parTrans" cxnId="{A0833EF1-121A-499D-9455-544C73202642}">
      <dgm:prSet/>
      <dgm:spPr/>
      <dgm:t>
        <a:bodyPr/>
        <a:lstStyle/>
        <a:p>
          <a:endParaRPr lang="uk-UA"/>
        </a:p>
      </dgm:t>
    </dgm:pt>
    <dgm:pt modelId="{89039B39-5869-4F0F-8E44-6477D46B957A}" type="sibTrans" cxnId="{A0833EF1-121A-499D-9455-544C73202642}">
      <dgm:prSet/>
      <dgm:spPr/>
      <dgm:t>
        <a:bodyPr/>
        <a:lstStyle/>
        <a:p>
          <a:endParaRPr lang="uk-UA"/>
        </a:p>
      </dgm:t>
    </dgm:pt>
    <dgm:pt modelId="{22A049F0-BE4C-4BD0-A4CB-CDC63B006E00}">
      <dgm:prSet/>
      <dgm:spPr/>
      <dgm:t>
        <a:bodyPr/>
        <a:lstStyle/>
        <a:p>
          <a:pPr algn="just"/>
          <a:r>
            <a:rPr lang="uk-UA" b="1" dirty="0" smtClean="0"/>
            <a:t>Типовий договір</a:t>
          </a:r>
          <a:endParaRPr lang="uk-UA" dirty="0" smtClean="0"/>
        </a:p>
      </dgm:t>
    </dgm:pt>
    <dgm:pt modelId="{8A625D4E-739C-48F4-BD5B-5241EFBB66CF}" type="parTrans" cxnId="{83B50159-7817-4AA5-B6A4-F07E2D2B5F20}">
      <dgm:prSet/>
      <dgm:spPr/>
      <dgm:t>
        <a:bodyPr/>
        <a:lstStyle/>
        <a:p>
          <a:endParaRPr lang="uk-UA"/>
        </a:p>
      </dgm:t>
    </dgm:pt>
    <dgm:pt modelId="{72696473-F7D8-4E66-9370-D608F7DA81DF}" type="sibTrans" cxnId="{83B50159-7817-4AA5-B6A4-F07E2D2B5F20}">
      <dgm:prSet/>
      <dgm:spPr/>
      <dgm:t>
        <a:bodyPr/>
        <a:lstStyle/>
        <a:p>
          <a:endParaRPr lang="uk-UA"/>
        </a:p>
      </dgm:t>
    </dgm:pt>
    <dgm:pt modelId="{34B2E47F-B151-4FCA-9A2F-BBCB99B94E77}">
      <dgm:prSet/>
      <dgm:spPr/>
      <dgm:t>
        <a:bodyPr/>
        <a:lstStyle/>
        <a:p>
          <a:pPr algn="just"/>
          <a:r>
            <a:rPr lang="uk-UA" b="1" dirty="0" smtClean="0"/>
            <a:t>Уніфіковані (стандартні) форми договірних документів</a:t>
          </a:r>
          <a:endParaRPr lang="uk-UA" b="1" dirty="0"/>
        </a:p>
      </dgm:t>
    </dgm:pt>
    <dgm:pt modelId="{C087DF69-EAFF-4DE5-90E4-9873176EBFF0}" type="parTrans" cxnId="{D7FD2958-3871-42B1-9A28-9E0806ADDCC1}">
      <dgm:prSet/>
      <dgm:spPr/>
      <dgm:t>
        <a:bodyPr/>
        <a:lstStyle/>
        <a:p>
          <a:endParaRPr lang="uk-UA"/>
        </a:p>
      </dgm:t>
    </dgm:pt>
    <dgm:pt modelId="{9720408B-61CA-4487-876B-7A9DA028359D}" type="sibTrans" cxnId="{D7FD2958-3871-42B1-9A28-9E0806ADDCC1}">
      <dgm:prSet/>
      <dgm:spPr/>
      <dgm:t>
        <a:bodyPr/>
        <a:lstStyle/>
        <a:p>
          <a:endParaRPr lang="uk-UA"/>
        </a:p>
      </dgm:t>
    </dgm:pt>
    <dgm:pt modelId="{AC8CA7F4-D7AB-486C-BA75-8B2955F7B49D}">
      <dgm:prSet/>
      <dgm:spPr/>
      <dgm:t>
        <a:bodyPr/>
        <a:lstStyle/>
        <a:p>
          <a:pPr algn="just"/>
          <a:r>
            <a:rPr lang="uk-UA" dirty="0" smtClean="0"/>
            <a:t>договір, затверджений Кабінетом Міністрів України, чи  у  випадках,  передбачених законом,  іншим  органом  державної влади,  коли  сторони  не можуть відступати  від  змісту  типового договору, але мають право конкретизувати його умови.</a:t>
          </a:r>
        </a:p>
      </dgm:t>
    </dgm:pt>
    <dgm:pt modelId="{B508A8B9-EF10-427E-88E2-7B5E8972A7A5}" type="parTrans" cxnId="{C2849558-507E-4A18-8B4B-F2D364B27874}">
      <dgm:prSet/>
      <dgm:spPr/>
      <dgm:t>
        <a:bodyPr/>
        <a:lstStyle/>
        <a:p>
          <a:endParaRPr lang="uk-UA"/>
        </a:p>
      </dgm:t>
    </dgm:pt>
    <dgm:pt modelId="{A6A37D00-2CA7-4A55-9990-2E112D569A45}" type="sibTrans" cxnId="{C2849558-507E-4A18-8B4B-F2D364B27874}">
      <dgm:prSet/>
      <dgm:spPr/>
      <dgm:t>
        <a:bodyPr/>
        <a:lstStyle/>
        <a:p>
          <a:endParaRPr lang="uk-UA"/>
        </a:p>
      </dgm:t>
    </dgm:pt>
    <dgm:pt modelId="{64EBE844-6830-45C9-96EB-4ABCB48AF764}">
      <dgm:prSet phldrT="[Текст]"/>
      <dgm:spPr/>
      <dgm:t>
        <a:bodyPr/>
        <a:lstStyle/>
        <a:p>
          <a:pPr algn="just"/>
          <a:r>
            <a:rPr lang="uk-UA" dirty="0" smtClean="0"/>
            <a:t>договір,  рекомендований  органом   управління суб'єктам  господарювання  для  використання  при  укладенні  ними договорів,  коли сторони мають право за взаємною згодою  змінювати окремі  умови,  передбачені примірним договором,  або  доповнювати його зміст. </a:t>
          </a:r>
          <a:endParaRPr lang="uk-UA" dirty="0"/>
        </a:p>
      </dgm:t>
    </dgm:pt>
    <dgm:pt modelId="{2F9186EC-608A-49AA-9F1C-60A9A2B439A0}" type="parTrans" cxnId="{E816407A-10D4-4278-8A73-026F83DDFA18}">
      <dgm:prSet/>
      <dgm:spPr/>
      <dgm:t>
        <a:bodyPr/>
        <a:lstStyle/>
        <a:p>
          <a:endParaRPr lang="uk-UA"/>
        </a:p>
      </dgm:t>
    </dgm:pt>
    <dgm:pt modelId="{281509C1-0D43-4944-A435-A17A72BC16FB}" type="sibTrans" cxnId="{E816407A-10D4-4278-8A73-026F83DDFA18}">
      <dgm:prSet/>
      <dgm:spPr/>
      <dgm:t>
        <a:bodyPr/>
        <a:lstStyle/>
        <a:p>
          <a:endParaRPr lang="uk-UA"/>
        </a:p>
      </dgm:t>
    </dgm:pt>
    <dgm:pt modelId="{37A60086-09DB-4E3D-BB09-D4D4EE2E74D3}" type="pres">
      <dgm:prSet presAssocID="{073BC069-E193-4C77-AF27-80B255E9A2F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354CABB-D6EF-49AC-B566-6F27723CB412}" type="pres">
      <dgm:prSet presAssocID="{FE74D98A-B785-4511-9487-C462AE349F1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7E01A85-2B34-447C-8E9A-43D476ECF17D}" type="pres">
      <dgm:prSet presAssocID="{FE74D98A-B785-4511-9487-C462AE349F1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25454E0-FE5F-4B5F-B5F8-F8A2C0DE9679}" type="pres">
      <dgm:prSet presAssocID="{22A049F0-BE4C-4BD0-A4CB-CDC63B006E0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8B5BF0-DFD6-4168-9525-89DC8162FE85}" type="pres">
      <dgm:prSet presAssocID="{22A049F0-BE4C-4BD0-A4CB-CDC63B006E0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127886-7CE8-4315-BAB9-286A580A6683}" type="pres">
      <dgm:prSet presAssocID="{34B2E47F-B151-4FCA-9A2F-BBCB99B94E7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816407A-10D4-4278-8A73-026F83DDFA18}" srcId="{FE74D98A-B785-4511-9487-C462AE349F11}" destId="{64EBE844-6830-45C9-96EB-4ABCB48AF764}" srcOrd="0" destOrd="0" parTransId="{2F9186EC-608A-49AA-9F1C-60A9A2B439A0}" sibTransId="{281509C1-0D43-4944-A435-A17A72BC16FB}"/>
    <dgm:cxn modelId="{F0D84047-C507-4E8F-BADD-BA0DBA196CB8}" type="presOf" srcId="{AC8CA7F4-D7AB-486C-BA75-8B2955F7B49D}" destId="{6A8B5BF0-DFD6-4168-9525-89DC8162FE85}" srcOrd="0" destOrd="0" presId="urn:microsoft.com/office/officeart/2005/8/layout/vList2"/>
    <dgm:cxn modelId="{912E7EF0-75B9-438A-8928-BEC40C8FF428}" type="presOf" srcId="{22A049F0-BE4C-4BD0-A4CB-CDC63B006E00}" destId="{025454E0-FE5F-4B5F-B5F8-F8A2C0DE9679}" srcOrd="0" destOrd="0" presId="urn:microsoft.com/office/officeart/2005/8/layout/vList2"/>
    <dgm:cxn modelId="{0DF0507A-8BDE-4074-B678-A742A4E60C23}" type="presOf" srcId="{64EBE844-6830-45C9-96EB-4ABCB48AF764}" destId="{F7E01A85-2B34-447C-8E9A-43D476ECF17D}" srcOrd="0" destOrd="0" presId="urn:microsoft.com/office/officeart/2005/8/layout/vList2"/>
    <dgm:cxn modelId="{83B50159-7817-4AA5-B6A4-F07E2D2B5F20}" srcId="{073BC069-E193-4C77-AF27-80B255E9A2FC}" destId="{22A049F0-BE4C-4BD0-A4CB-CDC63B006E00}" srcOrd="1" destOrd="0" parTransId="{8A625D4E-739C-48F4-BD5B-5241EFBB66CF}" sibTransId="{72696473-F7D8-4E66-9370-D608F7DA81DF}"/>
    <dgm:cxn modelId="{0467547B-5F80-4FAB-BB36-4FF428ADBEF3}" type="presOf" srcId="{FE74D98A-B785-4511-9487-C462AE349F11}" destId="{B354CABB-D6EF-49AC-B566-6F27723CB412}" srcOrd="0" destOrd="0" presId="urn:microsoft.com/office/officeart/2005/8/layout/vList2"/>
    <dgm:cxn modelId="{D7FD2958-3871-42B1-9A28-9E0806ADDCC1}" srcId="{073BC069-E193-4C77-AF27-80B255E9A2FC}" destId="{34B2E47F-B151-4FCA-9A2F-BBCB99B94E77}" srcOrd="2" destOrd="0" parTransId="{C087DF69-EAFF-4DE5-90E4-9873176EBFF0}" sibTransId="{9720408B-61CA-4487-876B-7A9DA028359D}"/>
    <dgm:cxn modelId="{AC8B4229-8F9E-4266-9703-1232643392EE}" type="presOf" srcId="{073BC069-E193-4C77-AF27-80B255E9A2FC}" destId="{37A60086-09DB-4E3D-BB09-D4D4EE2E74D3}" srcOrd="0" destOrd="0" presId="urn:microsoft.com/office/officeart/2005/8/layout/vList2"/>
    <dgm:cxn modelId="{F21DBE65-79DB-4A1F-AEF6-D2A4F3341A72}" type="presOf" srcId="{34B2E47F-B151-4FCA-9A2F-BBCB99B94E77}" destId="{DB127886-7CE8-4315-BAB9-286A580A6683}" srcOrd="0" destOrd="0" presId="urn:microsoft.com/office/officeart/2005/8/layout/vList2"/>
    <dgm:cxn modelId="{A0833EF1-121A-499D-9455-544C73202642}" srcId="{073BC069-E193-4C77-AF27-80B255E9A2FC}" destId="{FE74D98A-B785-4511-9487-C462AE349F11}" srcOrd="0" destOrd="0" parTransId="{FAEAE169-1164-42D4-90AE-8AC68F77A5AB}" sibTransId="{89039B39-5869-4F0F-8E44-6477D46B957A}"/>
    <dgm:cxn modelId="{C2849558-507E-4A18-8B4B-F2D364B27874}" srcId="{22A049F0-BE4C-4BD0-A4CB-CDC63B006E00}" destId="{AC8CA7F4-D7AB-486C-BA75-8B2955F7B49D}" srcOrd="0" destOrd="0" parTransId="{B508A8B9-EF10-427E-88E2-7B5E8972A7A5}" sibTransId="{A6A37D00-2CA7-4A55-9990-2E112D569A45}"/>
    <dgm:cxn modelId="{47D5E373-8387-42AE-BEC3-56809FA93381}" type="presParOf" srcId="{37A60086-09DB-4E3D-BB09-D4D4EE2E74D3}" destId="{B354CABB-D6EF-49AC-B566-6F27723CB412}" srcOrd="0" destOrd="0" presId="urn:microsoft.com/office/officeart/2005/8/layout/vList2"/>
    <dgm:cxn modelId="{37CB9288-D24A-4D3C-9A02-547209C8F94E}" type="presParOf" srcId="{37A60086-09DB-4E3D-BB09-D4D4EE2E74D3}" destId="{F7E01A85-2B34-447C-8E9A-43D476ECF17D}" srcOrd="1" destOrd="0" presId="urn:microsoft.com/office/officeart/2005/8/layout/vList2"/>
    <dgm:cxn modelId="{452B953B-D65A-4F5A-A388-9CD3E80E5604}" type="presParOf" srcId="{37A60086-09DB-4E3D-BB09-D4D4EE2E74D3}" destId="{025454E0-FE5F-4B5F-B5F8-F8A2C0DE9679}" srcOrd="2" destOrd="0" presId="urn:microsoft.com/office/officeart/2005/8/layout/vList2"/>
    <dgm:cxn modelId="{02EC037E-90D6-425F-99DA-902D97850154}" type="presParOf" srcId="{37A60086-09DB-4E3D-BB09-D4D4EE2E74D3}" destId="{6A8B5BF0-DFD6-4168-9525-89DC8162FE85}" srcOrd="3" destOrd="0" presId="urn:microsoft.com/office/officeart/2005/8/layout/vList2"/>
    <dgm:cxn modelId="{2735CC97-0790-447E-8830-26358114943B}" type="presParOf" srcId="{37A60086-09DB-4E3D-BB09-D4D4EE2E74D3}" destId="{DB127886-7CE8-4315-BAB9-286A580A668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6062FF1-4DB4-4347-AD50-B7E1CFDAEBC3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 phldr="1"/>
      <dgm:spPr/>
    </dgm:pt>
    <dgm:pt modelId="{9FC8A286-66F2-4F7E-AD7C-B1DE82CE832D}">
      <dgm:prSet phldrT="[Текст]"/>
      <dgm:spPr/>
      <dgm:t>
        <a:bodyPr/>
        <a:lstStyle/>
        <a:p>
          <a:r>
            <a:rPr lang="uk-UA" dirty="0" smtClean="0"/>
            <a:t>Оферта </a:t>
          </a:r>
          <a:endParaRPr lang="uk-UA" dirty="0"/>
        </a:p>
      </dgm:t>
    </dgm:pt>
    <dgm:pt modelId="{ACF09A13-3E07-432F-BEC8-3EA9BD7E66DB}" type="parTrans" cxnId="{966AAE72-57AB-4DE2-9FD9-992214AC68F5}">
      <dgm:prSet/>
      <dgm:spPr/>
      <dgm:t>
        <a:bodyPr/>
        <a:lstStyle/>
        <a:p>
          <a:endParaRPr lang="uk-UA"/>
        </a:p>
      </dgm:t>
    </dgm:pt>
    <dgm:pt modelId="{F5104A8E-0925-4AA5-8EE2-36133B2C45CB}" type="sibTrans" cxnId="{966AAE72-57AB-4DE2-9FD9-992214AC68F5}">
      <dgm:prSet/>
      <dgm:spPr/>
      <dgm:t>
        <a:bodyPr/>
        <a:lstStyle/>
        <a:p>
          <a:endParaRPr lang="uk-UA"/>
        </a:p>
      </dgm:t>
    </dgm:pt>
    <dgm:pt modelId="{220D6899-BC81-4764-88C7-87179EBE7D04}">
      <dgm:prSet phldrT="[Текст]"/>
      <dgm:spPr/>
      <dgm:t>
        <a:bodyPr/>
        <a:lstStyle/>
        <a:p>
          <a:r>
            <a:rPr lang="uk-UA" dirty="0" smtClean="0"/>
            <a:t>Акцепт </a:t>
          </a:r>
          <a:endParaRPr lang="uk-UA" dirty="0"/>
        </a:p>
      </dgm:t>
    </dgm:pt>
    <dgm:pt modelId="{D0B7E73E-7E2A-4505-A63B-160EBEBA75FF}" type="parTrans" cxnId="{769E3092-300E-4AD3-94E6-92F2BE82E41E}">
      <dgm:prSet/>
      <dgm:spPr/>
      <dgm:t>
        <a:bodyPr/>
        <a:lstStyle/>
        <a:p>
          <a:endParaRPr lang="uk-UA"/>
        </a:p>
      </dgm:t>
    </dgm:pt>
    <dgm:pt modelId="{3547BF37-16A4-4D76-81DB-1C233B010C48}" type="sibTrans" cxnId="{769E3092-300E-4AD3-94E6-92F2BE82E41E}">
      <dgm:prSet/>
      <dgm:spPr/>
      <dgm:t>
        <a:bodyPr/>
        <a:lstStyle/>
        <a:p>
          <a:endParaRPr lang="uk-UA"/>
        </a:p>
      </dgm:t>
    </dgm:pt>
    <dgm:pt modelId="{DE1775D8-1958-4043-88A0-243DAE0078E5}">
      <dgm:prSet phldrT="[Текст]"/>
      <dgm:spPr/>
      <dgm:t>
        <a:bodyPr/>
        <a:lstStyle/>
        <a:p>
          <a:r>
            <a:rPr lang="uk-UA" dirty="0" smtClean="0"/>
            <a:t>Врегулювання розбіжностей (оформлення протоколу розбіжностей)</a:t>
          </a:r>
          <a:endParaRPr lang="uk-UA" dirty="0"/>
        </a:p>
      </dgm:t>
    </dgm:pt>
    <dgm:pt modelId="{7C8C8C01-0364-4034-950C-2AE02A5361EF}" type="parTrans" cxnId="{87B9F53F-181D-49EC-BF99-79A25721834C}">
      <dgm:prSet/>
      <dgm:spPr/>
      <dgm:t>
        <a:bodyPr/>
        <a:lstStyle/>
        <a:p>
          <a:endParaRPr lang="uk-UA"/>
        </a:p>
      </dgm:t>
    </dgm:pt>
    <dgm:pt modelId="{53FFE8E1-A58D-495B-BD55-5C95FD9C54CA}" type="sibTrans" cxnId="{87B9F53F-181D-49EC-BF99-79A25721834C}">
      <dgm:prSet/>
      <dgm:spPr/>
      <dgm:t>
        <a:bodyPr/>
        <a:lstStyle/>
        <a:p>
          <a:endParaRPr lang="uk-UA"/>
        </a:p>
      </dgm:t>
    </dgm:pt>
    <dgm:pt modelId="{9E8255ED-646B-491A-A7F8-94FB3FFE9F60}" type="pres">
      <dgm:prSet presAssocID="{B6062FF1-4DB4-4347-AD50-B7E1CFDAEBC3}" presName="CompostProcess" presStyleCnt="0">
        <dgm:presLayoutVars>
          <dgm:dir/>
          <dgm:resizeHandles val="exact"/>
        </dgm:presLayoutVars>
      </dgm:prSet>
      <dgm:spPr/>
    </dgm:pt>
    <dgm:pt modelId="{A2EC29E4-A159-441E-AAD5-95CE16415DA4}" type="pres">
      <dgm:prSet presAssocID="{B6062FF1-4DB4-4347-AD50-B7E1CFDAEBC3}" presName="arrow" presStyleLbl="bgShp" presStyleIdx="0" presStyleCnt="1"/>
      <dgm:spPr/>
    </dgm:pt>
    <dgm:pt modelId="{ED449892-3D5D-4766-84F0-AE7158653F6E}" type="pres">
      <dgm:prSet presAssocID="{B6062FF1-4DB4-4347-AD50-B7E1CFDAEBC3}" presName="linearProcess" presStyleCnt="0"/>
      <dgm:spPr/>
    </dgm:pt>
    <dgm:pt modelId="{FFFE7B60-62DA-4B70-8CF2-E1898B8B9211}" type="pres">
      <dgm:prSet presAssocID="{9FC8A286-66F2-4F7E-AD7C-B1DE82CE832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629EE80-0C13-477A-87A5-6BA7428B46E4}" type="pres">
      <dgm:prSet presAssocID="{F5104A8E-0925-4AA5-8EE2-36133B2C45CB}" presName="sibTrans" presStyleCnt="0"/>
      <dgm:spPr/>
    </dgm:pt>
    <dgm:pt modelId="{30509223-D82D-4C35-80DE-575625F5C2D5}" type="pres">
      <dgm:prSet presAssocID="{DE1775D8-1958-4043-88A0-243DAE0078E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362456-0027-48A7-A646-883AB451D856}" type="pres">
      <dgm:prSet presAssocID="{53FFE8E1-A58D-495B-BD55-5C95FD9C54CA}" presName="sibTrans" presStyleCnt="0"/>
      <dgm:spPr/>
    </dgm:pt>
    <dgm:pt modelId="{3993C63C-D855-423F-8FEB-1DFF960BF86A}" type="pres">
      <dgm:prSet presAssocID="{220D6899-BC81-4764-88C7-87179EBE7D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FF0B512-1077-4897-B890-297D4734AF13}" type="presOf" srcId="{B6062FF1-4DB4-4347-AD50-B7E1CFDAEBC3}" destId="{9E8255ED-646B-491A-A7F8-94FB3FFE9F60}" srcOrd="0" destOrd="0" presId="urn:microsoft.com/office/officeart/2005/8/layout/hProcess9"/>
    <dgm:cxn modelId="{2E8C43D2-184C-4BDF-A1D2-9FE60318B716}" type="presOf" srcId="{220D6899-BC81-4764-88C7-87179EBE7D04}" destId="{3993C63C-D855-423F-8FEB-1DFF960BF86A}" srcOrd="0" destOrd="0" presId="urn:microsoft.com/office/officeart/2005/8/layout/hProcess9"/>
    <dgm:cxn modelId="{33D0F8FA-AADA-43EC-A8D9-1F3F3BB2B8A9}" type="presOf" srcId="{9FC8A286-66F2-4F7E-AD7C-B1DE82CE832D}" destId="{FFFE7B60-62DA-4B70-8CF2-E1898B8B9211}" srcOrd="0" destOrd="0" presId="urn:microsoft.com/office/officeart/2005/8/layout/hProcess9"/>
    <dgm:cxn modelId="{769E3092-300E-4AD3-94E6-92F2BE82E41E}" srcId="{B6062FF1-4DB4-4347-AD50-B7E1CFDAEBC3}" destId="{220D6899-BC81-4764-88C7-87179EBE7D04}" srcOrd="2" destOrd="0" parTransId="{D0B7E73E-7E2A-4505-A63B-160EBEBA75FF}" sibTransId="{3547BF37-16A4-4D76-81DB-1C233B010C48}"/>
    <dgm:cxn modelId="{87B9F53F-181D-49EC-BF99-79A25721834C}" srcId="{B6062FF1-4DB4-4347-AD50-B7E1CFDAEBC3}" destId="{DE1775D8-1958-4043-88A0-243DAE0078E5}" srcOrd="1" destOrd="0" parTransId="{7C8C8C01-0364-4034-950C-2AE02A5361EF}" sibTransId="{53FFE8E1-A58D-495B-BD55-5C95FD9C54CA}"/>
    <dgm:cxn modelId="{110A5F15-570B-4543-9BE1-EF4318FFEE68}" type="presOf" srcId="{DE1775D8-1958-4043-88A0-243DAE0078E5}" destId="{30509223-D82D-4C35-80DE-575625F5C2D5}" srcOrd="0" destOrd="0" presId="urn:microsoft.com/office/officeart/2005/8/layout/hProcess9"/>
    <dgm:cxn modelId="{966AAE72-57AB-4DE2-9FD9-992214AC68F5}" srcId="{B6062FF1-4DB4-4347-AD50-B7E1CFDAEBC3}" destId="{9FC8A286-66F2-4F7E-AD7C-B1DE82CE832D}" srcOrd="0" destOrd="0" parTransId="{ACF09A13-3E07-432F-BEC8-3EA9BD7E66DB}" sibTransId="{F5104A8E-0925-4AA5-8EE2-36133B2C45CB}"/>
    <dgm:cxn modelId="{6E26F6E5-AC81-48E6-9D01-B9C093619B20}" type="presParOf" srcId="{9E8255ED-646B-491A-A7F8-94FB3FFE9F60}" destId="{A2EC29E4-A159-441E-AAD5-95CE16415DA4}" srcOrd="0" destOrd="0" presId="urn:microsoft.com/office/officeart/2005/8/layout/hProcess9"/>
    <dgm:cxn modelId="{2FD95831-CEA6-4833-A118-80373C8958C4}" type="presParOf" srcId="{9E8255ED-646B-491A-A7F8-94FB3FFE9F60}" destId="{ED449892-3D5D-4766-84F0-AE7158653F6E}" srcOrd="1" destOrd="0" presId="urn:microsoft.com/office/officeart/2005/8/layout/hProcess9"/>
    <dgm:cxn modelId="{212505A3-C7B8-4592-92D1-01DA5E4BE5B7}" type="presParOf" srcId="{ED449892-3D5D-4766-84F0-AE7158653F6E}" destId="{FFFE7B60-62DA-4B70-8CF2-E1898B8B9211}" srcOrd="0" destOrd="0" presId="urn:microsoft.com/office/officeart/2005/8/layout/hProcess9"/>
    <dgm:cxn modelId="{470E619A-EF93-4B2C-ADA8-984E98F2764D}" type="presParOf" srcId="{ED449892-3D5D-4766-84F0-AE7158653F6E}" destId="{1629EE80-0C13-477A-87A5-6BA7428B46E4}" srcOrd="1" destOrd="0" presId="urn:microsoft.com/office/officeart/2005/8/layout/hProcess9"/>
    <dgm:cxn modelId="{63CD714C-CD3C-4DAF-B7DE-90C43EFBBA44}" type="presParOf" srcId="{ED449892-3D5D-4766-84F0-AE7158653F6E}" destId="{30509223-D82D-4C35-80DE-575625F5C2D5}" srcOrd="2" destOrd="0" presId="urn:microsoft.com/office/officeart/2005/8/layout/hProcess9"/>
    <dgm:cxn modelId="{F57E517B-A248-4354-BCF9-9F0C0C355548}" type="presParOf" srcId="{ED449892-3D5D-4766-84F0-AE7158653F6E}" destId="{10362456-0027-48A7-A646-883AB451D856}" srcOrd="3" destOrd="0" presId="urn:microsoft.com/office/officeart/2005/8/layout/hProcess9"/>
    <dgm:cxn modelId="{14A40A60-6361-4042-904B-669A84EAE924}" type="presParOf" srcId="{ED449892-3D5D-4766-84F0-AE7158653F6E}" destId="{3993C63C-D855-423F-8FEB-1DFF960BF86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607839B-52C4-4C59-98A4-3D5DD0D8E33E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 phldr="1"/>
      <dgm:spPr/>
    </dgm:pt>
    <dgm:pt modelId="{98A0F6A9-D622-47BB-81B1-A9B6C31FD93C}">
      <dgm:prSet phldrT="[Текст]" custT="1"/>
      <dgm:spPr/>
      <dgm:t>
        <a:bodyPr/>
        <a:lstStyle/>
        <a:p>
          <a:r>
            <a:rPr lang="uk-UA" sz="1400" b="1" dirty="0" smtClean="0"/>
            <a:t>Надсилання пропозицій про розірвання/зміни договору іншій стороні</a:t>
          </a:r>
          <a:endParaRPr lang="uk-UA" sz="1400" b="1" dirty="0"/>
        </a:p>
      </dgm:t>
    </dgm:pt>
    <dgm:pt modelId="{2F1B7B94-FBF9-4781-9FAE-2185CB30E1FF}" type="parTrans" cxnId="{CF2F21B7-65C4-4907-9F31-1E7CEF0BEDD4}">
      <dgm:prSet/>
      <dgm:spPr/>
      <dgm:t>
        <a:bodyPr/>
        <a:lstStyle/>
        <a:p>
          <a:endParaRPr lang="uk-UA"/>
        </a:p>
      </dgm:t>
    </dgm:pt>
    <dgm:pt modelId="{A39C9FAC-29B8-4E5C-8C39-7080E88366C9}" type="sibTrans" cxnId="{CF2F21B7-65C4-4907-9F31-1E7CEF0BEDD4}">
      <dgm:prSet/>
      <dgm:spPr/>
      <dgm:t>
        <a:bodyPr/>
        <a:lstStyle/>
        <a:p>
          <a:endParaRPr lang="uk-UA"/>
        </a:p>
      </dgm:t>
    </dgm:pt>
    <dgm:pt modelId="{3EBA3A8D-69C7-4911-8B0F-61A946D4CF39}">
      <dgm:prSet phldrT="[Текст]" custT="1"/>
      <dgm:spPr/>
      <dgm:t>
        <a:bodyPr/>
        <a:lstStyle/>
        <a:p>
          <a:r>
            <a:rPr lang="uk-UA" sz="1400" b="1" dirty="0" smtClean="0"/>
            <a:t>Розгляд пропозиції (20 днів)</a:t>
          </a:r>
          <a:endParaRPr lang="uk-UA" sz="1400" b="1" dirty="0"/>
        </a:p>
      </dgm:t>
    </dgm:pt>
    <dgm:pt modelId="{1990C748-8DBE-44CB-AC8C-C35650E3B7AD}" type="parTrans" cxnId="{53868904-C48E-4DE7-A6DA-11A0AEFD633C}">
      <dgm:prSet/>
      <dgm:spPr/>
      <dgm:t>
        <a:bodyPr/>
        <a:lstStyle/>
        <a:p>
          <a:endParaRPr lang="uk-UA"/>
        </a:p>
      </dgm:t>
    </dgm:pt>
    <dgm:pt modelId="{24DA8D7D-53A1-4826-B163-239D6199E51A}" type="sibTrans" cxnId="{53868904-C48E-4DE7-A6DA-11A0AEFD633C}">
      <dgm:prSet/>
      <dgm:spPr/>
      <dgm:t>
        <a:bodyPr/>
        <a:lstStyle/>
        <a:p>
          <a:endParaRPr lang="uk-UA"/>
        </a:p>
      </dgm:t>
    </dgm:pt>
    <dgm:pt modelId="{035FE847-2A5C-4CFD-B4C3-D791D4ACC770}">
      <dgm:prSet phldrT="[Текст]" custT="1"/>
      <dgm:spPr/>
      <dgm:t>
        <a:bodyPr/>
        <a:lstStyle/>
        <a:p>
          <a:r>
            <a:rPr lang="uk-UA" sz="1400" b="1" dirty="0" smtClean="0"/>
            <a:t>Досягнення/недосягнення згоди щодо розірвання/зміни договору</a:t>
          </a:r>
          <a:endParaRPr lang="uk-UA" sz="1400" b="1" dirty="0"/>
        </a:p>
      </dgm:t>
    </dgm:pt>
    <dgm:pt modelId="{ABCFFF58-CA67-478B-B03D-4CA42E1FD8E3}" type="parTrans" cxnId="{AEBF91ED-2549-42B8-B316-18C132AA4E9C}">
      <dgm:prSet/>
      <dgm:spPr/>
      <dgm:t>
        <a:bodyPr/>
        <a:lstStyle/>
        <a:p>
          <a:endParaRPr lang="uk-UA"/>
        </a:p>
      </dgm:t>
    </dgm:pt>
    <dgm:pt modelId="{9366981A-455F-43AC-BF6B-5632F9B68642}" type="sibTrans" cxnId="{AEBF91ED-2549-42B8-B316-18C132AA4E9C}">
      <dgm:prSet/>
      <dgm:spPr/>
      <dgm:t>
        <a:bodyPr/>
        <a:lstStyle/>
        <a:p>
          <a:endParaRPr lang="uk-UA"/>
        </a:p>
      </dgm:t>
    </dgm:pt>
    <dgm:pt modelId="{18636F6C-854A-4466-A6D3-F54A41922AB7}">
      <dgm:prSet phldrT="[Текст]" custT="1"/>
      <dgm:spPr/>
      <dgm:t>
        <a:bodyPr/>
        <a:lstStyle/>
        <a:p>
          <a:r>
            <a:rPr lang="uk-UA" sz="1400" b="1" dirty="0" smtClean="0"/>
            <a:t>Передання справи до суду</a:t>
          </a:r>
          <a:endParaRPr lang="uk-UA" sz="1400" b="1" dirty="0"/>
        </a:p>
      </dgm:t>
    </dgm:pt>
    <dgm:pt modelId="{960494BC-1781-4D31-A5E1-E07172438254}" type="parTrans" cxnId="{B89DC109-EBD6-4006-8B93-3C15A9792E2A}">
      <dgm:prSet/>
      <dgm:spPr/>
      <dgm:t>
        <a:bodyPr/>
        <a:lstStyle/>
        <a:p>
          <a:endParaRPr lang="uk-UA"/>
        </a:p>
      </dgm:t>
    </dgm:pt>
    <dgm:pt modelId="{F7FDB1B0-8B3C-4A7F-A44D-2800A52B08C2}" type="sibTrans" cxnId="{B89DC109-EBD6-4006-8B93-3C15A9792E2A}">
      <dgm:prSet/>
      <dgm:spPr/>
      <dgm:t>
        <a:bodyPr/>
        <a:lstStyle/>
        <a:p>
          <a:endParaRPr lang="uk-UA"/>
        </a:p>
      </dgm:t>
    </dgm:pt>
    <dgm:pt modelId="{D4DB3B70-6F2E-45F4-8095-ECEC7819359C}" type="pres">
      <dgm:prSet presAssocID="{1607839B-52C4-4C59-98A4-3D5DD0D8E33E}" presName="CompostProcess" presStyleCnt="0">
        <dgm:presLayoutVars>
          <dgm:dir/>
          <dgm:resizeHandles val="exact"/>
        </dgm:presLayoutVars>
      </dgm:prSet>
      <dgm:spPr/>
    </dgm:pt>
    <dgm:pt modelId="{995BD1E7-BA9E-43AE-A262-F35F154E3984}" type="pres">
      <dgm:prSet presAssocID="{1607839B-52C4-4C59-98A4-3D5DD0D8E33E}" presName="arrow" presStyleLbl="bgShp" presStyleIdx="0" presStyleCnt="1"/>
      <dgm:spPr/>
    </dgm:pt>
    <dgm:pt modelId="{AE39F8EF-6D2A-4B90-A89E-32B1BD6344A6}" type="pres">
      <dgm:prSet presAssocID="{1607839B-52C4-4C59-98A4-3D5DD0D8E33E}" presName="linearProcess" presStyleCnt="0"/>
      <dgm:spPr/>
    </dgm:pt>
    <dgm:pt modelId="{BF660144-0052-42C8-A1F7-CDEA6BF21868}" type="pres">
      <dgm:prSet presAssocID="{98A0F6A9-D622-47BB-81B1-A9B6C31FD93C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43F0EF-A085-48A0-91AE-8FE1685FBD21}" type="pres">
      <dgm:prSet presAssocID="{A39C9FAC-29B8-4E5C-8C39-7080E88366C9}" presName="sibTrans" presStyleCnt="0"/>
      <dgm:spPr/>
    </dgm:pt>
    <dgm:pt modelId="{18BDC889-07D3-4FDB-B27B-032256F70E4D}" type="pres">
      <dgm:prSet presAssocID="{3EBA3A8D-69C7-4911-8B0F-61A946D4CF39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8FA746-69ED-4C8C-A995-1FB37838F2DE}" type="pres">
      <dgm:prSet presAssocID="{24DA8D7D-53A1-4826-B163-239D6199E51A}" presName="sibTrans" presStyleCnt="0"/>
      <dgm:spPr/>
    </dgm:pt>
    <dgm:pt modelId="{06356600-EDD1-474C-9D67-9B042C12CF85}" type="pres">
      <dgm:prSet presAssocID="{035FE847-2A5C-4CFD-B4C3-D791D4ACC77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A44F3A-B2CD-4002-9EE8-44C89B8CABA4}" type="pres">
      <dgm:prSet presAssocID="{9366981A-455F-43AC-BF6B-5632F9B68642}" presName="sibTrans" presStyleCnt="0"/>
      <dgm:spPr/>
    </dgm:pt>
    <dgm:pt modelId="{9AAD044A-DF60-4C25-A5DE-8AED02606786}" type="pres">
      <dgm:prSet presAssocID="{18636F6C-854A-4466-A6D3-F54A41922AB7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D67BCD4-6638-448A-803B-56158B086CC0}" type="presOf" srcId="{18636F6C-854A-4466-A6D3-F54A41922AB7}" destId="{9AAD044A-DF60-4C25-A5DE-8AED02606786}" srcOrd="0" destOrd="0" presId="urn:microsoft.com/office/officeart/2005/8/layout/hProcess9"/>
    <dgm:cxn modelId="{53868904-C48E-4DE7-A6DA-11A0AEFD633C}" srcId="{1607839B-52C4-4C59-98A4-3D5DD0D8E33E}" destId="{3EBA3A8D-69C7-4911-8B0F-61A946D4CF39}" srcOrd="1" destOrd="0" parTransId="{1990C748-8DBE-44CB-AC8C-C35650E3B7AD}" sibTransId="{24DA8D7D-53A1-4826-B163-239D6199E51A}"/>
    <dgm:cxn modelId="{B89DC109-EBD6-4006-8B93-3C15A9792E2A}" srcId="{1607839B-52C4-4C59-98A4-3D5DD0D8E33E}" destId="{18636F6C-854A-4466-A6D3-F54A41922AB7}" srcOrd="3" destOrd="0" parTransId="{960494BC-1781-4D31-A5E1-E07172438254}" sibTransId="{F7FDB1B0-8B3C-4A7F-A44D-2800A52B08C2}"/>
    <dgm:cxn modelId="{7935F46B-BCE0-4B35-99BB-52921625A40B}" type="presOf" srcId="{1607839B-52C4-4C59-98A4-3D5DD0D8E33E}" destId="{D4DB3B70-6F2E-45F4-8095-ECEC7819359C}" srcOrd="0" destOrd="0" presId="urn:microsoft.com/office/officeart/2005/8/layout/hProcess9"/>
    <dgm:cxn modelId="{AEBF91ED-2549-42B8-B316-18C132AA4E9C}" srcId="{1607839B-52C4-4C59-98A4-3D5DD0D8E33E}" destId="{035FE847-2A5C-4CFD-B4C3-D791D4ACC770}" srcOrd="2" destOrd="0" parTransId="{ABCFFF58-CA67-478B-B03D-4CA42E1FD8E3}" sibTransId="{9366981A-455F-43AC-BF6B-5632F9B68642}"/>
    <dgm:cxn modelId="{CF2F21B7-65C4-4907-9F31-1E7CEF0BEDD4}" srcId="{1607839B-52C4-4C59-98A4-3D5DD0D8E33E}" destId="{98A0F6A9-D622-47BB-81B1-A9B6C31FD93C}" srcOrd="0" destOrd="0" parTransId="{2F1B7B94-FBF9-4781-9FAE-2185CB30E1FF}" sibTransId="{A39C9FAC-29B8-4E5C-8C39-7080E88366C9}"/>
    <dgm:cxn modelId="{7C30077A-B45E-473F-A08E-EEAA8B72EB69}" type="presOf" srcId="{3EBA3A8D-69C7-4911-8B0F-61A946D4CF39}" destId="{18BDC889-07D3-4FDB-B27B-032256F70E4D}" srcOrd="0" destOrd="0" presId="urn:microsoft.com/office/officeart/2005/8/layout/hProcess9"/>
    <dgm:cxn modelId="{7943B489-904B-4231-BDDA-1708A9F5D178}" type="presOf" srcId="{98A0F6A9-D622-47BB-81B1-A9B6C31FD93C}" destId="{BF660144-0052-42C8-A1F7-CDEA6BF21868}" srcOrd="0" destOrd="0" presId="urn:microsoft.com/office/officeart/2005/8/layout/hProcess9"/>
    <dgm:cxn modelId="{403020C9-0505-4345-B800-53FF88F76F31}" type="presOf" srcId="{035FE847-2A5C-4CFD-B4C3-D791D4ACC770}" destId="{06356600-EDD1-474C-9D67-9B042C12CF85}" srcOrd="0" destOrd="0" presId="urn:microsoft.com/office/officeart/2005/8/layout/hProcess9"/>
    <dgm:cxn modelId="{992058E1-43B4-45CE-8A9B-2C2D7155993B}" type="presParOf" srcId="{D4DB3B70-6F2E-45F4-8095-ECEC7819359C}" destId="{995BD1E7-BA9E-43AE-A262-F35F154E3984}" srcOrd="0" destOrd="0" presId="urn:microsoft.com/office/officeart/2005/8/layout/hProcess9"/>
    <dgm:cxn modelId="{C90A1398-B491-46CF-9AF3-0E068BB79CE3}" type="presParOf" srcId="{D4DB3B70-6F2E-45F4-8095-ECEC7819359C}" destId="{AE39F8EF-6D2A-4B90-A89E-32B1BD6344A6}" srcOrd="1" destOrd="0" presId="urn:microsoft.com/office/officeart/2005/8/layout/hProcess9"/>
    <dgm:cxn modelId="{1CD64A79-DA14-46A2-AF7F-EA4964129AEA}" type="presParOf" srcId="{AE39F8EF-6D2A-4B90-A89E-32B1BD6344A6}" destId="{BF660144-0052-42C8-A1F7-CDEA6BF21868}" srcOrd="0" destOrd="0" presId="urn:microsoft.com/office/officeart/2005/8/layout/hProcess9"/>
    <dgm:cxn modelId="{C8AFCC6D-A70D-44EF-83DB-FC6E02FDD019}" type="presParOf" srcId="{AE39F8EF-6D2A-4B90-A89E-32B1BD6344A6}" destId="{DB43F0EF-A085-48A0-91AE-8FE1685FBD21}" srcOrd="1" destOrd="0" presId="urn:microsoft.com/office/officeart/2005/8/layout/hProcess9"/>
    <dgm:cxn modelId="{B9A8CBB0-69D1-4D62-8C77-D60B002AC5D3}" type="presParOf" srcId="{AE39F8EF-6D2A-4B90-A89E-32B1BD6344A6}" destId="{18BDC889-07D3-4FDB-B27B-032256F70E4D}" srcOrd="2" destOrd="0" presId="urn:microsoft.com/office/officeart/2005/8/layout/hProcess9"/>
    <dgm:cxn modelId="{A7604E6F-1620-4915-AEE9-E067F933308F}" type="presParOf" srcId="{AE39F8EF-6D2A-4B90-A89E-32B1BD6344A6}" destId="{FD8FA746-69ED-4C8C-A995-1FB37838F2DE}" srcOrd="3" destOrd="0" presId="urn:microsoft.com/office/officeart/2005/8/layout/hProcess9"/>
    <dgm:cxn modelId="{60A099BA-C96A-41C9-BC90-54ED669B9575}" type="presParOf" srcId="{AE39F8EF-6D2A-4B90-A89E-32B1BD6344A6}" destId="{06356600-EDD1-474C-9D67-9B042C12CF85}" srcOrd="4" destOrd="0" presId="urn:microsoft.com/office/officeart/2005/8/layout/hProcess9"/>
    <dgm:cxn modelId="{3A32DEE9-1096-46C7-AE0F-48255DB1829F}" type="presParOf" srcId="{AE39F8EF-6D2A-4B90-A89E-32B1BD6344A6}" destId="{FAA44F3A-B2CD-4002-9EE8-44C89B8CABA4}" srcOrd="5" destOrd="0" presId="urn:microsoft.com/office/officeart/2005/8/layout/hProcess9"/>
    <dgm:cxn modelId="{C161780C-114E-429D-9171-B882103BC18B}" type="presParOf" srcId="{AE39F8EF-6D2A-4B90-A89E-32B1BD6344A6}" destId="{9AAD044A-DF60-4C25-A5DE-8AED0260678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3B050-B832-41AA-B986-4306AF775667}" type="datetimeFigureOut">
              <a:rPr lang="uk-UA" smtClean="0"/>
              <a:t>02.02.2017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F0928-331E-4088-A1F1-C36625246B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0826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F0928-331E-4088-A1F1-C36625246B1C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5837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й трикут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іліні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іліні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іліні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 сполучна ліні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кутний трикут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 сполучна ліні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іліні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іліні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кутний трикут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328592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План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Поняття, види та підстави виникнення господарсько-правових зобов'язань.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Виконання, припинення та розірвання господарських зобов'язань. Недійсність господарського зобов'язання.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Поняття, ознаки та види господарських договорів.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Зміст і форма господарського договору.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Порядок укладання, зміни і розірвання господарських договорів.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</p:spPr>
        <p:txBody>
          <a:bodyPr>
            <a:noAutofit/>
          </a:bodyPr>
          <a:lstStyle/>
          <a:p>
            <a:r>
              <a:rPr lang="uk-UA" sz="3800" b="1" dirty="0" smtClean="0">
                <a:solidFill>
                  <a:schemeClr val="tx1"/>
                </a:solidFill>
              </a:rPr>
              <a:t>Лекція 5. </a:t>
            </a:r>
            <a:r>
              <a:rPr lang="uk-UA" sz="3800" cap="all" dirty="0" smtClean="0">
                <a:solidFill>
                  <a:schemeClr val="tx1"/>
                </a:solidFill>
              </a:rPr>
              <a:t>Господарсько-правові зобов’язання та договори</a:t>
            </a:r>
            <a:endParaRPr lang="uk-UA" sz="3800" b="1" cap="al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5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lvl="0"/>
            <a:r>
              <a:rPr lang="uk-UA" sz="2800" dirty="0" smtClean="0"/>
              <a:t>неустойка;</a:t>
            </a:r>
            <a:endParaRPr lang="uk-UA" sz="2800" dirty="0"/>
          </a:p>
          <a:p>
            <a:pPr lvl="0"/>
            <a:r>
              <a:rPr lang="uk-UA" sz="2800" dirty="0" smtClean="0"/>
              <a:t>порука;</a:t>
            </a:r>
            <a:endParaRPr lang="uk-UA" sz="2800" dirty="0"/>
          </a:p>
          <a:p>
            <a:pPr lvl="0"/>
            <a:r>
              <a:rPr lang="uk-UA" sz="2800" dirty="0" smtClean="0"/>
              <a:t>гарантія;</a:t>
            </a:r>
            <a:endParaRPr lang="uk-UA" sz="2800" dirty="0"/>
          </a:p>
          <a:p>
            <a:pPr lvl="0"/>
            <a:r>
              <a:rPr lang="uk-UA" sz="2800" dirty="0" smtClean="0"/>
              <a:t>застава;</a:t>
            </a:r>
            <a:endParaRPr lang="uk-UA" sz="2800" dirty="0"/>
          </a:p>
          <a:p>
            <a:pPr lvl="0"/>
            <a:r>
              <a:rPr lang="uk-UA" sz="2800" dirty="0" err="1" smtClean="0"/>
              <a:t>притримання</a:t>
            </a:r>
            <a:r>
              <a:rPr lang="uk-UA" sz="2800" dirty="0"/>
              <a:t>;</a:t>
            </a:r>
          </a:p>
          <a:p>
            <a:pPr lvl="0"/>
            <a:r>
              <a:rPr lang="uk-UA" sz="2800" dirty="0" smtClean="0"/>
              <a:t>завдаток;</a:t>
            </a:r>
            <a:endParaRPr lang="uk-UA" sz="2800" dirty="0"/>
          </a:p>
          <a:p>
            <a:pPr algn="just">
              <a:buNone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Основні засоби забезпечення </a:t>
            </a:r>
            <a:r>
              <a:rPr lang="uk-UA" sz="3200" b="1" dirty="0" err="1" smtClean="0">
                <a:solidFill>
                  <a:schemeClr val="tx1"/>
                </a:solidFill>
              </a:rPr>
              <a:t>зобовязань</a:t>
            </a:r>
            <a:r>
              <a:rPr lang="uk-UA" sz="3200" b="1" dirty="0" smtClean="0">
                <a:solidFill>
                  <a:schemeClr val="tx1"/>
                </a:solidFill>
              </a:rPr>
              <a:t>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lvl="0"/>
            <a:r>
              <a:rPr lang="uk-UA" sz="2800" dirty="0" smtClean="0"/>
              <a:t>виконання, проведене </a:t>
            </a:r>
            <a:r>
              <a:rPr lang="uk-UA" sz="2800" dirty="0"/>
              <a:t>належним </a:t>
            </a:r>
            <a:r>
              <a:rPr lang="uk-UA" sz="2800" dirty="0" smtClean="0"/>
              <a:t>чином;</a:t>
            </a:r>
            <a:endParaRPr lang="uk-UA" sz="2800" dirty="0"/>
          </a:p>
          <a:p>
            <a:pPr lvl="0"/>
            <a:r>
              <a:rPr lang="uk-UA" sz="2800" dirty="0" smtClean="0"/>
              <a:t>зарахування </a:t>
            </a:r>
            <a:r>
              <a:rPr lang="uk-UA" sz="2800" dirty="0" err="1"/>
              <a:t>зустрiчної</a:t>
            </a:r>
            <a:r>
              <a:rPr lang="uk-UA" sz="2800" dirty="0"/>
              <a:t> </a:t>
            </a:r>
            <a:r>
              <a:rPr lang="uk-UA" sz="2800" dirty="0" err="1"/>
              <a:t>однорiдної</a:t>
            </a:r>
            <a:r>
              <a:rPr lang="uk-UA" sz="2800" dirty="0"/>
              <a:t> вимоги або страхового </a:t>
            </a:r>
            <a:r>
              <a:rPr lang="uk-UA" sz="2800" dirty="0" smtClean="0"/>
              <a:t>зобов’язання;</a:t>
            </a:r>
            <a:endParaRPr lang="uk-UA" sz="2800" dirty="0"/>
          </a:p>
          <a:p>
            <a:pPr lvl="0"/>
            <a:r>
              <a:rPr lang="uk-UA" sz="2800" dirty="0" smtClean="0"/>
              <a:t>поєднання </a:t>
            </a:r>
            <a:r>
              <a:rPr lang="uk-UA" sz="2800" dirty="0" err="1"/>
              <a:t>управненої</a:t>
            </a:r>
            <a:r>
              <a:rPr lang="uk-UA" sz="2800" dirty="0"/>
              <a:t> та зобов’язаної </a:t>
            </a:r>
            <a:r>
              <a:rPr lang="uk-UA" sz="2800" dirty="0" err="1"/>
              <a:t>сторiн</a:t>
            </a:r>
            <a:r>
              <a:rPr lang="uk-UA" sz="2800" dirty="0"/>
              <a:t> в </a:t>
            </a:r>
            <a:r>
              <a:rPr lang="uk-UA" sz="2800" dirty="0" err="1"/>
              <a:t>однiй</a:t>
            </a:r>
            <a:r>
              <a:rPr lang="uk-UA" sz="2800" dirty="0"/>
              <a:t> </a:t>
            </a:r>
            <a:r>
              <a:rPr lang="uk-UA" sz="2800" dirty="0" err="1" smtClean="0"/>
              <a:t>особi</a:t>
            </a:r>
            <a:r>
              <a:rPr lang="uk-UA" sz="2800" dirty="0" smtClean="0"/>
              <a:t>;</a:t>
            </a:r>
            <a:endParaRPr lang="uk-UA" sz="2800" dirty="0"/>
          </a:p>
          <a:p>
            <a:pPr lvl="0"/>
            <a:r>
              <a:rPr lang="uk-UA" sz="2800" dirty="0"/>
              <a:t>за згодою </a:t>
            </a:r>
            <a:r>
              <a:rPr lang="uk-UA" sz="2800" dirty="0" err="1" smtClean="0"/>
              <a:t>сторiн</a:t>
            </a:r>
            <a:r>
              <a:rPr lang="uk-UA" sz="2800" dirty="0" smtClean="0"/>
              <a:t>;</a:t>
            </a:r>
            <a:endParaRPr lang="uk-UA" sz="2800" dirty="0"/>
          </a:p>
          <a:p>
            <a:pPr lvl="0"/>
            <a:r>
              <a:rPr lang="uk-UA" sz="2800" dirty="0"/>
              <a:t>через </a:t>
            </a:r>
            <a:r>
              <a:rPr lang="uk-UA" sz="2800" dirty="0" err="1"/>
              <a:t>неможливiсть</a:t>
            </a:r>
            <a:r>
              <a:rPr lang="uk-UA" sz="2800" dirty="0"/>
              <a:t> виконання</a:t>
            </a:r>
          </a:p>
          <a:p>
            <a:pPr lvl="0"/>
            <a:r>
              <a:rPr lang="uk-UA" sz="2800" dirty="0"/>
              <a:t>в </a:t>
            </a:r>
            <a:r>
              <a:rPr lang="uk-UA" sz="2800" dirty="0" err="1"/>
              <a:t>iнших</a:t>
            </a:r>
            <a:r>
              <a:rPr lang="uk-UA" sz="2800" dirty="0"/>
              <a:t> випадках, передбачених </a:t>
            </a:r>
            <a:r>
              <a:rPr lang="uk-UA" sz="2800" dirty="0" smtClean="0"/>
              <a:t>законодавством</a:t>
            </a:r>
            <a:r>
              <a:rPr lang="uk-UA" dirty="0" smtClean="0"/>
              <a:t>.</a:t>
            </a:r>
            <a:endParaRPr lang="uk-UA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Підстави припинення зобов’язань: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/>
          <a:lstStyle/>
          <a:p>
            <a:pPr lvl="0" algn="just"/>
            <a:r>
              <a:rPr lang="uk-UA" sz="2800" dirty="0"/>
              <a:t>якщо господарське зобов’язання не </a:t>
            </a:r>
            <a:r>
              <a:rPr lang="uk-UA" sz="2800" dirty="0" err="1"/>
              <a:t>вiдповiдає</a:t>
            </a:r>
            <a:r>
              <a:rPr lang="uk-UA" sz="2800" dirty="0"/>
              <a:t> вимогам </a:t>
            </a:r>
            <a:r>
              <a:rPr lang="uk-UA" sz="2800" dirty="0" smtClean="0"/>
              <a:t>закону;</a:t>
            </a:r>
            <a:endParaRPr lang="uk-UA" sz="2800" dirty="0"/>
          </a:p>
          <a:p>
            <a:pPr lvl="0" algn="just"/>
            <a:r>
              <a:rPr lang="uk-UA" sz="2800" dirty="0"/>
              <a:t>якщо господарське зобов’язання вчинено з метою, яка </a:t>
            </a:r>
            <a:r>
              <a:rPr lang="uk-UA" sz="2800" dirty="0" err="1"/>
              <a:t>завiдомо</a:t>
            </a:r>
            <a:r>
              <a:rPr lang="uk-UA" sz="2800" dirty="0"/>
              <a:t> суперечить </a:t>
            </a:r>
            <a:r>
              <a:rPr lang="uk-UA" sz="2800" dirty="0" err="1"/>
              <a:t>iнтересам</a:t>
            </a:r>
            <a:r>
              <a:rPr lang="uk-UA" sz="2800" dirty="0"/>
              <a:t> держави i </a:t>
            </a:r>
            <a:r>
              <a:rPr lang="uk-UA" sz="2800" dirty="0" err="1" smtClean="0"/>
              <a:t>суспiльства</a:t>
            </a:r>
            <a:r>
              <a:rPr lang="uk-UA" sz="2800" dirty="0" smtClean="0"/>
              <a:t>;</a:t>
            </a:r>
            <a:endParaRPr lang="uk-UA" sz="2800" dirty="0"/>
          </a:p>
          <a:p>
            <a:pPr lvl="0" algn="just"/>
            <a:r>
              <a:rPr lang="uk-UA" sz="2800" dirty="0"/>
              <a:t>якщо господарське зобов’язання укладено учасниками господарських </a:t>
            </a:r>
            <a:r>
              <a:rPr lang="uk-UA" sz="2800" dirty="0" err="1"/>
              <a:t>вiдносин</a:t>
            </a:r>
            <a:r>
              <a:rPr lang="uk-UA" sz="2800" dirty="0"/>
              <a:t> з порушенням хоча б одним з них господарської </a:t>
            </a:r>
            <a:r>
              <a:rPr lang="uk-UA" sz="2800" dirty="0" err="1" smtClean="0"/>
              <a:t>компетенцiї</a:t>
            </a:r>
            <a:r>
              <a:rPr lang="uk-UA" sz="2800" dirty="0" smtClean="0"/>
              <a:t>.</a:t>
            </a:r>
            <a:endParaRPr lang="uk-UA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Умови недійсності господарського зобов'язання: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4807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chemeClr val="tx1"/>
                </a:solidFill>
              </a:rPr>
              <a:t>Наслідки визнання господарського зобов'язання недійсним:</a:t>
            </a:r>
            <a:endParaRPr lang="uk-UA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490097"/>
              </p:ext>
            </p:extLst>
          </p:nvPr>
        </p:nvGraphicFramePr>
        <p:xfrm>
          <a:off x="467544" y="836712"/>
          <a:ext cx="8352928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10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3. </a:t>
            </a:r>
            <a:r>
              <a:rPr lang="uk-UA" dirty="0">
                <a:solidFill>
                  <a:schemeClr val="tx1"/>
                </a:solidFill>
              </a:rPr>
              <a:t>Поняття, ознаки та види господарських договорів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39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Господарський </a:t>
            </a:r>
            <a:r>
              <a:rPr lang="uk-UA" b="1" dirty="0" err="1"/>
              <a:t>договiр</a:t>
            </a:r>
            <a:r>
              <a:rPr lang="uk-UA" dirty="0"/>
              <a:t> — це </a:t>
            </a:r>
            <a:r>
              <a:rPr lang="uk-UA" dirty="0" err="1"/>
              <a:t>домовленiсть</a:t>
            </a:r>
            <a:r>
              <a:rPr lang="uk-UA" dirty="0"/>
              <a:t> суб’єкта господарювання з </a:t>
            </a:r>
            <a:r>
              <a:rPr lang="uk-UA" dirty="0" err="1"/>
              <a:t>iншим</a:t>
            </a:r>
            <a:r>
              <a:rPr lang="uk-UA" dirty="0"/>
              <a:t> учасником (учасниками) </a:t>
            </a:r>
            <a:r>
              <a:rPr lang="uk-UA" dirty="0" err="1"/>
              <a:t>вiдносин</a:t>
            </a:r>
            <a:r>
              <a:rPr lang="uk-UA" dirty="0"/>
              <a:t> у </a:t>
            </a:r>
            <a:r>
              <a:rPr lang="uk-UA" dirty="0" err="1"/>
              <a:t>сферi</a:t>
            </a:r>
            <a:r>
              <a:rPr lang="uk-UA" dirty="0"/>
              <a:t> господарювання, спрямована на встановлення, </a:t>
            </a:r>
            <a:r>
              <a:rPr lang="uk-UA" dirty="0" err="1"/>
              <a:t>змiну</a:t>
            </a:r>
            <a:r>
              <a:rPr lang="uk-UA" dirty="0"/>
              <a:t> або припинення їх прав та </a:t>
            </a:r>
            <a:r>
              <a:rPr lang="uk-UA" dirty="0" err="1"/>
              <a:t>обов’язкiв</a:t>
            </a:r>
            <a:r>
              <a:rPr lang="uk-UA" dirty="0"/>
              <a:t> у </a:t>
            </a:r>
            <a:r>
              <a:rPr lang="uk-UA" dirty="0" err="1"/>
              <a:t>сферi</a:t>
            </a:r>
            <a:r>
              <a:rPr lang="uk-UA" dirty="0"/>
              <a:t> </a:t>
            </a:r>
            <a:r>
              <a:rPr lang="uk-UA" dirty="0" smtClean="0"/>
              <a:t>господарювання</a:t>
            </a:r>
            <a:r>
              <a:rPr lang="uk-UA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/>
          <a:lstStyle/>
          <a:p>
            <a:pPr lvl="0"/>
            <a:r>
              <a:rPr lang="uk-UA" sz="2800" dirty="0" smtClean="0"/>
              <a:t>має </a:t>
            </a:r>
            <a:r>
              <a:rPr lang="uk-UA" sz="2800" dirty="0"/>
              <a:t>визначену економічну і правову мету;</a:t>
            </a:r>
          </a:p>
          <a:p>
            <a:pPr lvl="0"/>
            <a:r>
              <a:rPr lang="uk-UA" sz="2800" dirty="0" smtClean="0"/>
              <a:t>стосовно </a:t>
            </a:r>
            <a:r>
              <a:rPr lang="uk-UA" sz="2800" dirty="0"/>
              <a:t>господарських </a:t>
            </a:r>
            <a:r>
              <a:rPr lang="uk-UA" sz="2800" dirty="0" err="1"/>
              <a:t>договорiв</a:t>
            </a:r>
            <a:r>
              <a:rPr lang="uk-UA" sz="2800" dirty="0"/>
              <a:t> </a:t>
            </a:r>
            <a:r>
              <a:rPr lang="uk-UA" sz="2800" dirty="0" err="1"/>
              <a:t>дiють</a:t>
            </a:r>
            <a:r>
              <a:rPr lang="uk-UA" sz="2800" dirty="0"/>
              <a:t> </a:t>
            </a:r>
            <a:r>
              <a:rPr lang="uk-UA" sz="2800" dirty="0" err="1"/>
              <a:t>окремi</a:t>
            </a:r>
            <a:r>
              <a:rPr lang="uk-UA" sz="2800" dirty="0"/>
              <a:t> правила щодо </a:t>
            </a:r>
            <a:r>
              <a:rPr lang="uk-UA" sz="2800" dirty="0" err="1"/>
              <a:t>пiдстав</a:t>
            </a:r>
            <a:r>
              <a:rPr lang="uk-UA" sz="2800" dirty="0"/>
              <a:t> їх укладання i </a:t>
            </a:r>
            <a:r>
              <a:rPr lang="uk-UA" sz="2800" dirty="0" err="1"/>
              <a:t>змiсту</a:t>
            </a:r>
            <a:r>
              <a:rPr lang="uk-UA" sz="2800" dirty="0"/>
              <a:t> господарських </a:t>
            </a:r>
            <a:r>
              <a:rPr lang="uk-UA" sz="2800" dirty="0" err="1"/>
              <a:t>договiрних</a:t>
            </a:r>
            <a:r>
              <a:rPr lang="uk-UA" sz="2800" dirty="0"/>
              <a:t> зобов’язань;</a:t>
            </a:r>
          </a:p>
          <a:p>
            <a:pPr lvl="0"/>
            <a:r>
              <a:rPr lang="uk-UA" sz="2800" dirty="0" smtClean="0"/>
              <a:t>закон </a:t>
            </a:r>
            <a:r>
              <a:rPr lang="uk-UA" sz="2800" dirty="0"/>
              <a:t>обмежує коло </a:t>
            </a:r>
            <a:r>
              <a:rPr lang="uk-UA" sz="2800" dirty="0" err="1"/>
              <a:t>суб’єктiв</a:t>
            </a:r>
            <a:r>
              <a:rPr lang="uk-UA" sz="2800" dirty="0"/>
              <a:t>, </a:t>
            </a:r>
            <a:r>
              <a:rPr lang="uk-UA" sz="2800" dirty="0" err="1"/>
              <a:t>якi</a:t>
            </a:r>
            <a:r>
              <a:rPr lang="uk-UA" sz="2800" dirty="0"/>
              <a:t> можуть бути суб’єктами господарських </a:t>
            </a:r>
            <a:r>
              <a:rPr lang="uk-UA" sz="2800" dirty="0" err="1"/>
              <a:t>договорiв</a:t>
            </a:r>
            <a:r>
              <a:rPr lang="uk-UA" sz="2000" dirty="0" smtClean="0"/>
              <a:t>.</a:t>
            </a:r>
            <a:endParaRPr lang="uk-UA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9208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Специфічні ознаки господарського договору: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uk-UA" i="1" u="sng" dirty="0" smtClean="0"/>
              <a:t>1. За кількістю сторін:</a:t>
            </a:r>
          </a:p>
          <a:p>
            <a:pPr algn="just"/>
            <a:r>
              <a:rPr lang="uk-UA" dirty="0" smtClean="0"/>
              <a:t>двосторонні;</a:t>
            </a:r>
          </a:p>
          <a:p>
            <a:pPr algn="just"/>
            <a:r>
              <a:rPr lang="uk-UA" dirty="0" smtClean="0"/>
              <a:t>багатосторонні;</a:t>
            </a:r>
          </a:p>
          <a:p>
            <a:pPr algn="just">
              <a:buNone/>
            </a:pPr>
            <a:r>
              <a:rPr lang="uk-UA" i="1" u="sng" dirty="0" smtClean="0"/>
              <a:t>2. За способом встановлення волі сторін</a:t>
            </a:r>
            <a:r>
              <a:rPr lang="uk-UA" dirty="0" smtClean="0"/>
              <a:t>:</a:t>
            </a:r>
          </a:p>
          <a:p>
            <a:pPr algn="just"/>
            <a:r>
              <a:rPr lang="uk-UA" dirty="0" smtClean="0"/>
              <a:t>договори, зміст яких розробляється сторонами;</a:t>
            </a:r>
          </a:p>
          <a:p>
            <a:pPr algn="just"/>
            <a:r>
              <a:rPr lang="uk-UA" dirty="0" smtClean="0"/>
              <a:t>договори приєднання;</a:t>
            </a:r>
          </a:p>
          <a:p>
            <a:pPr algn="just">
              <a:buNone/>
            </a:pPr>
            <a:r>
              <a:rPr lang="uk-UA" i="1" u="sng" dirty="0" smtClean="0"/>
              <a:t>3. За часом набрання чинності:</a:t>
            </a:r>
          </a:p>
          <a:p>
            <a:pPr algn="just"/>
            <a:r>
              <a:rPr lang="uk-UA" dirty="0" smtClean="0"/>
              <a:t>реальні;</a:t>
            </a:r>
          </a:p>
          <a:p>
            <a:pPr algn="just"/>
            <a:r>
              <a:rPr lang="uk-UA" dirty="0" err="1" smtClean="0"/>
              <a:t>консенсуальні</a:t>
            </a:r>
            <a:r>
              <a:rPr lang="uk-UA" dirty="0" smtClean="0"/>
              <a:t>;</a:t>
            </a:r>
          </a:p>
          <a:p>
            <a:pPr algn="just">
              <a:buNone/>
            </a:pPr>
            <a:r>
              <a:rPr lang="uk-UA" i="1" u="sng" dirty="0" smtClean="0"/>
              <a:t>4. За змістом:</a:t>
            </a:r>
          </a:p>
          <a:p>
            <a:pPr algn="just"/>
            <a:r>
              <a:rPr lang="uk-UA" dirty="0" smtClean="0"/>
              <a:t>прості;</a:t>
            </a:r>
          </a:p>
          <a:p>
            <a:pPr algn="just"/>
            <a:r>
              <a:rPr lang="uk-UA" dirty="0" smtClean="0"/>
              <a:t>складні;</a:t>
            </a:r>
          </a:p>
          <a:p>
            <a:pPr algn="just">
              <a:buNone/>
            </a:pPr>
            <a:r>
              <a:rPr lang="uk-UA" i="1" u="sng" dirty="0" smtClean="0"/>
              <a:t>5. За предметом:</a:t>
            </a:r>
          </a:p>
          <a:p>
            <a:pPr algn="just"/>
            <a:r>
              <a:rPr lang="uk-UA" dirty="0" smtClean="0"/>
              <a:t>про передачу майна у власність;</a:t>
            </a:r>
          </a:p>
          <a:p>
            <a:pPr algn="just"/>
            <a:r>
              <a:rPr lang="uk-UA" dirty="0" smtClean="0"/>
              <a:t>про передачу майна у користування;</a:t>
            </a:r>
          </a:p>
          <a:p>
            <a:pPr algn="just"/>
            <a:r>
              <a:rPr lang="uk-UA" dirty="0" smtClean="0"/>
              <a:t>про виконання робіт;</a:t>
            </a:r>
          </a:p>
          <a:p>
            <a:pPr algn="just"/>
            <a:r>
              <a:rPr lang="uk-UA" dirty="0"/>
              <a:t>п</a:t>
            </a:r>
            <a:r>
              <a:rPr lang="uk-UA" dirty="0" smtClean="0"/>
              <a:t>ро надання послуг.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Класифікація господарських договорів: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4. </a:t>
            </a:r>
            <a:r>
              <a:rPr lang="uk-UA" dirty="0">
                <a:solidFill>
                  <a:schemeClr val="tx1"/>
                </a:solidFill>
              </a:rPr>
              <a:t>Зміст і форма господарського договору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85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ru-RU" b="1" dirty="0" err="1"/>
              <a:t>Зміст</a:t>
            </a:r>
            <a:r>
              <a:rPr lang="ru-RU" b="1" dirty="0"/>
              <a:t> </a:t>
            </a:r>
            <a:r>
              <a:rPr lang="ru-RU" b="1" dirty="0" err="1"/>
              <a:t>господарського</a:t>
            </a:r>
            <a:r>
              <a:rPr lang="ru-RU" b="1" dirty="0"/>
              <a:t> договору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договору,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угодою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спрямованою</a:t>
            </a:r>
            <a:r>
              <a:rPr lang="ru-RU" dirty="0"/>
              <a:t> на </a:t>
            </a:r>
            <a:r>
              <a:rPr lang="ru-RU" dirty="0" err="1"/>
              <a:t>встановлення</a:t>
            </a:r>
            <a:r>
              <a:rPr lang="ru-RU" dirty="0"/>
              <a:t>,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, як </a:t>
            </a:r>
            <a:r>
              <a:rPr lang="ru-RU" dirty="0" err="1"/>
              <a:t>погоджені</a:t>
            </a:r>
            <a:r>
              <a:rPr lang="ru-RU" dirty="0"/>
              <a:t> сторонами, так і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приймаються</a:t>
            </a:r>
            <a:r>
              <a:rPr lang="ru-RU" dirty="0"/>
              <a:t> ними як </a:t>
            </a:r>
            <a:r>
              <a:rPr lang="ru-RU" dirty="0" err="1"/>
              <a:t>обов'язкові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договору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 smtClean="0"/>
              <a:t>законодавства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1. </a:t>
            </a:r>
            <a:r>
              <a:rPr lang="uk-UA" dirty="0">
                <a:solidFill>
                  <a:schemeClr val="tx1"/>
                </a:solidFill>
              </a:rPr>
              <a:t>Поняття, види та підстави виникнення господарсько-правових зобов'язань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79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338938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chemeClr val="tx1"/>
                </a:solidFill>
              </a:rPr>
              <a:t>Умови господарського договору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886187"/>
              </p:ext>
            </p:extLst>
          </p:nvPr>
        </p:nvGraphicFramePr>
        <p:xfrm>
          <a:off x="107950" y="188641"/>
          <a:ext cx="892810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2008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Специфічні форми господарських договорів:</a:t>
            </a:r>
            <a:endParaRPr lang="uk-U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557234"/>
              </p:ext>
            </p:extLst>
          </p:nvPr>
        </p:nvGraphicFramePr>
        <p:xfrm>
          <a:off x="107950" y="692151"/>
          <a:ext cx="8928100" cy="5689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5. </a:t>
            </a:r>
            <a:r>
              <a:rPr lang="uk-UA" dirty="0">
                <a:solidFill>
                  <a:schemeClr val="tx1"/>
                </a:solidFill>
              </a:rPr>
              <a:t>Порядок укладання, зміни і розірвання господарських договорів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94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Укладання господарського договору</a:t>
            </a:r>
            <a:r>
              <a:rPr lang="uk-UA" dirty="0"/>
              <a:t> – це </a:t>
            </a:r>
            <a:r>
              <a:rPr lang="uk-UA" dirty="0" err="1"/>
              <a:t>зустрiчнi</a:t>
            </a:r>
            <a:r>
              <a:rPr lang="uk-UA" dirty="0"/>
              <a:t> </a:t>
            </a:r>
            <a:r>
              <a:rPr lang="uk-UA" dirty="0" err="1"/>
              <a:t>договiрно-процедурнi</a:t>
            </a:r>
            <a:r>
              <a:rPr lang="uk-UA" dirty="0"/>
              <a:t> </a:t>
            </a:r>
            <a:r>
              <a:rPr lang="uk-UA" dirty="0" err="1"/>
              <a:t>дiї</a:t>
            </a:r>
            <a:r>
              <a:rPr lang="uk-UA" dirty="0"/>
              <a:t> двох або </a:t>
            </a:r>
            <a:r>
              <a:rPr lang="uk-UA" dirty="0" err="1"/>
              <a:t>бiльше</a:t>
            </a:r>
            <a:r>
              <a:rPr lang="uk-UA" dirty="0"/>
              <a:t> </a:t>
            </a:r>
            <a:r>
              <a:rPr lang="uk-UA" dirty="0" err="1"/>
              <a:t>суб’єктiв</a:t>
            </a:r>
            <a:r>
              <a:rPr lang="uk-UA" dirty="0"/>
              <a:t> господарювання щодо вироблення умов договору, </a:t>
            </a:r>
            <a:r>
              <a:rPr lang="uk-UA" dirty="0" err="1"/>
              <a:t>якi</a:t>
            </a:r>
            <a:r>
              <a:rPr lang="uk-UA" dirty="0"/>
              <a:t> </a:t>
            </a:r>
            <a:r>
              <a:rPr lang="uk-UA" dirty="0" err="1"/>
              <a:t>вiдповiдають</a:t>
            </a:r>
            <a:r>
              <a:rPr lang="uk-UA" dirty="0"/>
              <a:t> їх реальним </a:t>
            </a:r>
            <a:r>
              <a:rPr lang="uk-UA" dirty="0" err="1"/>
              <a:t>намiрам</a:t>
            </a:r>
            <a:r>
              <a:rPr lang="uk-UA" dirty="0"/>
              <a:t> та </a:t>
            </a:r>
            <a:r>
              <a:rPr lang="uk-UA" dirty="0" err="1"/>
              <a:t>економiчним</a:t>
            </a:r>
            <a:r>
              <a:rPr lang="uk-UA" dirty="0"/>
              <a:t> </a:t>
            </a:r>
            <a:r>
              <a:rPr lang="uk-UA" dirty="0" err="1"/>
              <a:t>iнтересам</a:t>
            </a:r>
            <a:r>
              <a:rPr lang="uk-UA" dirty="0"/>
              <a:t>, а також юридичне оформлення договору (надання цим умовам певної форми) як правового </a:t>
            </a:r>
            <a:r>
              <a:rPr lang="uk-UA" dirty="0" smtClean="0"/>
              <a:t>акта.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Загальна модель укладення договору:</a:t>
            </a:r>
            <a:endParaRPr lang="uk-U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605433"/>
              </p:ext>
            </p:extLst>
          </p:nvPr>
        </p:nvGraphicFramePr>
        <p:xfrm>
          <a:off x="107950" y="692150"/>
          <a:ext cx="8928100" cy="5833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uk-UA" dirty="0" smtClean="0"/>
              <a:t>1. Сторона</a:t>
            </a:r>
            <a:r>
              <a:rPr lang="uk-UA" dirty="0"/>
              <a:t>, яка одержала проект договору, у </a:t>
            </a:r>
            <a:r>
              <a:rPr lang="uk-UA" dirty="0" err="1"/>
              <a:t>разi</a:t>
            </a:r>
            <a:r>
              <a:rPr lang="uk-UA" dirty="0"/>
              <a:t> згоди з його умовами оформляє </a:t>
            </a:r>
            <a:r>
              <a:rPr lang="uk-UA" dirty="0" err="1"/>
              <a:t>договiр</a:t>
            </a:r>
            <a:r>
              <a:rPr lang="uk-UA" dirty="0"/>
              <a:t> i повертає один </a:t>
            </a:r>
            <a:r>
              <a:rPr lang="uk-UA" dirty="0" err="1"/>
              <a:t>примiрник</a:t>
            </a:r>
            <a:r>
              <a:rPr lang="uk-UA" dirty="0"/>
              <a:t> договору </a:t>
            </a:r>
            <a:r>
              <a:rPr lang="uk-UA" dirty="0" err="1"/>
              <a:t>другiй</a:t>
            </a:r>
            <a:r>
              <a:rPr lang="uk-UA" dirty="0"/>
              <a:t> </a:t>
            </a:r>
            <a:r>
              <a:rPr lang="uk-UA" dirty="0" err="1"/>
              <a:t>сторонi</a:t>
            </a:r>
            <a:r>
              <a:rPr lang="uk-UA" dirty="0"/>
              <a:t> або надсилає </a:t>
            </a:r>
            <a:r>
              <a:rPr lang="uk-UA" dirty="0" err="1"/>
              <a:t>вiдповiдь</a:t>
            </a:r>
            <a:r>
              <a:rPr lang="uk-UA" dirty="0"/>
              <a:t> на лист, факсограму тощо у двадцятиденний строк </a:t>
            </a:r>
            <a:r>
              <a:rPr lang="uk-UA" dirty="0" err="1"/>
              <a:t>пiсля</a:t>
            </a:r>
            <a:r>
              <a:rPr lang="uk-UA" dirty="0"/>
              <a:t> одержання договору.</a:t>
            </a:r>
          </a:p>
          <a:p>
            <a:pPr marL="109728" indent="0" algn="just">
              <a:buNone/>
            </a:pPr>
            <a:r>
              <a:rPr lang="uk-UA" dirty="0" smtClean="0"/>
              <a:t>2. За </a:t>
            </a:r>
            <a:r>
              <a:rPr lang="uk-UA" dirty="0" err="1"/>
              <a:t>наявностi</a:t>
            </a:r>
            <a:r>
              <a:rPr lang="uk-UA" dirty="0"/>
              <a:t> заперечень щодо окремих умов договору сторона, яка одержала проект договору, складає протокол </a:t>
            </a:r>
            <a:r>
              <a:rPr lang="uk-UA" dirty="0" err="1"/>
              <a:t>розбiжностей</a:t>
            </a:r>
            <a:r>
              <a:rPr lang="uk-UA" dirty="0"/>
              <a:t>, про що робиться застереження у </a:t>
            </a:r>
            <a:r>
              <a:rPr lang="uk-UA" dirty="0" err="1"/>
              <a:t>договорi</a:t>
            </a:r>
            <a:r>
              <a:rPr lang="uk-UA" dirty="0"/>
              <a:t>, та у двадцятиденний строк надсилає </a:t>
            </a:r>
            <a:r>
              <a:rPr lang="uk-UA" dirty="0" err="1"/>
              <a:t>другiй</a:t>
            </a:r>
            <a:r>
              <a:rPr lang="uk-UA" dirty="0"/>
              <a:t> </a:t>
            </a:r>
            <a:r>
              <a:rPr lang="uk-UA" dirty="0" err="1"/>
              <a:t>сторонi</a:t>
            </a:r>
            <a:r>
              <a:rPr lang="uk-UA" dirty="0"/>
              <a:t> два </a:t>
            </a:r>
            <a:r>
              <a:rPr lang="uk-UA" dirty="0" err="1"/>
              <a:t>примiрники</a:t>
            </a:r>
            <a:r>
              <a:rPr lang="uk-UA" dirty="0"/>
              <a:t> протоколу </a:t>
            </a:r>
            <a:r>
              <a:rPr lang="uk-UA" dirty="0" err="1"/>
              <a:t>розбiжностей</a:t>
            </a:r>
            <a:r>
              <a:rPr lang="uk-UA" dirty="0"/>
              <a:t> разом з </a:t>
            </a:r>
            <a:r>
              <a:rPr lang="uk-UA" dirty="0" err="1"/>
              <a:t>пiдписаним</a:t>
            </a:r>
            <a:r>
              <a:rPr lang="uk-UA" dirty="0"/>
              <a:t> договором .</a:t>
            </a:r>
          </a:p>
          <a:p>
            <a:pPr marL="109728" indent="0" algn="just">
              <a:buNone/>
            </a:pPr>
            <a:r>
              <a:rPr lang="uk-UA" dirty="0" smtClean="0"/>
              <a:t>3. Сторона</a:t>
            </a:r>
            <a:r>
              <a:rPr lang="uk-UA" dirty="0"/>
              <a:t>, яка одержала протокол </a:t>
            </a:r>
            <a:r>
              <a:rPr lang="uk-UA" dirty="0" err="1"/>
              <a:t>розбiжностей</a:t>
            </a:r>
            <a:r>
              <a:rPr lang="uk-UA" dirty="0"/>
              <a:t> до договору, зобов’язана протягом двадцяти </a:t>
            </a:r>
            <a:r>
              <a:rPr lang="uk-UA" dirty="0" err="1"/>
              <a:t>днiв</a:t>
            </a:r>
            <a:r>
              <a:rPr lang="uk-UA" dirty="0"/>
              <a:t>:</a:t>
            </a:r>
          </a:p>
          <a:p>
            <a:pPr algn="just"/>
            <a:r>
              <a:rPr lang="uk-UA" dirty="0" smtClean="0"/>
              <a:t>розглянути </a:t>
            </a:r>
            <a:r>
              <a:rPr lang="uk-UA" dirty="0"/>
              <a:t>його,</a:t>
            </a:r>
          </a:p>
          <a:p>
            <a:pPr algn="just"/>
            <a:r>
              <a:rPr lang="uk-UA" dirty="0" smtClean="0"/>
              <a:t>вжити </a:t>
            </a:r>
            <a:r>
              <a:rPr lang="uk-UA" dirty="0" err="1"/>
              <a:t>заходiв</a:t>
            </a:r>
            <a:r>
              <a:rPr lang="uk-UA" dirty="0"/>
              <a:t> для врегулювання </a:t>
            </a:r>
            <a:r>
              <a:rPr lang="uk-UA" dirty="0" err="1"/>
              <a:t>розбiжностей</a:t>
            </a:r>
            <a:r>
              <a:rPr lang="uk-UA" dirty="0"/>
              <a:t> з другою стороною та включити до договору </a:t>
            </a:r>
            <a:r>
              <a:rPr lang="uk-UA" dirty="0" err="1"/>
              <a:t>всi</a:t>
            </a:r>
            <a:r>
              <a:rPr lang="uk-UA" dirty="0"/>
              <a:t> </a:t>
            </a:r>
            <a:r>
              <a:rPr lang="uk-UA" dirty="0" err="1"/>
              <a:t>прийнятi</a:t>
            </a:r>
            <a:r>
              <a:rPr lang="uk-UA" dirty="0"/>
              <a:t> </a:t>
            </a:r>
            <a:r>
              <a:rPr lang="uk-UA" dirty="0" err="1"/>
              <a:t>пропозицiї</a:t>
            </a:r>
            <a:r>
              <a:rPr lang="uk-UA" dirty="0"/>
              <a:t>,</a:t>
            </a:r>
          </a:p>
          <a:p>
            <a:pPr algn="just"/>
            <a:r>
              <a:rPr lang="uk-UA" dirty="0" err="1" smtClean="0"/>
              <a:t>тi</a:t>
            </a:r>
            <a:r>
              <a:rPr lang="uk-UA" dirty="0" smtClean="0"/>
              <a:t> </a:t>
            </a:r>
            <a:r>
              <a:rPr lang="uk-UA" dirty="0" err="1"/>
              <a:t>розбiжностi</a:t>
            </a:r>
            <a:r>
              <a:rPr lang="uk-UA" dirty="0"/>
              <a:t>, що залишились неврегульованими, передати в цей же строк до суду, якщо на це є згода другої </a:t>
            </a:r>
            <a:r>
              <a:rPr lang="uk-UA" dirty="0" smtClean="0"/>
              <a:t>сторони.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Стадії укладення господарського договору: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Загальна модель перегляду договору:</a:t>
            </a:r>
            <a:endParaRPr lang="uk-U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50435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 algn="r">
              <a:buNone/>
            </a:pPr>
            <a:r>
              <a:rPr lang="uk-UA" sz="2400" b="1" dirty="0" smtClean="0">
                <a:latin typeface="Monotype Corsiva" pitchFamily="66" charset="0"/>
                <a:cs typeface="Times New Roman" pitchFamily="18" charset="0"/>
              </a:rPr>
              <a:t>©</a:t>
            </a:r>
            <a:r>
              <a:rPr lang="uk-UA" sz="2400" b="1" i="1" dirty="0" smtClean="0">
                <a:latin typeface="Monotype Corsiva" pitchFamily="66" charset="0"/>
                <a:cs typeface="Times New Roman" pitchFamily="18" charset="0"/>
              </a:rPr>
              <a:t> А. </a:t>
            </a:r>
            <a:r>
              <a:rPr lang="uk-UA" sz="2400" b="1" i="1" smtClean="0">
                <a:latin typeface="Monotype Corsiva" pitchFamily="66" charset="0"/>
                <a:cs typeface="Times New Roman" pitchFamily="18" charset="0"/>
              </a:rPr>
              <a:t>Чернявський</a:t>
            </a: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25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dirty="0"/>
              <a:t>Господарське зобов’язання</a:t>
            </a:r>
            <a:r>
              <a:rPr lang="uk-UA" dirty="0"/>
              <a:t> — це зобов’язання, що виникає </a:t>
            </a:r>
            <a:r>
              <a:rPr lang="uk-UA" dirty="0" err="1"/>
              <a:t>мiж</a:t>
            </a:r>
            <a:r>
              <a:rPr lang="uk-UA" dirty="0"/>
              <a:t> суб’єктом господарювання та іншим учасником (учасниками) </a:t>
            </a:r>
            <a:r>
              <a:rPr lang="uk-UA" dirty="0" err="1"/>
              <a:t>вiдносин</a:t>
            </a:r>
            <a:r>
              <a:rPr lang="uk-UA" dirty="0"/>
              <a:t> у </a:t>
            </a:r>
            <a:r>
              <a:rPr lang="uk-UA" dirty="0" err="1"/>
              <a:t>сферi</a:t>
            </a:r>
            <a:r>
              <a:rPr lang="uk-UA" dirty="0"/>
              <a:t> господарювання з </a:t>
            </a:r>
            <a:r>
              <a:rPr lang="uk-UA" dirty="0" err="1"/>
              <a:t>пiдстав</a:t>
            </a:r>
            <a:r>
              <a:rPr lang="uk-UA" dirty="0"/>
              <a:t>, передбачених законом, в силу якого один суб’єкт (зобов’язана сторона, у тому </a:t>
            </a:r>
            <a:r>
              <a:rPr lang="uk-UA" dirty="0" err="1"/>
              <a:t>числi</a:t>
            </a:r>
            <a:r>
              <a:rPr lang="uk-UA" dirty="0"/>
              <a:t> боржник) зобов’язаний вчинити певну </a:t>
            </a:r>
            <a:r>
              <a:rPr lang="uk-UA" dirty="0" err="1"/>
              <a:t>дiю</a:t>
            </a:r>
            <a:r>
              <a:rPr lang="uk-UA" dirty="0"/>
              <a:t> господарського чи </a:t>
            </a:r>
            <a:r>
              <a:rPr lang="uk-UA" dirty="0" err="1"/>
              <a:t>управлiнсько-господарського</a:t>
            </a:r>
            <a:r>
              <a:rPr lang="uk-UA" dirty="0"/>
              <a:t> характеру на користь </a:t>
            </a:r>
            <a:r>
              <a:rPr lang="uk-UA" dirty="0" err="1"/>
              <a:t>iншого</a:t>
            </a:r>
            <a:r>
              <a:rPr lang="uk-UA" dirty="0"/>
              <a:t> суб’єкта (виконати роботу, передати майно, сплатити </a:t>
            </a:r>
            <a:r>
              <a:rPr lang="uk-UA" dirty="0" err="1"/>
              <a:t>грошi</a:t>
            </a:r>
            <a:r>
              <a:rPr lang="uk-UA" dirty="0"/>
              <a:t>, надати </a:t>
            </a:r>
            <a:r>
              <a:rPr lang="uk-UA" dirty="0" err="1"/>
              <a:t>iнформацiю</a:t>
            </a:r>
            <a:r>
              <a:rPr lang="uk-UA" dirty="0"/>
              <a:t> тощо), або утриматися </a:t>
            </a:r>
            <a:r>
              <a:rPr lang="uk-UA" dirty="0" err="1"/>
              <a:t>вiд</a:t>
            </a:r>
            <a:r>
              <a:rPr lang="uk-UA" dirty="0"/>
              <a:t> певних </a:t>
            </a:r>
            <a:r>
              <a:rPr lang="uk-UA" dirty="0" err="1"/>
              <a:t>дiй</a:t>
            </a:r>
            <a:r>
              <a:rPr lang="uk-UA" dirty="0"/>
              <a:t>, а </a:t>
            </a:r>
            <a:r>
              <a:rPr lang="uk-UA" dirty="0" err="1"/>
              <a:t>iнший</a:t>
            </a:r>
            <a:r>
              <a:rPr lang="uk-UA" dirty="0"/>
              <a:t> суб’єкт (</a:t>
            </a:r>
            <a:r>
              <a:rPr lang="uk-UA" dirty="0" err="1"/>
              <a:t>управнена</a:t>
            </a:r>
            <a:r>
              <a:rPr lang="uk-UA" dirty="0"/>
              <a:t> сторона, у тому </a:t>
            </a:r>
            <a:r>
              <a:rPr lang="uk-UA" dirty="0" err="1"/>
              <a:t>числi</a:t>
            </a:r>
            <a:r>
              <a:rPr lang="uk-UA" dirty="0"/>
              <a:t> кредитор) має право вимагати </a:t>
            </a:r>
            <a:r>
              <a:rPr lang="uk-UA" dirty="0" err="1"/>
              <a:t>вiд</a:t>
            </a:r>
            <a:r>
              <a:rPr lang="uk-UA" dirty="0"/>
              <a:t> зобов’язаної сторони виконання її обов’язку (ст. 173 </a:t>
            </a:r>
            <a:r>
              <a:rPr lang="uk-UA" dirty="0" err="1"/>
              <a:t>ГКУ</a:t>
            </a:r>
            <a:r>
              <a:rPr lang="uk-UA" dirty="0" smtClean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lvl="0"/>
            <a:r>
              <a:rPr lang="uk-UA" dirty="0" smtClean="0"/>
              <a:t>особливий </a:t>
            </a:r>
            <a:r>
              <a:rPr lang="uk-UA" dirty="0"/>
              <a:t>суб'єктний склад учасників;</a:t>
            </a:r>
          </a:p>
          <a:p>
            <a:pPr lvl="0"/>
            <a:r>
              <a:rPr lang="uk-UA" dirty="0" smtClean="0"/>
              <a:t>виникають </a:t>
            </a:r>
            <a:r>
              <a:rPr lang="uk-UA" dirty="0"/>
              <a:t>в сфері господарювання;</a:t>
            </a:r>
          </a:p>
          <a:p>
            <a:pPr lvl="0"/>
            <a:r>
              <a:rPr lang="uk-UA" dirty="0" smtClean="0"/>
              <a:t>виникають </a:t>
            </a:r>
            <a:r>
              <a:rPr lang="uk-UA" dirty="0"/>
              <a:t>з підстав, визначених </a:t>
            </a:r>
            <a:r>
              <a:rPr lang="uk-UA" dirty="0" err="1"/>
              <a:t>ГКУ</a:t>
            </a:r>
            <a:r>
              <a:rPr lang="uk-UA" dirty="0"/>
              <a:t>;</a:t>
            </a:r>
          </a:p>
          <a:p>
            <a:pPr lvl="0"/>
            <a:r>
              <a:rPr lang="uk-UA" dirty="0" smtClean="0"/>
              <a:t>передбачають </a:t>
            </a:r>
            <a:r>
              <a:rPr lang="uk-UA" dirty="0"/>
              <a:t>дії господарського чи управлінсько-господарського </a:t>
            </a:r>
            <a:r>
              <a:rPr lang="uk-UA" dirty="0" smtClean="0"/>
              <a:t>характеру.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Ознаки господарського зобов'язання: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Види господарських зобов'язань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3651815"/>
              </p:ext>
            </p:extLst>
          </p:nvPr>
        </p:nvGraphicFramePr>
        <p:xfrm>
          <a:off x="0" y="620688"/>
          <a:ext cx="903649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49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400600"/>
          </a:xfrm>
        </p:spPr>
        <p:txBody>
          <a:bodyPr>
            <a:noAutofit/>
          </a:bodyPr>
          <a:lstStyle/>
          <a:p>
            <a:pPr lvl="0" algn="just"/>
            <a:r>
              <a:rPr lang="uk-UA" sz="2200" dirty="0"/>
              <a:t>безпосередньо </a:t>
            </a:r>
            <a:r>
              <a:rPr lang="uk-UA" sz="2200" dirty="0" err="1"/>
              <a:t>iз</a:t>
            </a:r>
            <a:r>
              <a:rPr lang="uk-UA" sz="2200" dirty="0"/>
              <a:t> закону або </a:t>
            </a:r>
            <a:r>
              <a:rPr lang="uk-UA" sz="2200" dirty="0" err="1"/>
              <a:t>iншого</a:t>
            </a:r>
            <a:r>
              <a:rPr lang="uk-UA" sz="2200" dirty="0"/>
              <a:t> нормативно-правового акта, що регулює господарську </a:t>
            </a:r>
            <a:r>
              <a:rPr lang="uk-UA" sz="2200" dirty="0" err="1"/>
              <a:t>дiяльнiсть</a:t>
            </a:r>
            <a:r>
              <a:rPr lang="uk-UA" sz="2200" dirty="0"/>
              <a:t>;</a:t>
            </a:r>
          </a:p>
          <a:p>
            <a:pPr lvl="0" algn="just"/>
            <a:r>
              <a:rPr lang="uk-UA" sz="2200" dirty="0"/>
              <a:t>з акту </a:t>
            </a:r>
            <a:r>
              <a:rPr lang="uk-UA" sz="2200" dirty="0" err="1"/>
              <a:t>управлiння</a:t>
            </a:r>
            <a:r>
              <a:rPr lang="uk-UA" sz="2200" dirty="0"/>
              <a:t> господарською </a:t>
            </a:r>
            <a:r>
              <a:rPr lang="uk-UA" sz="2200" dirty="0" err="1"/>
              <a:t>дiяльнiстю</a:t>
            </a:r>
            <a:endParaRPr lang="uk-UA" sz="2200" dirty="0"/>
          </a:p>
          <a:p>
            <a:pPr lvl="0" algn="just"/>
            <a:r>
              <a:rPr lang="uk-UA" sz="2200" dirty="0"/>
              <a:t>з господарського договору та </a:t>
            </a:r>
            <a:r>
              <a:rPr lang="uk-UA" sz="2200" dirty="0" err="1"/>
              <a:t>iнших</a:t>
            </a:r>
            <a:r>
              <a:rPr lang="uk-UA" sz="2200" dirty="0"/>
              <a:t> угод, передбачених законом, а також з угод, не передбачених законом, але таких, </a:t>
            </a:r>
            <a:r>
              <a:rPr lang="uk-UA" sz="2200" dirty="0" err="1"/>
              <a:t>якi</a:t>
            </a:r>
            <a:r>
              <a:rPr lang="uk-UA" sz="2200" dirty="0"/>
              <a:t> йому не суперечать</a:t>
            </a:r>
          </a:p>
          <a:p>
            <a:pPr lvl="0" algn="just"/>
            <a:r>
              <a:rPr lang="uk-UA" sz="2200" dirty="0" err="1"/>
              <a:t>внаслiдок</a:t>
            </a:r>
            <a:r>
              <a:rPr lang="uk-UA" sz="2200" dirty="0"/>
              <a:t> </a:t>
            </a:r>
            <a:r>
              <a:rPr lang="uk-UA" sz="2200" dirty="0" err="1"/>
              <a:t>заподiяння</a:t>
            </a:r>
            <a:r>
              <a:rPr lang="uk-UA" sz="2200" dirty="0"/>
              <a:t> шкоди суб’єкту або суб’єктом господарювання, придбання або збереження майна суб’єкта або суб’єктом господарювання за рахунок </a:t>
            </a:r>
            <a:r>
              <a:rPr lang="uk-UA" sz="2200" dirty="0" err="1"/>
              <a:t>iншої</a:t>
            </a:r>
            <a:r>
              <a:rPr lang="uk-UA" sz="2200" dirty="0"/>
              <a:t> особи без достатніх на те </a:t>
            </a:r>
            <a:r>
              <a:rPr lang="uk-UA" sz="2200" dirty="0" err="1"/>
              <a:t>пiдстав</a:t>
            </a:r>
            <a:endParaRPr lang="uk-UA" sz="2200" dirty="0"/>
          </a:p>
          <a:p>
            <a:pPr lvl="0" algn="just"/>
            <a:r>
              <a:rPr lang="uk-UA" sz="2200" dirty="0"/>
              <a:t>у </a:t>
            </a:r>
            <a:r>
              <a:rPr lang="uk-UA" sz="2200" dirty="0" err="1"/>
              <a:t>результатi</a:t>
            </a:r>
            <a:r>
              <a:rPr lang="uk-UA" sz="2200" dirty="0"/>
              <a:t> створення </a:t>
            </a:r>
            <a:r>
              <a:rPr lang="uk-UA" sz="2200" dirty="0" err="1"/>
              <a:t>об’єктiв</a:t>
            </a:r>
            <a:r>
              <a:rPr lang="uk-UA" sz="2200" dirty="0"/>
              <a:t> </a:t>
            </a:r>
            <a:r>
              <a:rPr lang="uk-UA" sz="2200" dirty="0" err="1"/>
              <a:t>iнтелектуальної</a:t>
            </a:r>
            <a:r>
              <a:rPr lang="uk-UA" sz="2200" dirty="0"/>
              <a:t> </a:t>
            </a:r>
            <a:r>
              <a:rPr lang="uk-UA" sz="2200" dirty="0" err="1"/>
              <a:t>власностi</a:t>
            </a:r>
            <a:endParaRPr lang="uk-UA" sz="2200" dirty="0"/>
          </a:p>
          <a:p>
            <a:pPr lvl="0" algn="just"/>
            <a:r>
              <a:rPr lang="uk-UA" sz="2200" dirty="0"/>
              <a:t>у </a:t>
            </a:r>
            <a:r>
              <a:rPr lang="uk-UA" sz="2200" dirty="0" err="1"/>
              <a:t>результатi</a:t>
            </a:r>
            <a:r>
              <a:rPr lang="uk-UA" sz="2200" dirty="0"/>
              <a:t> </a:t>
            </a:r>
            <a:r>
              <a:rPr lang="uk-UA" sz="2200" dirty="0" err="1"/>
              <a:t>iнших</a:t>
            </a:r>
            <a:r>
              <a:rPr lang="uk-UA" sz="2200" dirty="0"/>
              <a:t> </a:t>
            </a:r>
            <a:r>
              <a:rPr lang="uk-UA" sz="2200" dirty="0" err="1"/>
              <a:t>дiй</a:t>
            </a:r>
            <a:r>
              <a:rPr lang="uk-UA" sz="2200" dirty="0"/>
              <a:t> </a:t>
            </a:r>
            <a:r>
              <a:rPr lang="uk-UA" sz="2200" dirty="0" err="1"/>
              <a:t>суб’єктiв</a:t>
            </a:r>
            <a:r>
              <a:rPr lang="uk-UA" sz="2200" dirty="0"/>
              <a:t>, а також </a:t>
            </a:r>
            <a:r>
              <a:rPr lang="uk-UA" sz="2200" dirty="0" err="1"/>
              <a:t>внаслiдок</a:t>
            </a:r>
            <a:r>
              <a:rPr lang="uk-UA" sz="2200" dirty="0"/>
              <a:t> </a:t>
            </a:r>
            <a:r>
              <a:rPr lang="uk-UA" sz="2200" dirty="0" err="1"/>
              <a:t>подiй</a:t>
            </a:r>
            <a:r>
              <a:rPr lang="uk-UA" sz="2200" dirty="0"/>
              <a:t>, з якими закон пов’язує настання правових </a:t>
            </a:r>
            <a:r>
              <a:rPr lang="uk-UA" sz="2200" dirty="0" err="1"/>
              <a:t>наслiдкiв</a:t>
            </a:r>
            <a:r>
              <a:rPr lang="uk-UA" sz="2200" dirty="0"/>
              <a:t> у </a:t>
            </a:r>
            <a:r>
              <a:rPr lang="uk-UA" sz="2200" dirty="0" err="1"/>
              <a:t>сферi</a:t>
            </a:r>
            <a:r>
              <a:rPr lang="uk-UA" sz="2200" dirty="0"/>
              <a:t> </a:t>
            </a:r>
            <a:r>
              <a:rPr lang="uk-UA" sz="2200" dirty="0" smtClean="0"/>
              <a:t>господарювання</a:t>
            </a:r>
            <a:r>
              <a:rPr lang="uk-UA" sz="2200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92088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Підстави виникнення господарських зобов'язань: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2. </a:t>
            </a:r>
            <a:r>
              <a:rPr lang="uk-UA" sz="4000" dirty="0">
                <a:solidFill>
                  <a:schemeClr val="tx1"/>
                </a:solidFill>
              </a:rPr>
              <a:t>Виконання, припинення та розірвання господарських зобов'язань. Недійсність господарського зобов'язання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01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3256265"/>
              </p:ext>
            </p:extLst>
          </p:nvPr>
        </p:nvGraphicFramePr>
        <p:xfrm>
          <a:off x="107950" y="908050"/>
          <a:ext cx="8928100" cy="5834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2008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Компоненти належного виконання господарського зобов’язання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/>
            <a:r>
              <a:rPr lang="uk-UA" dirty="0" smtClean="0"/>
              <a:t>застосування </a:t>
            </a:r>
            <a:r>
              <a:rPr lang="uk-UA" dirty="0"/>
              <a:t>господарських </a:t>
            </a:r>
            <a:r>
              <a:rPr lang="uk-UA" dirty="0" err="1"/>
              <a:t>санкцiй</a:t>
            </a:r>
            <a:r>
              <a:rPr lang="uk-UA" dirty="0"/>
              <a:t> до суб’єкта, який порушив зобов’язання, не звільняє цього суб’єкта </a:t>
            </a:r>
            <a:r>
              <a:rPr lang="uk-UA" dirty="0" err="1"/>
              <a:t>вiд</a:t>
            </a:r>
            <a:r>
              <a:rPr lang="uk-UA" dirty="0"/>
              <a:t> обов’язку виконати зобов’язання в </a:t>
            </a:r>
            <a:r>
              <a:rPr lang="uk-UA" dirty="0" err="1"/>
              <a:t>натурi</a:t>
            </a:r>
            <a:r>
              <a:rPr lang="uk-UA" dirty="0"/>
              <a:t>;</a:t>
            </a:r>
          </a:p>
          <a:p>
            <a:pPr algn="just"/>
            <a:r>
              <a:rPr lang="uk-UA" dirty="0" err="1" smtClean="0"/>
              <a:t>управнена</a:t>
            </a:r>
            <a:r>
              <a:rPr lang="uk-UA" dirty="0" smtClean="0"/>
              <a:t> </a:t>
            </a:r>
            <a:r>
              <a:rPr lang="uk-UA" dirty="0"/>
              <a:t>сторона має право не приймати виконання зобов’язання частинами;</a:t>
            </a:r>
          </a:p>
          <a:p>
            <a:pPr algn="just"/>
            <a:r>
              <a:rPr lang="uk-UA" dirty="0" smtClean="0"/>
              <a:t>зобов’язана </a:t>
            </a:r>
            <a:r>
              <a:rPr lang="uk-UA" dirty="0"/>
              <a:t>сторона має право виконати зобов’язання достроково;</a:t>
            </a:r>
          </a:p>
          <a:p>
            <a:pPr algn="just"/>
            <a:r>
              <a:rPr lang="uk-UA" dirty="0" smtClean="0"/>
              <a:t>зобов’язана </a:t>
            </a:r>
            <a:r>
              <a:rPr lang="uk-UA" dirty="0"/>
              <a:t>сторона має право </a:t>
            </a:r>
            <a:r>
              <a:rPr lang="uk-UA" dirty="0" err="1"/>
              <a:t>вiдмовитися</a:t>
            </a:r>
            <a:r>
              <a:rPr lang="uk-UA" dirty="0"/>
              <a:t> </a:t>
            </a:r>
            <a:r>
              <a:rPr lang="uk-UA" dirty="0" err="1"/>
              <a:t>вiд</a:t>
            </a:r>
            <a:r>
              <a:rPr lang="uk-UA" dirty="0"/>
              <a:t> виконання зобов’язання у </a:t>
            </a:r>
            <a:r>
              <a:rPr lang="uk-UA" dirty="0" err="1"/>
              <a:t>разi</a:t>
            </a:r>
            <a:r>
              <a:rPr lang="uk-UA" dirty="0"/>
              <a:t> неналежного виконання другою стороною </a:t>
            </a:r>
            <a:r>
              <a:rPr lang="uk-UA" dirty="0" err="1"/>
              <a:t>обов’язкiв</a:t>
            </a:r>
            <a:r>
              <a:rPr lang="uk-UA" dirty="0"/>
              <a:t>, що є </a:t>
            </a:r>
            <a:r>
              <a:rPr lang="uk-UA" dirty="0" err="1"/>
              <a:t>необхiдною</a:t>
            </a:r>
            <a:r>
              <a:rPr lang="uk-UA" dirty="0"/>
              <a:t> умовою виконання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Загальні правила належного виконання: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естибюль">
  <a:themeElements>
    <a:clrScheme name="Вестибюль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Вестибюль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Вестибюль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1041</TotalTime>
  <Words>1270</Words>
  <Application>Microsoft Office PowerPoint</Application>
  <PresentationFormat>Екран (4:3)</PresentationFormat>
  <Paragraphs>144</Paragraphs>
  <Slides>28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28</vt:i4>
      </vt:variant>
    </vt:vector>
  </HeadingPairs>
  <TitlesOfParts>
    <vt:vector size="36" baseType="lpstr">
      <vt:lpstr>Calibri</vt:lpstr>
      <vt:lpstr>Lucida Sans Unicode</vt:lpstr>
      <vt:lpstr>Monotype Corsiva</vt:lpstr>
      <vt:lpstr>Times New Roman</vt:lpstr>
      <vt:lpstr>Verdana</vt:lpstr>
      <vt:lpstr>Wingdings 2</vt:lpstr>
      <vt:lpstr>Wingdings 3</vt:lpstr>
      <vt:lpstr>Вестибюль</vt:lpstr>
      <vt:lpstr>Лекція 5. Господарсько-правові зобов’язання та договори</vt:lpstr>
      <vt:lpstr>1. Поняття, види та підстави виникнення господарсько-правових зобов'язань</vt:lpstr>
      <vt:lpstr>Презентація PowerPoint</vt:lpstr>
      <vt:lpstr>Ознаки господарського зобов'язання:</vt:lpstr>
      <vt:lpstr>Види господарських зобов'язань</vt:lpstr>
      <vt:lpstr>Підстави виникнення господарських зобов'язань:</vt:lpstr>
      <vt:lpstr>2. Виконання, припинення та розірвання господарських зобов'язань. Недійсність господарського зобов'язання</vt:lpstr>
      <vt:lpstr>Компоненти належного виконання господарського зобов’язання</vt:lpstr>
      <vt:lpstr>Загальні правила належного виконання:</vt:lpstr>
      <vt:lpstr>Основні засоби забезпечення зобовязань:</vt:lpstr>
      <vt:lpstr>Підстави припинення зобов’язань:</vt:lpstr>
      <vt:lpstr>Умови недійсності господарського зобов'язання:</vt:lpstr>
      <vt:lpstr>Наслідки визнання господарського зобов'язання недійсним:</vt:lpstr>
      <vt:lpstr>3. Поняття, ознаки та види господарських договорів</vt:lpstr>
      <vt:lpstr>Презентація PowerPoint</vt:lpstr>
      <vt:lpstr>Специфічні ознаки господарського договору:</vt:lpstr>
      <vt:lpstr>Класифікація господарських договорів:</vt:lpstr>
      <vt:lpstr>4. Зміст і форма господарського договору</vt:lpstr>
      <vt:lpstr>Презентація PowerPoint</vt:lpstr>
      <vt:lpstr>Умови господарського договору</vt:lpstr>
      <vt:lpstr>Презентація PowerPoint</vt:lpstr>
      <vt:lpstr>Специфічні форми господарських договорів:</vt:lpstr>
      <vt:lpstr>5. Порядок укладання, зміни і розірвання господарських договорів</vt:lpstr>
      <vt:lpstr>Презентація PowerPoint</vt:lpstr>
      <vt:lpstr>Загальна модель укладення договору:</vt:lpstr>
      <vt:lpstr>Стадії укладення господарського договору:</vt:lpstr>
      <vt:lpstr>Загальна модель перегляду договору:</vt:lpstr>
      <vt:lpstr>Презентація PowerPoint</vt:lpstr>
    </vt:vector>
  </TitlesOfParts>
  <Company>Севастополь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25. Реалізація та застосування права</dc:title>
  <dc:creator>Чернявський</dc:creator>
  <cp:lastModifiedBy>Aqyar</cp:lastModifiedBy>
  <cp:revision>39</cp:revision>
  <dcterms:created xsi:type="dcterms:W3CDTF">2012-04-07T09:41:39Z</dcterms:created>
  <dcterms:modified xsi:type="dcterms:W3CDTF">2017-02-02T16:55:13Z</dcterms:modified>
</cp:coreProperties>
</file>