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2AD9-28A5-4A56-B220-89D383E36285}" type="datetimeFigureOut">
              <a:rPr lang="uk-UA" smtClean="0"/>
              <a:t>16.09.2014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AF58-E5D2-41E9-B489-A1DD9114E8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68497" descr="http://u.jimdo.com/www64/o/s944086d9ab8b7ec5/img/i8eec4b1ca2189f83/1399745315/std/ima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7397" descr="http://u.jimdo.com/www64/o/s944086d9ab8b7ec5/img/i01051770d4c106a5/1399745729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8297" descr="http://u.jimdo.com/www64/o/s944086d9ab8b7ec5/img/if2a3c45d27bb7b8c/1399745785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80197" descr="http://u.jimdo.com/www64/o/s944086d9ab8b7ec5/img/icb687334fb564363/1399745857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80597" descr="http://u.jimdo.com/www64/o/s944086d9ab8b7ec5/img/i177a71302098a975/1399745904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81097" descr="http://u.jimdo.com/www64/o/s944086d9ab8b7ec5/img/i2e0e7441da29ca30/1399745948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81597" descr="http://u.jimdo.com/www64/o/s944086d9ab8b7ec5/img/i6f418d5ef8cac6a0/1399745984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82397" descr="http://u.jimdo.com/www64/o/s944086d9ab8b7ec5/img/icd00f31d7e269828/1399746046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82597" descr="http://u.jimdo.com/www64/o/s944086d9ab8b7ec5/img/i36f489aa6692197c/1399746083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ДЯКУЮ ЗА УВАГУ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нуки\фото цифровик\IMG_37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68897" descr="http://u.jimdo.com/www64/o/s944086d9ab8b7ec5/img/i7c4c6da661ba8e0b/1399745349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0297" descr="http://u.jimdo.com/www64/o/s944086d9ab8b7ec5/img/ibd18d4ca7b3f9319/1399745405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1397" descr="http://u.jimdo.com/www64/o/s944086d9ab8b7ec5/img/i0fc92949f1558fe4/1399745461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2497" descr="http://u.jimdo.com/www64/o/s944086d9ab8b7ec5/img/i0593559a181e92a9/1399745501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3397" descr="http://u.jimdo.com/www64/o/s944086d9ab8b7ec5/img/ia8a21257a078e27e/1399745535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4897" descr="http://u.jimdo.com/www64/o/s944086d9ab8b7ec5/img/ie5cb26af53d96d63/1399745600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5697" descr="http://u.jimdo.com/www64/o/s944086d9ab8b7ec5/img/i14ea560532bcda7a/1399745633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c-m-imagesubtitle-image-9495876297" descr="http://u.jimdo.com/www64/o/s944086d9ab8b7ec5/img/i35417d95b84a3615/1399745672/std/ima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</cp:revision>
  <dcterms:created xsi:type="dcterms:W3CDTF">2014-09-16T19:29:17Z</dcterms:created>
  <dcterms:modified xsi:type="dcterms:W3CDTF">2014-09-16T19:52:00Z</dcterms:modified>
</cp:coreProperties>
</file>