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1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04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627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739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248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466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830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4"/>
            <a:ext cx="8964488" cy="68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943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84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11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53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40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955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53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4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59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7300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24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Computer</dc:creator>
  <cp:lastModifiedBy>RePack by Diakov</cp:lastModifiedBy>
  <cp:revision>2</cp:revision>
  <dcterms:created xsi:type="dcterms:W3CDTF">2023-03-05T16:26:01Z</dcterms:created>
  <dcterms:modified xsi:type="dcterms:W3CDTF">2023-03-05T16:36:18Z</dcterms:modified>
</cp:coreProperties>
</file>