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4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812FE8-5391-4FD3-958C-803E236CF2E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BA87B9D-C157-48A7-8ECD-8EC426181944}">
      <dgm:prSet phldrT="[Текст]"/>
      <dgm:spPr/>
      <dgm:t>
        <a:bodyPr/>
        <a:lstStyle/>
        <a:p>
          <a:r>
            <a:rPr lang="uk-UA" dirty="0">
              <a:latin typeface="Ink Free" panose="03080402000500000000" pitchFamily="66" charset="0"/>
            </a:rPr>
            <a:t>Адаптація навчання</a:t>
          </a:r>
        </a:p>
      </dgm:t>
    </dgm:pt>
    <dgm:pt modelId="{546700EE-39F6-495B-B1CD-8B16C095BA33}" type="parTrans" cxnId="{AEFE8517-0563-4C20-98EC-FE92C9C7EABD}">
      <dgm:prSet/>
      <dgm:spPr/>
      <dgm:t>
        <a:bodyPr/>
        <a:lstStyle/>
        <a:p>
          <a:endParaRPr lang="uk-UA"/>
        </a:p>
      </dgm:t>
    </dgm:pt>
    <dgm:pt modelId="{D3899F30-8E80-4C04-99C6-C8AF101C5E39}" type="sibTrans" cxnId="{AEFE8517-0563-4C20-98EC-FE92C9C7EABD}">
      <dgm:prSet/>
      <dgm:spPr/>
      <dgm:t>
        <a:bodyPr/>
        <a:lstStyle/>
        <a:p>
          <a:endParaRPr lang="uk-UA"/>
        </a:p>
      </dgm:t>
    </dgm:pt>
    <dgm:pt modelId="{FC5921FB-098D-4FCE-A38F-1C3E910A7E14}">
      <dgm:prSet phldrT="[Текст]"/>
      <dgm:spPr/>
      <dgm:t>
        <a:bodyPr/>
        <a:lstStyle/>
        <a:p>
          <a:r>
            <a:rPr lang="uk-UA" i="1" dirty="0"/>
            <a:t>зміст</a:t>
          </a:r>
          <a:endParaRPr lang="uk-UA" dirty="0"/>
        </a:p>
      </dgm:t>
    </dgm:pt>
    <dgm:pt modelId="{2ADC57E2-6898-4C77-BA77-D92B2094949E}" type="parTrans" cxnId="{1FCAEC4D-22E9-4BB1-A4BC-459217B63AE5}">
      <dgm:prSet/>
      <dgm:spPr/>
      <dgm:t>
        <a:bodyPr/>
        <a:lstStyle/>
        <a:p>
          <a:endParaRPr lang="uk-UA"/>
        </a:p>
      </dgm:t>
    </dgm:pt>
    <dgm:pt modelId="{C9993A4B-B683-44A9-9895-9E8D9BB67AA9}" type="sibTrans" cxnId="{1FCAEC4D-22E9-4BB1-A4BC-459217B63AE5}">
      <dgm:prSet/>
      <dgm:spPr/>
      <dgm:t>
        <a:bodyPr/>
        <a:lstStyle/>
        <a:p>
          <a:endParaRPr lang="uk-UA"/>
        </a:p>
      </dgm:t>
    </dgm:pt>
    <dgm:pt modelId="{00B4881F-FB8E-4ACA-9B2A-EF4F4CCA446F}">
      <dgm:prSet/>
      <dgm:spPr/>
      <dgm:t>
        <a:bodyPr/>
        <a:lstStyle/>
        <a:p>
          <a:r>
            <a:rPr lang="uk-UA" i="1"/>
            <a:t>процес</a:t>
          </a:r>
          <a:endParaRPr lang="uk-UA" dirty="0"/>
        </a:p>
      </dgm:t>
    </dgm:pt>
    <dgm:pt modelId="{732165B6-BD86-4B35-A21D-4873539D0A59}" type="parTrans" cxnId="{CA32CF55-B7FD-48D5-9724-606EBCC3661F}">
      <dgm:prSet/>
      <dgm:spPr/>
      <dgm:t>
        <a:bodyPr/>
        <a:lstStyle/>
        <a:p>
          <a:endParaRPr lang="uk-UA"/>
        </a:p>
      </dgm:t>
    </dgm:pt>
    <dgm:pt modelId="{14226CDE-4C48-45FD-BC06-5C7A83009933}" type="sibTrans" cxnId="{CA32CF55-B7FD-48D5-9724-606EBCC3661F}">
      <dgm:prSet/>
      <dgm:spPr/>
      <dgm:t>
        <a:bodyPr/>
        <a:lstStyle/>
        <a:p>
          <a:endParaRPr lang="uk-UA"/>
        </a:p>
      </dgm:t>
    </dgm:pt>
    <dgm:pt modelId="{66271ADF-7CD8-410E-8481-C292889F38CE}">
      <dgm:prSet/>
      <dgm:spPr/>
      <dgm:t>
        <a:bodyPr/>
        <a:lstStyle/>
        <a:p>
          <a:r>
            <a:rPr lang="uk-UA" i="1"/>
            <a:t>результат</a:t>
          </a:r>
          <a:endParaRPr lang="uk-UA" dirty="0"/>
        </a:p>
      </dgm:t>
    </dgm:pt>
    <dgm:pt modelId="{76C55B89-D9C7-4A82-946F-8683A8B75455}" type="parTrans" cxnId="{8D0198DE-E197-4D43-B858-674A1736FB6B}">
      <dgm:prSet/>
      <dgm:spPr/>
      <dgm:t>
        <a:bodyPr/>
        <a:lstStyle/>
        <a:p>
          <a:endParaRPr lang="uk-UA"/>
        </a:p>
      </dgm:t>
    </dgm:pt>
    <dgm:pt modelId="{2127C10A-9E4F-47F9-B981-AD686209D366}" type="sibTrans" cxnId="{8D0198DE-E197-4D43-B858-674A1736FB6B}">
      <dgm:prSet/>
      <dgm:spPr/>
      <dgm:t>
        <a:bodyPr/>
        <a:lstStyle/>
        <a:p>
          <a:endParaRPr lang="uk-UA"/>
        </a:p>
      </dgm:t>
    </dgm:pt>
    <dgm:pt modelId="{B9E093E4-DC6E-4A19-97C6-8CC9CA116661}">
      <dgm:prSet/>
      <dgm:spPr/>
      <dgm:t>
        <a:bodyPr/>
        <a:lstStyle/>
        <a:p>
          <a:r>
            <a:rPr lang="uk-UA" i="1"/>
            <a:t>освітнє середовище</a:t>
          </a:r>
          <a:r>
            <a:rPr lang="uk-UA"/>
            <a:t> </a:t>
          </a:r>
        </a:p>
      </dgm:t>
    </dgm:pt>
    <dgm:pt modelId="{34E01742-B1D1-49B4-AEB6-C36689568749}" type="parTrans" cxnId="{B5B9D036-A7D0-4676-964B-BB61915FB311}">
      <dgm:prSet/>
      <dgm:spPr/>
      <dgm:t>
        <a:bodyPr/>
        <a:lstStyle/>
        <a:p>
          <a:endParaRPr lang="uk-UA"/>
        </a:p>
      </dgm:t>
    </dgm:pt>
    <dgm:pt modelId="{87DBC131-79F1-4E3B-8B4D-7A5CE4E80FD3}" type="sibTrans" cxnId="{B5B9D036-A7D0-4676-964B-BB61915FB311}">
      <dgm:prSet/>
      <dgm:spPr/>
      <dgm:t>
        <a:bodyPr/>
        <a:lstStyle/>
        <a:p>
          <a:endParaRPr lang="uk-UA"/>
        </a:p>
      </dgm:t>
    </dgm:pt>
    <dgm:pt modelId="{CE79D68B-8593-4A61-B829-D954D4AF54F3}" type="pres">
      <dgm:prSet presAssocID="{B8812FE8-5391-4FD3-958C-803E236CF2E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F83437D-4B56-4FA8-9BBE-70715CD52D15}" type="pres">
      <dgm:prSet presAssocID="{2BA87B9D-C157-48A7-8ECD-8EC426181944}" presName="root1" presStyleCnt="0"/>
      <dgm:spPr/>
    </dgm:pt>
    <dgm:pt modelId="{64AEC25E-7567-4006-B8BD-7672A7CE0340}" type="pres">
      <dgm:prSet presAssocID="{2BA87B9D-C157-48A7-8ECD-8EC426181944}" presName="LevelOneTextNode" presStyleLbl="node0" presStyleIdx="0" presStyleCnt="1" custAng="5400000" custScaleX="191171" custScaleY="57798" custLinFactNeighborX="-86250" custLinFactNeighborY="-2341">
        <dgm:presLayoutVars>
          <dgm:chPref val="3"/>
        </dgm:presLayoutVars>
      </dgm:prSet>
      <dgm:spPr/>
    </dgm:pt>
    <dgm:pt modelId="{9E36C533-4CBB-4721-B14B-87228F7FE9A6}" type="pres">
      <dgm:prSet presAssocID="{2BA87B9D-C157-48A7-8ECD-8EC426181944}" presName="level2hierChild" presStyleCnt="0"/>
      <dgm:spPr/>
    </dgm:pt>
    <dgm:pt modelId="{FC94AEB4-2FE8-4AEC-B041-C32B4FA25663}" type="pres">
      <dgm:prSet presAssocID="{2ADC57E2-6898-4C77-BA77-D92B2094949E}" presName="conn2-1" presStyleLbl="parChTrans1D2" presStyleIdx="0" presStyleCnt="4"/>
      <dgm:spPr/>
    </dgm:pt>
    <dgm:pt modelId="{84BE30E3-37A7-4586-AA43-AC9B5D841704}" type="pres">
      <dgm:prSet presAssocID="{2ADC57E2-6898-4C77-BA77-D92B2094949E}" presName="connTx" presStyleLbl="parChTrans1D2" presStyleIdx="0" presStyleCnt="4"/>
      <dgm:spPr/>
    </dgm:pt>
    <dgm:pt modelId="{13B005BD-2D9C-4755-971B-1A8CEC64B67C}" type="pres">
      <dgm:prSet presAssocID="{FC5921FB-098D-4FCE-A38F-1C3E910A7E14}" presName="root2" presStyleCnt="0"/>
      <dgm:spPr/>
    </dgm:pt>
    <dgm:pt modelId="{1A65F3E5-726A-43BA-B0A0-E05C23B2B6D9}" type="pres">
      <dgm:prSet presAssocID="{FC5921FB-098D-4FCE-A38F-1C3E910A7E14}" presName="LevelTwoTextNode" presStyleLbl="node2" presStyleIdx="0" presStyleCnt="4" custLinFactNeighborX="-1358" custLinFactNeighborY="0">
        <dgm:presLayoutVars>
          <dgm:chPref val="3"/>
        </dgm:presLayoutVars>
      </dgm:prSet>
      <dgm:spPr/>
    </dgm:pt>
    <dgm:pt modelId="{8CAA4FBE-10A8-4EB0-B9FC-89851FE72827}" type="pres">
      <dgm:prSet presAssocID="{FC5921FB-098D-4FCE-A38F-1C3E910A7E14}" presName="level3hierChild" presStyleCnt="0"/>
      <dgm:spPr/>
    </dgm:pt>
    <dgm:pt modelId="{67B3DE57-F886-4C74-97B2-E2E08192FF68}" type="pres">
      <dgm:prSet presAssocID="{732165B6-BD86-4B35-A21D-4873539D0A59}" presName="conn2-1" presStyleLbl="parChTrans1D2" presStyleIdx="1" presStyleCnt="4"/>
      <dgm:spPr/>
    </dgm:pt>
    <dgm:pt modelId="{15EA6591-7288-4502-A7ED-3F8539D141B5}" type="pres">
      <dgm:prSet presAssocID="{732165B6-BD86-4B35-A21D-4873539D0A59}" presName="connTx" presStyleLbl="parChTrans1D2" presStyleIdx="1" presStyleCnt="4"/>
      <dgm:spPr/>
    </dgm:pt>
    <dgm:pt modelId="{EE1E26A4-AA5F-4988-9068-F78B48D770C9}" type="pres">
      <dgm:prSet presAssocID="{00B4881F-FB8E-4ACA-9B2A-EF4F4CCA446F}" presName="root2" presStyleCnt="0"/>
      <dgm:spPr/>
    </dgm:pt>
    <dgm:pt modelId="{4486D5FE-DA87-4091-BC5C-988CE13E2992}" type="pres">
      <dgm:prSet presAssocID="{00B4881F-FB8E-4ACA-9B2A-EF4F4CCA446F}" presName="LevelTwoTextNode" presStyleLbl="node2" presStyleIdx="1" presStyleCnt="4">
        <dgm:presLayoutVars>
          <dgm:chPref val="3"/>
        </dgm:presLayoutVars>
      </dgm:prSet>
      <dgm:spPr/>
    </dgm:pt>
    <dgm:pt modelId="{0BACB6D9-C481-45DF-96C6-EB2A692F4309}" type="pres">
      <dgm:prSet presAssocID="{00B4881F-FB8E-4ACA-9B2A-EF4F4CCA446F}" presName="level3hierChild" presStyleCnt="0"/>
      <dgm:spPr/>
    </dgm:pt>
    <dgm:pt modelId="{05F30D28-4723-488E-8016-547AD6C5FDB5}" type="pres">
      <dgm:prSet presAssocID="{76C55B89-D9C7-4A82-946F-8683A8B75455}" presName="conn2-1" presStyleLbl="parChTrans1D2" presStyleIdx="2" presStyleCnt="4"/>
      <dgm:spPr/>
    </dgm:pt>
    <dgm:pt modelId="{DE0E6297-1672-4399-8A42-8BF8F6558379}" type="pres">
      <dgm:prSet presAssocID="{76C55B89-D9C7-4A82-946F-8683A8B75455}" presName="connTx" presStyleLbl="parChTrans1D2" presStyleIdx="2" presStyleCnt="4"/>
      <dgm:spPr/>
    </dgm:pt>
    <dgm:pt modelId="{9747748E-1DC1-4B6F-9187-908C1ABD185B}" type="pres">
      <dgm:prSet presAssocID="{66271ADF-7CD8-410E-8481-C292889F38CE}" presName="root2" presStyleCnt="0"/>
      <dgm:spPr/>
    </dgm:pt>
    <dgm:pt modelId="{FDF4483C-CA23-427D-8552-7D2A5C4E4550}" type="pres">
      <dgm:prSet presAssocID="{66271ADF-7CD8-410E-8481-C292889F38CE}" presName="LevelTwoTextNode" presStyleLbl="node2" presStyleIdx="2" presStyleCnt="4">
        <dgm:presLayoutVars>
          <dgm:chPref val="3"/>
        </dgm:presLayoutVars>
      </dgm:prSet>
      <dgm:spPr/>
    </dgm:pt>
    <dgm:pt modelId="{BBB1BB12-FF4C-4944-8C92-2F7155DE7664}" type="pres">
      <dgm:prSet presAssocID="{66271ADF-7CD8-410E-8481-C292889F38CE}" presName="level3hierChild" presStyleCnt="0"/>
      <dgm:spPr/>
    </dgm:pt>
    <dgm:pt modelId="{008C023D-75AE-4A5F-8639-956DFC0BD475}" type="pres">
      <dgm:prSet presAssocID="{34E01742-B1D1-49B4-AEB6-C36689568749}" presName="conn2-1" presStyleLbl="parChTrans1D2" presStyleIdx="3" presStyleCnt="4"/>
      <dgm:spPr/>
    </dgm:pt>
    <dgm:pt modelId="{6E332D30-2340-4967-B010-21DA6BE177A7}" type="pres">
      <dgm:prSet presAssocID="{34E01742-B1D1-49B4-AEB6-C36689568749}" presName="connTx" presStyleLbl="parChTrans1D2" presStyleIdx="3" presStyleCnt="4"/>
      <dgm:spPr/>
    </dgm:pt>
    <dgm:pt modelId="{7A37C92F-E509-4555-978F-E96AA2F70C73}" type="pres">
      <dgm:prSet presAssocID="{B9E093E4-DC6E-4A19-97C6-8CC9CA116661}" presName="root2" presStyleCnt="0"/>
      <dgm:spPr/>
    </dgm:pt>
    <dgm:pt modelId="{F6B0B8D7-3063-4155-BAB7-191433558408}" type="pres">
      <dgm:prSet presAssocID="{B9E093E4-DC6E-4A19-97C6-8CC9CA116661}" presName="LevelTwoTextNode" presStyleLbl="node2" presStyleIdx="3" presStyleCnt="4">
        <dgm:presLayoutVars>
          <dgm:chPref val="3"/>
        </dgm:presLayoutVars>
      </dgm:prSet>
      <dgm:spPr/>
    </dgm:pt>
    <dgm:pt modelId="{404A2017-714E-48E3-827B-53EBAF7F32AD}" type="pres">
      <dgm:prSet presAssocID="{B9E093E4-DC6E-4A19-97C6-8CC9CA116661}" presName="level3hierChild" presStyleCnt="0"/>
      <dgm:spPr/>
    </dgm:pt>
  </dgm:ptLst>
  <dgm:cxnLst>
    <dgm:cxn modelId="{6A7E4710-5F86-4B48-8DE8-B8BEB6E466CF}" type="presOf" srcId="{66271ADF-7CD8-410E-8481-C292889F38CE}" destId="{FDF4483C-CA23-427D-8552-7D2A5C4E4550}" srcOrd="0" destOrd="0" presId="urn:microsoft.com/office/officeart/2008/layout/HorizontalMultiLevelHierarchy"/>
    <dgm:cxn modelId="{AEFE8517-0563-4C20-98EC-FE92C9C7EABD}" srcId="{B8812FE8-5391-4FD3-958C-803E236CF2ED}" destId="{2BA87B9D-C157-48A7-8ECD-8EC426181944}" srcOrd="0" destOrd="0" parTransId="{546700EE-39F6-495B-B1CD-8B16C095BA33}" sibTransId="{D3899F30-8E80-4C04-99C6-C8AF101C5E39}"/>
    <dgm:cxn modelId="{004B4926-768C-4474-B090-DB69A27D8A2C}" type="presOf" srcId="{00B4881F-FB8E-4ACA-9B2A-EF4F4CCA446F}" destId="{4486D5FE-DA87-4091-BC5C-988CE13E2992}" srcOrd="0" destOrd="0" presId="urn:microsoft.com/office/officeart/2008/layout/HorizontalMultiLevelHierarchy"/>
    <dgm:cxn modelId="{B5B9D036-A7D0-4676-964B-BB61915FB311}" srcId="{2BA87B9D-C157-48A7-8ECD-8EC426181944}" destId="{B9E093E4-DC6E-4A19-97C6-8CC9CA116661}" srcOrd="3" destOrd="0" parTransId="{34E01742-B1D1-49B4-AEB6-C36689568749}" sibTransId="{87DBC131-79F1-4E3B-8B4D-7A5CE4E80FD3}"/>
    <dgm:cxn modelId="{19C5665B-65A4-4B78-8C28-3707AB0D2A18}" type="presOf" srcId="{2ADC57E2-6898-4C77-BA77-D92B2094949E}" destId="{84BE30E3-37A7-4586-AA43-AC9B5D841704}" srcOrd="1" destOrd="0" presId="urn:microsoft.com/office/officeart/2008/layout/HorizontalMultiLevelHierarchy"/>
    <dgm:cxn modelId="{F9CBEA60-2891-400F-98F0-045A09BB29A0}" type="presOf" srcId="{FC5921FB-098D-4FCE-A38F-1C3E910A7E14}" destId="{1A65F3E5-726A-43BA-B0A0-E05C23B2B6D9}" srcOrd="0" destOrd="0" presId="urn:microsoft.com/office/officeart/2008/layout/HorizontalMultiLevelHierarchy"/>
    <dgm:cxn modelId="{A2FA6641-86B9-455E-95E7-1502A83BAC3F}" type="presOf" srcId="{2BA87B9D-C157-48A7-8ECD-8EC426181944}" destId="{64AEC25E-7567-4006-B8BD-7672A7CE0340}" srcOrd="0" destOrd="0" presId="urn:microsoft.com/office/officeart/2008/layout/HorizontalMultiLevelHierarchy"/>
    <dgm:cxn modelId="{3E8BEF65-92FA-4333-81A6-36F5C6B50807}" type="presOf" srcId="{732165B6-BD86-4B35-A21D-4873539D0A59}" destId="{15EA6591-7288-4502-A7ED-3F8539D141B5}" srcOrd="1" destOrd="0" presId="urn:microsoft.com/office/officeart/2008/layout/HorizontalMultiLevelHierarchy"/>
    <dgm:cxn modelId="{40BA5A49-E88D-4207-8241-44825ABFC1AA}" type="presOf" srcId="{2ADC57E2-6898-4C77-BA77-D92B2094949E}" destId="{FC94AEB4-2FE8-4AEC-B041-C32B4FA25663}" srcOrd="0" destOrd="0" presId="urn:microsoft.com/office/officeart/2008/layout/HorizontalMultiLevelHierarchy"/>
    <dgm:cxn modelId="{5A3D004B-2EA9-498B-8416-C447476E4C66}" type="presOf" srcId="{B9E093E4-DC6E-4A19-97C6-8CC9CA116661}" destId="{F6B0B8D7-3063-4155-BAB7-191433558408}" srcOrd="0" destOrd="0" presId="urn:microsoft.com/office/officeart/2008/layout/HorizontalMultiLevelHierarchy"/>
    <dgm:cxn modelId="{1FCAEC4D-22E9-4BB1-A4BC-459217B63AE5}" srcId="{2BA87B9D-C157-48A7-8ECD-8EC426181944}" destId="{FC5921FB-098D-4FCE-A38F-1C3E910A7E14}" srcOrd="0" destOrd="0" parTransId="{2ADC57E2-6898-4C77-BA77-D92B2094949E}" sibTransId="{C9993A4B-B683-44A9-9895-9E8D9BB67AA9}"/>
    <dgm:cxn modelId="{CA32CF55-B7FD-48D5-9724-606EBCC3661F}" srcId="{2BA87B9D-C157-48A7-8ECD-8EC426181944}" destId="{00B4881F-FB8E-4ACA-9B2A-EF4F4CCA446F}" srcOrd="1" destOrd="0" parTransId="{732165B6-BD86-4B35-A21D-4873539D0A59}" sibTransId="{14226CDE-4C48-45FD-BC06-5C7A83009933}"/>
    <dgm:cxn modelId="{A57CC581-BD76-4F1D-80EF-C6AEBC83DF2E}" type="presOf" srcId="{34E01742-B1D1-49B4-AEB6-C36689568749}" destId="{008C023D-75AE-4A5F-8639-956DFC0BD475}" srcOrd="0" destOrd="0" presId="urn:microsoft.com/office/officeart/2008/layout/HorizontalMultiLevelHierarchy"/>
    <dgm:cxn modelId="{12B7489C-61CD-43B7-ACBA-D32A03BE4622}" type="presOf" srcId="{B8812FE8-5391-4FD3-958C-803E236CF2ED}" destId="{CE79D68B-8593-4A61-B829-D954D4AF54F3}" srcOrd="0" destOrd="0" presId="urn:microsoft.com/office/officeart/2008/layout/HorizontalMultiLevelHierarchy"/>
    <dgm:cxn modelId="{A9C8D2A3-9AA5-4990-8063-77A5AF05776C}" type="presOf" srcId="{732165B6-BD86-4B35-A21D-4873539D0A59}" destId="{67B3DE57-F886-4C74-97B2-E2E08192FF68}" srcOrd="0" destOrd="0" presId="urn:microsoft.com/office/officeart/2008/layout/HorizontalMultiLevelHierarchy"/>
    <dgm:cxn modelId="{D5DC4ABC-B627-4ACB-B0D0-94A1D4D8106A}" type="presOf" srcId="{76C55B89-D9C7-4A82-946F-8683A8B75455}" destId="{DE0E6297-1672-4399-8A42-8BF8F6558379}" srcOrd="1" destOrd="0" presId="urn:microsoft.com/office/officeart/2008/layout/HorizontalMultiLevelHierarchy"/>
    <dgm:cxn modelId="{D7E202D3-3110-41EB-9672-4B073F9727FA}" type="presOf" srcId="{34E01742-B1D1-49B4-AEB6-C36689568749}" destId="{6E332D30-2340-4967-B010-21DA6BE177A7}" srcOrd="1" destOrd="0" presId="urn:microsoft.com/office/officeart/2008/layout/HorizontalMultiLevelHierarchy"/>
    <dgm:cxn modelId="{8D0198DE-E197-4D43-B858-674A1736FB6B}" srcId="{2BA87B9D-C157-48A7-8ECD-8EC426181944}" destId="{66271ADF-7CD8-410E-8481-C292889F38CE}" srcOrd="2" destOrd="0" parTransId="{76C55B89-D9C7-4A82-946F-8683A8B75455}" sibTransId="{2127C10A-9E4F-47F9-B981-AD686209D366}"/>
    <dgm:cxn modelId="{B4DC8BF6-A7EC-41DC-8002-01B9FCA523AC}" type="presOf" srcId="{76C55B89-D9C7-4A82-946F-8683A8B75455}" destId="{05F30D28-4723-488E-8016-547AD6C5FDB5}" srcOrd="0" destOrd="0" presId="urn:microsoft.com/office/officeart/2008/layout/HorizontalMultiLevelHierarchy"/>
    <dgm:cxn modelId="{72670C26-266B-4D36-B31A-1CDB4D2C3DA8}" type="presParOf" srcId="{CE79D68B-8593-4A61-B829-D954D4AF54F3}" destId="{5F83437D-4B56-4FA8-9BBE-70715CD52D15}" srcOrd="0" destOrd="0" presId="urn:microsoft.com/office/officeart/2008/layout/HorizontalMultiLevelHierarchy"/>
    <dgm:cxn modelId="{143144CB-972E-4D0E-BE6B-47AED23B1468}" type="presParOf" srcId="{5F83437D-4B56-4FA8-9BBE-70715CD52D15}" destId="{64AEC25E-7567-4006-B8BD-7672A7CE0340}" srcOrd="0" destOrd="0" presId="urn:microsoft.com/office/officeart/2008/layout/HorizontalMultiLevelHierarchy"/>
    <dgm:cxn modelId="{FF366FF1-1B3E-4247-8DCC-1E56C97F0CBF}" type="presParOf" srcId="{5F83437D-4B56-4FA8-9BBE-70715CD52D15}" destId="{9E36C533-4CBB-4721-B14B-87228F7FE9A6}" srcOrd="1" destOrd="0" presId="urn:microsoft.com/office/officeart/2008/layout/HorizontalMultiLevelHierarchy"/>
    <dgm:cxn modelId="{F81D5B73-C4DD-4EC7-B782-8D6580858A4B}" type="presParOf" srcId="{9E36C533-4CBB-4721-B14B-87228F7FE9A6}" destId="{FC94AEB4-2FE8-4AEC-B041-C32B4FA25663}" srcOrd="0" destOrd="0" presId="urn:microsoft.com/office/officeart/2008/layout/HorizontalMultiLevelHierarchy"/>
    <dgm:cxn modelId="{23BCFA87-3B80-4556-ABCF-2FD372E7427C}" type="presParOf" srcId="{FC94AEB4-2FE8-4AEC-B041-C32B4FA25663}" destId="{84BE30E3-37A7-4586-AA43-AC9B5D841704}" srcOrd="0" destOrd="0" presId="urn:microsoft.com/office/officeart/2008/layout/HorizontalMultiLevelHierarchy"/>
    <dgm:cxn modelId="{A9D09D10-ED0E-48E1-8F88-5992CD3B7FF3}" type="presParOf" srcId="{9E36C533-4CBB-4721-B14B-87228F7FE9A6}" destId="{13B005BD-2D9C-4755-971B-1A8CEC64B67C}" srcOrd="1" destOrd="0" presId="urn:microsoft.com/office/officeart/2008/layout/HorizontalMultiLevelHierarchy"/>
    <dgm:cxn modelId="{C8230630-067E-4713-A432-FFF64332EAA3}" type="presParOf" srcId="{13B005BD-2D9C-4755-971B-1A8CEC64B67C}" destId="{1A65F3E5-726A-43BA-B0A0-E05C23B2B6D9}" srcOrd="0" destOrd="0" presId="urn:microsoft.com/office/officeart/2008/layout/HorizontalMultiLevelHierarchy"/>
    <dgm:cxn modelId="{5A6D4E08-9A37-48E9-B96E-BF673694304F}" type="presParOf" srcId="{13B005BD-2D9C-4755-971B-1A8CEC64B67C}" destId="{8CAA4FBE-10A8-4EB0-B9FC-89851FE72827}" srcOrd="1" destOrd="0" presId="urn:microsoft.com/office/officeart/2008/layout/HorizontalMultiLevelHierarchy"/>
    <dgm:cxn modelId="{D855997C-A767-4A7E-9AAD-FF325DED8E31}" type="presParOf" srcId="{9E36C533-4CBB-4721-B14B-87228F7FE9A6}" destId="{67B3DE57-F886-4C74-97B2-E2E08192FF68}" srcOrd="2" destOrd="0" presId="urn:microsoft.com/office/officeart/2008/layout/HorizontalMultiLevelHierarchy"/>
    <dgm:cxn modelId="{828645EC-E721-452F-B3DC-3187F666D49B}" type="presParOf" srcId="{67B3DE57-F886-4C74-97B2-E2E08192FF68}" destId="{15EA6591-7288-4502-A7ED-3F8539D141B5}" srcOrd="0" destOrd="0" presId="urn:microsoft.com/office/officeart/2008/layout/HorizontalMultiLevelHierarchy"/>
    <dgm:cxn modelId="{D686AFEB-8777-4467-922B-66B57821F590}" type="presParOf" srcId="{9E36C533-4CBB-4721-B14B-87228F7FE9A6}" destId="{EE1E26A4-AA5F-4988-9068-F78B48D770C9}" srcOrd="3" destOrd="0" presId="urn:microsoft.com/office/officeart/2008/layout/HorizontalMultiLevelHierarchy"/>
    <dgm:cxn modelId="{C10E063A-FD88-47FE-8911-5723C8BDB392}" type="presParOf" srcId="{EE1E26A4-AA5F-4988-9068-F78B48D770C9}" destId="{4486D5FE-DA87-4091-BC5C-988CE13E2992}" srcOrd="0" destOrd="0" presId="urn:microsoft.com/office/officeart/2008/layout/HorizontalMultiLevelHierarchy"/>
    <dgm:cxn modelId="{CE5D0847-E33D-4F48-90D2-CB0B6BF4AB7F}" type="presParOf" srcId="{EE1E26A4-AA5F-4988-9068-F78B48D770C9}" destId="{0BACB6D9-C481-45DF-96C6-EB2A692F4309}" srcOrd="1" destOrd="0" presId="urn:microsoft.com/office/officeart/2008/layout/HorizontalMultiLevelHierarchy"/>
    <dgm:cxn modelId="{69FFE39B-A589-4486-AB0B-766ED8E78FC3}" type="presParOf" srcId="{9E36C533-4CBB-4721-B14B-87228F7FE9A6}" destId="{05F30D28-4723-488E-8016-547AD6C5FDB5}" srcOrd="4" destOrd="0" presId="urn:microsoft.com/office/officeart/2008/layout/HorizontalMultiLevelHierarchy"/>
    <dgm:cxn modelId="{96168C28-F315-4E6F-AB4D-233C205100F4}" type="presParOf" srcId="{05F30D28-4723-488E-8016-547AD6C5FDB5}" destId="{DE0E6297-1672-4399-8A42-8BF8F6558379}" srcOrd="0" destOrd="0" presId="urn:microsoft.com/office/officeart/2008/layout/HorizontalMultiLevelHierarchy"/>
    <dgm:cxn modelId="{A5FC1420-4545-4F21-9172-8CBEE98C5A53}" type="presParOf" srcId="{9E36C533-4CBB-4721-B14B-87228F7FE9A6}" destId="{9747748E-1DC1-4B6F-9187-908C1ABD185B}" srcOrd="5" destOrd="0" presId="urn:microsoft.com/office/officeart/2008/layout/HorizontalMultiLevelHierarchy"/>
    <dgm:cxn modelId="{F271D20F-123F-4FC7-9E4E-49A8C542EAD5}" type="presParOf" srcId="{9747748E-1DC1-4B6F-9187-908C1ABD185B}" destId="{FDF4483C-CA23-427D-8552-7D2A5C4E4550}" srcOrd="0" destOrd="0" presId="urn:microsoft.com/office/officeart/2008/layout/HorizontalMultiLevelHierarchy"/>
    <dgm:cxn modelId="{A99521CE-260E-4794-920D-E27F5D52B2D4}" type="presParOf" srcId="{9747748E-1DC1-4B6F-9187-908C1ABD185B}" destId="{BBB1BB12-FF4C-4944-8C92-2F7155DE7664}" srcOrd="1" destOrd="0" presId="urn:microsoft.com/office/officeart/2008/layout/HorizontalMultiLevelHierarchy"/>
    <dgm:cxn modelId="{F6C467C1-B534-4AAB-AD10-1604511BF0CC}" type="presParOf" srcId="{9E36C533-4CBB-4721-B14B-87228F7FE9A6}" destId="{008C023D-75AE-4A5F-8639-956DFC0BD475}" srcOrd="6" destOrd="0" presId="urn:microsoft.com/office/officeart/2008/layout/HorizontalMultiLevelHierarchy"/>
    <dgm:cxn modelId="{EDBEE6D6-ADAA-42FE-AD89-5D0511659E69}" type="presParOf" srcId="{008C023D-75AE-4A5F-8639-956DFC0BD475}" destId="{6E332D30-2340-4967-B010-21DA6BE177A7}" srcOrd="0" destOrd="0" presId="urn:microsoft.com/office/officeart/2008/layout/HorizontalMultiLevelHierarchy"/>
    <dgm:cxn modelId="{8A818E8A-F539-427E-B484-21EF4D960BF0}" type="presParOf" srcId="{9E36C533-4CBB-4721-B14B-87228F7FE9A6}" destId="{7A37C92F-E509-4555-978F-E96AA2F70C73}" srcOrd="7" destOrd="0" presId="urn:microsoft.com/office/officeart/2008/layout/HorizontalMultiLevelHierarchy"/>
    <dgm:cxn modelId="{38060CDB-16DF-4810-A9A4-86FC5B3A1905}" type="presParOf" srcId="{7A37C92F-E509-4555-978F-E96AA2F70C73}" destId="{F6B0B8D7-3063-4155-BAB7-191433558408}" srcOrd="0" destOrd="0" presId="urn:microsoft.com/office/officeart/2008/layout/HorizontalMultiLevelHierarchy"/>
    <dgm:cxn modelId="{C143AAAC-7A52-4EF9-B261-A4433FD6F153}" type="presParOf" srcId="{7A37C92F-E509-4555-978F-E96AA2F70C73}" destId="{404A2017-714E-48E3-827B-53EBAF7F32A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D99554-4C8F-436C-BBEE-7EC20DC2EF5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46E892D-29EE-4170-A3EA-04CB261E2328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2000" b="1" dirty="0">
              <a:latin typeface="Ink Free" panose="03080402000500000000" pitchFamily="66" charset="0"/>
            </a:rPr>
            <a:t>команда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2000" b="1" dirty="0">
              <a:latin typeface="Ink Free" panose="03080402000500000000" pitchFamily="66" charset="0"/>
            </a:rPr>
            <a:t>психолого-педагогічного супроводу </a:t>
          </a:r>
        </a:p>
      </dgm:t>
    </dgm:pt>
    <dgm:pt modelId="{1EB3AE95-960B-4831-9136-029EB8B87900}" type="parTrans" cxnId="{956132A8-0710-4BC8-8435-1F7CBB4E35EE}">
      <dgm:prSet/>
      <dgm:spPr/>
      <dgm:t>
        <a:bodyPr/>
        <a:lstStyle/>
        <a:p>
          <a:endParaRPr lang="uk-UA"/>
        </a:p>
      </dgm:t>
    </dgm:pt>
    <dgm:pt modelId="{A8CD2E1A-7973-48F3-A8BA-E12FB53C9395}" type="sibTrans" cxnId="{956132A8-0710-4BC8-8435-1F7CBB4E35EE}">
      <dgm:prSet/>
      <dgm:spPr/>
      <dgm:t>
        <a:bodyPr/>
        <a:lstStyle/>
        <a:p>
          <a:endParaRPr lang="uk-UA"/>
        </a:p>
      </dgm:t>
    </dgm:pt>
    <dgm:pt modelId="{D536A851-720E-4CE0-B589-7938C06D798E}">
      <dgm:prSet phldrT="[Текст]" custT="1"/>
      <dgm:spPr/>
      <dgm:t>
        <a:bodyPr/>
        <a:lstStyle/>
        <a:p>
          <a:r>
            <a:rPr lang="uk-UA" sz="1800" b="1" u="none" dirty="0">
              <a:latin typeface="Ink Free" panose="03080402000500000000" pitchFamily="66" charset="0"/>
            </a:rPr>
            <a:t>залучені фахівці</a:t>
          </a:r>
        </a:p>
      </dgm:t>
    </dgm:pt>
    <dgm:pt modelId="{DD4B4AE0-530D-479C-9733-3456D10D840C}" type="parTrans" cxnId="{BD24AD76-8882-43AF-B9EB-2F8B17D798B7}">
      <dgm:prSet/>
      <dgm:spPr/>
      <dgm:t>
        <a:bodyPr/>
        <a:lstStyle/>
        <a:p>
          <a:endParaRPr lang="uk-UA"/>
        </a:p>
      </dgm:t>
    </dgm:pt>
    <dgm:pt modelId="{75B4CEEB-F03A-4BDE-AC8F-49162BD28BDF}" type="sibTrans" cxnId="{BD24AD76-8882-43AF-B9EB-2F8B17D798B7}">
      <dgm:prSet/>
      <dgm:spPr/>
      <dgm:t>
        <a:bodyPr/>
        <a:lstStyle/>
        <a:p>
          <a:endParaRPr lang="uk-UA"/>
        </a:p>
      </dgm:t>
    </dgm:pt>
    <dgm:pt modelId="{6F377F58-3DCF-449E-B6F1-42EB620B96F2}">
      <dgm:prSet custT="1"/>
      <dgm:spPr>
        <a:solidFill>
          <a:schemeClr val="accent1"/>
        </a:solidFill>
      </dgm:spPr>
      <dgm:t>
        <a:bodyPr/>
        <a:lstStyle/>
        <a:p>
          <a:r>
            <a:rPr lang="uk-UA" sz="1800" b="1" u="none" dirty="0">
              <a:latin typeface="Ink Free" panose="03080402000500000000" pitchFamily="66" charset="0"/>
            </a:rPr>
            <a:t>постійні учасники</a:t>
          </a:r>
        </a:p>
      </dgm:t>
    </dgm:pt>
    <dgm:pt modelId="{773B0871-2BD9-48B6-990E-BA0770C62DE5}" type="parTrans" cxnId="{BE9BB921-CA60-46EA-B89E-AC1134349905}">
      <dgm:prSet/>
      <dgm:spPr/>
      <dgm:t>
        <a:bodyPr/>
        <a:lstStyle/>
        <a:p>
          <a:endParaRPr lang="uk-UA"/>
        </a:p>
      </dgm:t>
    </dgm:pt>
    <dgm:pt modelId="{C0C378F3-42D1-4A5A-BB0F-C5B998B7DB1C}" type="sibTrans" cxnId="{BE9BB921-CA60-46EA-B89E-AC1134349905}">
      <dgm:prSet/>
      <dgm:spPr/>
      <dgm:t>
        <a:bodyPr/>
        <a:lstStyle/>
        <a:p>
          <a:endParaRPr lang="uk-UA"/>
        </a:p>
      </dgm:t>
    </dgm:pt>
    <dgm:pt modelId="{FEA4CB73-91E7-4D70-883A-11EB0064B432}">
      <dgm:prSet custT="1"/>
      <dgm:spPr/>
      <dgm:t>
        <a:bodyPr/>
        <a:lstStyle/>
        <a:p>
          <a:pPr algn="l"/>
          <a:r>
            <a:rPr lang="uk-UA" sz="1500" b="1" dirty="0">
              <a:latin typeface="Ink Free" panose="03080402000500000000" pitchFamily="66" charset="0"/>
            </a:rPr>
            <a:t>  </a:t>
          </a:r>
          <a:r>
            <a:rPr lang="uk-UA" sz="1800" b="1" dirty="0">
              <a:latin typeface="Ink Free" panose="03080402000500000000" pitchFamily="66" charset="0"/>
            </a:rPr>
            <a:t>- медичний працівник закладу освіти,</a:t>
          </a:r>
        </a:p>
        <a:p>
          <a:pPr algn="l"/>
          <a:r>
            <a:rPr lang="uk-UA" sz="1800" b="1" dirty="0">
              <a:latin typeface="Ink Free" panose="03080402000500000000" pitchFamily="66" charset="0"/>
            </a:rPr>
            <a:t>  - лікар, асистент дитини, </a:t>
          </a:r>
        </a:p>
        <a:p>
          <a:pPr algn="l"/>
          <a:r>
            <a:rPr lang="uk-UA" sz="1800" b="1" dirty="0">
              <a:latin typeface="Ink Free" panose="03080402000500000000" pitchFamily="66" charset="0"/>
            </a:rPr>
            <a:t>  - спеціалісти системи соціального захисту населення, служби у справах дітей та інші </a:t>
          </a:r>
        </a:p>
      </dgm:t>
    </dgm:pt>
    <dgm:pt modelId="{DFAD57ED-11BD-4AB1-8DFB-057986BFF57B}" type="parTrans" cxnId="{A78790FC-A1DD-4728-B253-514FC13C1738}">
      <dgm:prSet/>
      <dgm:spPr/>
      <dgm:t>
        <a:bodyPr/>
        <a:lstStyle/>
        <a:p>
          <a:endParaRPr lang="uk-UA"/>
        </a:p>
      </dgm:t>
    </dgm:pt>
    <dgm:pt modelId="{1D9B856E-4FC9-4350-96E0-99B4365177AC}" type="sibTrans" cxnId="{A78790FC-A1DD-4728-B253-514FC13C1738}">
      <dgm:prSet/>
      <dgm:spPr/>
      <dgm:t>
        <a:bodyPr/>
        <a:lstStyle/>
        <a:p>
          <a:endParaRPr lang="uk-UA"/>
        </a:p>
      </dgm:t>
    </dgm:pt>
    <dgm:pt modelId="{C176A032-0A96-4093-8BE3-A3DBAE7D0B4C}">
      <dgm:prSet custT="1"/>
      <dgm:spPr/>
      <dgm:t>
        <a:bodyPr/>
        <a:lstStyle/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директор або заступник директора</a:t>
          </a:r>
        </a:p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класний керівник</a:t>
          </a:r>
        </a:p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вчитель-</a:t>
          </a:r>
          <a:r>
            <a:rPr lang="uk-UA" sz="1600" b="1" dirty="0" err="1">
              <a:latin typeface="Ink Free" panose="03080402000500000000" pitchFamily="66" charset="0"/>
            </a:rPr>
            <a:t>предметник</a:t>
          </a:r>
          <a:r>
            <a:rPr lang="uk-UA" sz="1600" b="1" dirty="0">
              <a:latin typeface="Ink Free" panose="03080402000500000000" pitchFamily="66" charset="0"/>
            </a:rPr>
            <a:t>, асистент учителя,</a:t>
          </a:r>
        </a:p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практичний психолог, соціальний педагог</a:t>
          </a:r>
        </a:p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учитель-дефектолог, вчитель-</a:t>
          </a:r>
          <a:r>
            <a:rPr lang="uk-UA" sz="1600" b="1" dirty="0" err="1">
              <a:latin typeface="Ink Free" panose="03080402000500000000" pitchFamily="66" charset="0"/>
            </a:rPr>
            <a:t>реабілітолог</a:t>
          </a:r>
          <a:r>
            <a:rPr lang="uk-UA" sz="1600" b="1" dirty="0">
              <a:latin typeface="Ink Free" panose="03080402000500000000" pitchFamily="66" charset="0"/>
            </a:rPr>
            <a:t> </a:t>
          </a:r>
        </a:p>
        <a:p>
          <a:pPr algn="l">
            <a:buFont typeface="Wingdings" panose="05000000000000000000" pitchFamily="2" charset="2"/>
            <a:buNone/>
          </a:pPr>
          <a:r>
            <a:rPr lang="uk-UA" sz="1600" b="1" dirty="0">
              <a:latin typeface="Ink Free" panose="03080402000500000000" pitchFamily="66" charset="0"/>
            </a:rPr>
            <a:t>   - батьки або законні </a:t>
          </a:r>
          <a:r>
            <a:rPr lang="uk-UA" sz="1800" b="1" dirty="0">
              <a:latin typeface="Ink Free" panose="03080402000500000000" pitchFamily="66" charset="0"/>
            </a:rPr>
            <a:t>представники </a:t>
          </a:r>
          <a:r>
            <a:rPr lang="uk-UA" sz="1800" b="1" dirty="0" err="1">
              <a:latin typeface="Ink Free" panose="03080402000500000000" pitchFamily="66" charset="0"/>
            </a:rPr>
            <a:t>дитин</a:t>
          </a:r>
          <a:endParaRPr lang="uk-UA" sz="1800" b="1" dirty="0">
            <a:latin typeface="Ink Free" panose="03080402000500000000" pitchFamily="66" charset="0"/>
          </a:endParaRPr>
        </a:p>
      </dgm:t>
    </dgm:pt>
    <dgm:pt modelId="{C740DE9B-8C08-4CBE-A0FD-DFC80695C74D}" type="parTrans" cxnId="{A8199557-D9D2-4CD3-8365-9834CEEB377D}">
      <dgm:prSet/>
      <dgm:spPr/>
      <dgm:t>
        <a:bodyPr/>
        <a:lstStyle/>
        <a:p>
          <a:endParaRPr lang="uk-UA"/>
        </a:p>
      </dgm:t>
    </dgm:pt>
    <dgm:pt modelId="{04044E3E-898E-452E-98F1-4B279C6F5E93}" type="sibTrans" cxnId="{A8199557-D9D2-4CD3-8365-9834CEEB377D}">
      <dgm:prSet/>
      <dgm:spPr/>
      <dgm:t>
        <a:bodyPr/>
        <a:lstStyle/>
        <a:p>
          <a:endParaRPr lang="uk-UA"/>
        </a:p>
      </dgm:t>
    </dgm:pt>
    <dgm:pt modelId="{D1D6BBD6-05D0-4894-B022-4DBBDB61665A}" type="pres">
      <dgm:prSet presAssocID="{BFD99554-4C8F-436C-BBEE-7EC20DC2EF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9AE929-1601-4007-AC11-D23C1B6036A9}" type="pres">
      <dgm:prSet presAssocID="{B46E892D-29EE-4170-A3EA-04CB261E2328}" presName="hierRoot1" presStyleCnt="0">
        <dgm:presLayoutVars>
          <dgm:hierBranch val="init"/>
        </dgm:presLayoutVars>
      </dgm:prSet>
      <dgm:spPr/>
    </dgm:pt>
    <dgm:pt modelId="{CC0D38BD-6380-4ED3-B146-031B85D14A13}" type="pres">
      <dgm:prSet presAssocID="{B46E892D-29EE-4170-A3EA-04CB261E2328}" presName="rootComposite1" presStyleCnt="0"/>
      <dgm:spPr/>
    </dgm:pt>
    <dgm:pt modelId="{C8245EC1-A430-4114-9DB7-689401972A67}" type="pres">
      <dgm:prSet presAssocID="{B46E892D-29EE-4170-A3EA-04CB261E2328}" presName="rootText1" presStyleLbl="node0" presStyleIdx="0" presStyleCnt="1" custScaleX="146777" custScaleY="90143">
        <dgm:presLayoutVars>
          <dgm:chPref val="3"/>
        </dgm:presLayoutVars>
      </dgm:prSet>
      <dgm:spPr/>
    </dgm:pt>
    <dgm:pt modelId="{7E514C29-A7D3-4FC7-9387-00B4624B34B3}" type="pres">
      <dgm:prSet presAssocID="{B46E892D-29EE-4170-A3EA-04CB261E2328}" presName="rootConnector1" presStyleLbl="node1" presStyleIdx="0" presStyleCnt="0"/>
      <dgm:spPr/>
    </dgm:pt>
    <dgm:pt modelId="{7401AC00-8FB0-44C4-B128-5CB06A43A5A6}" type="pres">
      <dgm:prSet presAssocID="{B46E892D-29EE-4170-A3EA-04CB261E2328}" presName="hierChild2" presStyleCnt="0"/>
      <dgm:spPr/>
    </dgm:pt>
    <dgm:pt modelId="{234B3C51-3B11-406D-86C5-D0679FD7084F}" type="pres">
      <dgm:prSet presAssocID="{773B0871-2BD9-48B6-990E-BA0770C62DE5}" presName="Name37" presStyleLbl="parChTrans1D2" presStyleIdx="0" presStyleCnt="2"/>
      <dgm:spPr/>
    </dgm:pt>
    <dgm:pt modelId="{0F22D3DA-1FF0-457C-A302-BB546C820650}" type="pres">
      <dgm:prSet presAssocID="{6F377F58-3DCF-449E-B6F1-42EB620B96F2}" presName="hierRoot2" presStyleCnt="0">
        <dgm:presLayoutVars>
          <dgm:hierBranch val="init"/>
        </dgm:presLayoutVars>
      </dgm:prSet>
      <dgm:spPr/>
    </dgm:pt>
    <dgm:pt modelId="{7BC3EBF2-CEF2-4F97-BE08-0920B09EFB47}" type="pres">
      <dgm:prSet presAssocID="{6F377F58-3DCF-449E-B6F1-42EB620B96F2}" presName="rootComposite" presStyleCnt="0"/>
      <dgm:spPr/>
    </dgm:pt>
    <dgm:pt modelId="{31D24F84-51BB-411B-B090-E84FC5314490}" type="pres">
      <dgm:prSet presAssocID="{6F377F58-3DCF-449E-B6F1-42EB620B96F2}" presName="rootText" presStyleLbl="node2" presStyleIdx="0" presStyleCnt="2" custScaleX="98595" custScaleY="47399" custLinFactNeighborY="554">
        <dgm:presLayoutVars>
          <dgm:chPref val="3"/>
        </dgm:presLayoutVars>
      </dgm:prSet>
      <dgm:spPr/>
    </dgm:pt>
    <dgm:pt modelId="{B6D4761B-AF89-4F9F-BE05-5D9517933092}" type="pres">
      <dgm:prSet presAssocID="{6F377F58-3DCF-449E-B6F1-42EB620B96F2}" presName="rootConnector" presStyleLbl="node2" presStyleIdx="0" presStyleCnt="2"/>
      <dgm:spPr/>
    </dgm:pt>
    <dgm:pt modelId="{5F0B256F-49D3-497E-B84E-FE92592F497D}" type="pres">
      <dgm:prSet presAssocID="{6F377F58-3DCF-449E-B6F1-42EB620B96F2}" presName="hierChild4" presStyleCnt="0"/>
      <dgm:spPr/>
    </dgm:pt>
    <dgm:pt modelId="{56DF08B1-46CD-4FAC-8E25-6C68EF71CE28}" type="pres">
      <dgm:prSet presAssocID="{C740DE9B-8C08-4CBE-A0FD-DFC80695C74D}" presName="Name37" presStyleLbl="parChTrans1D3" presStyleIdx="0" presStyleCnt="2"/>
      <dgm:spPr/>
    </dgm:pt>
    <dgm:pt modelId="{737123A2-5632-43A6-B995-FB7C4E0D91BB}" type="pres">
      <dgm:prSet presAssocID="{C176A032-0A96-4093-8BE3-A3DBAE7D0B4C}" presName="hierRoot2" presStyleCnt="0">
        <dgm:presLayoutVars>
          <dgm:hierBranch val="init"/>
        </dgm:presLayoutVars>
      </dgm:prSet>
      <dgm:spPr/>
    </dgm:pt>
    <dgm:pt modelId="{89E77F7D-E16A-4DE8-B246-CFA0EABFF998}" type="pres">
      <dgm:prSet presAssocID="{C176A032-0A96-4093-8BE3-A3DBAE7D0B4C}" presName="rootComposite" presStyleCnt="0"/>
      <dgm:spPr/>
    </dgm:pt>
    <dgm:pt modelId="{3F8315B5-BC32-435D-B84A-1F944C8E0A30}" type="pres">
      <dgm:prSet presAssocID="{C176A032-0A96-4093-8BE3-A3DBAE7D0B4C}" presName="rootText" presStyleLbl="node3" presStyleIdx="0" presStyleCnt="2" custScaleX="193393" custScaleY="232393">
        <dgm:presLayoutVars>
          <dgm:chPref val="3"/>
        </dgm:presLayoutVars>
      </dgm:prSet>
      <dgm:spPr/>
    </dgm:pt>
    <dgm:pt modelId="{364CA145-EA83-4D12-9721-B6229788D8D4}" type="pres">
      <dgm:prSet presAssocID="{C176A032-0A96-4093-8BE3-A3DBAE7D0B4C}" presName="rootConnector" presStyleLbl="node3" presStyleIdx="0" presStyleCnt="2"/>
      <dgm:spPr/>
    </dgm:pt>
    <dgm:pt modelId="{4C19E9F8-70CD-4192-9B39-B7999E1C696F}" type="pres">
      <dgm:prSet presAssocID="{C176A032-0A96-4093-8BE3-A3DBAE7D0B4C}" presName="hierChild4" presStyleCnt="0"/>
      <dgm:spPr/>
    </dgm:pt>
    <dgm:pt modelId="{51A5107C-0E0B-4324-B652-7AC4EC0A705A}" type="pres">
      <dgm:prSet presAssocID="{C176A032-0A96-4093-8BE3-A3DBAE7D0B4C}" presName="hierChild5" presStyleCnt="0"/>
      <dgm:spPr/>
    </dgm:pt>
    <dgm:pt modelId="{E52262AA-F22A-45CF-98DB-5DF8BDC64FBC}" type="pres">
      <dgm:prSet presAssocID="{6F377F58-3DCF-449E-B6F1-42EB620B96F2}" presName="hierChild5" presStyleCnt="0"/>
      <dgm:spPr/>
    </dgm:pt>
    <dgm:pt modelId="{07C10800-DF6D-4D51-8B59-6C661947EED7}" type="pres">
      <dgm:prSet presAssocID="{DD4B4AE0-530D-479C-9733-3456D10D840C}" presName="Name37" presStyleLbl="parChTrans1D2" presStyleIdx="1" presStyleCnt="2"/>
      <dgm:spPr/>
    </dgm:pt>
    <dgm:pt modelId="{41712111-1972-42BB-A7B5-3FA024CEB1FC}" type="pres">
      <dgm:prSet presAssocID="{D536A851-720E-4CE0-B589-7938C06D798E}" presName="hierRoot2" presStyleCnt="0">
        <dgm:presLayoutVars>
          <dgm:hierBranch val="init"/>
        </dgm:presLayoutVars>
      </dgm:prSet>
      <dgm:spPr/>
    </dgm:pt>
    <dgm:pt modelId="{9E5587B1-F172-464F-BEB2-9D2F084A5FAF}" type="pres">
      <dgm:prSet presAssocID="{D536A851-720E-4CE0-B589-7938C06D798E}" presName="rootComposite" presStyleCnt="0"/>
      <dgm:spPr/>
    </dgm:pt>
    <dgm:pt modelId="{095D2CFB-FBC0-423E-BAB7-168328374881}" type="pres">
      <dgm:prSet presAssocID="{D536A851-720E-4CE0-B589-7938C06D798E}" presName="rootText" presStyleLbl="node2" presStyleIdx="1" presStyleCnt="2" custScaleX="106261" custScaleY="48507">
        <dgm:presLayoutVars>
          <dgm:chPref val="3"/>
        </dgm:presLayoutVars>
      </dgm:prSet>
      <dgm:spPr/>
    </dgm:pt>
    <dgm:pt modelId="{0CCB93B5-7E56-4937-AD46-47F7103440A1}" type="pres">
      <dgm:prSet presAssocID="{D536A851-720E-4CE0-B589-7938C06D798E}" presName="rootConnector" presStyleLbl="node2" presStyleIdx="1" presStyleCnt="2"/>
      <dgm:spPr/>
    </dgm:pt>
    <dgm:pt modelId="{A8587A49-A915-4DF5-BE2A-FCF83072E3AB}" type="pres">
      <dgm:prSet presAssocID="{D536A851-720E-4CE0-B589-7938C06D798E}" presName="hierChild4" presStyleCnt="0"/>
      <dgm:spPr/>
    </dgm:pt>
    <dgm:pt modelId="{4A20E41C-7CCD-418A-9FF3-0565AD1FA1FD}" type="pres">
      <dgm:prSet presAssocID="{DFAD57ED-11BD-4AB1-8DFB-057986BFF57B}" presName="Name37" presStyleLbl="parChTrans1D3" presStyleIdx="1" presStyleCnt="2"/>
      <dgm:spPr/>
    </dgm:pt>
    <dgm:pt modelId="{487228A4-A60F-46E0-B836-B439D9933F6B}" type="pres">
      <dgm:prSet presAssocID="{FEA4CB73-91E7-4D70-883A-11EB0064B432}" presName="hierRoot2" presStyleCnt="0">
        <dgm:presLayoutVars>
          <dgm:hierBranch val="init"/>
        </dgm:presLayoutVars>
      </dgm:prSet>
      <dgm:spPr/>
    </dgm:pt>
    <dgm:pt modelId="{13BF8004-FBC7-4C51-998B-438E482E5FB8}" type="pres">
      <dgm:prSet presAssocID="{FEA4CB73-91E7-4D70-883A-11EB0064B432}" presName="rootComposite" presStyleCnt="0"/>
      <dgm:spPr/>
    </dgm:pt>
    <dgm:pt modelId="{61F5DF46-10A0-4535-A1BA-AE57B4985BC1}" type="pres">
      <dgm:prSet presAssocID="{FEA4CB73-91E7-4D70-883A-11EB0064B432}" presName="rootText" presStyleLbl="node3" presStyleIdx="1" presStyleCnt="2" custScaleX="153079" custScaleY="175327">
        <dgm:presLayoutVars>
          <dgm:chPref val="3"/>
        </dgm:presLayoutVars>
      </dgm:prSet>
      <dgm:spPr/>
    </dgm:pt>
    <dgm:pt modelId="{D120C02C-7952-4DCA-8BCF-1E880EA4864F}" type="pres">
      <dgm:prSet presAssocID="{FEA4CB73-91E7-4D70-883A-11EB0064B432}" presName="rootConnector" presStyleLbl="node3" presStyleIdx="1" presStyleCnt="2"/>
      <dgm:spPr/>
    </dgm:pt>
    <dgm:pt modelId="{8DC750D9-EBE0-4ACC-962C-0340845EEBEC}" type="pres">
      <dgm:prSet presAssocID="{FEA4CB73-91E7-4D70-883A-11EB0064B432}" presName="hierChild4" presStyleCnt="0"/>
      <dgm:spPr/>
    </dgm:pt>
    <dgm:pt modelId="{FA002C84-E62E-4D15-BC11-94C1C8D8B6CE}" type="pres">
      <dgm:prSet presAssocID="{FEA4CB73-91E7-4D70-883A-11EB0064B432}" presName="hierChild5" presStyleCnt="0"/>
      <dgm:spPr/>
    </dgm:pt>
    <dgm:pt modelId="{E6A6F1D2-3CF7-463D-B104-DB573546766C}" type="pres">
      <dgm:prSet presAssocID="{D536A851-720E-4CE0-B589-7938C06D798E}" presName="hierChild5" presStyleCnt="0"/>
      <dgm:spPr/>
    </dgm:pt>
    <dgm:pt modelId="{7CA5D3A6-F84A-4561-B2B5-177404A7E446}" type="pres">
      <dgm:prSet presAssocID="{B46E892D-29EE-4170-A3EA-04CB261E2328}" presName="hierChild3" presStyleCnt="0"/>
      <dgm:spPr/>
    </dgm:pt>
  </dgm:ptLst>
  <dgm:cxnLst>
    <dgm:cxn modelId="{79AB7F13-670C-47DA-984A-6BD7D75BD882}" type="presOf" srcId="{D536A851-720E-4CE0-B589-7938C06D798E}" destId="{0CCB93B5-7E56-4937-AD46-47F7103440A1}" srcOrd="1" destOrd="0" presId="urn:microsoft.com/office/officeart/2005/8/layout/orgChart1"/>
    <dgm:cxn modelId="{9F4F0816-BDD1-4E4E-B7A4-C43FA27ADC13}" type="presOf" srcId="{C740DE9B-8C08-4CBE-A0FD-DFC80695C74D}" destId="{56DF08B1-46CD-4FAC-8E25-6C68EF71CE28}" srcOrd="0" destOrd="0" presId="urn:microsoft.com/office/officeart/2005/8/layout/orgChart1"/>
    <dgm:cxn modelId="{BE9BB921-CA60-46EA-B89E-AC1134349905}" srcId="{B46E892D-29EE-4170-A3EA-04CB261E2328}" destId="{6F377F58-3DCF-449E-B6F1-42EB620B96F2}" srcOrd="0" destOrd="0" parTransId="{773B0871-2BD9-48B6-990E-BA0770C62DE5}" sibTransId="{C0C378F3-42D1-4A5A-BB0F-C5B998B7DB1C}"/>
    <dgm:cxn modelId="{80604A2F-FDEE-43BD-827A-847BB7B29A5F}" type="presOf" srcId="{6F377F58-3DCF-449E-B6F1-42EB620B96F2}" destId="{B6D4761B-AF89-4F9F-BE05-5D9517933092}" srcOrd="1" destOrd="0" presId="urn:microsoft.com/office/officeart/2005/8/layout/orgChart1"/>
    <dgm:cxn modelId="{22E45C3C-2EF5-4D43-9AA2-51F6101C115B}" type="presOf" srcId="{DD4B4AE0-530D-479C-9733-3456D10D840C}" destId="{07C10800-DF6D-4D51-8B59-6C661947EED7}" srcOrd="0" destOrd="0" presId="urn:microsoft.com/office/officeart/2005/8/layout/orgChart1"/>
    <dgm:cxn modelId="{E981653D-9C70-44BB-A53D-3F2725004A5B}" type="presOf" srcId="{FEA4CB73-91E7-4D70-883A-11EB0064B432}" destId="{61F5DF46-10A0-4535-A1BA-AE57B4985BC1}" srcOrd="0" destOrd="0" presId="urn:microsoft.com/office/officeart/2005/8/layout/orgChart1"/>
    <dgm:cxn modelId="{698FA062-02E4-4520-AB5C-C73F94FDA1C3}" type="presOf" srcId="{DFAD57ED-11BD-4AB1-8DFB-057986BFF57B}" destId="{4A20E41C-7CCD-418A-9FF3-0565AD1FA1FD}" srcOrd="0" destOrd="0" presId="urn:microsoft.com/office/officeart/2005/8/layout/orgChart1"/>
    <dgm:cxn modelId="{BED0C46C-0919-452C-802A-6CD8A6026923}" type="presOf" srcId="{773B0871-2BD9-48B6-990E-BA0770C62DE5}" destId="{234B3C51-3B11-406D-86C5-D0679FD7084F}" srcOrd="0" destOrd="0" presId="urn:microsoft.com/office/officeart/2005/8/layout/orgChart1"/>
    <dgm:cxn modelId="{4914216D-3810-40BA-8AAF-F91496C88612}" type="presOf" srcId="{B46E892D-29EE-4170-A3EA-04CB261E2328}" destId="{7E514C29-A7D3-4FC7-9387-00B4624B34B3}" srcOrd="1" destOrd="0" presId="urn:microsoft.com/office/officeart/2005/8/layout/orgChart1"/>
    <dgm:cxn modelId="{BD24AD76-8882-43AF-B9EB-2F8B17D798B7}" srcId="{B46E892D-29EE-4170-A3EA-04CB261E2328}" destId="{D536A851-720E-4CE0-B589-7938C06D798E}" srcOrd="1" destOrd="0" parTransId="{DD4B4AE0-530D-479C-9733-3456D10D840C}" sibTransId="{75B4CEEB-F03A-4BDE-AC8F-49162BD28BDF}"/>
    <dgm:cxn modelId="{A8199557-D9D2-4CD3-8365-9834CEEB377D}" srcId="{6F377F58-3DCF-449E-B6F1-42EB620B96F2}" destId="{C176A032-0A96-4093-8BE3-A3DBAE7D0B4C}" srcOrd="0" destOrd="0" parTransId="{C740DE9B-8C08-4CBE-A0FD-DFC80695C74D}" sibTransId="{04044E3E-898E-452E-98F1-4B279C6F5E93}"/>
    <dgm:cxn modelId="{956132A8-0710-4BC8-8435-1F7CBB4E35EE}" srcId="{BFD99554-4C8F-436C-BBEE-7EC20DC2EF5B}" destId="{B46E892D-29EE-4170-A3EA-04CB261E2328}" srcOrd="0" destOrd="0" parTransId="{1EB3AE95-960B-4831-9136-029EB8B87900}" sibTransId="{A8CD2E1A-7973-48F3-A8BA-E12FB53C9395}"/>
    <dgm:cxn modelId="{1E9A75A8-5974-45AA-A6AF-7F5D88B28F5F}" type="presOf" srcId="{C176A032-0A96-4093-8BE3-A3DBAE7D0B4C}" destId="{364CA145-EA83-4D12-9721-B6229788D8D4}" srcOrd="1" destOrd="0" presId="urn:microsoft.com/office/officeart/2005/8/layout/orgChart1"/>
    <dgm:cxn modelId="{B14D88D9-E1CE-4DB0-9D64-F5C6E2F7234C}" type="presOf" srcId="{FEA4CB73-91E7-4D70-883A-11EB0064B432}" destId="{D120C02C-7952-4DCA-8BCF-1E880EA4864F}" srcOrd="1" destOrd="0" presId="urn:microsoft.com/office/officeart/2005/8/layout/orgChart1"/>
    <dgm:cxn modelId="{EBD028EB-94D6-46DF-B507-2F738E3247C9}" type="presOf" srcId="{6F377F58-3DCF-449E-B6F1-42EB620B96F2}" destId="{31D24F84-51BB-411B-B090-E84FC5314490}" srcOrd="0" destOrd="0" presId="urn:microsoft.com/office/officeart/2005/8/layout/orgChart1"/>
    <dgm:cxn modelId="{65287AEC-B244-4E66-9F2A-CBE97AD10B86}" type="presOf" srcId="{C176A032-0A96-4093-8BE3-A3DBAE7D0B4C}" destId="{3F8315B5-BC32-435D-B84A-1F944C8E0A30}" srcOrd="0" destOrd="0" presId="urn:microsoft.com/office/officeart/2005/8/layout/orgChart1"/>
    <dgm:cxn modelId="{64A5ADF1-4A18-4005-ADCC-C9F269442D3E}" type="presOf" srcId="{D536A851-720E-4CE0-B589-7938C06D798E}" destId="{095D2CFB-FBC0-423E-BAB7-168328374881}" srcOrd="0" destOrd="0" presId="urn:microsoft.com/office/officeart/2005/8/layout/orgChart1"/>
    <dgm:cxn modelId="{953909F4-C576-481C-AEFF-1BB441FD8FB1}" type="presOf" srcId="{BFD99554-4C8F-436C-BBEE-7EC20DC2EF5B}" destId="{D1D6BBD6-05D0-4894-B022-4DBBDB61665A}" srcOrd="0" destOrd="0" presId="urn:microsoft.com/office/officeart/2005/8/layout/orgChart1"/>
    <dgm:cxn modelId="{7D2B8BF9-BBD8-4CC7-B530-66053C0436D6}" type="presOf" srcId="{B46E892D-29EE-4170-A3EA-04CB261E2328}" destId="{C8245EC1-A430-4114-9DB7-689401972A67}" srcOrd="0" destOrd="0" presId="urn:microsoft.com/office/officeart/2005/8/layout/orgChart1"/>
    <dgm:cxn modelId="{A78790FC-A1DD-4728-B253-514FC13C1738}" srcId="{D536A851-720E-4CE0-B589-7938C06D798E}" destId="{FEA4CB73-91E7-4D70-883A-11EB0064B432}" srcOrd="0" destOrd="0" parTransId="{DFAD57ED-11BD-4AB1-8DFB-057986BFF57B}" sibTransId="{1D9B856E-4FC9-4350-96E0-99B4365177AC}"/>
    <dgm:cxn modelId="{EB2133DD-05B7-4933-84FB-B270834FD070}" type="presParOf" srcId="{D1D6BBD6-05D0-4894-B022-4DBBDB61665A}" destId="{249AE929-1601-4007-AC11-D23C1B6036A9}" srcOrd="0" destOrd="0" presId="urn:microsoft.com/office/officeart/2005/8/layout/orgChart1"/>
    <dgm:cxn modelId="{E986374B-8996-4424-87A4-CA200AAF48E3}" type="presParOf" srcId="{249AE929-1601-4007-AC11-D23C1B6036A9}" destId="{CC0D38BD-6380-4ED3-B146-031B85D14A13}" srcOrd="0" destOrd="0" presId="urn:microsoft.com/office/officeart/2005/8/layout/orgChart1"/>
    <dgm:cxn modelId="{4B74868D-DEE4-4021-9192-0562513A84A4}" type="presParOf" srcId="{CC0D38BD-6380-4ED3-B146-031B85D14A13}" destId="{C8245EC1-A430-4114-9DB7-689401972A67}" srcOrd="0" destOrd="0" presId="urn:microsoft.com/office/officeart/2005/8/layout/orgChart1"/>
    <dgm:cxn modelId="{5AEF2A25-57BD-45DB-878B-AA1131A9DA9A}" type="presParOf" srcId="{CC0D38BD-6380-4ED3-B146-031B85D14A13}" destId="{7E514C29-A7D3-4FC7-9387-00B4624B34B3}" srcOrd="1" destOrd="0" presId="urn:microsoft.com/office/officeart/2005/8/layout/orgChart1"/>
    <dgm:cxn modelId="{9C137E33-4E34-4DE8-B22E-924387CC7FBC}" type="presParOf" srcId="{249AE929-1601-4007-AC11-D23C1B6036A9}" destId="{7401AC00-8FB0-44C4-B128-5CB06A43A5A6}" srcOrd="1" destOrd="0" presId="urn:microsoft.com/office/officeart/2005/8/layout/orgChart1"/>
    <dgm:cxn modelId="{DF784D1D-C3AE-40AB-A9FC-4ECA69BB5AAD}" type="presParOf" srcId="{7401AC00-8FB0-44C4-B128-5CB06A43A5A6}" destId="{234B3C51-3B11-406D-86C5-D0679FD7084F}" srcOrd="0" destOrd="0" presId="urn:microsoft.com/office/officeart/2005/8/layout/orgChart1"/>
    <dgm:cxn modelId="{C4244833-3A0A-4E5B-9A5D-17F676A19FAD}" type="presParOf" srcId="{7401AC00-8FB0-44C4-B128-5CB06A43A5A6}" destId="{0F22D3DA-1FF0-457C-A302-BB546C820650}" srcOrd="1" destOrd="0" presId="urn:microsoft.com/office/officeart/2005/8/layout/orgChart1"/>
    <dgm:cxn modelId="{709FB1CF-BE74-41F6-A567-BE4C5FEFF4A4}" type="presParOf" srcId="{0F22D3DA-1FF0-457C-A302-BB546C820650}" destId="{7BC3EBF2-CEF2-4F97-BE08-0920B09EFB47}" srcOrd="0" destOrd="0" presId="urn:microsoft.com/office/officeart/2005/8/layout/orgChart1"/>
    <dgm:cxn modelId="{362099E3-938E-4306-9A1E-E2E93A7BD47D}" type="presParOf" srcId="{7BC3EBF2-CEF2-4F97-BE08-0920B09EFB47}" destId="{31D24F84-51BB-411B-B090-E84FC5314490}" srcOrd="0" destOrd="0" presId="urn:microsoft.com/office/officeart/2005/8/layout/orgChart1"/>
    <dgm:cxn modelId="{1A4BC8C0-3603-47D5-B68A-68702C840DAD}" type="presParOf" srcId="{7BC3EBF2-CEF2-4F97-BE08-0920B09EFB47}" destId="{B6D4761B-AF89-4F9F-BE05-5D9517933092}" srcOrd="1" destOrd="0" presId="urn:microsoft.com/office/officeart/2005/8/layout/orgChart1"/>
    <dgm:cxn modelId="{37E8BBFA-40BA-4EE7-A64C-8135AA2DD3C6}" type="presParOf" srcId="{0F22D3DA-1FF0-457C-A302-BB546C820650}" destId="{5F0B256F-49D3-497E-B84E-FE92592F497D}" srcOrd="1" destOrd="0" presId="urn:microsoft.com/office/officeart/2005/8/layout/orgChart1"/>
    <dgm:cxn modelId="{4F2AB876-5F88-4618-A8A6-7A67F672CEF7}" type="presParOf" srcId="{5F0B256F-49D3-497E-B84E-FE92592F497D}" destId="{56DF08B1-46CD-4FAC-8E25-6C68EF71CE28}" srcOrd="0" destOrd="0" presId="urn:microsoft.com/office/officeart/2005/8/layout/orgChart1"/>
    <dgm:cxn modelId="{883C4FF3-DE0C-4866-9FA9-9FAC877949D2}" type="presParOf" srcId="{5F0B256F-49D3-497E-B84E-FE92592F497D}" destId="{737123A2-5632-43A6-B995-FB7C4E0D91BB}" srcOrd="1" destOrd="0" presId="urn:microsoft.com/office/officeart/2005/8/layout/orgChart1"/>
    <dgm:cxn modelId="{3A53BFE6-6401-4014-880B-BED7898755F0}" type="presParOf" srcId="{737123A2-5632-43A6-B995-FB7C4E0D91BB}" destId="{89E77F7D-E16A-4DE8-B246-CFA0EABFF998}" srcOrd="0" destOrd="0" presId="urn:microsoft.com/office/officeart/2005/8/layout/orgChart1"/>
    <dgm:cxn modelId="{DAA73393-1EB4-4F6B-B1F0-9D641F129F6B}" type="presParOf" srcId="{89E77F7D-E16A-4DE8-B246-CFA0EABFF998}" destId="{3F8315B5-BC32-435D-B84A-1F944C8E0A30}" srcOrd="0" destOrd="0" presId="urn:microsoft.com/office/officeart/2005/8/layout/orgChart1"/>
    <dgm:cxn modelId="{DA9D5F39-1E6D-4C5D-8CC4-1DF9F8326F8F}" type="presParOf" srcId="{89E77F7D-E16A-4DE8-B246-CFA0EABFF998}" destId="{364CA145-EA83-4D12-9721-B6229788D8D4}" srcOrd="1" destOrd="0" presId="urn:microsoft.com/office/officeart/2005/8/layout/orgChart1"/>
    <dgm:cxn modelId="{AF4D8641-1D60-4978-BA18-E6B91B0AE780}" type="presParOf" srcId="{737123A2-5632-43A6-B995-FB7C4E0D91BB}" destId="{4C19E9F8-70CD-4192-9B39-B7999E1C696F}" srcOrd="1" destOrd="0" presId="urn:microsoft.com/office/officeart/2005/8/layout/orgChart1"/>
    <dgm:cxn modelId="{E0D88429-7DB9-401F-BE7C-D0A20D337C52}" type="presParOf" srcId="{737123A2-5632-43A6-B995-FB7C4E0D91BB}" destId="{51A5107C-0E0B-4324-B652-7AC4EC0A705A}" srcOrd="2" destOrd="0" presId="urn:microsoft.com/office/officeart/2005/8/layout/orgChart1"/>
    <dgm:cxn modelId="{2AB065D6-137C-4EAB-BD6C-6229CB54CC51}" type="presParOf" srcId="{0F22D3DA-1FF0-457C-A302-BB546C820650}" destId="{E52262AA-F22A-45CF-98DB-5DF8BDC64FBC}" srcOrd="2" destOrd="0" presId="urn:microsoft.com/office/officeart/2005/8/layout/orgChart1"/>
    <dgm:cxn modelId="{76D17B3C-23FA-47E8-BE54-CDE604761E69}" type="presParOf" srcId="{7401AC00-8FB0-44C4-B128-5CB06A43A5A6}" destId="{07C10800-DF6D-4D51-8B59-6C661947EED7}" srcOrd="2" destOrd="0" presId="urn:microsoft.com/office/officeart/2005/8/layout/orgChart1"/>
    <dgm:cxn modelId="{03B43077-A6FF-468F-A31A-613E09ECDFAA}" type="presParOf" srcId="{7401AC00-8FB0-44C4-B128-5CB06A43A5A6}" destId="{41712111-1972-42BB-A7B5-3FA024CEB1FC}" srcOrd="3" destOrd="0" presId="urn:microsoft.com/office/officeart/2005/8/layout/orgChart1"/>
    <dgm:cxn modelId="{B1E13911-04B9-48D5-A6B8-71BB9FA4F883}" type="presParOf" srcId="{41712111-1972-42BB-A7B5-3FA024CEB1FC}" destId="{9E5587B1-F172-464F-BEB2-9D2F084A5FAF}" srcOrd="0" destOrd="0" presId="urn:microsoft.com/office/officeart/2005/8/layout/orgChart1"/>
    <dgm:cxn modelId="{3E4789CB-0B9A-4643-A01B-33A0C1A64DF4}" type="presParOf" srcId="{9E5587B1-F172-464F-BEB2-9D2F084A5FAF}" destId="{095D2CFB-FBC0-423E-BAB7-168328374881}" srcOrd="0" destOrd="0" presId="urn:microsoft.com/office/officeart/2005/8/layout/orgChart1"/>
    <dgm:cxn modelId="{FE9F8FA2-62DA-448D-A4A4-A876E13F8BE7}" type="presParOf" srcId="{9E5587B1-F172-464F-BEB2-9D2F084A5FAF}" destId="{0CCB93B5-7E56-4937-AD46-47F7103440A1}" srcOrd="1" destOrd="0" presId="urn:microsoft.com/office/officeart/2005/8/layout/orgChart1"/>
    <dgm:cxn modelId="{5A985FD8-AF49-4729-A3B2-383A7DDA03B2}" type="presParOf" srcId="{41712111-1972-42BB-A7B5-3FA024CEB1FC}" destId="{A8587A49-A915-4DF5-BE2A-FCF83072E3AB}" srcOrd="1" destOrd="0" presId="urn:microsoft.com/office/officeart/2005/8/layout/orgChart1"/>
    <dgm:cxn modelId="{EBBAB6BB-6AD4-423C-A764-AAAECF30164C}" type="presParOf" srcId="{A8587A49-A915-4DF5-BE2A-FCF83072E3AB}" destId="{4A20E41C-7CCD-418A-9FF3-0565AD1FA1FD}" srcOrd="0" destOrd="0" presId="urn:microsoft.com/office/officeart/2005/8/layout/orgChart1"/>
    <dgm:cxn modelId="{4B53C1B3-990F-4D37-9927-65559E65A575}" type="presParOf" srcId="{A8587A49-A915-4DF5-BE2A-FCF83072E3AB}" destId="{487228A4-A60F-46E0-B836-B439D9933F6B}" srcOrd="1" destOrd="0" presId="urn:microsoft.com/office/officeart/2005/8/layout/orgChart1"/>
    <dgm:cxn modelId="{E9DE6266-EC0D-4023-AF7F-491B5EB43827}" type="presParOf" srcId="{487228A4-A60F-46E0-B836-B439D9933F6B}" destId="{13BF8004-FBC7-4C51-998B-438E482E5FB8}" srcOrd="0" destOrd="0" presId="urn:microsoft.com/office/officeart/2005/8/layout/orgChart1"/>
    <dgm:cxn modelId="{6A7C7D9D-5B65-4964-AA39-5C8B5B19FFE6}" type="presParOf" srcId="{13BF8004-FBC7-4C51-998B-438E482E5FB8}" destId="{61F5DF46-10A0-4535-A1BA-AE57B4985BC1}" srcOrd="0" destOrd="0" presId="urn:microsoft.com/office/officeart/2005/8/layout/orgChart1"/>
    <dgm:cxn modelId="{9B0E09C5-BAD4-4716-BB3B-CA52A6CDF8FE}" type="presParOf" srcId="{13BF8004-FBC7-4C51-998B-438E482E5FB8}" destId="{D120C02C-7952-4DCA-8BCF-1E880EA4864F}" srcOrd="1" destOrd="0" presId="urn:microsoft.com/office/officeart/2005/8/layout/orgChart1"/>
    <dgm:cxn modelId="{60913A60-4E60-46DE-AE36-A61F7B12435D}" type="presParOf" srcId="{487228A4-A60F-46E0-B836-B439D9933F6B}" destId="{8DC750D9-EBE0-4ACC-962C-0340845EEBEC}" srcOrd="1" destOrd="0" presId="urn:microsoft.com/office/officeart/2005/8/layout/orgChart1"/>
    <dgm:cxn modelId="{35961308-4D3D-4079-942D-DA7B3DF1EDEC}" type="presParOf" srcId="{487228A4-A60F-46E0-B836-B439D9933F6B}" destId="{FA002C84-E62E-4D15-BC11-94C1C8D8B6CE}" srcOrd="2" destOrd="0" presId="urn:microsoft.com/office/officeart/2005/8/layout/orgChart1"/>
    <dgm:cxn modelId="{888E8F09-AD2A-4BC0-9677-D463CA05E69A}" type="presParOf" srcId="{41712111-1972-42BB-A7B5-3FA024CEB1FC}" destId="{E6A6F1D2-3CF7-463D-B104-DB573546766C}" srcOrd="2" destOrd="0" presId="urn:microsoft.com/office/officeart/2005/8/layout/orgChart1"/>
    <dgm:cxn modelId="{6CE64DDB-2C45-4C3D-B089-A362301CF037}" type="presParOf" srcId="{249AE929-1601-4007-AC11-D23C1B6036A9}" destId="{7CA5D3A6-F84A-4561-B2B5-177404A7E4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C023D-75AE-4A5F-8639-956DFC0BD475}">
      <dsp:nvSpPr>
        <dsp:cNvPr id="0" name=""/>
        <dsp:cNvSpPr/>
      </dsp:nvSpPr>
      <dsp:spPr>
        <a:xfrm>
          <a:off x="1572248" y="1592252"/>
          <a:ext cx="831756" cy="1268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5878" y="0"/>
              </a:lnTo>
              <a:lnTo>
                <a:pt x="415878" y="1268416"/>
              </a:lnTo>
              <a:lnTo>
                <a:pt x="831756" y="12684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1950207" y="2188541"/>
        <a:ext cx="75840" cy="75840"/>
      </dsp:txXfrm>
    </dsp:sp>
    <dsp:sp modelId="{05F30D28-4723-488E-8016-547AD6C5FDB5}">
      <dsp:nvSpPr>
        <dsp:cNvPr id="0" name=""/>
        <dsp:cNvSpPr/>
      </dsp:nvSpPr>
      <dsp:spPr>
        <a:xfrm>
          <a:off x="1572248" y="1592252"/>
          <a:ext cx="831756" cy="474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5878" y="0"/>
              </a:lnTo>
              <a:lnTo>
                <a:pt x="415878" y="474946"/>
              </a:lnTo>
              <a:lnTo>
                <a:pt x="831756" y="474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1964182" y="1805780"/>
        <a:ext cx="47890" cy="47890"/>
      </dsp:txXfrm>
    </dsp:sp>
    <dsp:sp modelId="{67B3DE57-F886-4C74-97B2-E2E08192FF68}">
      <dsp:nvSpPr>
        <dsp:cNvPr id="0" name=""/>
        <dsp:cNvSpPr/>
      </dsp:nvSpPr>
      <dsp:spPr>
        <a:xfrm>
          <a:off x="1572248" y="1273728"/>
          <a:ext cx="831756" cy="318524"/>
        </a:xfrm>
        <a:custGeom>
          <a:avLst/>
          <a:gdLst/>
          <a:ahLst/>
          <a:cxnLst/>
          <a:rect l="0" t="0" r="0" b="0"/>
          <a:pathLst>
            <a:path>
              <a:moveTo>
                <a:pt x="0" y="318524"/>
              </a:moveTo>
              <a:lnTo>
                <a:pt x="415878" y="318524"/>
              </a:lnTo>
              <a:lnTo>
                <a:pt x="415878" y="0"/>
              </a:lnTo>
              <a:lnTo>
                <a:pt x="83175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1965860" y="1410724"/>
        <a:ext cx="44533" cy="44533"/>
      </dsp:txXfrm>
    </dsp:sp>
    <dsp:sp modelId="{FC94AEB4-2FE8-4AEC-B041-C32B4FA25663}">
      <dsp:nvSpPr>
        <dsp:cNvPr id="0" name=""/>
        <dsp:cNvSpPr/>
      </dsp:nvSpPr>
      <dsp:spPr>
        <a:xfrm>
          <a:off x="1572248" y="480258"/>
          <a:ext cx="803482" cy="1111994"/>
        </a:xfrm>
        <a:custGeom>
          <a:avLst/>
          <a:gdLst/>
          <a:ahLst/>
          <a:cxnLst/>
          <a:rect l="0" t="0" r="0" b="0"/>
          <a:pathLst>
            <a:path>
              <a:moveTo>
                <a:pt x="0" y="1111994"/>
              </a:moveTo>
              <a:lnTo>
                <a:pt x="401741" y="1111994"/>
              </a:lnTo>
              <a:lnTo>
                <a:pt x="401741" y="0"/>
              </a:lnTo>
              <a:lnTo>
                <a:pt x="8034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00" kern="1200"/>
        </a:p>
      </dsp:txBody>
      <dsp:txXfrm>
        <a:off x="1939692" y="1001958"/>
        <a:ext cx="68595" cy="68595"/>
      </dsp:txXfrm>
    </dsp:sp>
    <dsp:sp modelId="{64AEC25E-7567-4006-B8BD-7672A7CE0340}">
      <dsp:nvSpPr>
        <dsp:cNvPr id="0" name=""/>
        <dsp:cNvSpPr/>
      </dsp:nvSpPr>
      <dsp:spPr>
        <a:xfrm>
          <a:off x="0" y="985498"/>
          <a:ext cx="1930989" cy="1213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>
              <a:latin typeface="Ink Free" panose="03080402000500000000" pitchFamily="66" charset="0"/>
            </a:rPr>
            <a:t>Адаптація навчання</a:t>
          </a:r>
        </a:p>
      </dsp:txBody>
      <dsp:txXfrm>
        <a:off x="0" y="985498"/>
        <a:ext cx="1930989" cy="1213508"/>
      </dsp:txXfrm>
    </dsp:sp>
    <dsp:sp modelId="{1A65F3E5-726A-43BA-B0A0-E05C23B2B6D9}">
      <dsp:nvSpPr>
        <dsp:cNvPr id="0" name=""/>
        <dsp:cNvSpPr/>
      </dsp:nvSpPr>
      <dsp:spPr>
        <a:xfrm>
          <a:off x="2375731" y="162870"/>
          <a:ext cx="2082066" cy="634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i="1" kern="1200" dirty="0"/>
            <a:t>зміст</a:t>
          </a:r>
          <a:endParaRPr lang="uk-UA" sz="2100" kern="1200" dirty="0"/>
        </a:p>
      </dsp:txBody>
      <dsp:txXfrm>
        <a:off x="2375731" y="162870"/>
        <a:ext cx="2082066" cy="634776"/>
      </dsp:txXfrm>
    </dsp:sp>
    <dsp:sp modelId="{4486D5FE-DA87-4091-BC5C-988CE13E2992}">
      <dsp:nvSpPr>
        <dsp:cNvPr id="0" name=""/>
        <dsp:cNvSpPr/>
      </dsp:nvSpPr>
      <dsp:spPr>
        <a:xfrm>
          <a:off x="2404005" y="956340"/>
          <a:ext cx="2082066" cy="634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i="1" kern="1200"/>
            <a:t>процес</a:t>
          </a:r>
          <a:endParaRPr lang="uk-UA" sz="2100" kern="1200" dirty="0"/>
        </a:p>
      </dsp:txBody>
      <dsp:txXfrm>
        <a:off x="2404005" y="956340"/>
        <a:ext cx="2082066" cy="634776"/>
      </dsp:txXfrm>
    </dsp:sp>
    <dsp:sp modelId="{FDF4483C-CA23-427D-8552-7D2A5C4E4550}">
      <dsp:nvSpPr>
        <dsp:cNvPr id="0" name=""/>
        <dsp:cNvSpPr/>
      </dsp:nvSpPr>
      <dsp:spPr>
        <a:xfrm>
          <a:off x="2404005" y="1749811"/>
          <a:ext cx="2082066" cy="634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i="1" kern="1200"/>
            <a:t>результат</a:t>
          </a:r>
          <a:endParaRPr lang="uk-UA" sz="2100" kern="1200" dirty="0"/>
        </a:p>
      </dsp:txBody>
      <dsp:txXfrm>
        <a:off x="2404005" y="1749811"/>
        <a:ext cx="2082066" cy="634776"/>
      </dsp:txXfrm>
    </dsp:sp>
    <dsp:sp modelId="{F6B0B8D7-3063-4155-BAB7-191433558408}">
      <dsp:nvSpPr>
        <dsp:cNvPr id="0" name=""/>
        <dsp:cNvSpPr/>
      </dsp:nvSpPr>
      <dsp:spPr>
        <a:xfrm>
          <a:off x="2404005" y="2543281"/>
          <a:ext cx="2082066" cy="634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i="1" kern="1200"/>
            <a:t>освітнє середовище</a:t>
          </a:r>
          <a:r>
            <a:rPr lang="uk-UA" sz="2100" kern="1200"/>
            <a:t> </a:t>
          </a:r>
        </a:p>
      </dsp:txBody>
      <dsp:txXfrm>
        <a:off x="2404005" y="2543281"/>
        <a:ext cx="2082066" cy="634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0E41C-7CCD-418A-9FF3-0565AD1FA1FD}">
      <dsp:nvSpPr>
        <dsp:cNvPr id="0" name=""/>
        <dsp:cNvSpPr/>
      </dsp:nvSpPr>
      <dsp:spPr>
        <a:xfrm>
          <a:off x="4752957" y="2095371"/>
          <a:ext cx="339330" cy="1380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209"/>
              </a:lnTo>
              <a:lnTo>
                <a:pt x="339330" y="13802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10800-DF6D-4D51-8B59-6C661947EED7}">
      <dsp:nvSpPr>
        <dsp:cNvPr id="0" name=""/>
        <dsp:cNvSpPr/>
      </dsp:nvSpPr>
      <dsp:spPr>
        <a:xfrm>
          <a:off x="3396121" y="1131964"/>
          <a:ext cx="2261716" cy="447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535"/>
              </a:lnTo>
              <a:lnTo>
                <a:pt x="2261716" y="223535"/>
              </a:lnTo>
              <a:lnTo>
                <a:pt x="2261716" y="4470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F08B1-46CD-4FAC-8E25-6C68EF71CE28}">
      <dsp:nvSpPr>
        <dsp:cNvPr id="0" name=""/>
        <dsp:cNvSpPr/>
      </dsp:nvSpPr>
      <dsp:spPr>
        <a:xfrm>
          <a:off x="213203" y="2089473"/>
          <a:ext cx="314849" cy="1678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8033"/>
              </a:lnTo>
              <a:lnTo>
                <a:pt x="314849" y="16780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B3C51-3B11-406D-86C5-D0679FD7084F}">
      <dsp:nvSpPr>
        <dsp:cNvPr id="0" name=""/>
        <dsp:cNvSpPr/>
      </dsp:nvSpPr>
      <dsp:spPr>
        <a:xfrm>
          <a:off x="1052803" y="1131964"/>
          <a:ext cx="2343317" cy="452968"/>
        </a:xfrm>
        <a:custGeom>
          <a:avLst/>
          <a:gdLst/>
          <a:ahLst/>
          <a:cxnLst/>
          <a:rect l="0" t="0" r="0" b="0"/>
          <a:pathLst>
            <a:path>
              <a:moveTo>
                <a:pt x="2343317" y="0"/>
              </a:moveTo>
              <a:lnTo>
                <a:pt x="2343317" y="229432"/>
              </a:lnTo>
              <a:lnTo>
                <a:pt x="0" y="229432"/>
              </a:lnTo>
              <a:lnTo>
                <a:pt x="0" y="452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45EC1-A430-4114-9DB7-689401972A67}">
      <dsp:nvSpPr>
        <dsp:cNvPr id="0" name=""/>
        <dsp:cNvSpPr/>
      </dsp:nvSpPr>
      <dsp:spPr>
        <a:xfrm>
          <a:off x="1833746" y="172433"/>
          <a:ext cx="3124750" cy="9595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2000" b="1" kern="1200" dirty="0">
              <a:latin typeface="Ink Free" panose="03080402000500000000" pitchFamily="66" charset="0"/>
            </a:rPr>
            <a:t>команда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2000" b="1" kern="1200" dirty="0">
              <a:latin typeface="Ink Free" panose="03080402000500000000" pitchFamily="66" charset="0"/>
            </a:rPr>
            <a:t>психолого-педагогічного супроводу </a:t>
          </a:r>
        </a:p>
      </dsp:txBody>
      <dsp:txXfrm>
        <a:off x="1833746" y="172433"/>
        <a:ext cx="3124750" cy="959531"/>
      </dsp:txXfrm>
    </dsp:sp>
    <dsp:sp modelId="{31D24F84-51BB-411B-B090-E84FC5314490}">
      <dsp:nvSpPr>
        <dsp:cNvPr id="0" name=""/>
        <dsp:cNvSpPr/>
      </dsp:nvSpPr>
      <dsp:spPr>
        <a:xfrm>
          <a:off x="3303" y="1584932"/>
          <a:ext cx="2098998" cy="504541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u="none" kern="1200" dirty="0">
              <a:latin typeface="Ink Free" panose="03080402000500000000" pitchFamily="66" charset="0"/>
            </a:rPr>
            <a:t>постійні учасники</a:t>
          </a:r>
        </a:p>
      </dsp:txBody>
      <dsp:txXfrm>
        <a:off x="3303" y="1584932"/>
        <a:ext cx="2098998" cy="504541"/>
      </dsp:txXfrm>
    </dsp:sp>
    <dsp:sp modelId="{3F8315B5-BC32-435D-B84A-1F944C8E0A30}">
      <dsp:nvSpPr>
        <dsp:cNvPr id="0" name=""/>
        <dsp:cNvSpPr/>
      </dsp:nvSpPr>
      <dsp:spPr>
        <a:xfrm>
          <a:off x="528053" y="2530647"/>
          <a:ext cx="4117163" cy="2473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директор або заступник директора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класний керівник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вчитель-</a:t>
          </a:r>
          <a:r>
            <a:rPr lang="uk-UA" sz="1600" b="1" kern="1200" dirty="0" err="1">
              <a:latin typeface="Ink Free" panose="03080402000500000000" pitchFamily="66" charset="0"/>
            </a:rPr>
            <a:t>предметник</a:t>
          </a:r>
          <a:r>
            <a:rPr lang="uk-UA" sz="1600" b="1" kern="1200" dirty="0">
              <a:latin typeface="Ink Free" panose="03080402000500000000" pitchFamily="66" charset="0"/>
            </a:rPr>
            <a:t>, асистент учителя,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практичний психолог, соціальний педагог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учитель-дефектолог, вчитель-</a:t>
          </a:r>
          <a:r>
            <a:rPr lang="uk-UA" sz="1600" b="1" kern="1200" dirty="0" err="1">
              <a:latin typeface="Ink Free" panose="03080402000500000000" pitchFamily="66" charset="0"/>
            </a:rPr>
            <a:t>реабілітолог</a:t>
          </a:r>
          <a:r>
            <a:rPr lang="uk-UA" sz="1600" b="1" kern="1200" dirty="0">
              <a:latin typeface="Ink Free" panose="03080402000500000000" pitchFamily="66" charset="0"/>
            </a:rPr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uk-UA" sz="1600" b="1" kern="1200" dirty="0">
              <a:latin typeface="Ink Free" panose="03080402000500000000" pitchFamily="66" charset="0"/>
            </a:rPr>
            <a:t>   - батьки або законні </a:t>
          </a:r>
          <a:r>
            <a:rPr lang="uk-UA" sz="1800" b="1" kern="1200" dirty="0">
              <a:latin typeface="Ink Free" panose="03080402000500000000" pitchFamily="66" charset="0"/>
            </a:rPr>
            <a:t>представники </a:t>
          </a:r>
          <a:r>
            <a:rPr lang="uk-UA" sz="1800" b="1" kern="1200" dirty="0" err="1">
              <a:latin typeface="Ink Free" panose="03080402000500000000" pitchFamily="66" charset="0"/>
            </a:rPr>
            <a:t>дитин</a:t>
          </a:r>
          <a:endParaRPr lang="uk-UA" sz="1800" b="1" kern="1200" dirty="0">
            <a:latin typeface="Ink Free" panose="03080402000500000000" pitchFamily="66" charset="0"/>
          </a:endParaRPr>
        </a:p>
      </dsp:txBody>
      <dsp:txXfrm>
        <a:off x="528053" y="2530647"/>
        <a:ext cx="4117163" cy="2473718"/>
      </dsp:txXfrm>
    </dsp:sp>
    <dsp:sp modelId="{095D2CFB-FBC0-423E-BAB7-168328374881}">
      <dsp:nvSpPr>
        <dsp:cNvPr id="0" name=""/>
        <dsp:cNvSpPr/>
      </dsp:nvSpPr>
      <dsp:spPr>
        <a:xfrm>
          <a:off x="4526737" y="1579035"/>
          <a:ext cx="2262201" cy="51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u="none" kern="1200" dirty="0">
              <a:latin typeface="Ink Free" panose="03080402000500000000" pitchFamily="66" charset="0"/>
            </a:rPr>
            <a:t>залучені фахівці</a:t>
          </a:r>
        </a:p>
      </dsp:txBody>
      <dsp:txXfrm>
        <a:off x="4526737" y="1579035"/>
        <a:ext cx="2262201" cy="516335"/>
      </dsp:txXfrm>
    </dsp:sp>
    <dsp:sp modelId="{61F5DF46-10A0-4535-A1BA-AE57B4985BC1}">
      <dsp:nvSpPr>
        <dsp:cNvPr id="0" name=""/>
        <dsp:cNvSpPr/>
      </dsp:nvSpPr>
      <dsp:spPr>
        <a:xfrm>
          <a:off x="5092287" y="2542442"/>
          <a:ext cx="3258914" cy="1866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>
              <a:latin typeface="Ink Free" panose="03080402000500000000" pitchFamily="66" charset="0"/>
            </a:rPr>
            <a:t>  </a:t>
          </a:r>
          <a:r>
            <a:rPr lang="uk-UA" sz="1800" b="1" kern="1200" dirty="0">
              <a:latin typeface="Ink Free" panose="03080402000500000000" pitchFamily="66" charset="0"/>
            </a:rPr>
            <a:t>- медичний працівник закладу освіти,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latin typeface="Ink Free" panose="03080402000500000000" pitchFamily="66" charset="0"/>
            </a:rPr>
            <a:t>  - лікар, асистент дитини,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dirty="0">
              <a:latin typeface="Ink Free" panose="03080402000500000000" pitchFamily="66" charset="0"/>
            </a:rPr>
            <a:t>  - спеціалісти системи соціального захисту населення, служби у справах дітей та інші </a:t>
          </a:r>
        </a:p>
      </dsp:txBody>
      <dsp:txXfrm>
        <a:off x="5092287" y="2542442"/>
        <a:ext cx="3258914" cy="1866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C6D80-1D57-4B1D-A74D-B96722581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AE71EC-BE0E-45DF-AB54-C64110526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E07571-721F-4AE9-AFC8-FE36AA71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D0CD3A-4F69-455B-90F2-3730DA99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F1C35C-D4AB-48F1-BDF9-5889C71F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26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EB133-0520-4770-9125-9149AAEC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6BC33D-8C68-4A57-8997-BBBBE3CF0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54901-EDCB-420F-8DFB-1BC74EC6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076B9D-F47D-4199-A8DB-B5DAEBB5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567207-03A8-47B3-B848-96A7D7BC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2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84473C-7017-437F-B624-F93EDB335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D8E96A-AF7F-4E74-9054-48895B712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1C9E02-A987-4B27-B81B-AF469DE4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1FE5C9-B13A-4E0D-A9B5-44D960D2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5B83C5-F5F0-4376-8007-8CEC4C96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5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E99D3-FD94-4C78-99FF-412AE4E67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890CA0-E811-4296-80E5-0EE90838B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9F4023-472B-421F-9EF1-86E3352F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9A4550-B138-41F8-9220-5199AAC0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1F069D-10D4-4ADC-B6F1-6CA93495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6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85BBE-0CB3-4661-BFCB-0DD9B2956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CF9EEA-D296-41EA-AAF3-678E965D9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F0C574-F0D8-4E88-A3EA-B0B69474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448AFC-2320-4D79-A299-E8E8FB25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F66314-7C1A-4F73-8D15-319B4ED8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0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715BC-8624-4D86-A307-5617EAB2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20D3FD-E54A-4A68-9A22-6C357DB85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56E388-1D19-4EC6-9A66-D31A03FA5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35B6A3-D961-4ECD-B45A-D074C6763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9AD766-3832-46C7-862F-FA6604A9F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C50BFE-721B-437C-9FAF-95CB71C9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8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90CC7-8376-4E69-9442-E1645A89F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FE6FF1-6DCB-4A3A-AC98-1EEF5B82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E6BBAF-B788-458D-9649-2DB65A34F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1BB982-8A2D-440F-8425-2EBABA43D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341C46-4347-4876-A1FD-AB9A029B9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B3F856F-9F1C-4307-8B2E-9B5D1B355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031CD0-F718-4221-9790-7299B4A04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C6217F-6A36-448A-AF90-3142F798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7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97386-3FDA-44D7-9A95-18D8EBA12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3F6534-2205-4ACC-AFE2-42D69CD7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F3FB46-6FF2-4506-BE40-AFCC8ABE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D0826D-B001-4739-9D0C-BDE9748D3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42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1110BC5-E6E6-4A87-A98B-1AD669E9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81BC2B6-059A-48F4-A405-8ED0DC72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F0D4FA-93D9-4E27-AF16-BAC705EC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2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70434-0836-43E9-A744-ABB873ED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6EDB12-FC16-4F85-A39D-8A3CBE89F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09083-CF11-4F02-AB9B-DB4208934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78D3A8-03C1-4E54-90C1-03CB5B489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72D461-0AE1-4A8A-B843-021F5AAE5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DD1CA0-251C-4CE9-A6BA-38A25325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6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90160-96FE-4116-8736-DFF3E20A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B2B3DB-5D3C-40F8-9507-8824BD169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BAAE2D-70BF-4AF8-83D4-11CBCEEB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52A320-E70A-4297-97CE-099F01C81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C5857-3F7B-4D0B-8304-BFF1907D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1F1CC5-9F6B-44CD-8503-2D8E6A6D5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54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281F9-EDAF-411C-BAF0-E997C8C9F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DA76EF-5AA6-475F-9491-4F6164614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A0E30-0110-45C7-8DF6-074E5B261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62FC-D204-4280-8A64-258DE84CB186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6CC2C3-3AB9-4C5B-8F1C-9FC2BA40B8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138ACA-B902-4DD4-A0DF-917196B93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9735-BA9A-4417-9792-4373002AA0C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70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1FDFB53-6AB7-454D-A84D-E2A381E44C4A}"/>
              </a:ext>
            </a:extLst>
          </p:cNvPr>
          <p:cNvSpPr/>
          <p:nvPr/>
        </p:nvSpPr>
        <p:spPr>
          <a:xfrm>
            <a:off x="361950" y="477967"/>
            <a:ext cx="11430000" cy="2275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8135" indent="-11430" algn="ctr">
              <a:lnSpc>
                <a:spcPct val="186000"/>
              </a:lnSpc>
              <a:spcBef>
                <a:spcPts val="195"/>
              </a:spcBef>
              <a:spcAft>
                <a:spcPts val="40"/>
              </a:spcAft>
            </a:pPr>
            <a:r>
              <a:rPr lang="uk-UA" sz="40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«</a:t>
            </a:r>
            <a:r>
              <a:rPr lang="uk-UA" sz="4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 ІНКЛЮЗИВНОГО НАВЧАННЯ </a:t>
            </a:r>
            <a:endParaRPr lang="en-US" sz="4000" b="1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18135" indent="-11430" algn="ctr">
              <a:lnSpc>
                <a:spcPct val="186000"/>
              </a:lnSpc>
              <a:spcBef>
                <a:spcPts val="195"/>
              </a:spcBef>
              <a:spcAft>
                <a:spcPts val="40"/>
              </a:spcAft>
            </a:pPr>
            <a:r>
              <a:rPr lang="uk-UA" sz="4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ЗАКЛАДАХ ОСВІТИ</a:t>
            </a:r>
            <a:r>
              <a:rPr lang="uk-UA" sz="4000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Ink Free" panose="03080402000500000000" pitchFamily="66" charset="0"/>
                <a:ea typeface="Microsoft Sans Serif" panose="020B0604020202020204" pitchFamily="34" charset="0"/>
              </a:rPr>
              <a:t>»</a:t>
            </a:r>
            <a:endParaRPr lang="ru-RU" sz="4000" b="1" dirty="0">
              <a:ln w="0"/>
              <a:solidFill>
                <a:schemeClr val="tx2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Ink Free" panose="03080402000500000000" pitchFamily="66" charset="0"/>
              <a:ea typeface="Microsoft Sans Serif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37764FE-179F-4D96-A71C-7DB75C87D8B3}"/>
              </a:ext>
            </a:extLst>
          </p:cNvPr>
          <p:cNvSpPr/>
          <p:nvPr/>
        </p:nvSpPr>
        <p:spPr>
          <a:xfrm>
            <a:off x="-1162049" y="-170275"/>
            <a:ext cx="7553324" cy="783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marR="318135" algn="r">
              <a:lnSpc>
                <a:spcPct val="186000"/>
              </a:lnSpc>
              <a:spcBef>
                <a:spcPts val="195"/>
              </a:spcBef>
              <a:spcAft>
                <a:spcPts val="40"/>
              </a:spcAft>
              <a:tabLst>
                <a:tab pos="714375" algn="l"/>
              </a:tabLst>
            </a:pP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Тетяна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ШУЛЬГА</a:t>
            </a: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, </a:t>
            </a:r>
            <a:r>
              <a:rPr lang="uk-UA" sz="28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канд</a:t>
            </a: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Microsoft Sans Serif" panose="020B0604020202020204" pitchFamily="34" charset="0"/>
              </a:rPr>
              <a:t>. пед. наук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7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6A0667D-F993-F2FB-38D7-486D9C8AE6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86268"/>
              </p:ext>
            </p:extLst>
          </p:nvPr>
        </p:nvGraphicFramePr>
        <p:xfrm>
          <a:off x="1263194" y="88072"/>
          <a:ext cx="5260156" cy="334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087F617-2F88-2AF3-050A-D06B7B1E325A}"/>
              </a:ext>
            </a:extLst>
          </p:cNvPr>
          <p:cNvSpPr txBox="1"/>
          <p:nvPr/>
        </p:nvSpPr>
        <p:spPr>
          <a:xfrm>
            <a:off x="6645896" y="267330"/>
            <a:ext cx="5194169" cy="2985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Модифікації 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змінюють </a:t>
            </a: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		              </a:t>
            </a: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228600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 тривалості періоду навчання;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228600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суттєва зміна освітнього середовища, змісту, ресурсів і матеріалів;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228600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представлення завдань;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v"/>
              <a:tabLst>
                <a:tab pos="228600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способи оцінювання. </a:t>
            </a:r>
            <a:endParaRPr lang="uk-UA" sz="2000" b="1" dirty="0">
              <a:latin typeface="Ink Free" panose="03080402000500000000" pitchFamily="66" charset="0"/>
            </a:endParaRPr>
          </a:p>
        </p:txBody>
      </p:sp>
      <p:sp>
        <p:nvSpPr>
          <p:cNvPr id="14" name="Пляма: 8 точок 13">
            <a:extLst>
              <a:ext uri="{FF2B5EF4-FFF2-40B4-BE49-F238E27FC236}">
                <a16:creationId xmlns:a16="http://schemas.microsoft.com/office/drawing/2014/main" id="{E8489A3D-DA39-A221-CEF7-DBC097575899}"/>
              </a:ext>
            </a:extLst>
          </p:cNvPr>
          <p:cNvSpPr/>
          <p:nvPr/>
        </p:nvSpPr>
        <p:spPr>
          <a:xfrm>
            <a:off x="546755" y="3429000"/>
            <a:ext cx="2894029" cy="2102178"/>
          </a:xfrm>
          <a:prstGeom prst="irregularSeal1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Ink Free" panose="03080402000500000000" pitchFamily="66" charset="0"/>
              </a:rPr>
              <a:t>Допоміжні технології</a:t>
            </a:r>
          </a:p>
        </p:txBody>
      </p:sp>
      <p:sp>
        <p:nvSpPr>
          <p:cNvPr id="16" name="Пляма: 14 точок 15">
            <a:extLst>
              <a:ext uri="{FF2B5EF4-FFF2-40B4-BE49-F238E27FC236}">
                <a16:creationId xmlns:a16="http://schemas.microsoft.com/office/drawing/2014/main" id="{668B5CAA-0A07-1E1C-384C-D92CA9EA31AB}"/>
              </a:ext>
            </a:extLst>
          </p:cNvPr>
          <p:cNvSpPr/>
          <p:nvPr/>
        </p:nvSpPr>
        <p:spPr>
          <a:xfrm>
            <a:off x="6374093" y="3429000"/>
            <a:ext cx="3242821" cy="1736888"/>
          </a:xfrm>
          <a:prstGeom prst="irregularSeal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atin typeface="Ink Free" panose="03080402000500000000" pitchFamily="66" charset="0"/>
              </a:rPr>
              <a:t>Ресурсна кімната</a:t>
            </a:r>
          </a:p>
        </p:txBody>
      </p:sp>
      <p:sp>
        <p:nvSpPr>
          <p:cNvPr id="17" name="Усміхнене обличчя 16">
            <a:extLst>
              <a:ext uri="{FF2B5EF4-FFF2-40B4-BE49-F238E27FC236}">
                <a16:creationId xmlns:a16="http://schemas.microsoft.com/office/drawing/2014/main" id="{0D25BB71-1DD5-4816-249B-B90125FB0DC1}"/>
              </a:ext>
            </a:extLst>
          </p:cNvPr>
          <p:cNvSpPr/>
          <p:nvPr/>
        </p:nvSpPr>
        <p:spPr>
          <a:xfrm>
            <a:off x="3893272" y="4879828"/>
            <a:ext cx="2375555" cy="173688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rgbClr val="002060"/>
              </a:solidFill>
              <a:latin typeface="Ink Free" panose="03080402000500000000" pitchFamily="66" charset="0"/>
            </a:endParaRPr>
          </a:p>
          <a:p>
            <a:pPr algn="ctr"/>
            <a:r>
              <a:rPr lang="uk-UA" b="1" dirty="0" err="1">
                <a:solidFill>
                  <a:srgbClr val="002060"/>
                </a:solidFill>
                <a:latin typeface="Ink Free" panose="03080402000500000000" pitchFamily="66" charset="0"/>
              </a:rPr>
              <a:t>Медіатека</a:t>
            </a:r>
            <a:r>
              <a:rPr lang="uk-UA" b="1" dirty="0">
                <a:solidFill>
                  <a:srgbClr val="002060"/>
                </a:solidFill>
                <a:latin typeface="Ink Free" panose="030804020005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485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3449856-9C33-BCC9-4FF5-D6EBEF624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5" y="1528151"/>
            <a:ext cx="8427562" cy="53298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8BEB58-C1FB-BA3C-4699-22653812CF75}"/>
              </a:ext>
            </a:extLst>
          </p:cNvPr>
          <p:cNvSpPr txBox="1"/>
          <p:nvPr/>
        </p:nvSpPr>
        <p:spPr>
          <a:xfrm>
            <a:off x="1406950" y="204736"/>
            <a:ext cx="68037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Педагогічна ДЕОНТОЛОГІЯ </a:t>
            </a: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– наука про професійну поведінку педагогічного працівника, про його обов’язок</a:t>
            </a:r>
            <a:endParaRPr lang="uk-UA" sz="2400" b="1" dirty="0">
              <a:solidFill>
                <a:srgbClr val="002060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CBAB96-B1CD-0E48-E6AE-A40AC9243E6B}"/>
              </a:ext>
            </a:extLst>
          </p:cNvPr>
          <p:cNvSpPr txBox="1"/>
          <p:nvPr/>
        </p:nvSpPr>
        <p:spPr>
          <a:xfrm>
            <a:off x="8738646" y="1255600"/>
            <a:ext cx="3110845" cy="3731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 </a:t>
            </a:r>
            <a:r>
              <a:rPr lang="uk-UA" sz="1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ВЗАЄМОДІЇ </a:t>
            </a:r>
          </a:p>
          <a:p>
            <a:r>
              <a:rPr lang="uk-UA" sz="1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викладача з учнями з ООП: </a:t>
            </a:r>
          </a:p>
          <a:p>
            <a:endParaRPr lang="uk-UA" sz="1400" b="1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Гуманність і повага до учня 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Милосердя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Емпатія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Толерантність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Педагогічна справедливість 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Педагогічний оптимізм </a:t>
            </a:r>
            <a:endParaRPr lang="uk-UA" sz="1400" b="1" dirty="0">
              <a:solidFill>
                <a:schemeClr val="accent6">
                  <a:lumMod val="50000"/>
                </a:schemeClr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1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059E11-0087-B707-F78D-9208FAE57172}"/>
              </a:ext>
            </a:extLst>
          </p:cNvPr>
          <p:cNvSpPr txBox="1"/>
          <p:nvPr/>
        </p:nvSpPr>
        <p:spPr>
          <a:xfrm>
            <a:off x="2450968" y="330186"/>
            <a:ext cx="930425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Психолого-педагогічний супровід 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– це комплексна система заходів з організації освітнього процесу і розвитку дитини</a:t>
            </a:r>
            <a:endParaRPr lang="uk-UA" sz="2800" b="1" dirty="0">
              <a:latin typeface="Ink Free" panose="03080402000500000000" pitchFamily="66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8FEA1AF-C124-5526-64CF-FD073598C1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7440099"/>
              </p:ext>
            </p:extLst>
          </p:nvPr>
        </p:nvGraphicFramePr>
        <p:xfrm>
          <a:off x="129618" y="1489435"/>
          <a:ext cx="8354506" cy="51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Хмара 5">
            <a:extLst>
              <a:ext uri="{FF2B5EF4-FFF2-40B4-BE49-F238E27FC236}">
                <a16:creationId xmlns:a16="http://schemas.microsoft.com/office/drawing/2014/main" id="{5DCABC6A-1E43-36EA-DEE9-B383846B3ADB}"/>
              </a:ext>
            </a:extLst>
          </p:cNvPr>
          <p:cNvSpPr/>
          <p:nvPr/>
        </p:nvSpPr>
        <p:spPr>
          <a:xfrm>
            <a:off x="8484124" y="1366887"/>
            <a:ext cx="2017336" cy="1725105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002060"/>
                </a:solidFill>
                <a:latin typeface="Ink Free" panose="03080402000500000000" pitchFamily="66" charset="0"/>
              </a:rPr>
              <a:t>Ефективна взаємодія</a:t>
            </a:r>
          </a:p>
        </p:txBody>
      </p:sp>
      <p:sp>
        <p:nvSpPr>
          <p:cNvPr id="7" name="Серце 6">
            <a:extLst>
              <a:ext uri="{FF2B5EF4-FFF2-40B4-BE49-F238E27FC236}">
                <a16:creationId xmlns:a16="http://schemas.microsoft.com/office/drawing/2014/main" id="{75EE2B0D-CF43-1EB3-9179-794961DE9345}"/>
              </a:ext>
            </a:extLst>
          </p:cNvPr>
          <p:cNvSpPr/>
          <p:nvPr/>
        </p:nvSpPr>
        <p:spPr>
          <a:xfrm>
            <a:off x="9549354" y="3429000"/>
            <a:ext cx="2394408" cy="1474939"/>
          </a:xfrm>
          <a:prstGeom prst="heart">
            <a:avLst/>
          </a:prstGeom>
          <a:solidFill>
            <a:srgbClr val="C642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rgbClr val="002060"/>
                </a:solidFill>
                <a:latin typeface="Ink Free" panose="03080402000500000000" pitchFamily="66" charset="0"/>
              </a:rPr>
              <a:t>Особистіна</a:t>
            </a:r>
            <a:r>
              <a:rPr lang="uk-UA" dirty="0">
                <a:solidFill>
                  <a:srgbClr val="002060"/>
                </a:solidFill>
                <a:latin typeface="Ink Free" panose="03080402000500000000" pitchFamily="66" charset="0"/>
              </a:rPr>
              <a:t> орієнтація</a:t>
            </a:r>
          </a:p>
        </p:txBody>
      </p:sp>
    </p:spTree>
    <p:extLst>
      <p:ext uri="{BB962C8B-B14F-4D97-AF65-F5344CB8AC3E}">
        <p14:creationId xmlns:p14="http://schemas.microsoft.com/office/powerpoint/2010/main" val="36254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3EA8010-F1DA-42DF-951A-DE2116AAD590}"/>
              </a:ext>
            </a:extLst>
          </p:cNvPr>
          <p:cNvSpPr/>
          <p:nvPr/>
        </p:nvSpPr>
        <p:spPr>
          <a:xfrm>
            <a:off x="962358" y="950893"/>
            <a:ext cx="7965642" cy="1488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  <a:ea typeface="Calibri" panose="020F0502020204030204" pitchFamily="34" charset="0"/>
              </a:rPr>
              <a:t>ДЯКУЮ  ЗА  УВАГУ! </a:t>
            </a:r>
            <a:endParaRPr lang="ru-RU" sz="6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6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2">
            <a:extLst>
              <a:ext uri="{FF2B5EF4-FFF2-40B4-BE49-F238E27FC236}">
                <a16:creationId xmlns:a16="http://schemas.microsoft.com/office/drawing/2014/main" id="{488E1EE6-F699-2917-B48F-9D0344A1BA5E}"/>
              </a:ext>
            </a:extLst>
          </p:cNvPr>
          <p:cNvSpPr/>
          <p:nvPr/>
        </p:nvSpPr>
        <p:spPr>
          <a:xfrm>
            <a:off x="1414021" y="477967"/>
            <a:ext cx="8776354" cy="675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Світовий досвід інклюзивного навчання</a:t>
            </a:r>
            <a:endParaRPr lang="uk-UA" sz="3600" dirty="0">
              <a:solidFill>
                <a:srgbClr val="00B05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4FD79F30-C02B-F5C4-BFF7-115A7928C09D}"/>
              </a:ext>
            </a:extLst>
          </p:cNvPr>
          <p:cNvSpPr/>
          <p:nvPr/>
        </p:nvSpPr>
        <p:spPr>
          <a:xfrm>
            <a:off x="10086679" y="750894"/>
            <a:ext cx="1914231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u="sng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США</a:t>
            </a:r>
            <a:endParaRPr lang="uk-UA" sz="2800" u="sng" dirty="0">
              <a:solidFill>
                <a:srgbClr val="FF000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2E14D4-1068-0CC2-3A37-959F2C57AB94}"/>
              </a:ext>
            </a:extLst>
          </p:cNvPr>
          <p:cNvSpPr txBox="1"/>
          <p:nvPr/>
        </p:nvSpPr>
        <p:spPr>
          <a:xfrm>
            <a:off x="435988" y="1467927"/>
            <a:ext cx="1015973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1990 р.  </a:t>
            </a:r>
            <a:r>
              <a:rPr lang="uk-UA" sz="2800" b="1" dirty="0">
                <a:latin typeface="Ink Free" panose="03080402000500000000" pitchFamily="66" charset="0"/>
                <a:ea typeface="Calibri" panose="020F0502020204030204" pitchFamily="34" charset="0"/>
              </a:rPr>
              <a:t>- 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Закон «Про освіту осіб з ООП» (IDEA) </a:t>
            </a:r>
          </a:p>
          <a:p>
            <a:r>
              <a:rPr lang="uk-UA" sz="2800" b="1" dirty="0">
                <a:latin typeface="Ink Free" panose="03080402000500000000" pitchFamily="66" charset="0"/>
                <a:ea typeface="Calibri" panose="020F0502020204030204" pitchFamily="34" charset="0"/>
              </a:rPr>
              <a:t>          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(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Individuals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with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Disabilities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Education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Improvement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Act</a:t>
            </a:r>
            <a:r>
              <a:rPr lang="uk-UA" sz="2800" b="1" dirty="0">
                <a:latin typeface="Ink Free" panose="03080402000500000000" pitchFamily="66" charset="0"/>
                <a:ea typeface="Calibri" panose="020F0502020204030204" pitchFamily="34" charset="0"/>
              </a:rPr>
              <a:t>)</a:t>
            </a:r>
            <a:endParaRPr lang="uk-UA" sz="2800" b="1" dirty="0">
              <a:latin typeface="Ink Free" panose="030804020005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DF8F0A-9D24-F7B6-E32B-8C36922CC57E}"/>
              </a:ext>
            </a:extLst>
          </p:cNvPr>
          <p:cNvSpPr txBox="1"/>
          <p:nvPr/>
        </p:nvSpPr>
        <p:spPr>
          <a:xfrm>
            <a:off x="435989" y="4166261"/>
            <a:ext cx="7105454" cy="2165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731520" algn="l"/>
              </a:tabLst>
            </a:pPr>
            <a:r>
              <a:rPr lang="uk-UA" sz="20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шість принципів надання інклюзивних послуг: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  <a:tabLst>
                <a:tab pos="73152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Безоплатне здобуття освіти відповідного рівня.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  <a:tabLst>
                <a:tab pos="73152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Належне оцінювання можливостей і досягнень дитини.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  <a:tabLst>
                <a:tab pos="73152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 індивідуального навчального плану.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  <a:tabLst>
                <a:tab pos="73152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 сприятливого освітнього середовища: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731520" algn="l"/>
              </a:tabLs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5.Участь батьків у прийнятті рішень.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90C711-E20C-839E-2323-F05C030133D7}"/>
              </a:ext>
            </a:extLst>
          </p:cNvPr>
          <p:cNvSpPr txBox="1"/>
          <p:nvPr/>
        </p:nvSpPr>
        <p:spPr>
          <a:xfrm>
            <a:off x="502762" y="3328296"/>
            <a:ext cx="50590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Центр технічної допомоги і збору інформації про дітей з ООП</a:t>
            </a:r>
            <a:endParaRPr lang="uk-UA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43153C-2FF7-DD36-D79A-AF4BC683FCAB}"/>
              </a:ext>
            </a:extLst>
          </p:cNvPr>
          <p:cNvSpPr txBox="1"/>
          <p:nvPr/>
        </p:nvSpPr>
        <p:spPr>
          <a:xfrm>
            <a:off x="8748074" y="2490331"/>
            <a:ext cx="30079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відсутність спеціальних шкіл</a:t>
            </a:r>
            <a:endParaRPr lang="uk-UA" b="1" dirty="0">
              <a:solidFill>
                <a:srgbClr val="002060"/>
              </a:solidFill>
              <a:latin typeface="Ink Free" panose="03080402000500000000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34485F-D35C-5CA7-8F28-E1B3A085EDAF}"/>
              </a:ext>
            </a:extLst>
          </p:cNvPr>
          <p:cNvSpPr txBox="1"/>
          <p:nvPr/>
        </p:nvSpPr>
        <p:spPr>
          <a:xfrm>
            <a:off x="9137519" y="3651461"/>
            <a:ext cx="28633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731520" algn="l"/>
              </a:tabLst>
            </a:pPr>
            <a:r>
              <a:rPr lang="uk-UA" sz="18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 навчання: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731520" algn="l"/>
              </a:tabLst>
            </a:pPr>
            <a:r>
              <a:rPr lang="uk-UA" sz="1800" b="1" i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групову,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731520" algn="l"/>
              </a:tabLst>
            </a:pPr>
            <a:r>
              <a:rPr lang="uk-UA" sz="1800" b="1" i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індивідуальна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731520" algn="l"/>
              </a:tabLst>
            </a:pPr>
            <a:r>
              <a:rPr lang="uk-UA" sz="1800" b="1" i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домашня</a:t>
            </a:r>
            <a:r>
              <a:rPr lang="uk-UA" sz="18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400" b="1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D33FADB-26C6-07D1-C3B4-4F671210F579}"/>
              </a:ext>
            </a:extLst>
          </p:cNvPr>
          <p:cNvSpPr txBox="1"/>
          <p:nvPr/>
        </p:nvSpPr>
        <p:spPr>
          <a:xfrm>
            <a:off x="6096000" y="2866631"/>
            <a:ext cx="28633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+ 15% фінансування на освіту на кожну дитину </a:t>
            </a:r>
          </a:p>
          <a:p>
            <a:pPr algn="ctr"/>
            <a:r>
              <a:rPr lang="uk-UA" sz="1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з ООП</a:t>
            </a:r>
            <a:endParaRPr lang="uk-UA" b="1" dirty="0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69AA8E-49E3-9363-5E67-4B91FDCB4839}"/>
              </a:ext>
            </a:extLst>
          </p:cNvPr>
          <p:cNvSpPr txBox="1"/>
          <p:nvPr/>
        </p:nvSpPr>
        <p:spPr>
          <a:xfrm>
            <a:off x="502762" y="2736553"/>
            <a:ext cx="52852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Національний освітній центр для дітей з ООП</a:t>
            </a:r>
            <a:endParaRPr lang="uk-UA" sz="2000" b="1" dirty="0">
              <a:solidFill>
                <a:srgbClr val="002060"/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0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6F490D9-8CE5-AA78-0473-AD3210430CBA}"/>
              </a:ext>
            </a:extLst>
          </p:cNvPr>
          <p:cNvSpPr txBox="1"/>
          <p:nvPr/>
        </p:nvSpPr>
        <p:spPr>
          <a:xfrm>
            <a:off x="1404595" y="319651"/>
            <a:ext cx="10162094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206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РІВНІ </a:t>
            </a: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УПРАВЛІННЯ ІНКЛЮЗИВНОЮ ОСВІТОЮ: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вищий рівень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Верховна Рада України, Президент України, Кабінет Міністрів України</a:t>
            </a:r>
            <a:endParaRPr lang="uk-UA" sz="2000" b="1" dirty="0">
              <a:solidFill>
                <a:srgbClr val="00B05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центральний рівень 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МОН</a:t>
            </a: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(директорат інклюзивної та позашкільної освіти у взаємодії з ДУ «Інститут модернізації змісту освіти», Науково-методичний центр практичної психології і соціальної роботи НАПНУ, Інститут спеціальної педагогіки НАПНУ, НАЗЯВО)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Міністерство соціальної політики України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Міністерство охорони здоров’я України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Міністерство регіонального розвитку, будівництва та ЖКГ України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uk-UA" sz="20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Міністерство фінансів України</a:t>
            </a:r>
            <a:endParaRPr lang="uk-UA" sz="2000" b="1" dirty="0">
              <a:solidFill>
                <a:srgbClr val="00B05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rgbClr val="FF0000"/>
                </a:solidFill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ісцевий рівень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місцеві держадміністрації, виконавчі органи місцевих </a:t>
            </a:r>
          </a:p>
          <a:p>
            <a:pPr lvl="1" algn="just"/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і районних у містах рад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ресурсний центр підтримки інклюзивної освіти</a:t>
            </a:r>
            <a:endParaRPr lang="uk-UA" sz="2000" b="1" dirty="0">
              <a:latin typeface="Ink Free" panose="03080402000500000000" pitchFamily="66" charset="0"/>
              <a:ea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громадські об’єднання</a:t>
            </a:r>
            <a:endParaRPr lang="uk-UA" sz="2000" b="1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1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F108420-2C85-4EE7-B854-8CE6A563980E}"/>
              </a:ext>
            </a:extLst>
          </p:cNvPr>
          <p:cNvSpPr/>
          <p:nvPr/>
        </p:nvSpPr>
        <p:spPr>
          <a:xfrm>
            <a:off x="626269" y="1322686"/>
            <a:ext cx="10939462" cy="964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75AFBD-6389-B925-01E7-4FDAD977634C}"/>
              </a:ext>
            </a:extLst>
          </p:cNvPr>
          <p:cNvSpPr txBox="1"/>
          <p:nvPr/>
        </p:nvSpPr>
        <p:spPr>
          <a:xfrm>
            <a:off x="1121791" y="613469"/>
            <a:ext cx="1074655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40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СОЦІООСВІТНЄ ПАРТНЕРСТВО</a:t>
            </a:r>
            <a:r>
              <a:rPr lang="uk-UA" sz="2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</a:t>
            </a:r>
            <a:r>
              <a:rPr lang="uk-UA" sz="28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у сфері інклюзивної освіти – внутрішньовідомча та міжвідомча взаємодія суб’єкта системи управління інклюзивної освіти в системі державного і громадського секторів, спрямована на розробку, ухвалення і реалізацію рішень щодо розвитку, навчання та виховання дітей з ООП в умовах інклюзії</a:t>
            </a:r>
            <a:endParaRPr lang="uk-UA" sz="2800" b="1" dirty="0">
              <a:latin typeface="Ink Free" panose="03080402000500000000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3E3378-1E4A-E105-BE06-C4CB7416600C}"/>
              </a:ext>
            </a:extLst>
          </p:cNvPr>
          <p:cNvSpPr txBox="1"/>
          <p:nvPr/>
        </p:nvSpPr>
        <p:spPr>
          <a:xfrm>
            <a:off x="1444659" y="3592978"/>
            <a:ext cx="78690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Структура </a:t>
            </a:r>
            <a:r>
              <a:rPr lang="uk-UA" sz="2800" b="1" dirty="0" err="1">
                <a:solidFill>
                  <a:srgbClr val="00B05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соціоосвітнього</a:t>
            </a:r>
            <a:r>
              <a:rPr lang="uk-UA" sz="2800" b="1" dirty="0">
                <a:solidFill>
                  <a:srgbClr val="00B05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 партнерства </a:t>
            </a:r>
          </a:p>
          <a:p>
            <a:pPr algn="ctr"/>
            <a:r>
              <a:rPr lang="uk-UA" sz="2800" b="1" dirty="0">
                <a:solidFill>
                  <a:srgbClr val="00B05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у сфері інклюзивної  освіти:</a:t>
            </a:r>
            <a:endParaRPr lang="uk-UA" sz="2800" b="1" dirty="0">
              <a:solidFill>
                <a:srgbClr val="00B050"/>
              </a:solidFill>
              <a:latin typeface="Ink Free" panose="03080402000500000000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F31D94-F2A2-7D03-5433-4FA210D01DBC}"/>
              </a:ext>
            </a:extLst>
          </p:cNvPr>
          <p:cNvSpPr txBox="1"/>
          <p:nvPr/>
        </p:nvSpPr>
        <p:spPr>
          <a:xfrm>
            <a:off x="626269" y="4667267"/>
            <a:ext cx="7341123" cy="1974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400" b="1" i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інституційне партнерство</a:t>
            </a:r>
            <a:r>
              <a:rPr lang="uk-UA" sz="2400" b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400" b="1" i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державно-громадське партнерство</a:t>
            </a:r>
            <a:r>
              <a:rPr lang="uk-UA" sz="2400" b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400" b="1" i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міжвідомче партнерство</a:t>
            </a:r>
            <a:r>
              <a:rPr lang="uk-UA" sz="2400" b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2400" b="1" i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міждержавне партнерство</a:t>
            </a:r>
            <a:r>
              <a:rPr lang="uk-UA" sz="2400" b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275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393B47-C18B-2DC5-07DA-F5C67EA795C5}"/>
              </a:ext>
            </a:extLst>
          </p:cNvPr>
          <p:cNvSpPr txBox="1"/>
          <p:nvPr/>
        </p:nvSpPr>
        <p:spPr>
          <a:xfrm>
            <a:off x="322868" y="2922310"/>
            <a:ext cx="7369404" cy="3544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СКЛАДНИКИ СИСТЕМИ ОСВІТИ: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дошкільна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повна загальна середня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позашкільна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спеціалізована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професійна (професійно-технічна)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фахова </a:t>
            </a:r>
            <a:r>
              <a:rPr lang="uk-UA" sz="2400" b="1" dirty="0" err="1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передвища</a:t>
            </a: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вища освіта; </a:t>
            </a:r>
          </a:p>
          <a:p>
            <a:pPr algn="just">
              <a:tabLst>
                <a:tab pos="2286000" algn="l"/>
              </a:tabLst>
            </a:pPr>
            <a:r>
              <a:rPr lang="uk-UA" sz="2400" b="1" dirty="0">
                <a:solidFill>
                  <a:schemeClr val="accent1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• освіта дорослих, у тому числі післядипломна освіта.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2201A5-4096-4234-A4C3-259E4413F2EE}"/>
              </a:ext>
            </a:extLst>
          </p:cNvPr>
          <p:cNvSpPr txBox="1"/>
          <p:nvPr/>
        </p:nvSpPr>
        <p:spPr>
          <a:xfrm>
            <a:off x="1404594" y="292479"/>
            <a:ext cx="1026579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заклади освіти </a:t>
            </a:r>
            <a:r>
              <a:rPr lang="uk-UA" sz="32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у разі звернення </a:t>
            </a:r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особи з ООП </a:t>
            </a:r>
            <a:endParaRPr lang="uk-UA" sz="3200" b="1" dirty="0">
              <a:solidFill>
                <a:srgbClr val="00B050"/>
              </a:solidFill>
              <a:latin typeface="Ink Free" panose="03080402000500000000" pitchFamily="66" charset="0"/>
              <a:ea typeface="Calibri" panose="020F0502020204030204" pitchFamily="34" charset="0"/>
            </a:endParaRPr>
          </a:p>
          <a:p>
            <a:pPr algn="ctr"/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або її батьків утворюють </a:t>
            </a:r>
          </a:p>
          <a:p>
            <a:pPr algn="ctr"/>
            <a:r>
              <a:rPr lang="uk-UA" sz="3200" b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інклюзивні та/або спеціальні групи і класи </a:t>
            </a:r>
          </a:p>
          <a:p>
            <a:pPr algn="ctr"/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для навчання дітей з ООП в обов’язковому порядку </a:t>
            </a:r>
          </a:p>
          <a:p>
            <a:pPr algn="ctr"/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+ </a:t>
            </a:r>
            <a:r>
              <a:rPr lang="uk-UA" sz="3200" b="1" i="1" dirty="0">
                <a:solidFill>
                  <a:srgbClr val="0070C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спеціальні заклади освіти</a:t>
            </a:r>
            <a:endParaRPr lang="uk-UA" sz="3200" b="1" dirty="0">
              <a:solidFill>
                <a:srgbClr val="0070C0"/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9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1621BC-1104-DA95-CB1A-67DA8DA41554}"/>
              </a:ext>
            </a:extLst>
          </p:cNvPr>
          <p:cNvSpPr txBox="1"/>
          <p:nvPr/>
        </p:nvSpPr>
        <p:spPr>
          <a:xfrm>
            <a:off x="1357460" y="269492"/>
            <a:ext cx="50527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З</a:t>
            </a:r>
            <a:r>
              <a:rPr lang="uk-UA" sz="2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аклади дошкільної </a:t>
            </a:r>
            <a:r>
              <a:rPr lang="uk-UA" sz="2800" b="1" dirty="0">
                <a:solidFill>
                  <a:srgbClr val="FF000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освіти </a:t>
            </a:r>
          </a:p>
          <a:p>
            <a:r>
              <a:rPr lang="uk-UA" sz="2800" b="1" dirty="0">
                <a:solidFill>
                  <a:srgbClr val="FF0000"/>
                </a:solidFill>
                <a:latin typeface="Ink Free" panose="03080402000500000000" pitchFamily="66" charset="0"/>
                <a:ea typeface="Calibri" panose="020F0502020204030204" pitchFamily="34" charset="0"/>
              </a:rPr>
              <a:t>для дітей з ООП </a:t>
            </a:r>
            <a:endParaRPr lang="uk-UA" sz="2800" b="1" dirty="0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A37A86-D77A-4E0A-13FE-35820D63DAC5}"/>
              </a:ext>
            </a:extLst>
          </p:cNvPr>
          <p:cNvSpPr txBox="1"/>
          <p:nvPr/>
        </p:nvSpPr>
        <p:spPr>
          <a:xfrm>
            <a:off x="212105" y="1223599"/>
            <a:ext cx="6094428" cy="3029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заклад дошкільної освіти (ясла-садок)</a:t>
            </a:r>
            <a:r>
              <a:rPr lang="uk-UA" sz="2000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компенсуючого типу для дітей з ООП віком від двох до семи (восьми) років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будинок дитини</a:t>
            </a:r>
            <a:r>
              <a:rPr lang="uk-UA" sz="2000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заклад дошкільної освіти (ясла-садок) комбінованого типу для дітей віком від одного до шести (семи, восьми) років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розвитку дитини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5C70AB-9D12-E237-A6FC-B90019468C8B}"/>
              </a:ext>
            </a:extLst>
          </p:cNvPr>
          <p:cNvSpPr txBox="1"/>
          <p:nvPr/>
        </p:nvSpPr>
        <p:spPr>
          <a:xfrm>
            <a:off x="6306533" y="269492"/>
            <a:ext cx="5627802" cy="1006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28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Заклади загальної середньої освіти для дітей з ООП</a:t>
            </a:r>
            <a:endParaRPr lang="uk-UA" sz="2800" dirty="0">
              <a:solidFill>
                <a:srgbClr val="00B05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C1DD45-B367-E5F7-E9F8-1D15F9B5F09A}"/>
              </a:ext>
            </a:extLst>
          </p:cNvPr>
          <p:cNvSpPr txBox="1"/>
          <p:nvPr/>
        </p:nvSpPr>
        <p:spPr>
          <a:xfrm>
            <a:off x="6505674" y="1276371"/>
            <a:ext cx="5229519" cy="2575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початкова школа</a:t>
            </a:r>
            <a:r>
              <a:rPr lang="uk-UA" sz="2000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гімназія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ліцей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школа</a:t>
            </a:r>
            <a:endParaRPr lang="uk-UA" sz="2000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санаторна школа</a:t>
            </a:r>
            <a:r>
              <a:rPr lang="uk-UA" sz="2000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навчально-реабілітаційний центр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3C4412-D9BA-3858-6237-E029B4F6B968}"/>
              </a:ext>
            </a:extLst>
          </p:cNvPr>
          <p:cNvSpPr txBox="1"/>
          <p:nvPr/>
        </p:nvSpPr>
        <p:spPr>
          <a:xfrm>
            <a:off x="61276" y="5816921"/>
            <a:ext cx="82767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286000" algn="l"/>
              </a:tabLst>
            </a:pP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Ресурсний центр підтримки інклюзивної освіти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</a:p>
          <a:p>
            <a:pPr algn="ctr">
              <a:tabLst>
                <a:tab pos="2286000" algn="l"/>
              </a:tabLst>
            </a:pPr>
            <a:r>
              <a:rPr lang="uk-UA" sz="2400" b="1" dirty="0">
                <a:latin typeface="Ink Free" panose="03080402000500000000" pitchFamily="66" charset="0"/>
                <a:ea typeface="Calibri" panose="020F0502020204030204" pitchFamily="34" charset="0"/>
              </a:rPr>
              <a:t>м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етодичне й аналітичне забезпечення діяльності ІРЦ</a:t>
            </a:r>
            <a:endParaRPr lang="uk-UA" sz="2400" b="1" dirty="0"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2FAB63-6462-0F3E-A1D7-E8886139BCE7}"/>
              </a:ext>
            </a:extLst>
          </p:cNvPr>
          <p:cNvSpPr txBox="1"/>
          <p:nvPr/>
        </p:nvSpPr>
        <p:spPr>
          <a:xfrm>
            <a:off x="316388" y="4332790"/>
            <a:ext cx="9600609" cy="1572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ІНКЛЮЗИВНО-РЕСУРСНИЙ ЦЕНТР</a:t>
            </a: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установа, що проводить комплексну </a:t>
            </a:r>
            <a:r>
              <a:rPr lang="uk-UA" sz="2000" b="1" dirty="0" err="1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психологопедагогічну</a:t>
            </a: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 оцінку розвитку дитини, надає дітям з ООП психолого-педагогічні, корекційно-розвиткові послуги і забезпечує їх системний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0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кваліфікований супровід</a:t>
            </a:r>
            <a:endParaRPr lang="uk-UA" sz="2000" b="1" dirty="0">
              <a:solidFill>
                <a:srgbClr val="00206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95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36C2B8E-C257-2993-9C43-29F8E142C9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491" b="12101"/>
          <a:stretch/>
        </p:blipFill>
        <p:spPr>
          <a:xfrm>
            <a:off x="169682" y="683442"/>
            <a:ext cx="6107469" cy="60425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F50D9A-A5F2-FAF8-8D82-27C1BF986FB7}"/>
              </a:ext>
            </a:extLst>
          </p:cNvPr>
          <p:cNvSpPr txBox="1"/>
          <p:nvPr/>
        </p:nvSpPr>
        <p:spPr>
          <a:xfrm>
            <a:off x="2491033" y="340863"/>
            <a:ext cx="6094428" cy="481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Міжгалузева підтримка дітей з ООП</a:t>
            </a:r>
            <a:endParaRPr lang="uk-UA" sz="2400" dirty="0">
              <a:solidFill>
                <a:srgbClr val="FF000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9468DA9-B3B9-E935-7F24-886D5FEC50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783"/>
          <a:stretch/>
        </p:blipFill>
        <p:spPr>
          <a:xfrm>
            <a:off x="6672410" y="1046702"/>
            <a:ext cx="5219700" cy="40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1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BADFAB-8078-6832-E9B9-1C8D8926C291}"/>
              </a:ext>
            </a:extLst>
          </p:cNvPr>
          <p:cNvSpPr txBox="1"/>
          <p:nvPr/>
        </p:nvSpPr>
        <p:spPr>
          <a:xfrm>
            <a:off x="3048786" y="397424"/>
            <a:ext cx="6094428" cy="610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solidFill>
                  <a:srgbClr val="00B05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Інклюзивне освітнє середовище</a:t>
            </a:r>
            <a:endParaRPr lang="uk-UA" sz="3200" dirty="0">
              <a:solidFill>
                <a:srgbClr val="00B050"/>
              </a:solidFill>
              <a:effectLst/>
              <a:latin typeface="Ink Free" panose="030804020005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83CBB1-89DA-C9DA-8525-347DC1E4F9CB}"/>
              </a:ext>
            </a:extLst>
          </p:cNvPr>
          <p:cNvSpPr txBox="1"/>
          <p:nvPr/>
        </p:nvSpPr>
        <p:spPr>
          <a:xfrm>
            <a:off x="1218415" y="1377811"/>
            <a:ext cx="2656001" cy="481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інклюзивна освіта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Дорівнює 9">
            <a:extLst>
              <a:ext uri="{FF2B5EF4-FFF2-40B4-BE49-F238E27FC236}">
                <a16:creationId xmlns:a16="http://schemas.microsoft.com/office/drawing/2014/main" id="{2E16A353-5F15-0736-3759-54642F63FF06}"/>
              </a:ext>
            </a:extLst>
          </p:cNvPr>
          <p:cNvSpPr/>
          <p:nvPr/>
        </p:nvSpPr>
        <p:spPr>
          <a:xfrm>
            <a:off x="4093590" y="1377811"/>
            <a:ext cx="1260834" cy="546754"/>
          </a:xfrm>
          <a:prstGeom prst="mathEqua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46DB3C-BFFF-5045-B3F0-F2A514B675EE}"/>
              </a:ext>
            </a:extLst>
          </p:cNvPr>
          <p:cNvSpPr txBox="1"/>
          <p:nvPr/>
        </p:nvSpPr>
        <p:spPr>
          <a:xfrm>
            <a:off x="5573598" y="1420355"/>
            <a:ext cx="46262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 err="1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безбар’єрне</a:t>
            </a:r>
            <a:r>
              <a:rPr lang="uk-UA" sz="24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освітнє середовище</a:t>
            </a:r>
            <a:endParaRPr lang="uk-UA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D5F9C5-D315-B86D-2EC5-D5A994821704}"/>
              </a:ext>
            </a:extLst>
          </p:cNvPr>
          <p:cNvSpPr txBox="1"/>
          <p:nvPr/>
        </p:nvSpPr>
        <p:spPr>
          <a:xfrm>
            <a:off x="435990" y="2228612"/>
            <a:ext cx="11234394" cy="133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2286000" algn="l"/>
              </a:tabLst>
            </a:pPr>
            <a:r>
              <a:rPr lang="uk-UA" sz="28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Універсальний дизайн у сфері освіти 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– дизайн предметів, навколишнього середовища, освітніх програм і послуг, що забезпечує їх максимальну придатність для використання всіма особами без необхідної адаптації чи спеціального дизайну.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78066-E7BE-9F0C-54DA-F228A73476A4}"/>
              </a:ext>
            </a:extLst>
          </p:cNvPr>
          <p:cNvSpPr txBox="1"/>
          <p:nvPr/>
        </p:nvSpPr>
        <p:spPr>
          <a:xfrm>
            <a:off x="435990" y="4100660"/>
            <a:ext cx="11756010" cy="2510367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 середовища, а не учня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гнучкість програм, </a:t>
            </a:r>
            <a:r>
              <a:rPr lang="uk-UA" sz="2000" b="1" dirty="0" err="1">
                <a:solidFill>
                  <a:srgbClr val="002060"/>
                </a:solidFill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</a:t>
            </a:r>
            <a:r>
              <a:rPr lang="uk-UA" sz="2000" b="1" dirty="0">
                <a:solidFill>
                  <a:srgbClr val="002060"/>
                </a:solidFill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оцінювання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взаємодія широкого кола фахівців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адаптивність і пошук альтернативних рішень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 усіх учнів, які навчаються у закладі освіти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філософія освіти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 стереотипів навчання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2286000" algn="l"/>
              </a:tabLst>
            </a:pPr>
            <a:r>
              <a:rPr lang="uk-UA" sz="2000" b="1" dirty="0">
                <a:solidFill>
                  <a:srgbClr val="00206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</a:p>
        </p:txBody>
      </p:sp>
    </p:spTree>
    <p:extLst>
      <p:ext uri="{BB962C8B-B14F-4D97-AF65-F5344CB8AC3E}">
        <p14:creationId xmlns:p14="http://schemas.microsoft.com/office/powerpoint/2010/main" val="335222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AD3BBF-B78F-FACE-0C16-E3810EB73A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49"/>
          <a:stretch/>
        </p:blipFill>
        <p:spPr>
          <a:xfrm>
            <a:off x="1310326" y="796033"/>
            <a:ext cx="9837036" cy="43860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E3B7FD-6D2C-AB32-ED06-9D37A740D558}"/>
              </a:ext>
            </a:extLst>
          </p:cNvPr>
          <p:cNvSpPr txBox="1"/>
          <p:nvPr/>
        </p:nvSpPr>
        <p:spPr>
          <a:xfrm>
            <a:off x="2745555" y="211258"/>
            <a:ext cx="82649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Підходи до організації освітнього процесу</a:t>
            </a:r>
            <a:endParaRPr lang="uk-UA" sz="3200" b="1" dirty="0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60721D-A66F-349E-948B-A44D78A7CA15}"/>
              </a:ext>
            </a:extLst>
          </p:cNvPr>
          <p:cNvSpPr txBox="1"/>
          <p:nvPr/>
        </p:nvSpPr>
        <p:spPr>
          <a:xfrm>
            <a:off x="329938" y="5637229"/>
            <a:ext cx="77771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FF0000"/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МЕТА </a:t>
            </a:r>
            <a:r>
              <a:rPr lang="uk-UA" sz="2400" b="1" dirty="0"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- </a:t>
            </a:r>
            <a:r>
              <a:rPr lang="uk-UA" sz="2400" b="1" dirty="0">
                <a:solidFill>
                  <a:schemeClr val="accent6">
                    <a:lumMod val="50000"/>
                  </a:schemeClr>
                </a:solidFill>
                <a:effectLst/>
                <a:latin typeface="Ink Free" panose="03080402000500000000" pitchFamily="66" charset="0"/>
                <a:ea typeface="Calibri" panose="020F0502020204030204" pitchFamily="34" charset="0"/>
              </a:rPr>
              <a:t>подолати бар’єри, властиві освітнім програмам, щоб залучити до освіти усіх дітей</a:t>
            </a:r>
            <a:endParaRPr lang="uk-UA" sz="2400" b="1" dirty="0">
              <a:solidFill>
                <a:schemeClr val="accent6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2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733</Words>
  <Application>Microsoft Office PowerPoint</Application>
  <PresentationFormat>Широкий екран</PresentationFormat>
  <Paragraphs>130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Girl Joker's</dc:creator>
  <cp:lastModifiedBy>volosuk2016@gmail.com</cp:lastModifiedBy>
  <cp:revision>27</cp:revision>
  <dcterms:created xsi:type="dcterms:W3CDTF">2023-02-13T16:20:15Z</dcterms:created>
  <dcterms:modified xsi:type="dcterms:W3CDTF">2023-02-20T16:43:45Z</dcterms:modified>
</cp:coreProperties>
</file>