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FDBA6-32F5-4A44-8632-E6C80B86B3CE}" type="datetimeFigureOut">
              <a:rPr lang="ru-RU" smtClean="0"/>
              <a:t>12.10.2017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F80C6-C1E9-4830-B800-1281A3340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302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FDBA6-32F5-4A44-8632-E6C80B86B3CE}" type="datetimeFigureOut">
              <a:rPr lang="ru-RU" smtClean="0"/>
              <a:t>12.10.2017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F80C6-C1E9-4830-B800-1281A3340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689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FDBA6-32F5-4A44-8632-E6C80B86B3CE}" type="datetimeFigureOut">
              <a:rPr lang="ru-RU" smtClean="0"/>
              <a:t>12.10.2017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F80C6-C1E9-4830-B800-1281A3340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4589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FDBA6-32F5-4A44-8632-E6C80B86B3CE}" type="datetimeFigureOut">
              <a:rPr lang="ru-RU" smtClean="0"/>
              <a:t>12.10.2017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F80C6-C1E9-4830-B800-1281A3340FA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172641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FDBA6-32F5-4A44-8632-E6C80B86B3CE}" type="datetimeFigureOut">
              <a:rPr lang="ru-RU" smtClean="0"/>
              <a:t>12.10.2017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F80C6-C1E9-4830-B800-1281A3340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797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FDBA6-32F5-4A44-8632-E6C80B86B3CE}" type="datetimeFigureOut">
              <a:rPr lang="ru-RU" smtClean="0"/>
              <a:t>12.10.2017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F80C6-C1E9-4830-B800-1281A3340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8920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FDBA6-32F5-4A44-8632-E6C80B86B3CE}" type="datetimeFigureOut">
              <a:rPr lang="ru-RU" smtClean="0"/>
              <a:t>12.10.2017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F80C6-C1E9-4830-B800-1281A3340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3636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FDBA6-32F5-4A44-8632-E6C80B86B3CE}" type="datetimeFigureOut">
              <a:rPr lang="ru-RU" smtClean="0"/>
              <a:t>12.10.2017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F80C6-C1E9-4830-B800-1281A3340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7129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FDBA6-32F5-4A44-8632-E6C80B86B3CE}" type="datetimeFigureOut">
              <a:rPr lang="ru-RU" smtClean="0"/>
              <a:t>12.10.2017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F80C6-C1E9-4830-B800-1281A3340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366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FDBA6-32F5-4A44-8632-E6C80B86B3CE}" type="datetimeFigureOut">
              <a:rPr lang="ru-RU" smtClean="0"/>
              <a:t>12.10.2017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F80C6-C1E9-4830-B800-1281A3340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269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FDBA6-32F5-4A44-8632-E6C80B86B3CE}" type="datetimeFigureOut">
              <a:rPr lang="ru-RU" smtClean="0"/>
              <a:t>12.10.2017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F80C6-C1E9-4830-B800-1281A3340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058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FDBA6-32F5-4A44-8632-E6C80B86B3CE}" type="datetimeFigureOut">
              <a:rPr lang="ru-RU" smtClean="0"/>
              <a:t>12.10.2017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F80C6-C1E9-4830-B800-1281A3340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747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FDBA6-32F5-4A44-8632-E6C80B86B3CE}" type="datetimeFigureOut">
              <a:rPr lang="ru-RU" smtClean="0"/>
              <a:t>12.10.2017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F80C6-C1E9-4830-B800-1281A3340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20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FDBA6-32F5-4A44-8632-E6C80B86B3CE}" type="datetimeFigureOut">
              <a:rPr lang="ru-RU" smtClean="0"/>
              <a:t>12.10.2017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F80C6-C1E9-4830-B800-1281A3340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449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FDBA6-32F5-4A44-8632-E6C80B86B3CE}" type="datetimeFigureOut">
              <a:rPr lang="ru-RU" smtClean="0"/>
              <a:t>12.10.2017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F80C6-C1E9-4830-B800-1281A3340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11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FDBA6-32F5-4A44-8632-E6C80B86B3CE}" type="datetimeFigureOut">
              <a:rPr lang="ru-RU" smtClean="0"/>
              <a:t>12.10.2017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F80C6-C1E9-4830-B800-1281A3340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982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FDBA6-32F5-4A44-8632-E6C80B86B3CE}" type="datetimeFigureOut">
              <a:rPr lang="ru-RU" smtClean="0"/>
              <a:t>12.10.2017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F80C6-C1E9-4830-B800-1281A3340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658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92FDBA6-32F5-4A44-8632-E6C80B86B3CE}" type="datetimeFigureOut">
              <a:rPr lang="ru-RU" smtClean="0"/>
              <a:t>12.10.2017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F80C6-C1E9-4830-B800-1281A3340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9093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61783" y="3567446"/>
            <a:ext cx="9251175" cy="2331077"/>
          </a:xfrm>
        </p:spPr>
        <p:txBody>
          <a:bodyPr/>
          <a:lstStyle/>
          <a:p>
            <a:pPr algn="ctr"/>
            <a:r>
              <a:rPr lang="uk-UA" b="1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Лиття під низьким тиском</a:t>
            </a:r>
            <a:endParaRPr lang="ru-RU" b="1" i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97" y="154547"/>
            <a:ext cx="5100034" cy="323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02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46242" y="1631420"/>
            <a:ext cx="7152105" cy="4025989"/>
          </a:xfrm>
        </p:spPr>
        <p:txBody>
          <a:bodyPr>
            <a:normAutofit/>
          </a:bodyPr>
          <a:lstStyle/>
          <a:p>
            <a:r>
              <a:rPr lang="ru-RU" dirty="0" smtClean="0"/>
              <a:t> 	Суть </a:t>
            </a:r>
            <a:r>
              <a:rPr lang="ru-RU" dirty="0" err="1" smtClean="0"/>
              <a:t>процесу</a:t>
            </a:r>
            <a:r>
              <a:rPr lang="ru-RU" dirty="0" smtClean="0"/>
              <a:t> </a:t>
            </a:r>
            <a:r>
              <a:rPr lang="ru-RU" dirty="0" err="1" smtClean="0"/>
              <a:t>полягає</a:t>
            </a:r>
            <a:r>
              <a:rPr lang="ru-RU" dirty="0" smtClean="0"/>
              <a:t> в </a:t>
            </a:r>
            <a:r>
              <a:rPr lang="ru-RU" dirty="0" err="1" smtClean="0"/>
              <a:t>заповненні</a:t>
            </a:r>
            <a:r>
              <a:rPr lang="ru-RU" dirty="0" smtClean="0"/>
              <a:t> </a:t>
            </a:r>
            <a:r>
              <a:rPr lang="ru-RU" dirty="0" err="1" smtClean="0"/>
              <a:t>порожнини</a:t>
            </a:r>
            <a:r>
              <a:rPr lang="ru-RU" dirty="0" smtClean="0"/>
              <a:t> </a:t>
            </a:r>
            <a:r>
              <a:rPr lang="ru-RU" dirty="0" err="1" smtClean="0"/>
              <a:t>ливарної</a:t>
            </a:r>
            <a:r>
              <a:rPr lang="ru-RU" dirty="0" smtClean="0"/>
              <a:t> </a:t>
            </a:r>
            <a:r>
              <a:rPr lang="ru-RU" dirty="0" err="1" smtClean="0"/>
              <a:t>форми</a:t>
            </a:r>
            <a:r>
              <a:rPr lang="ru-RU" dirty="0" smtClean="0"/>
              <a:t> </a:t>
            </a:r>
            <a:r>
              <a:rPr lang="ru-RU" dirty="0" err="1" smtClean="0"/>
              <a:t>розплавом</a:t>
            </a:r>
            <a:r>
              <a:rPr lang="ru-RU" dirty="0" smtClean="0"/>
              <a:t> з </a:t>
            </a:r>
            <a:r>
              <a:rPr lang="ru-RU" dirty="0" err="1" smtClean="0"/>
              <a:t>наступним</a:t>
            </a:r>
            <a:r>
              <a:rPr lang="ru-RU" dirty="0" smtClean="0"/>
              <a:t> </a:t>
            </a:r>
            <a:r>
              <a:rPr lang="ru-RU" dirty="0" err="1" smtClean="0"/>
              <a:t>затвердінням</a:t>
            </a:r>
            <a:r>
              <a:rPr lang="ru-RU" dirty="0" smtClean="0"/>
              <a:t> </a:t>
            </a:r>
            <a:r>
              <a:rPr lang="ru-RU" dirty="0" err="1" smtClean="0"/>
              <a:t>виливка</a:t>
            </a:r>
            <a:r>
              <a:rPr lang="ru-RU" dirty="0" smtClean="0"/>
              <a:t> при </a:t>
            </a:r>
            <a:r>
              <a:rPr lang="ru-RU" dirty="0" err="1" smtClean="0"/>
              <a:t>впливі</a:t>
            </a:r>
            <a:r>
              <a:rPr lang="ru-RU" dirty="0" smtClean="0"/>
              <a:t> </a:t>
            </a:r>
            <a:r>
              <a:rPr lang="ru-RU" dirty="0" err="1" smtClean="0"/>
              <a:t>надлишкового</a:t>
            </a:r>
            <a:r>
              <a:rPr lang="ru-RU" dirty="0" smtClean="0"/>
              <a:t> </a:t>
            </a:r>
            <a:r>
              <a:rPr lang="ru-RU" dirty="0" err="1" smtClean="0"/>
              <a:t>тиску</a:t>
            </a:r>
            <a:r>
              <a:rPr lang="ru-RU" dirty="0" smtClean="0"/>
              <a:t> </a:t>
            </a:r>
            <a:r>
              <a:rPr lang="ru-RU" dirty="0" err="1" smtClean="0"/>
              <a:t>повітря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газу. </a:t>
            </a:r>
            <a:r>
              <a:rPr lang="ru-RU" dirty="0" err="1" smtClean="0"/>
              <a:t>Термін</a:t>
            </a:r>
            <a:r>
              <a:rPr lang="ru-RU" dirty="0" smtClean="0"/>
              <a:t> "</a:t>
            </a:r>
            <a:r>
              <a:rPr lang="ru-RU" dirty="0" err="1" smtClean="0"/>
              <a:t>низький</a:t>
            </a:r>
            <a:r>
              <a:rPr lang="ru-RU" dirty="0" smtClean="0"/>
              <a:t> </a:t>
            </a:r>
            <a:r>
              <a:rPr lang="ru-RU" dirty="0" err="1" smtClean="0"/>
              <a:t>тиск</a:t>
            </a:r>
            <a:r>
              <a:rPr lang="ru-RU" dirty="0" smtClean="0"/>
              <a:t>" </a:t>
            </a:r>
            <a:r>
              <a:rPr lang="ru-RU" dirty="0" err="1" smtClean="0"/>
              <a:t>має</a:t>
            </a:r>
            <a:r>
              <a:rPr lang="ru-RU" dirty="0" smtClean="0"/>
              <a:t> на </a:t>
            </a:r>
            <a:r>
              <a:rPr lang="ru-RU" dirty="0" err="1" smtClean="0"/>
              <a:t>увазі</a:t>
            </a:r>
            <a:r>
              <a:rPr lang="ru-RU" dirty="0" smtClean="0"/>
              <a:t> </a:t>
            </a:r>
            <a:r>
              <a:rPr lang="ru-RU" dirty="0" err="1" smtClean="0"/>
              <a:t>звичайно</a:t>
            </a:r>
            <a:r>
              <a:rPr lang="ru-RU" dirty="0" smtClean="0"/>
              <a:t> </a:t>
            </a:r>
            <a:r>
              <a:rPr lang="ru-RU" dirty="0" err="1" smtClean="0"/>
              <a:t>надлишковий</a:t>
            </a:r>
            <a:r>
              <a:rPr lang="ru-RU" dirty="0" smtClean="0"/>
              <a:t> </a:t>
            </a:r>
            <a:r>
              <a:rPr lang="ru-RU" dirty="0" err="1" smtClean="0"/>
              <a:t>тиск</a:t>
            </a:r>
            <a:r>
              <a:rPr lang="ru-RU" dirty="0" smtClean="0"/>
              <a:t> </a:t>
            </a:r>
            <a:r>
              <a:rPr lang="ru-RU" dirty="0" err="1" smtClean="0"/>
              <a:t>менше</a:t>
            </a:r>
            <a:r>
              <a:rPr lang="ru-RU" dirty="0" smtClean="0"/>
              <a:t> 0,1 МПа. </a:t>
            </a:r>
            <a:br>
              <a:rPr lang="ru-RU" dirty="0" smtClean="0"/>
            </a:br>
            <a:r>
              <a:rPr lang="ru-RU" dirty="0" smtClean="0"/>
              <a:t>	</a:t>
            </a:r>
            <a:r>
              <a:rPr lang="ru-RU" dirty="0" err="1" smtClean="0"/>
              <a:t>Такий</a:t>
            </a:r>
            <a:r>
              <a:rPr lang="ru-RU" dirty="0" smtClean="0"/>
              <a:t> </a:t>
            </a:r>
            <a:r>
              <a:rPr lang="ru-RU" dirty="0"/>
              <a:t>метод </a:t>
            </a:r>
            <a:r>
              <a:rPr lang="ru-RU" dirty="0" err="1"/>
              <a:t>лиття</a:t>
            </a:r>
            <a:r>
              <a:rPr lang="ru-RU" dirty="0"/>
              <a:t> </a:t>
            </a:r>
            <a:r>
              <a:rPr lang="ru-RU" dirty="0" err="1"/>
              <a:t>усуває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утворення</a:t>
            </a:r>
            <a:r>
              <a:rPr lang="ru-RU" dirty="0"/>
              <a:t> </a:t>
            </a:r>
            <a:r>
              <a:rPr lang="ru-RU" dirty="0" err="1"/>
              <a:t>усадкових</a:t>
            </a:r>
            <a:r>
              <a:rPr lang="ru-RU" dirty="0"/>
              <a:t> раковин, а </a:t>
            </a:r>
            <a:r>
              <a:rPr lang="ru-RU" dirty="0" err="1"/>
              <a:t>отже</a:t>
            </a:r>
            <a:r>
              <a:rPr lang="ru-RU" dirty="0"/>
              <a:t>,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/>
              <a:t>змогу</a:t>
            </a:r>
            <a:r>
              <a:rPr lang="ru-RU" dirty="0"/>
              <a:t> </a:t>
            </a:r>
            <a:r>
              <a:rPr lang="ru-RU" dirty="0" err="1"/>
              <a:t>відмовитись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ливарних</a:t>
            </a:r>
            <a:r>
              <a:rPr lang="ru-RU" dirty="0"/>
              <a:t> </a:t>
            </a:r>
            <a:r>
              <a:rPr lang="ru-RU" dirty="0" err="1"/>
              <a:t>додатків</a:t>
            </a:r>
            <a:r>
              <a:rPr lang="ru-RU" dirty="0"/>
              <a:t>. </a:t>
            </a:r>
            <a:r>
              <a:rPr lang="ru-RU" dirty="0" err="1" smtClean="0"/>
              <a:t>Лиття</a:t>
            </a:r>
            <a:r>
              <a:rPr lang="ru-RU" dirty="0" smtClean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тиском</a:t>
            </a:r>
            <a:r>
              <a:rPr lang="ru-RU" dirty="0"/>
              <a:t> є </a:t>
            </a:r>
            <a:r>
              <a:rPr lang="ru-RU" dirty="0" err="1"/>
              <a:t>найпродуктивнішим</a:t>
            </a:r>
            <a:r>
              <a:rPr lang="ru-RU" dirty="0"/>
              <a:t> способом </a:t>
            </a:r>
            <a:r>
              <a:rPr lang="ru-RU" dirty="0" err="1"/>
              <a:t>виготовлення</a:t>
            </a:r>
            <a:r>
              <a:rPr lang="ru-RU" dirty="0"/>
              <a:t> </a:t>
            </a:r>
            <a:r>
              <a:rPr lang="ru-RU" dirty="0" err="1"/>
              <a:t>тонкостінних</a:t>
            </a:r>
            <a:r>
              <a:rPr lang="ru-RU" dirty="0"/>
              <a:t> деталей </a:t>
            </a:r>
            <a:r>
              <a:rPr lang="ru-RU" dirty="0" err="1"/>
              <a:t>складної</a:t>
            </a:r>
            <a:r>
              <a:rPr lang="ru-RU" dirty="0"/>
              <a:t> </a:t>
            </a:r>
            <a:r>
              <a:rPr lang="ru-RU" dirty="0" err="1"/>
              <a:t>конфігурації</a:t>
            </a:r>
            <a:r>
              <a:rPr lang="ru-RU" dirty="0"/>
              <a:t> в </a:t>
            </a:r>
            <a:r>
              <a:rPr lang="ru-RU" dirty="0" err="1"/>
              <a:t>серійному</a:t>
            </a:r>
            <a:r>
              <a:rPr lang="ru-RU" dirty="0"/>
              <a:t> і </a:t>
            </a:r>
            <a:r>
              <a:rPr lang="ru-RU" dirty="0" err="1"/>
              <a:t>масовому</a:t>
            </a:r>
            <a:r>
              <a:rPr lang="ru-RU" dirty="0"/>
              <a:t> </a:t>
            </a:r>
            <a:r>
              <a:rPr lang="ru-RU" dirty="0" err="1"/>
              <a:t>виробництві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1751526"/>
            <a:ext cx="3181082" cy="43009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77296" y="656823"/>
            <a:ext cx="48397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err="1" smtClean="0"/>
              <a:t>Сутність</a:t>
            </a:r>
            <a:r>
              <a:rPr lang="ru-RU" sz="4000" b="1" i="1" dirty="0" smtClean="0"/>
              <a:t> </a:t>
            </a:r>
            <a:r>
              <a:rPr lang="ru-RU" sz="4000" b="1" i="1" dirty="0" err="1" smtClean="0"/>
              <a:t>процесу</a:t>
            </a:r>
            <a:endParaRPr lang="ru-RU" sz="4000" b="1" i="1" dirty="0"/>
          </a:p>
        </p:txBody>
      </p:sp>
    </p:spTree>
    <p:extLst>
      <p:ext uri="{BB962C8B-B14F-4D97-AF65-F5344CB8AC3E}">
        <p14:creationId xmlns:p14="http://schemas.microsoft.com/office/powerpoint/2010/main" val="34763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71245" y="1960133"/>
            <a:ext cx="5993008" cy="4801276"/>
          </a:xfrm>
        </p:spPr>
        <p:txBody>
          <a:bodyPr>
            <a:normAutofit fontScale="92500" lnSpcReduction="10000"/>
          </a:bodyPr>
          <a:lstStyle/>
          <a:p>
            <a:r>
              <a:rPr lang="ru-RU" i="1" dirty="0" smtClean="0"/>
              <a:t>1</a:t>
            </a:r>
            <a:r>
              <a:rPr lang="ru-RU" dirty="0"/>
              <a:t> - </a:t>
            </a:r>
            <a:r>
              <a:rPr lang="ru-RU" dirty="0" err="1"/>
              <a:t>стрижень</a:t>
            </a:r>
            <a:r>
              <a:rPr lang="ru-RU" dirty="0"/>
              <a:t>; </a:t>
            </a:r>
            <a:r>
              <a:rPr lang="ru-RU" i="1" dirty="0"/>
              <a:t>2</a:t>
            </a:r>
            <a:r>
              <a:rPr lang="ru-RU" dirty="0"/>
              <a:t> - </a:t>
            </a:r>
            <a:r>
              <a:rPr lang="ru-RU" dirty="0" err="1"/>
              <a:t>ливарна</a:t>
            </a:r>
            <a:r>
              <a:rPr lang="ru-RU" dirty="0"/>
              <a:t> форма; </a:t>
            </a:r>
            <a:r>
              <a:rPr lang="ru-RU" i="1" dirty="0"/>
              <a:t>3</a:t>
            </a:r>
            <a:r>
              <a:rPr lang="ru-RU" dirty="0"/>
              <a:t> - литниковая втулка; </a:t>
            </a:r>
            <a:r>
              <a:rPr lang="ru-RU" i="1" dirty="0"/>
              <a:t>4</a:t>
            </a:r>
            <a:r>
              <a:rPr lang="ru-RU" dirty="0"/>
              <a:t> - </a:t>
            </a:r>
            <a:r>
              <a:rPr lang="ru-RU" dirty="0" err="1"/>
              <a:t>кришка</a:t>
            </a:r>
            <a:r>
              <a:rPr lang="ru-RU" dirty="0"/>
              <a:t>; 5 - клапан; 6 - </a:t>
            </a:r>
            <a:r>
              <a:rPr lang="ru-RU" dirty="0" err="1"/>
              <a:t>відведення</a:t>
            </a:r>
            <a:r>
              <a:rPr lang="ru-RU" dirty="0"/>
              <a:t> в атмосферу; </a:t>
            </a:r>
            <a:r>
              <a:rPr lang="ru-RU" i="1" dirty="0"/>
              <a:t>7</a:t>
            </a:r>
            <a:r>
              <a:rPr lang="ru-RU" dirty="0"/>
              <a:t> - </a:t>
            </a:r>
            <a:r>
              <a:rPr lang="ru-RU" dirty="0" err="1"/>
              <a:t>металлопровода</a:t>
            </a:r>
            <a:r>
              <a:rPr lang="ru-RU" dirty="0"/>
              <a:t>; </a:t>
            </a:r>
            <a:r>
              <a:rPr lang="ru-RU" i="1" dirty="0"/>
              <a:t>8 -</a:t>
            </a:r>
            <a:r>
              <a:rPr lang="ru-RU" dirty="0"/>
              <a:t> тигель з </a:t>
            </a:r>
            <a:r>
              <a:rPr lang="ru-RU" dirty="0" err="1"/>
              <a:t>розплавом</a:t>
            </a:r>
            <a:r>
              <a:rPr lang="ru-RU" dirty="0"/>
              <a:t>; </a:t>
            </a:r>
            <a:r>
              <a:rPr lang="ru-RU" i="1" dirty="0"/>
              <a:t>9</a:t>
            </a:r>
            <a:r>
              <a:rPr lang="ru-RU" dirty="0"/>
              <a:t> - </a:t>
            </a:r>
            <a:r>
              <a:rPr lang="ru-RU" dirty="0" err="1"/>
              <a:t>літник</a:t>
            </a:r>
            <a:r>
              <a:rPr lang="ru-RU" dirty="0"/>
              <a:t> </a:t>
            </a:r>
            <a:r>
              <a:rPr lang="ru-RU" dirty="0" err="1"/>
              <a:t>розплаву</a:t>
            </a:r>
            <a:r>
              <a:rPr lang="ru-RU" dirty="0"/>
              <a:t>.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вступає</a:t>
            </a:r>
            <a:r>
              <a:rPr lang="ru-RU" dirty="0"/>
              <a:t> до форму </a:t>
            </a:r>
            <a:r>
              <a:rPr lang="ru-RU" dirty="0" err="1"/>
              <a:t>знизу</a:t>
            </a:r>
            <a:r>
              <a:rPr lang="ru-RU" dirty="0"/>
              <a:t> через </a:t>
            </a:r>
            <a:r>
              <a:rPr lang="ru-RU" dirty="0" err="1"/>
              <a:t>металлопровода</a:t>
            </a:r>
            <a:r>
              <a:rPr lang="ru-RU" dirty="0"/>
              <a:t> </a:t>
            </a:r>
            <a:r>
              <a:rPr lang="ru-RU" b="1" i="1" dirty="0"/>
              <a:t>7</a:t>
            </a:r>
            <a:r>
              <a:rPr lang="ru-RU" dirty="0"/>
              <a:t> і </a:t>
            </a:r>
            <a:r>
              <a:rPr lang="ru-RU" dirty="0" err="1"/>
              <a:t>літник</a:t>
            </a:r>
            <a:r>
              <a:rPr lang="ru-RU" dirty="0"/>
              <a:t> </a:t>
            </a:r>
            <a:r>
              <a:rPr lang="ru-RU" b="1" i="1" dirty="0"/>
              <a:t>9</a:t>
            </a:r>
            <a:r>
              <a:rPr lang="ru-RU" dirty="0"/>
              <a:t> 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швидкістю</a:t>
            </a:r>
            <a:r>
              <a:rPr lang="ru-RU" dirty="0"/>
              <a:t>, </a:t>
            </a:r>
            <a:r>
              <a:rPr lang="ru-RU" dirty="0" err="1"/>
              <a:t>регульованою</a:t>
            </a:r>
            <a:r>
              <a:rPr lang="ru-RU" dirty="0"/>
              <a:t> </a:t>
            </a:r>
            <a:r>
              <a:rPr lang="ru-RU" dirty="0" err="1"/>
              <a:t>тиском</a:t>
            </a:r>
            <a:r>
              <a:rPr lang="ru-RU" dirty="0"/>
              <a:t> в </a:t>
            </a:r>
            <a:r>
              <a:rPr lang="ru-RU" dirty="0" err="1"/>
              <a:t>камері</a:t>
            </a:r>
            <a:r>
              <a:rPr lang="ru-RU" dirty="0"/>
              <a:t> установки.</a:t>
            </a:r>
          </a:p>
          <a:p>
            <a:r>
              <a:rPr lang="ru-RU" dirty="0"/>
              <a:t>По </a:t>
            </a:r>
            <a:r>
              <a:rPr lang="ru-RU" dirty="0" err="1"/>
              <a:t>закінченні</a:t>
            </a:r>
            <a:r>
              <a:rPr lang="ru-RU" dirty="0"/>
              <a:t> </a:t>
            </a:r>
            <a:r>
              <a:rPr lang="ru-RU" dirty="0" err="1"/>
              <a:t>заповнення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 та </a:t>
            </a:r>
            <a:r>
              <a:rPr lang="ru-RU" dirty="0" err="1"/>
              <a:t>затвердіння</a:t>
            </a:r>
            <a:r>
              <a:rPr lang="ru-RU" dirty="0"/>
              <a:t> </a:t>
            </a:r>
            <a:r>
              <a:rPr lang="ru-RU" dirty="0" err="1"/>
              <a:t>виливки</a:t>
            </a:r>
            <a:r>
              <a:rPr lang="ru-RU" dirty="0"/>
              <a:t> автоматично </a:t>
            </a:r>
            <a:r>
              <a:rPr lang="ru-RU" dirty="0" err="1"/>
              <a:t>відкривається</a:t>
            </a:r>
            <a:r>
              <a:rPr lang="ru-RU" dirty="0"/>
              <a:t> клапан 5,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з'єднує</a:t>
            </a:r>
            <a:r>
              <a:rPr lang="ru-RU" dirty="0"/>
              <a:t> камеру установки з </a:t>
            </a:r>
            <a:r>
              <a:rPr lang="ru-RU" dirty="0" err="1"/>
              <a:t>відведенням</a:t>
            </a:r>
            <a:r>
              <a:rPr lang="ru-RU" dirty="0"/>
              <a:t> в атмосферу </a:t>
            </a:r>
            <a:r>
              <a:rPr lang="ru-RU" b="1" i="1" dirty="0"/>
              <a:t>6.</a:t>
            </a:r>
            <a:r>
              <a:rPr lang="ru-RU" dirty="0"/>
              <a:t> </a:t>
            </a:r>
            <a:r>
              <a:rPr lang="ru-RU" dirty="0" err="1"/>
              <a:t>Тиск</a:t>
            </a:r>
            <a:r>
              <a:rPr lang="ru-RU" dirty="0"/>
              <a:t> </a:t>
            </a:r>
            <a:r>
              <a:rPr lang="ru-RU" dirty="0" err="1"/>
              <a:t>повітря</a:t>
            </a:r>
            <a:r>
              <a:rPr lang="ru-RU" dirty="0"/>
              <a:t> в </a:t>
            </a:r>
            <a:r>
              <a:rPr lang="ru-RU" dirty="0" err="1"/>
              <a:t>камері</a:t>
            </a:r>
            <a:r>
              <a:rPr lang="ru-RU" dirty="0"/>
              <a:t> </a:t>
            </a:r>
            <a:r>
              <a:rPr lang="ru-RU" dirty="0" err="1"/>
              <a:t>падає</a:t>
            </a:r>
            <a:r>
              <a:rPr lang="ru-RU" dirty="0"/>
              <a:t>, і </a:t>
            </a:r>
            <a:r>
              <a:rPr lang="ru-RU" dirty="0" err="1"/>
              <a:t>незатверділий</a:t>
            </a:r>
            <a:r>
              <a:rPr lang="ru-RU" dirty="0"/>
              <a:t> </a:t>
            </a:r>
            <a:r>
              <a:rPr lang="ru-RU" dirty="0" err="1"/>
              <a:t>розплав</a:t>
            </a:r>
            <a:r>
              <a:rPr lang="ru-RU" dirty="0"/>
              <a:t> з </a:t>
            </a:r>
            <a:r>
              <a:rPr lang="ru-RU" dirty="0" err="1"/>
              <a:t>металлопровода</a:t>
            </a:r>
            <a:r>
              <a:rPr lang="ru-RU" dirty="0"/>
              <a:t> </a:t>
            </a:r>
            <a:r>
              <a:rPr lang="ru-RU" dirty="0" err="1"/>
              <a:t>зливається</a:t>
            </a:r>
            <a:r>
              <a:rPr lang="ru-RU" dirty="0"/>
              <a:t> в тигель.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форму </a:t>
            </a:r>
            <a:r>
              <a:rPr lang="ru-RU" dirty="0" err="1"/>
              <a:t>розкривають</a:t>
            </a:r>
            <a:r>
              <a:rPr lang="ru-RU" dirty="0"/>
              <a:t>, </a:t>
            </a:r>
            <a:r>
              <a:rPr lang="ru-RU" dirty="0" err="1"/>
              <a:t>виливок</a:t>
            </a:r>
            <a:r>
              <a:rPr lang="ru-RU" dirty="0"/>
              <a:t> </a:t>
            </a:r>
            <a:r>
              <a:rPr lang="ru-RU" dirty="0" err="1"/>
              <a:t>витягають</a:t>
            </a:r>
            <a:r>
              <a:rPr lang="ru-RU" dirty="0"/>
              <a:t> і цикл </a:t>
            </a:r>
            <a:r>
              <a:rPr lang="ru-RU" dirty="0" err="1"/>
              <a:t>повторюється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918" y="2228045"/>
            <a:ext cx="3129567" cy="39409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55701" y="230906"/>
            <a:ext cx="590257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i="1" dirty="0" smtClean="0"/>
              <a:t>Схема </a:t>
            </a:r>
            <a:r>
              <a:rPr lang="ru-RU" sz="4000" b="1" i="1" dirty="0" err="1" smtClean="0"/>
              <a:t>процесу</a:t>
            </a:r>
            <a:r>
              <a:rPr lang="ru-RU" sz="4000" b="1" i="1" dirty="0" smtClean="0"/>
              <a:t> </a:t>
            </a:r>
            <a:r>
              <a:rPr lang="ru-RU" sz="4000" b="1" i="1" dirty="0" err="1" smtClean="0"/>
              <a:t>лиття</a:t>
            </a:r>
            <a:r>
              <a:rPr lang="ru-RU" sz="4000" b="1" i="1" dirty="0" smtClean="0"/>
              <a:t/>
            </a:r>
            <a:br>
              <a:rPr lang="ru-RU" sz="4000" b="1" i="1" dirty="0" smtClean="0"/>
            </a:br>
            <a:r>
              <a:rPr lang="ru-RU" sz="4000" b="1" i="1" dirty="0" smtClean="0"/>
              <a:t> </a:t>
            </a:r>
            <a:r>
              <a:rPr lang="ru-RU" sz="4000" b="1" i="1" dirty="0" err="1" smtClean="0"/>
              <a:t>під</a:t>
            </a:r>
            <a:r>
              <a:rPr lang="ru-RU" sz="4000" b="1" i="1" dirty="0" smtClean="0"/>
              <a:t> </a:t>
            </a:r>
            <a:r>
              <a:rPr lang="ru-RU" sz="4000" b="1" i="1" dirty="0" err="1" smtClean="0"/>
              <a:t>низьким</a:t>
            </a:r>
            <a:r>
              <a:rPr lang="ru-RU" sz="4000" b="1" i="1" dirty="0" smtClean="0"/>
              <a:t> </a:t>
            </a:r>
            <a:r>
              <a:rPr lang="ru-RU" sz="4000" b="1" i="1" dirty="0" err="1" smtClean="0"/>
              <a:t>тиском</a:t>
            </a:r>
            <a:r>
              <a:rPr lang="ru-RU" sz="4000" b="1" i="1" dirty="0" smtClean="0"/>
              <a:t>:</a:t>
            </a:r>
          </a:p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54101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000" b="1" i="1" dirty="0" smtClean="0"/>
              <a:t>Переваги та недоліки лиття під низьким тиском</a:t>
            </a:r>
            <a:endParaRPr lang="ru-RU" sz="40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2052918"/>
            <a:ext cx="9186908" cy="4195481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ru-RU" sz="2000" dirty="0" smtClean="0"/>
              <a:t>      </a:t>
            </a:r>
            <a:r>
              <a:rPr lang="ru-RU" sz="2000" dirty="0" err="1" smtClean="0"/>
              <a:t>Основні</a:t>
            </a:r>
            <a:r>
              <a:rPr lang="ru-RU" sz="2000" dirty="0" smtClean="0"/>
              <a:t> </a:t>
            </a:r>
            <a:r>
              <a:rPr lang="ru-RU" sz="2000" dirty="0" err="1"/>
              <a:t>переваги</a:t>
            </a:r>
            <a:r>
              <a:rPr lang="ru-RU" sz="2000" dirty="0"/>
              <a:t> </a:t>
            </a:r>
            <a:r>
              <a:rPr lang="ru-RU" sz="2000" dirty="0" err="1"/>
              <a:t>процесу</a:t>
            </a:r>
            <a:r>
              <a:rPr lang="ru-RU" sz="2000" dirty="0"/>
              <a:t> </a:t>
            </a:r>
            <a:r>
              <a:rPr lang="ru-RU" sz="2000" dirty="0" err="1"/>
              <a:t>лиття</a:t>
            </a:r>
            <a:r>
              <a:rPr lang="ru-RU" sz="2000" dirty="0"/>
              <a:t> </a:t>
            </a:r>
            <a:r>
              <a:rPr lang="ru-RU" sz="2000" dirty="0" err="1"/>
              <a:t>під</a:t>
            </a:r>
            <a:r>
              <a:rPr lang="ru-RU" sz="2000" dirty="0"/>
              <a:t> </a:t>
            </a:r>
            <a:r>
              <a:rPr lang="ru-RU" sz="2000" dirty="0" err="1"/>
              <a:t>тиском</a:t>
            </a:r>
            <a:r>
              <a:rPr lang="ru-RU" sz="2000" dirty="0"/>
              <a:t>: </a:t>
            </a:r>
            <a:r>
              <a:rPr lang="ru-RU" sz="2000" dirty="0" err="1"/>
              <a:t>висока</a:t>
            </a:r>
            <a:r>
              <a:rPr lang="ru-RU" sz="2000" dirty="0"/>
              <a:t> </a:t>
            </a:r>
            <a:r>
              <a:rPr lang="ru-RU" sz="2000" dirty="0" err="1"/>
              <a:t>продуктивність</a:t>
            </a:r>
            <a:r>
              <a:rPr lang="ru-RU" sz="2000" dirty="0"/>
              <a:t> (до </a:t>
            </a:r>
            <a:r>
              <a:rPr lang="ru-RU" sz="2000" dirty="0" err="1"/>
              <a:t>сотні</a:t>
            </a:r>
            <a:r>
              <a:rPr lang="ru-RU" sz="2000" dirty="0"/>
              <a:t> </a:t>
            </a:r>
            <a:r>
              <a:rPr lang="ru-RU" sz="2000" dirty="0" err="1"/>
              <a:t>виливків</a:t>
            </a:r>
            <a:r>
              <a:rPr lang="ru-RU" sz="2000" dirty="0"/>
              <a:t> за годину), </a:t>
            </a:r>
            <a:r>
              <a:rPr lang="ru-RU" sz="2000" dirty="0" err="1"/>
              <a:t>висока</a:t>
            </a:r>
            <a:r>
              <a:rPr lang="ru-RU" sz="2000" dirty="0"/>
              <a:t> </a:t>
            </a:r>
            <a:r>
              <a:rPr lang="ru-RU" sz="2000" dirty="0" err="1"/>
              <a:t>точність</a:t>
            </a:r>
            <a:r>
              <a:rPr lang="ru-RU" sz="2000" dirty="0"/>
              <a:t> </a:t>
            </a:r>
            <a:r>
              <a:rPr lang="ru-RU" sz="2000" dirty="0" err="1"/>
              <a:t>розмірів</a:t>
            </a:r>
            <a:r>
              <a:rPr lang="ru-RU" sz="2000" dirty="0"/>
              <a:t> </a:t>
            </a:r>
            <a:r>
              <a:rPr lang="ru-RU" sz="2000" dirty="0" err="1"/>
              <a:t>виливків</a:t>
            </a:r>
            <a:r>
              <a:rPr lang="ru-RU" sz="2000" dirty="0"/>
              <a:t>, </a:t>
            </a:r>
            <a:r>
              <a:rPr lang="ru-RU" sz="2000" dirty="0" err="1"/>
              <a:t>можливість</a:t>
            </a:r>
            <a:r>
              <a:rPr lang="ru-RU" sz="2000" dirty="0"/>
              <a:t> </a:t>
            </a:r>
            <a:r>
              <a:rPr lang="ru-RU" sz="2000" dirty="0" err="1"/>
              <a:t>виготовлення</a:t>
            </a:r>
            <a:r>
              <a:rPr lang="ru-RU" sz="2000" dirty="0"/>
              <a:t> </a:t>
            </a:r>
            <a:r>
              <a:rPr lang="ru-RU" sz="2000" dirty="0" err="1"/>
              <a:t>тонкостінних</a:t>
            </a:r>
            <a:r>
              <a:rPr lang="ru-RU" sz="2000" dirty="0"/>
              <a:t> </a:t>
            </a:r>
            <a:r>
              <a:rPr lang="ru-RU" sz="2000" dirty="0" err="1"/>
              <a:t>виливків</a:t>
            </a:r>
            <a:r>
              <a:rPr lang="ru-RU" sz="2000" dirty="0"/>
              <a:t> </a:t>
            </a:r>
            <a:r>
              <a:rPr lang="ru-RU" sz="2000" dirty="0" err="1"/>
              <a:t>складної</a:t>
            </a:r>
            <a:r>
              <a:rPr lang="ru-RU" sz="2000" dirty="0"/>
              <a:t> </a:t>
            </a:r>
            <a:r>
              <a:rPr lang="ru-RU" sz="2000" dirty="0" err="1"/>
              <a:t>форми</a:t>
            </a:r>
            <a:r>
              <a:rPr lang="ru-RU" sz="2000" dirty="0"/>
              <a:t>, </a:t>
            </a:r>
            <a:r>
              <a:rPr lang="ru-RU" sz="2000" dirty="0" err="1"/>
              <a:t>раціональне</a:t>
            </a:r>
            <a:r>
              <a:rPr lang="ru-RU" sz="2000" dirty="0"/>
              <a:t> </a:t>
            </a:r>
            <a:r>
              <a:rPr lang="ru-RU" sz="2000" dirty="0" err="1"/>
              <a:t>використання</a:t>
            </a:r>
            <a:r>
              <a:rPr lang="ru-RU" sz="2000" dirty="0"/>
              <a:t> </a:t>
            </a:r>
            <a:r>
              <a:rPr lang="ru-RU" sz="2000" dirty="0" err="1"/>
              <a:t>металу</a:t>
            </a:r>
            <a:r>
              <a:rPr lang="ru-RU" sz="2000" dirty="0"/>
              <a:t>, </a:t>
            </a:r>
            <a:r>
              <a:rPr lang="ru-RU" sz="2000" dirty="0" err="1"/>
              <a:t>висока</a:t>
            </a:r>
            <a:r>
              <a:rPr lang="ru-RU" sz="2000" dirty="0"/>
              <a:t> чистота </a:t>
            </a:r>
            <a:r>
              <a:rPr lang="ru-RU" sz="2000" dirty="0" err="1"/>
              <a:t>поверхні</a:t>
            </a:r>
            <a:r>
              <a:rPr lang="ru-RU" sz="2000" dirty="0"/>
              <a:t> (</a:t>
            </a:r>
            <a:r>
              <a:rPr lang="en-US" sz="2000" dirty="0"/>
              <a:t>Ra 1,25…5 </a:t>
            </a:r>
            <a:r>
              <a:rPr lang="ru-RU" sz="2000" dirty="0"/>
              <a:t>мкм), </a:t>
            </a:r>
            <a:r>
              <a:rPr lang="ru-RU" sz="2000" dirty="0" err="1"/>
              <a:t>можливість</a:t>
            </a:r>
            <a:r>
              <a:rPr lang="ru-RU" sz="2000" dirty="0"/>
              <a:t> </a:t>
            </a:r>
            <a:r>
              <a:rPr lang="ru-RU" sz="2000" dirty="0" err="1"/>
              <a:t>одержання</a:t>
            </a:r>
            <a:r>
              <a:rPr lang="ru-RU" sz="2000" dirty="0"/>
              <a:t> </a:t>
            </a:r>
            <a:r>
              <a:rPr lang="ru-RU" sz="2000" dirty="0" err="1"/>
              <a:t>декількох</a:t>
            </a:r>
            <a:r>
              <a:rPr lang="ru-RU" sz="2000" dirty="0"/>
              <a:t> деталей за один цикл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 smtClean="0"/>
              <a:t>	До </a:t>
            </a:r>
            <a:r>
              <a:rPr lang="ru-RU" sz="2000" dirty="0" err="1"/>
              <a:t>найістотніших</a:t>
            </a:r>
            <a:r>
              <a:rPr lang="ru-RU" sz="2000" dirty="0"/>
              <a:t> </a:t>
            </a:r>
            <a:r>
              <a:rPr lang="ru-RU" sz="2000" dirty="0" err="1"/>
              <a:t>недоліків</a:t>
            </a:r>
            <a:r>
              <a:rPr lang="ru-RU" sz="2000" dirty="0"/>
              <a:t> </a:t>
            </a:r>
            <a:r>
              <a:rPr lang="ru-RU" sz="2000" dirty="0" err="1"/>
              <a:t>лиття</a:t>
            </a:r>
            <a:r>
              <a:rPr lang="ru-RU" sz="2000" dirty="0"/>
              <a:t> </a:t>
            </a:r>
            <a:r>
              <a:rPr lang="ru-RU" sz="2000" dirty="0" err="1"/>
              <a:t>під</a:t>
            </a:r>
            <a:r>
              <a:rPr lang="ru-RU" sz="2000" dirty="0"/>
              <a:t> </a:t>
            </a:r>
            <a:r>
              <a:rPr lang="ru-RU" sz="2000" dirty="0" err="1"/>
              <a:t>тиском</a:t>
            </a:r>
            <a:r>
              <a:rPr lang="ru-RU" sz="2000" dirty="0"/>
              <a:t> </a:t>
            </a:r>
            <a:r>
              <a:rPr lang="ru-RU" sz="2000" dirty="0" err="1"/>
              <a:t>відносяться</a:t>
            </a:r>
            <a:r>
              <a:rPr lang="ru-RU" sz="2000" dirty="0"/>
              <a:t>: </a:t>
            </a:r>
            <a:r>
              <a:rPr lang="ru-RU" sz="2000" dirty="0" err="1"/>
              <a:t>пористість</a:t>
            </a:r>
            <a:r>
              <a:rPr lang="ru-RU" sz="2000" dirty="0"/>
              <a:t> заготовки,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викликається</a:t>
            </a:r>
            <a:r>
              <a:rPr lang="ru-RU" sz="2000" dirty="0"/>
              <a:t> </a:t>
            </a:r>
            <a:r>
              <a:rPr lang="ru-RU" sz="2000" dirty="0" err="1"/>
              <a:t>високими</a:t>
            </a:r>
            <a:r>
              <a:rPr lang="ru-RU" sz="2000" dirty="0"/>
              <a:t> </a:t>
            </a:r>
            <a:r>
              <a:rPr lang="ru-RU" sz="2000" dirty="0" err="1"/>
              <a:t>швидкостями</a:t>
            </a:r>
            <a:r>
              <a:rPr lang="ru-RU" sz="2000" dirty="0"/>
              <a:t> </a:t>
            </a:r>
            <a:r>
              <a:rPr lang="ru-RU" sz="2000" dirty="0" err="1"/>
              <a:t>руху</a:t>
            </a:r>
            <a:r>
              <a:rPr lang="ru-RU" sz="2000" dirty="0"/>
              <a:t> </a:t>
            </a:r>
            <a:r>
              <a:rPr lang="ru-RU" sz="2000" dirty="0" err="1"/>
              <a:t>рідкого</a:t>
            </a:r>
            <a:r>
              <a:rPr lang="ru-RU" sz="2000" dirty="0"/>
              <a:t> </a:t>
            </a:r>
            <a:r>
              <a:rPr lang="ru-RU" sz="2000" dirty="0" err="1"/>
              <a:t>металу</a:t>
            </a:r>
            <a:r>
              <a:rPr lang="ru-RU" sz="2000" dirty="0"/>
              <a:t> при </a:t>
            </a:r>
            <a:r>
              <a:rPr lang="ru-RU" sz="2000" dirty="0" err="1"/>
              <a:t>заповненні</a:t>
            </a:r>
            <a:r>
              <a:rPr lang="ru-RU" sz="2000" dirty="0"/>
              <a:t> </a:t>
            </a:r>
            <a:r>
              <a:rPr lang="ru-RU" sz="2000" dirty="0" err="1"/>
              <a:t>прес-форми</a:t>
            </a:r>
            <a:r>
              <a:rPr lang="ru-RU" sz="2000" dirty="0"/>
              <a:t> й </a:t>
            </a:r>
            <a:r>
              <a:rPr lang="ru-RU" sz="2000" dirty="0" err="1"/>
              <a:t>швидким</a:t>
            </a:r>
            <a:r>
              <a:rPr lang="ru-RU" sz="2000" dirty="0"/>
              <a:t> </a:t>
            </a:r>
            <a:r>
              <a:rPr lang="ru-RU" sz="2000" dirty="0" err="1"/>
              <a:t>охолодженням</a:t>
            </a:r>
            <a:r>
              <a:rPr lang="ru-RU" sz="2000" dirty="0"/>
              <a:t> </a:t>
            </a:r>
            <a:r>
              <a:rPr lang="ru-RU" sz="2000" dirty="0" err="1"/>
              <a:t>металу</a:t>
            </a:r>
            <a:r>
              <a:rPr lang="ru-RU" sz="2000" dirty="0"/>
              <a:t> у </a:t>
            </a:r>
            <a:r>
              <a:rPr lang="ru-RU" sz="2000" dirty="0" err="1"/>
              <a:t>формі</a:t>
            </a:r>
            <a:r>
              <a:rPr lang="ru-RU" sz="2000" dirty="0"/>
              <a:t>, </a:t>
            </a:r>
            <a:r>
              <a:rPr lang="ru-RU" sz="2000" dirty="0" err="1"/>
              <a:t>висока</a:t>
            </a:r>
            <a:r>
              <a:rPr lang="ru-RU" sz="2000" dirty="0"/>
              <a:t> </a:t>
            </a:r>
            <a:r>
              <a:rPr lang="ru-RU" sz="2000" dirty="0" err="1"/>
              <a:t>вартість</a:t>
            </a:r>
            <a:r>
              <a:rPr lang="ru-RU" sz="2000" dirty="0"/>
              <a:t> </a:t>
            </a:r>
            <a:r>
              <a:rPr lang="ru-RU" sz="2000" dirty="0" err="1"/>
              <a:t>прес-форми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128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/>
              <a:t>Приклади виробів </a:t>
            </a:r>
            <a:r>
              <a:rPr lang="uk-UA" b="1" i="1" dirty="0" err="1" smtClean="0"/>
              <a:t>виготовленних</a:t>
            </a:r>
            <a:r>
              <a:rPr lang="uk-UA" b="1" i="1" dirty="0" smtClean="0"/>
              <a:t> методом лиття під тиском</a:t>
            </a:r>
            <a:endParaRPr lang="ru-RU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02" y="1853248"/>
            <a:ext cx="2753912" cy="19527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723" y="4458115"/>
            <a:ext cx="3402221" cy="22425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659" y="4162318"/>
            <a:ext cx="3561813" cy="25749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909" y="1853248"/>
            <a:ext cx="3659210" cy="244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78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44</TotalTime>
  <Words>74</Words>
  <Application>Microsoft Office PowerPoint</Application>
  <PresentationFormat>Широкоэкранный</PresentationFormat>
  <Paragraphs>9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Ион</vt:lpstr>
      <vt:lpstr>Лиття під низьким тиском</vt:lpstr>
      <vt:lpstr>Презентация PowerPoint</vt:lpstr>
      <vt:lpstr>Презентация PowerPoint</vt:lpstr>
      <vt:lpstr>Переваги та недоліки лиття під низьким тиском</vt:lpstr>
      <vt:lpstr>Приклади виробів виготовленних методом лиття під тиском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Лиття під низьким тиском</dc:title>
  <dc:creator>Computer</dc:creator>
  <cp:lastModifiedBy>Computer</cp:lastModifiedBy>
  <cp:revision>10</cp:revision>
  <dcterms:created xsi:type="dcterms:W3CDTF">2017-10-12T16:54:45Z</dcterms:created>
  <dcterms:modified xsi:type="dcterms:W3CDTF">2017-10-12T17:39:16Z</dcterms:modified>
</cp:coreProperties>
</file>