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314" r:id="rId4"/>
    <p:sldId id="360" r:id="rId5"/>
    <p:sldId id="315" r:id="rId6"/>
    <p:sldId id="316" r:id="rId7"/>
    <p:sldId id="317" r:id="rId8"/>
    <p:sldId id="361" r:id="rId9"/>
    <p:sldId id="318" r:id="rId10"/>
    <p:sldId id="319" r:id="rId11"/>
    <p:sldId id="380" r:id="rId12"/>
    <p:sldId id="321" r:id="rId13"/>
    <p:sldId id="382" r:id="rId14"/>
    <p:sldId id="383" r:id="rId15"/>
    <p:sldId id="322" r:id="rId16"/>
    <p:sldId id="324" r:id="rId17"/>
    <p:sldId id="323" r:id="rId18"/>
    <p:sldId id="381" r:id="rId19"/>
    <p:sldId id="326" r:id="rId20"/>
    <p:sldId id="384" r:id="rId21"/>
    <p:sldId id="403" r:id="rId22"/>
    <p:sldId id="330" r:id="rId23"/>
    <p:sldId id="332" r:id="rId24"/>
    <p:sldId id="331" r:id="rId25"/>
    <p:sldId id="405" r:id="rId26"/>
    <p:sldId id="406" r:id="rId27"/>
    <p:sldId id="333" r:id="rId28"/>
    <p:sldId id="334" r:id="rId29"/>
    <p:sldId id="404" r:id="rId30"/>
    <p:sldId id="335" r:id="rId31"/>
    <p:sldId id="337" r:id="rId32"/>
    <p:sldId id="336" r:id="rId33"/>
    <p:sldId id="338" r:id="rId34"/>
    <p:sldId id="339" r:id="rId35"/>
    <p:sldId id="312" r:id="rId3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09D809-7083-49E8-BADB-56BB4A1B9C3D}" type="doc">
      <dgm:prSet loTypeId="urn:microsoft.com/office/officeart/2005/8/layout/target1" loCatId="relationship" qsTypeId="urn:microsoft.com/office/officeart/2005/8/quickstyle/simple3" qsCatId="simple" csTypeId="urn:microsoft.com/office/officeart/2005/8/colors/accent1_2" csCatId="accent1" phldr="1"/>
      <dgm:spPr/>
    </dgm:pt>
    <dgm:pt modelId="{9036C0ED-8249-4D55-ADC1-D1CC1D7374AC}">
      <dgm:prSet phldrT="[Текст]"/>
      <dgm:spPr/>
      <dgm:t>
        <a:bodyPr/>
        <a:lstStyle/>
        <a:p>
          <a:r>
            <a:rPr lang="uk-UA" b="1" dirty="0" smtClean="0"/>
            <a:t>Суб'єкт господарювання</a:t>
          </a:r>
          <a:endParaRPr lang="uk-UA" b="1" dirty="0"/>
        </a:p>
      </dgm:t>
    </dgm:pt>
    <dgm:pt modelId="{A32E9717-9550-439E-90D5-847E43C56A61}" type="parTrans" cxnId="{225D5DA3-2F39-450F-AF95-E216CDBEFAA0}">
      <dgm:prSet/>
      <dgm:spPr/>
      <dgm:t>
        <a:bodyPr/>
        <a:lstStyle/>
        <a:p>
          <a:endParaRPr lang="uk-UA"/>
        </a:p>
      </dgm:t>
    </dgm:pt>
    <dgm:pt modelId="{B281F001-E76B-4A23-AF6D-10E37909BF7F}" type="sibTrans" cxnId="{225D5DA3-2F39-450F-AF95-E216CDBEFAA0}">
      <dgm:prSet/>
      <dgm:spPr/>
      <dgm:t>
        <a:bodyPr/>
        <a:lstStyle/>
        <a:p>
          <a:endParaRPr lang="uk-UA"/>
        </a:p>
      </dgm:t>
    </dgm:pt>
    <dgm:pt modelId="{57D9BF72-BA1D-4821-B631-2B1A305F7DDD}">
      <dgm:prSet phldrT="[Текст]"/>
      <dgm:spPr/>
      <dgm:t>
        <a:bodyPr/>
        <a:lstStyle/>
        <a:p>
          <a:r>
            <a:rPr lang="uk-UA" b="1" dirty="0" smtClean="0"/>
            <a:t>Суб'єкт господарського права</a:t>
          </a:r>
          <a:endParaRPr lang="uk-UA" b="1" dirty="0"/>
        </a:p>
      </dgm:t>
    </dgm:pt>
    <dgm:pt modelId="{90247CA4-D166-4CBE-822C-1BAFA1780A82}" type="parTrans" cxnId="{CFC95C83-A085-44C8-B3A7-A2607487F87F}">
      <dgm:prSet/>
      <dgm:spPr/>
      <dgm:t>
        <a:bodyPr/>
        <a:lstStyle/>
        <a:p>
          <a:endParaRPr lang="uk-UA"/>
        </a:p>
      </dgm:t>
    </dgm:pt>
    <dgm:pt modelId="{38033C12-0D38-41BA-8D43-445F3CA288DB}" type="sibTrans" cxnId="{CFC95C83-A085-44C8-B3A7-A2607487F87F}">
      <dgm:prSet/>
      <dgm:spPr/>
      <dgm:t>
        <a:bodyPr/>
        <a:lstStyle/>
        <a:p>
          <a:endParaRPr lang="uk-UA"/>
        </a:p>
      </dgm:t>
    </dgm:pt>
    <dgm:pt modelId="{5D532763-B2CA-4FD2-AA83-9BDB31939D7A}">
      <dgm:prSet phldrT="[Текст]"/>
      <dgm:spPr/>
      <dgm:t>
        <a:bodyPr/>
        <a:lstStyle/>
        <a:p>
          <a:r>
            <a:rPr lang="uk-UA" b="1" dirty="0" smtClean="0"/>
            <a:t>Учасник господарських правовідносин</a:t>
          </a:r>
          <a:endParaRPr lang="uk-UA" b="1" dirty="0"/>
        </a:p>
      </dgm:t>
    </dgm:pt>
    <dgm:pt modelId="{A5C53530-C248-4448-AEFB-EF30DE2B9E41}" type="parTrans" cxnId="{EF3C3743-8FBB-4539-B0AF-EBD2BE61450A}">
      <dgm:prSet/>
      <dgm:spPr/>
      <dgm:t>
        <a:bodyPr/>
        <a:lstStyle/>
        <a:p>
          <a:endParaRPr lang="uk-UA"/>
        </a:p>
      </dgm:t>
    </dgm:pt>
    <dgm:pt modelId="{B169D851-F936-4ED0-BE42-9BFA974B4B6C}" type="sibTrans" cxnId="{EF3C3743-8FBB-4539-B0AF-EBD2BE61450A}">
      <dgm:prSet/>
      <dgm:spPr/>
      <dgm:t>
        <a:bodyPr/>
        <a:lstStyle/>
        <a:p>
          <a:endParaRPr lang="uk-UA"/>
        </a:p>
      </dgm:t>
    </dgm:pt>
    <dgm:pt modelId="{956F194C-357E-4456-8E54-2E86FD8C2DE3}" type="pres">
      <dgm:prSet presAssocID="{CF09D809-7083-49E8-BADB-56BB4A1B9C3D}" presName="composite" presStyleCnt="0">
        <dgm:presLayoutVars>
          <dgm:chMax val="5"/>
          <dgm:dir/>
          <dgm:resizeHandles val="exact"/>
        </dgm:presLayoutVars>
      </dgm:prSet>
      <dgm:spPr/>
    </dgm:pt>
    <dgm:pt modelId="{FDC2B4D1-EC52-484F-B682-BDF3C1AEB023}" type="pres">
      <dgm:prSet presAssocID="{9036C0ED-8249-4D55-ADC1-D1CC1D7374AC}" presName="circle1" presStyleLbl="lnNode1" presStyleIdx="0" presStyleCnt="3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</dgm:pt>
    <dgm:pt modelId="{7EFF4851-FB30-482A-9937-AB33901D5CA1}" type="pres">
      <dgm:prSet presAssocID="{9036C0ED-8249-4D55-ADC1-D1CC1D7374AC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B912663-294B-4C87-8F72-9FA7BBCDEED8}" type="pres">
      <dgm:prSet presAssocID="{9036C0ED-8249-4D55-ADC1-D1CC1D7374AC}" presName="line1" presStyleLbl="callout" presStyleIdx="0" presStyleCnt="6"/>
      <dgm:spPr/>
    </dgm:pt>
    <dgm:pt modelId="{2D5C1D2A-D9A5-4C2D-900D-15609287994A}" type="pres">
      <dgm:prSet presAssocID="{9036C0ED-8249-4D55-ADC1-D1CC1D7374AC}" presName="d1" presStyleLbl="callout" presStyleIdx="1" presStyleCnt="6"/>
      <dgm:spPr/>
    </dgm:pt>
    <dgm:pt modelId="{D1FF7A65-64F1-4879-AB53-6229E7705797}" type="pres">
      <dgm:prSet presAssocID="{57D9BF72-BA1D-4821-B631-2B1A305F7DDD}" presName="circle2" presStyleLbl="lnNode1" presStyleIdx="1" presStyleCnt="3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</dgm:pt>
    <dgm:pt modelId="{B616EA5B-BA2A-4E30-A32A-E749F79C8B77}" type="pres">
      <dgm:prSet presAssocID="{57D9BF72-BA1D-4821-B631-2B1A305F7DDD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5995EA5-B2DE-4131-91E9-103EDCD5586F}" type="pres">
      <dgm:prSet presAssocID="{57D9BF72-BA1D-4821-B631-2B1A305F7DDD}" presName="line2" presStyleLbl="callout" presStyleIdx="2" presStyleCnt="6"/>
      <dgm:spPr/>
    </dgm:pt>
    <dgm:pt modelId="{96EDCC88-1D1D-4334-9413-BDF3ED3DE6F8}" type="pres">
      <dgm:prSet presAssocID="{57D9BF72-BA1D-4821-B631-2B1A305F7DDD}" presName="d2" presStyleLbl="callout" presStyleIdx="3" presStyleCnt="6"/>
      <dgm:spPr/>
    </dgm:pt>
    <dgm:pt modelId="{BEA251D7-D264-499A-A339-A9550FB3E5F0}" type="pres">
      <dgm:prSet presAssocID="{5D532763-B2CA-4FD2-AA83-9BDB31939D7A}" presName="circle3" presStyleLbl="lnNode1" presStyleIdx="2" presStyleCnt="3"/>
      <dgm:spPr/>
    </dgm:pt>
    <dgm:pt modelId="{4F9DEB4C-6F74-4886-B11A-F59ED76CFA42}" type="pres">
      <dgm:prSet presAssocID="{5D532763-B2CA-4FD2-AA83-9BDB31939D7A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A539877-D0A2-47AA-AD0C-71787AEEB63D}" type="pres">
      <dgm:prSet presAssocID="{5D532763-B2CA-4FD2-AA83-9BDB31939D7A}" presName="line3" presStyleLbl="callout" presStyleIdx="4" presStyleCnt="6"/>
      <dgm:spPr/>
    </dgm:pt>
    <dgm:pt modelId="{A13744D5-B057-4698-9CD0-67592BC69E95}" type="pres">
      <dgm:prSet presAssocID="{5D532763-B2CA-4FD2-AA83-9BDB31939D7A}" presName="d3" presStyleLbl="callout" presStyleIdx="5" presStyleCnt="6"/>
      <dgm:spPr/>
    </dgm:pt>
  </dgm:ptLst>
  <dgm:cxnLst>
    <dgm:cxn modelId="{EF3C3743-8FBB-4539-B0AF-EBD2BE61450A}" srcId="{CF09D809-7083-49E8-BADB-56BB4A1B9C3D}" destId="{5D532763-B2CA-4FD2-AA83-9BDB31939D7A}" srcOrd="2" destOrd="0" parTransId="{A5C53530-C248-4448-AEFB-EF30DE2B9E41}" sibTransId="{B169D851-F936-4ED0-BE42-9BFA974B4B6C}"/>
    <dgm:cxn modelId="{A0234E3C-054F-4311-8A2E-67F8D5242BFB}" type="presOf" srcId="{9036C0ED-8249-4D55-ADC1-D1CC1D7374AC}" destId="{7EFF4851-FB30-482A-9937-AB33901D5CA1}" srcOrd="0" destOrd="0" presId="urn:microsoft.com/office/officeart/2005/8/layout/target1"/>
    <dgm:cxn modelId="{46FFEC49-8D88-4384-82DC-4ADE360B1C28}" type="presOf" srcId="{57D9BF72-BA1D-4821-B631-2B1A305F7DDD}" destId="{B616EA5B-BA2A-4E30-A32A-E749F79C8B77}" srcOrd="0" destOrd="0" presId="urn:microsoft.com/office/officeart/2005/8/layout/target1"/>
    <dgm:cxn modelId="{D0396DE0-A234-4AA9-8FA4-1B0BAE4375C8}" type="presOf" srcId="{5D532763-B2CA-4FD2-AA83-9BDB31939D7A}" destId="{4F9DEB4C-6F74-4886-B11A-F59ED76CFA42}" srcOrd="0" destOrd="0" presId="urn:microsoft.com/office/officeart/2005/8/layout/target1"/>
    <dgm:cxn modelId="{225D5DA3-2F39-450F-AF95-E216CDBEFAA0}" srcId="{CF09D809-7083-49E8-BADB-56BB4A1B9C3D}" destId="{9036C0ED-8249-4D55-ADC1-D1CC1D7374AC}" srcOrd="0" destOrd="0" parTransId="{A32E9717-9550-439E-90D5-847E43C56A61}" sibTransId="{B281F001-E76B-4A23-AF6D-10E37909BF7F}"/>
    <dgm:cxn modelId="{E5231C96-A51A-499A-BAA8-41C01E847DAF}" type="presOf" srcId="{CF09D809-7083-49E8-BADB-56BB4A1B9C3D}" destId="{956F194C-357E-4456-8E54-2E86FD8C2DE3}" srcOrd="0" destOrd="0" presId="urn:microsoft.com/office/officeart/2005/8/layout/target1"/>
    <dgm:cxn modelId="{CFC95C83-A085-44C8-B3A7-A2607487F87F}" srcId="{CF09D809-7083-49E8-BADB-56BB4A1B9C3D}" destId="{57D9BF72-BA1D-4821-B631-2B1A305F7DDD}" srcOrd="1" destOrd="0" parTransId="{90247CA4-D166-4CBE-822C-1BAFA1780A82}" sibTransId="{38033C12-0D38-41BA-8D43-445F3CA288DB}"/>
    <dgm:cxn modelId="{CBF6531A-7E10-4496-A02C-23DC7AFA7959}" type="presParOf" srcId="{956F194C-357E-4456-8E54-2E86FD8C2DE3}" destId="{FDC2B4D1-EC52-484F-B682-BDF3C1AEB023}" srcOrd="0" destOrd="0" presId="urn:microsoft.com/office/officeart/2005/8/layout/target1"/>
    <dgm:cxn modelId="{E7F80C74-3F4B-4955-93B0-139F47179A68}" type="presParOf" srcId="{956F194C-357E-4456-8E54-2E86FD8C2DE3}" destId="{7EFF4851-FB30-482A-9937-AB33901D5CA1}" srcOrd="1" destOrd="0" presId="urn:microsoft.com/office/officeart/2005/8/layout/target1"/>
    <dgm:cxn modelId="{04BF2D08-5560-46C5-91E7-BA00C3E777B1}" type="presParOf" srcId="{956F194C-357E-4456-8E54-2E86FD8C2DE3}" destId="{6B912663-294B-4C87-8F72-9FA7BBCDEED8}" srcOrd="2" destOrd="0" presId="urn:microsoft.com/office/officeart/2005/8/layout/target1"/>
    <dgm:cxn modelId="{663DD702-684B-4533-BC37-5DBE911D4AC5}" type="presParOf" srcId="{956F194C-357E-4456-8E54-2E86FD8C2DE3}" destId="{2D5C1D2A-D9A5-4C2D-900D-15609287994A}" srcOrd="3" destOrd="0" presId="urn:microsoft.com/office/officeart/2005/8/layout/target1"/>
    <dgm:cxn modelId="{55984A7E-5EC4-49AA-BD84-9E760108E1AD}" type="presParOf" srcId="{956F194C-357E-4456-8E54-2E86FD8C2DE3}" destId="{D1FF7A65-64F1-4879-AB53-6229E7705797}" srcOrd="4" destOrd="0" presId="urn:microsoft.com/office/officeart/2005/8/layout/target1"/>
    <dgm:cxn modelId="{B022C948-58A3-4579-8594-5EE5722F89D0}" type="presParOf" srcId="{956F194C-357E-4456-8E54-2E86FD8C2DE3}" destId="{B616EA5B-BA2A-4E30-A32A-E749F79C8B77}" srcOrd="5" destOrd="0" presId="urn:microsoft.com/office/officeart/2005/8/layout/target1"/>
    <dgm:cxn modelId="{0639A6C1-A4F5-4185-9135-DCA1A6F636B3}" type="presParOf" srcId="{956F194C-357E-4456-8E54-2E86FD8C2DE3}" destId="{C5995EA5-B2DE-4131-91E9-103EDCD5586F}" srcOrd="6" destOrd="0" presId="urn:microsoft.com/office/officeart/2005/8/layout/target1"/>
    <dgm:cxn modelId="{D8E47DB6-AA4A-4853-A58A-03E47DDBE8B2}" type="presParOf" srcId="{956F194C-357E-4456-8E54-2E86FD8C2DE3}" destId="{96EDCC88-1D1D-4334-9413-BDF3ED3DE6F8}" srcOrd="7" destOrd="0" presId="urn:microsoft.com/office/officeart/2005/8/layout/target1"/>
    <dgm:cxn modelId="{62707517-3F1D-4F21-9A82-723062D0B591}" type="presParOf" srcId="{956F194C-357E-4456-8E54-2E86FD8C2DE3}" destId="{BEA251D7-D264-499A-A339-A9550FB3E5F0}" srcOrd="8" destOrd="0" presId="urn:microsoft.com/office/officeart/2005/8/layout/target1"/>
    <dgm:cxn modelId="{80E49433-6F66-4DFE-BF77-2E5282A85C70}" type="presParOf" srcId="{956F194C-357E-4456-8E54-2E86FD8C2DE3}" destId="{4F9DEB4C-6F74-4886-B11A-F59ED76CFA42}" srcOrd="9" destOrd="0" presId="urn:microsoft.com/office/officeart/2005/8/layout/target1"/>
    <dgm:cxn modelId="{CAC9AE1B-3B86-4CE0-94BE-8F525319029A}" type="presParOf" srcId="{956F194C-357E-4456-8E54-2E86FD8C2DE3}" destId="{9A539877-D0A2-47AA-AD0C-71787AEEB63D}" srcOrd="10" destOrd="0" presId="urn:microsoft.com/office/officeart/2005/8/layout/target1"/>
    <dgm:cxn modelId="{9D447CD1-42F4-4E48-8D98-DC9C55EEBE65}" type="presParOf" srcId="{956F194C-357E-4456-8E54-2E86FD8C2DE3}" destId="{A13744D5-B057-4698-9CD0-67592BC69E95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00E44AC-3573-478D-8DEA-AD51FB256E9A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42E0F6F6-E48E-419D-A4FB-80760E8592A1}" type="pres">
      <dgm:prSet presAssocID="{600E44AC-3573-478D-8DEA-AD51FB256E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</dgm:ptLst>
  <dgm:cxnLst>
    <dgm:cxn modelId="{F76478EA-6919-4CC1-AF2B-183FE6BD2DCF}" type="presOf" srcId="{600E44AC-3573-478D-8DEA-AD51FB256E9A}" destId="{42E0F6F6-E48E-419D-A4FB-80760E8592A1}" srcOrd="0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005F4B5-662F-40FD-9DDC-B660B9C258E7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8DF2E7A-9DA8-45B2-82E7-D527CA780E14}">
      <dgm:prSet/>
      <dgm:spPr/>
      <dgm:t>
        <a:bodyPr/>
        <a:lstStyle/>
        <a:p>
          <a:pPr algn="l"/>
          <a:r>
            <a:rPr lang="ru-RU" b="1" i="1" dirty="0" smtClean="0"/>
            <a:t> 1) у першу </a:t>
          </a:r>
          <a:r>
            <a:rPr lang="ru-RU" b="1" i="1" dirty="0" err="1" smtClean="0"/>
            <a:t>чергу</a:t>
          </a:r>
          <a:r>
            <a:rPr lang="ru-RU" b="1" i="1" dirty="0" smtClean="0"/>
            <a:t> </a:t>
          </a:r>
          <a:r>
            <a:rPr lang="ru-RU" b="1" i="1" dirty="0" err="1" smtClean="0"/>
            <a:t>задовольняються</a:t>
          </a:r>
          <a:r>
            <a:rPr lang="ru-RU" b="1" i="1" dirty="0" smtClean="0"/>
            <a:t>:</a:t>
          </a:r>
          <a:endParaRPr lang="uk-UA" b="1" i="1" dirty="0"/>
        </a:p>
      </dgm:t>
    </dgm:pt>
    <dgm:pt modelId="{014F7853-509E-4934-9A2A-25C328D3F08E}" type="parTrans" cxnId="{D2A7AD55-0627-42BB-A06D-5C1E5BEFBBB7}">
      <dgm:prSet/>
      <dgm:spPr/>
      <dgm:t>
        <a:bodyPr/>
        <a:lstStyle/>
        <a:p>
          <a:endParaRPr lang="uk-UA"/>
        </a:p>
      </dgm:t>
    </dgm:pt>
    <dgm:pt modelId="{27C3541D-5B49-4CC7-AB11-D41CF4A8F26C}" type="sibTrans" cxnId="{D2A7AD55-0627-42BB-A06D-5C1E5BEFBBB7}">
      <dgm:prSet/>
      <dgm:spPr/>
      <dgm:t>
        <a:bodyPr/>
        <a:lstStyle/>
        <a:p>
          <a:endParaRPr lang="uk-UA"/>
        </a:p>
      </dgm:t>
    </dgm:pt>
    <dgm:pt modelId="{B373E7D7-5F32-4847-BCFF-0E30A2683417}">
      <dgm:prSet/>
      <dgm:spPr/>
      <dgm:t>
        <a:bodyPr/>
        <a:lstStyle/>
        <a:p>
          <a:pPr algn="l"/>
          <a:r>
            <a:rPr lang="uk-UA" b="1" i="1" dirty="0" smtClean="0"/>
            <a:t> вимоги щодо виплати заборгованості із заробітної плати перед працюючими та звільненими працівниками банкрута, грошові компенсації за всі невикористані дні щорічної відпустки та додаткової відпустки працівникам, які мають дітей, інші кошти;</a:t>
          </a:r>
          <a:endParaRPr lang="uk-UA" b="1" i="1" dirty="0"/>
        </a:p>
      </dgm:t>
    </dgm:pt>
    <dgm:pt modelId="{3AE22AF4-3E0C-473C-A94C-A1A8CDA716EE}" type="parTrans" cxnId="{CD6C6112-25E0-470C-8314-B3E0BA5244C4}">
      <dgm:prSet/>
      <dgm:spPr/>
      <dgm:t>
        <a:bodyPr/>
        <a:lstStyle/>
        <a:p>
          <a:endParaRPr lang="uk-UA"/>
        </a:p>
      </dgm:t>
    </dgm:pt>
    <dgm:pt modelId="{7B7F5A1E-E95E-4A81-9CFC-E51FDA9C80D4}" type="sibTrans" cxnId="{CD6C6112-25E0-470C-8314-B3E0BA5244C4}">
      <dgm:prSet/>
      <dgm:spPr/>
      <dgm:t>
        <a:bodyPr/>
        <a:lstStyle/>
        <a:p>
          <a:endParaRPr lang="uk-UA"/>
        </a:p>
      </dgm:t>
    </dgm:pt>
    <dgm:pt modelId="{E576E347-59B7-4206-B439-024917A1428B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</a:t>
          </a:r>
          <a:r>
            <a:rPr lang="ru-RU" b="1" i="1" dirty="0" err="1" smtClean="0"/>
            <a:t>кредиторів</a:t>
          </a:r>
          <a:r>
            <a:rPr lang="ru-RU" b="1" i="1" dirty="0" smtClean="0"/>
            <a:t> за договорами </a:t>
          </a:r>
          <a:r>
            <a:rPr lang="ru-RU" b="1" i="1" dirty="0" err="1" smtClean="0"/>
            <a:t>страхування</a:t>
          </a:r>
          <a:r>
            <a:rPr lang="ru-RU" b="1" i="1" dirty="0" smtClean="0"/>
            <a:t>;</a:t>
          </a:r>
          <a:endParaRPr lang="uk-UA" b="1" i="1" dirty="0"/>
        </a:p>
      </dgm:t>
    </dgm:pt>
    <dgm:pt modelId="{36ADCDBA-A063-4132-B450-AF2E7855256B}" type="parTrans" cxnId="{49DE0594-0663-4E82-B37B-E919322414B5}">
      <dgm:prSet/>
      <dgm:spPr/>
      <dgm:t>
        <a:bodyPr/>
        <a:lstStyle/>
        <a:p>
          <a:endParaRPr lang="uk-UA"/>
        </a:p>
      </dgm:t>
    </dgm:pt>
    <dgm:pt modelId="{07296BDE-AC65-430C-BAF4-55B055E062B5}" type="sibTrans" cxnId="{49DE0594-0663-4E82-B37B-E919322414B5}">
      <dgm:prSet/>
      <dgm:spPr/>
      <dgm:t>
        <a:bodyPr/>
        <a:lstStyle/>
        <a:p>
          <a:endParaRPr lang="uk-UA"/>
        </a:p>
      </dgm:t>
    </dgm:pt>
    <dgm:pt modelId="{FCEC96BE-C1FF-4B3F-B449-257EBB7E5D2F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витрати</a:t>
          </a:r>
          <a:r>
            <a:rPr lang="ru-RU" b="1" i="1" dirty="0" smtClean="0"/>
            <a:t>, </a:t>
          </a:r>
          <a:r>
            <a:rPr lang="ru-RU" b="1" i="1" dirty="0" err="1" smtClean="0"/>
            <a:t>пов’язані</a:t>
          </a:r>
          <a:r>
            <a:rPr lang="ru-RU" b="1" i="1" dirty="0" smtClean="0"/>
            <a:t> </a:t>
          </a:r>
          <a:r>
            <a:rPr lang="ru-RU" b="1" i="1" dirty="0" err="1" smtClean="0"/>
            <a:t>з</a:t>
          </a:r>
          <a:r>
            <a:rPr lang="ru-RU" b="1" i="1" dirty="0" smtClean="0"/>
            <a:t> </a:t>
          </a:r>
          <a:r>
            <a:rPr lang="ru-RU" b="1" i="1" dirty="0" err="1" smtClean="0"/>
            <a:t>провадженням</a:t>
          </a:r>
          <a:r>
            <a:rPr lang="ru-RU" b="1" i="1" dirty="0" smtClean="0"/>
            <a:t> у </a:t>
          </a:r>
          <a:r>
            <a:rPr lang="ru-RU" b="1" i="1" dirty="0" err="1" smtClean="0"/>
            <a:t>справі</a:t>
          </a:r>
          <a:r>
            <a:rPr lang="ru-RU" b="1" i="1" dirty="0" smtClean="0"/>
            <a:t> про </a:t>
          </a:r>
          <a:r>
            <a:rPr lang="ru-RU" b="1" i="1" dirty="0" err="1" smtClean="0"/>
            <a:t>банкрутство</a:t>
          </a:r>
          <a:r>
            <a:rPr lang="ru-RU" b="1" i="1" dirty="0" smtClean="0"/>
            <a:t> в </a:t>
          </a:r>
          <a:r>
            <a:rPr lang="ru-RU" b="1" i="1" dirty="0" err="1" smtClean="0"/>
            <a:t>господарському</a:t>
          </a:r>
          <a:r>
            <a:rPr lang="ru-RU" b="1" i="1" dirty="0" smtClean="0"/>
            <a:t> </a:t>
          </a:r>
          <a:r>
            <a:rPr lang="ru-RU" b="1" i="1" dirty="0" err="1" smtClean="0"/>
            <a:t>суді</a:t>
          </a:r>
          <a:r>
            <a:rPr lang="ru-RU" b="1" i="1" dirty="0" smtClean="0"/>
            <a:t> та </a:t>
          </a:r>
          <a:r>
            <a:rPr lang="ru-RU" b="1" i="1" dirty="0" err="1" smtClean="0"/>
            <a:t>роботою</a:t>
          </a:r>
          <a:r>
            <a:rPr lang="ru-RU" b="1" i="1" dirty="0" smtClean="0"/>
            <a:t> </a:t>
          </a:r>
          <a:r>
            <a:rPr lang="ru-RU" b="1" i="1" dirty="0" err="1" smtClean="0"/>
            <a:t>ліквідаційної</a:t>
          </a:r>
          <a:r>
            <a:rPr lang="ru-RU" b="1" i="1" dirty="0" smtClean="0"/>
            <a:t> </a:t>
          </a:r>
          <a:r>
            <a:rPr lang="ru-RU" b="1" i="1" dirty="0" err="1" smtClean="0"/>
            <a:t>комісії</a:t>
          </a:r>
          <a:endParaRPr lang="uk-UA" b="1" i="1" dirty="0"/>
        </a:p>
      </dgm:t>
    </dgm:pt>
    <dgm:pt modelId="{00728147-ECD4-4F0E-A4A3-8590DEA04C04}" type="parTrans" cxnId="{C1988665-2273-4292-92A0-9C9FBD7242FE}">
      <dgm:prSet/>
      <dgm:spPr/>
      <dgm:t>
        <a:bodyPr/>
        <a:lstStyle/>
        <a:p>
          <a:endParaRPr lang="uk-UA"/>
        </a:p>
      </dgm:t>
    </dgm:pt>
    <dgm:pt modelId="{0C6E84E2-2EB6-4212-B065-D07D63588D3E}" type="sibTrans" cxnId="{C1988665-2273-4292-92A0-9C9FBD7242FE}">
      <dgm:prSet/>
      <dgm:spPr/>
      <dgm:t>
        <a:bodyPr/>
        <a:lstStyle/>
        <a:p>
          <a:endParaRPr lang="uk-UA"/>
        </a:p>
      </dgm:t>
    </dgm:pt>
    <dgm:pt modelId="{17958764-8DAF-44CC-AE30-4AF3DB8D4598}">
      <dgm:prSet/>
      <dgm:spPr/>
      <dgm:t>
        <a:bodyPr/>
        <a:lstStyle/>
        <a:p>
          <a:pPr algn="l"/>
          <a:r>
            <a:rPr lang="ru-RU" b="1" i="1" dirty="0" smtClean="0"/>
            <a:t> 2) у другу </a:t>
          </a:r>
          <a:r>
            <a:rPr lang="ru-RU" b="1" i="1" dirty="0" err="1" smtClean="0"/>
            <a:t>чергу</a:t>
          </a:r>
          <a:r>
            <a:rPr lang="ru-RU" b="1" i="1" dirty="0" smtClean="0"/>
            <a:t> </a:t>
          </a:r>
          <a:r>
            <a:rPr lang="ru-RU" b="1" i="1" dirty="0" err="1" smtClean="0"/>
            <a:t>задовольняються</a:t>
          </a:r>
          <a:r>
            <a:rPr lang="ru-RU" b="1" i="1" dirty="0" smtClean="0"/>
            <a:t>:</a:t>
          </a:r>
          <a:endParaRPr lang="uk-UA" b="1" i="1" dirty="0"/>
        </a:p>
      </dgm:t>
    </dgm:pt>
    <dgm:pt modelId="{E734A1EC-8B7A-46A1-A39E-77333805A320}" type="parTrans" cxnId="{04A451CB-8DBE-49F3-92ED-65DFEFC706BA}">
      <dgm:prSet/>
      <dgm:spPr/>
      <dgm:t>
        <a:bodyPr/>
        <a:lstStyle/>
        <a:p>
          <a:endParaRPr lang="uk-UA"/>
        </a:p>
      </dgm:t>
    </dgm:pt>
    <dgm:pt modelId="{6A4DC5CA-925A-4797-9E44-B1AC6287EDDB}" type="sibTrans" cxnId="{04A451CB-8DBE-49F3-92ED-65DFEFC706BA}">
      <dgm:prSet/>
      <dgm:spPr/>
      <dgm:t>
        <a:bodyPr/>
        <a:lstStyle/>
        <a:p>
          <a:endParaRPr lang="uk-UA"/>
        </a:p>
      </dgm:t>
    </dgm:pt>
    <dgm:pt modelId="{B84EF793-BBD8-4D2A-A3B8-5796AE011759}">
      <dgm:prSet/>
      <dgm:spPr/>
      <dgm:t>
        <a:bodyPr/>
        <a:lstStyle/>
        <a:p>
          <a:pPr algn="l"/>
          <a:r>
            <a:rPr lang="uk-UA" b="1" i="1" dirty="0" smtClean="0"/>
            <a:t> вимоги із зобов’язань, що виникли внаслідок заподіяння шкоди життю та здоров’ю громадян;</a:t>
          </a:r>
          <a:endParaRPr lang="uk-UA" b="1" i="1" dirty="0"/>
        </a:p>
      </dgm:t>
    </dgm:pt>
    <dgm:pt modelId="{96C3F505-DC91-45FF-8400-468F60D58007}" type="parTrans" cxnId="{6CF5F595-F9D6-45F9-AE5E-C198F43B562E}">
      <dgm:prSet/>
      <dgm:spPr/>
      <dgm:t>
        <a:bodyPr/>
        <a:lstStyle/>
        <a:p>
          <a:endParaRPr lang="uk-UA"/>
        </a:p>
      </dgm:t>
    </dgm:pt>
    <dgm:pt modelId="{3407F00A-9D39-4283-9D9E-14CBED8B12F5}" type="sibTrans" cxnId="{6CF5F595-F9D6-45F9-AE5E-C198F43B562E}">
      <dgm:prSet/>
      <dgm:spPr/>
      <dgm:t>
        <a:bodyPr/>
        <a:lstStyle/>
        <a:p>
          <a:endParaRPr lang="uk-UA"/>
        </a:p>
      </dgm:t>
    </dgm:pt>
    <dgm:pt modelId="{0B249D52-7C22-42F1-9C37-B5B5DFF9AF2A}">
      <dgm:prSet/>
      <dgm:spPr/>
      <dgm:t>
        <a:bodyPr/>
        <a:lstStyle/>
        <a:p>
          <a:pPr algn="l"/>
          <a:r>
            <a:rPr lang="ru-RU" b="1" i="1" dirty="0" smtClean="0"/>
            <a:t> 3) у </a:t>
          </a:r>
          <a:r>
            <a:rPr lang="ru-RU" b="1" i="1" dirty="0" err="1" smtClean="0"/>
            <a:t>третю</a:t>
          </a:r>
          <a:r>
            <a:rPr lang="ru-RU" b="1" i="1" dirty="0" smtClean="0"/>
            <a:t> </a:t>
          </a:r>
          <a:r>
            <a:rPr lang="ru-RU" b="1" i="1" dirty="0" err="1" smtClean="0"/>
            <a:t>чергу</a:t>
          </a:r>
          <a:r>
            <a:rPr lang="ru-RU" b="1" i="1" dirty="0" smtClean="0"/>
            <a:t> </a:t>
          </a:r>
          <a:r>
            <a:rPr lang="ru-RU" b="1" i="1" dirty="0" err="1" smtClean="0"/>
            <a:t>задовольняються</a:t>
          </a:r>
          <a:r>
            <a:rPr lang="ru-RU" b="1" i="1" dirty="0" smtClean="0"/>
            <a:t>:</a:t>
          </a:r>
          <a:endParaRPr lang="uk-UA" b="1" i="1" dirty="0"/>
        </a:p>
      </dgm:t>
    </dgm:pt>
    <dgm:pt modelId="{61950B0B-123A-485B-A23E-24EEA4A43417}" type="parTrans" cxnId="{C1DC1B16-8A80-4FC1-BA6E-1DDA3FE007B0}">
      <dgm:prSet/>
      <dgm:spPr/>
      <dgm:t>
        <a:bodyPr/>
        <a:lstStyle/>
        <a:p>
          <a:endParaRPr lang="uk-UA"/>
        </a:p>
      </dgm:t>
    </dgm:pt>
    <dgm:pt modelId="{6A0AAE63-E908-4D0E-BFF6-00FECD128493}" type="sibTrans" cxnId="{C1DC1B16-8A80-4FC1-BA6E-1DDA3FE007B0}">
      <dgm:prSet/>
      <dgm:spPr/>
      <dgm:t>
        <a:bodyPr/>
        <a:lstStyle/>
        <a:p>
          <a:endParaRPr lang="uk-UA"/>
        </a:p>
      </dgm:t>
    </dgm:pt>
    <dgm:pt modelId="{F8BD26E3-C352-451B-A666-7892C8CA1C50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</a:t>
          </a:r>
          <a:r>
            <a:rPr lang="ru-RU" b="1" i="1" dirty="0" err="1" smtClean="0"/>
            <a:t>щодо</a:t>
          </a:r>
          <a:r>
            <a:rPr lang="ru-RU" b="1" i="1" dirty="0" smtClean="0"/>
            <a:t> </a:t>
          </a:r>
          <a:r>
            <a:rPr lang="ru-RU" b="1" i="1" dirty="0" err="1" smtClean="0"/>
            <a:t>сплати</a:t>
          </a:r>
          <a:r>
            <a:rPr lang="ru-RU" b="1" i="1" dirty="0" smtClean="0"/>
            <a:t> </a:t>
          </a:r>
          <a:r>
            <a:rPr lang="ru-RU" b="1" i="1" dirty="0" err="1" smtClean="0"/>
            <a:t>податків</a:t>
          </a:r>
          <a:r>
            <a:rPr lang="ru-RU" b="1" i="1" dirty="0" smtClean="0"/>
            <a:t> </a:t>
          </a:r>
          <a:r>
            <a:rPr lang="ru-RU" b="1" i="1" dirty="0" err="1" smtClean="0"/>
            <a:t>і</a:t>
          </a:r>
          <a:r>
            <a:rPr lang="ru-RU" b="1" i="1" dirty="0" smtClean="0"/>
            <a:t> </a:t>
          </a:r>
          <a:r>
            <a:rPr lang="ru-RU" b="1" i="1" dirty="0" err="1" smtClean="0"/>
            <a:t>зборів</a:t>
          </a:r>
          <a:r>
            <a:rPr lang="ru-RU" b="1" i="1" dirty="0" smtClean="0"/>
            <a:t> (</a:t>
          </a:r>
          <a:r>
            <a:rPr lang="ru-RU" b="1" i="1" dirty="0" err="1" smtClean="0"/>
            <a:t>обов’язкових</a:t>
          </a:r>
          <a:r>
            <a:rPr lang="ru-RU" b="1" i="1" dirty="0" smtClean="0"/>
            <a:t> </a:t>
          </a:r>
          <a:r>
            <a:rPr lang="ru-RU" b="1" i="1" dirty="0" err="1" smtClean="0"/>
            <a:t>платежів</a:t>
          </a:r>
          <a:r>
            <a:rPr lang="ru-RU" b="1" i="1" dirty="0" smtClean="0"/>
            <a:t>);</a:t>
          </a:r>
          <a:endParaRPr lang="uk-UA" b="1" i="1" dirty="0"/>
        </a:p>
      </dgm:t>
    </dgm:pt>
    <dgm:pt modelId="{566DA582-9D69-426D-9CE5-D2CC1BB7A1D6}" type="parTrans" cxnId="{D74594B3-9932-4B75-ADDF-BC6FE4C5E1ED}">
      <dgm:prSet/>
      <dgm:spPr/>
      <dgm:t>
        <a:bodyPr/>
        <a:lstStyle/>
        <a:p>
          <a:endParaRPr lang="uk-UA"/>
        </a:p>
      </dgm:t>
    </dgm:pt>
    <dgm:pt modelId="{36FC541A-5FAA-49B3-807C-94B86233D3B7}" type="sibTrans" cxnId="{D74594B3-9932-4B75-ADDF-BC6FE4C5E1ED}">
      <dgm:prSet/>
      <dgm:spPr/>
      <dgm:t>
        <a:bodyPr/>
        <a:lstStyle/>
        <a:p>
          <a:endParaRPr lang="uk-UA"/>
        </a:p>
      </dgm:t>
    </dgm:pt>
    <dgm:pt modelId="{A45D4ED7-12A7-4100-AEF7-0710285EE462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центрального органу </a:t>
          </a:r>
          <a:r>
            <a:rPr lang="ru-RU" b="1" i="1" dirty="0" err="1" smtClean="0"/>
            <a:t>виконавчої</a:t>
          </a:r>
          <a:r>
            <a:rPr lang="ru-RU" b="1" i="1" dirty="0" smtClean="0"/>
            <a:t> </a:t>
          </a:r>
          <a:r>
            <a:rPr lang="ru-RU" b="1" i="1" dirty="0" err="1" smtClean="0"/>
            <a:t>влади</a:t>
          </a:r>
          <a:r>
            <a:rPr lang="ru-RU" b="1" i="1" dirty="0" smtClean="0"/>
            <a:t>, </a:t>
          </a:r>
          <a:r>
            <a:rPr lang="ru-RU" b="1" i="1" dirty="0" err="1" smtClean="0"/>
            <a:t>що</a:t>
          </a:r>
          <a:r>
            <a:rPr lang="ru-RU" b="1" i="1" dirty="0" smtClean="0"/>
            <a:t> </a:t>
          </a:r>
          <a:r>
            <a:rPr lang="ru-RU" b="1" i="1" dirty="0" err="1" smtClean="0"/>
            <a:t>здійснює</a:t>
          </a:r>
          <a:r>
            <a:rPr lang="ru-RU" b="1" i="1" dirty="0" smtClean="0"/>
            <a:t> </a:t>
          </a:r>
          <a:r>
            <a:rPr lang="ru-RU" b="1" i="1" dirty="0" err="1" smtClean="0"/>
            <a:t>управління</a:t>
          </a:r>
          <a:r>
            <a:rPr lang="ru-RU" b="1" i="1" dirty="0" smtClean="0"/>
            <a:t> </a:t>
          </a:r>
          <a:r>
            <a:rPr lang="ru-RU" b="1" i="1" dirty="0" err="1" smtClean="0"/>
            <a:t>державним</a:t>
          </a:r>
          <a:r>
            <a:rPr lang="ru-RU" b="1" i="1" dirty="0" smtClean="0"/>
            <a:t> резервом;</a:t>
          </a:r>
          <a:endParaRPr lang="uk-UA" b="1" i="1" dirty="0"/>
        </a:p>
      </dgm:t>
    </dgm:pt>
    <dgm:pt modelId="{02319512-6690-4E95-9D47-4F03B216ACBD}" type="parTrans" cxnId="{C51D58AB-4E57-43E3-9E7F-6B44CE8C457F}">
      <dgm:prSet/>
      <dgm:spPr/>
      <dgm:t>
        <a:bodyPr/>
        <a:lstStyle/>
        <a:p>
          <a:endParaRPr lang="uk-UA"/>
        </a:p>
      </dgm:t>
    </dgm:pt>
    <dgm:pt modelId="{AD1D1E13-9C51-42F0-8A69-BB19B6506822}" type="sibTrans" cxnId="{C51D58AB-4E57-43E3-9E7F-6B44CE8C457F}">
      <dgm:prSet/>
      <dgm:spPr/>
      <dgm:t>
        <a:bodyPr/>
        <a:lstStyle/>
        <a:p>
          <a:endParaRPr lang="uk-UA"/>
        </a:p>
      </dgm:t>
    </dgm:pt>
    <dgm:pt modelId="{3A6D26C5-05B4-47D1-8B50-8BD95EDEA86A}">
      <dgm:prSet/>
      <dgm:spPr/>
      <dgm:t>
        <a:bodyPr/>
        <a:lstStyle/>
        <a:p>
          <a:pPr algn="l"/>
          <a:r>
            <a:rPr lang="ru-RU" b="1" i="1" dirty="0" smtClean="0"/>
            <a:t> 4) у </a:t>
          </a:r>
          <a:r>
            <a:rPr lang="ru-RU" b="1" i="1" dirty="0" err="1" smtClean="0"/>
            <a:t>четверту</a:t>
          </a:r>
          <a:r>
            <a:rPr lang="ru-RU" b="1" i="1" dirty="0" smtClean="0"/>
            <a:t> </a:t>
          </a:r>
          <a:r>
            <a:rPr lang="ru-RU" b="1" i="1" dirty="0" err="1" smtClean="0"/>
            <a:t>чергу</a:t>
          </a:r>
          <a:r>
            <a:rPr lang="ru-RU" b="1" i="1" dirty="0" smtClean="0"/>
            <a:t> </a:t>
          </a:r>
          <a:r>
            <a:rPr lang="ru-RU" b="1" i="1" dirty="0" err="1" smtClean="0"/>
            <a:t>задовольняються</a:t>
          </a:r>
          <a:r>
            <a:rPr lang="ru-RU" b="1" i="1" dirty="0" smtClean="0"/>
            <a:t>:</a:t>
          </a:r>
          <a:endParaRPr lang="uk-UA" b="1" i="1" dirty="0"/>
        </a:p>
      </dgm:t>
    </dgm:pt>
    <dgm:pt modelId="{3AB850F6-6B60-401C-8739-14102E30ECF8}" type="parTrans" cxnId="{E1E33F18-FB6D-4321-8A1C-42E8121EB719}">
      <dgm:prSet/>
      <dgm:spPr/>
      <dgm:t>
        <a:bodyPr/>
        <a:lstStyle/>
        <a:p>
          <a:endParaRPr lang="uk-UA"/>
        </a:p>
      </dgm:t>
    </dgm:pt>
    <dgm:pt modelId="{65252472-A6A6-449E-BA7B-36F95708F679}" type="sibTrans" cxnId="{E1E33F18-FB6D-4321-8A1C-42E8121EB719}">
      <dgm:prSet/>
      <dgm:spPr/>
      <dgm:t>
        <a:bodyPr/>
        <a:lstStyle/>
        <a:p>
          <a:endParaRPr lang="uk-UA"/>
        </a:p>
      </dgm:t>
    </dgm:pt>
    <dgm:pt modelId="{DC81A370-2513-427B-AE2D-E2CE83132964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</a:t>
          </a:r>
          <a:r>
            <a:rPr lang="ru-RU" b="1" i="1" dirty="0" err="1" smtClean="0"/>
            <a:t>кредиторів</a:t>
          </a:r>
          <a:r>
            <a:rPr lang="ru-RU" b="1" i="1" dirty="0" smtClean="0"/>
            <a:t>, не </a:t>
          </a:r>
          <a:r>
            <a:rPr lang="ru-RU" b="1" i="1" dirty="0" err="1" smtClean="0"/>
            <a:t>забезпечені</a:t>
          </a:r>
          <a:r>
            <a:rPr lang="ru-RU" b="1" i="1" dirty="0" smtClean="0"/>
            <a:t> заставою, у тому </a:t>
          </a:r>
          <a:r>
            <a:rPr lang="ru-RU" b="1" i="1" dirty="0" err="1" smtClean="0"/>
            <a:t>числі</a:t>
          </a:r>
          <a:r>
            <a:rPr lang="ru-RU" b="1" i="1" dirty="0" smtClean="0"/>
            <a:t> </a:t>
          </a:r>
          <a:r>
            <a:rPr lang="ru-RU" b="1" i="1" dirty="0" err="1" smtClean="0"/>
            <a:t>і</a:t>
          </a:r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</a:t>
          </a:r>
          <a:r>
            <a:rPr lang="ru-RU" b="1" i="1" dirty="0" err="1" smtClean="0"/>
            <a:t>кредиторів</a:t>
          </a:r>
          <a:r>
            <a:rPr lang="ru-RU" b="1" i="1" dirty="0" smtClean="0"/>
            <a:t>, </a:t>
          </a:r>
          <a:r>
            <a:rPr lang="ru-RU" b="1" i="1" dirty="0" err="1" smtClean="0"/>
            <a:t>що</a:t>
          </a:r>
          <a:r>
            <a:rPr lang="ru-RU" b="1" i="1" dirty="0" smtClean="0"/>
            <a:t> </a:t>
          </a:r>
          <a:r>
            <a:rPr lang="ru-RU" b="1" i="1" dirty="0" err="1" smtClean="0"/>
            <a:t>виникли</a:t>
          </a:r>
          <a:r>
            <a:rPr lang="ru-RU" b="1" i="1" dirty="0" smtClean="0"/>
            <a:t> </a:t>
          </a:r>
          <a:r>
            <a:rPr lang="ru-RU" b="1" i="1" dirty="0" err="1" smtClean="0"/>
            <a:t>із</a:t>
          </a:r>
          <a:r>
            <a:rPr lang="ru-RU" b="1" i="1" dirty="0" smtClean="0"/>
            <a:t> </a:t>
          </a:r>
          <a:r>
            <a:rPr lang="ru-RU" b="1" i="1" dirty="0" err="1" smtClean="0"/>
            <a:t>зобов’язань</a:t>
          </a:r>
          <a:r>
            <a:rPr lang="ru-RU" b="1" i="1" dirty="0" smtClean="0"/>
            <a:t> у </a:t>
          </a:r>
          <a:r>
            <a:rPr lang="ru-RU" b="1" i="1" dirty="0" err="1" smtClean="0"/>
            <a:t>процедурі</a:t>
          </a:r>
          <a:r>
            <a:rPr lang="ru-RU" b="1" i="1" dirty="0" smtClean="0"/>
            <a:t> </a:t>
          </a:r>
          <a:r>
            <a:rPr lang="ru-RU" b="1" i="1" dirty="0" err="1" smtClean="0"/>
            <a:t>розпорядження</a:t>
          </a:r>
          <a:r>
            <a:rPr lang="ru-RU" b="1" i="1" dirty="0" smtClean="0"/>
            <a:t> </a:t>
          </a:r>
          <a:r>
            <a:rPr lang="ru-RU" b="1" i="1" dirty="0" err="1" smtClean="0"/>
            <a:t>майном</a:t>
          </a:r>
          <a:r>
            <a:rPr lang="ru-RU" b="1" i="1" dirty="0" smtClean="0"/>
            <a:t> </a:t>
          </a:r>
          <a:r>
            <a:rPr lang="ru-RU" b="1" i="1" dirty="0" err="1" smtClean="0"/>
            <a:t>боржника</a:t>
          </a:r>
          <a:r>
            <a:rPr lang="ru-RU" b="1" i="1" dirty="0" smtClean="0"/>
            <a:t> </a:t>
          </a:r>
          <a:r>
            <a:rPr lang="ru-RU" b="1" i="1" dirty="0" err="1" smtClean="0"/>
            <a:t>чи</a:t>
          </a:r>
          <a:r>
            <a:rPr lang="ru-RU" b="1" i="1" dirty="0" smtClean="0"/>
            <a:t> в </a:t>
          </a:r>
          <a:r>
            <a:rPr lang="ru-RU" b="1" i="1" dirty="0" err="1" smtClean="0"/>
            <a:t>процедурі</a:t>
          </a:r>
          <a:r>
            <a:rPr lang="ru-RU" b="1" i="1" dirty="0" smtClean="0"/>
            <a:t> </a:t>
          </a:r>
          <a:r>
            <a:rPr lang="ru-RU" b="1" i="1" dirty="0" err="1" smtClean="0"/>
            <a:t>санації</a:t>
          </a:r>
          <a:r>
            <a:rPr lang="ru-RU" b="1" i="1" dirty="0" smtClean="0"/>
            <a:t> </a:t>
          </a:r>
          <a:r>
            <a:rPr lang="ru-RU" b="1" i="1" dirty="0" err="1" smtClean="0"/>
            <a:t>боржника</a:t>
          </a:r>
          <a:r>
            <a:rPr lang="ru-RU" b="1" i="1" dirty="0" smtClean="0"/>
            <a:t>;</a:t>
          </a:r>
          <a:endParaRPr lang="uk-UA" b="1" i="1" dirty="0"/>
        </a:p>
      </dgm:t>
    </dgm:pt>
    <dgm:pt modelId="{AE70128B-7238-4E57-A980-65004751BB2A}" type="parTrans" cxnId="{6940C385-3528-4C12-9F06-2F9CBDB24F03}">
      <dgm:prSet/>
      <dgm:spPr/>
      <dgm:t>
        <a:bodyPr/>
        <a:lstStyle/>
        <a:p>
          <a:endParaRPr lang="uk-UA"/>
        </a:p>
      </dgm:t>
    </dgm:pt>
    <dgm:pt modelId="{11AC408E-4B23-4E34-91B3-AFE15880C2F9}" type="sibTrans" cxnId="{6940C385-3528-4C12-9F06-2F9CBDB24F03}">
      <dgm:prSet/>
      <dgm:spPr/>
      <dgm:t>
        <a:bodyPr/>
        <a:lstStyle/>
        <a:p>
          <a:endParaRPr lang="uk-UA"/>
        </a:p>
      </dgm:t>
    </dgm:pt>
    <dgm:pt modelId="{7E683D64-195A-4D5C-A3BC-0C238C4AA120}">
      <dgm:prSet/>
      <dgm:spPr/>
      <dgm:t>
        <a:bodyPr/>
        <a:lstStyle/>
        <a:p>
          <a:pPr algn="l"/>
          <a:r>
            <a:rPr lang="ru-RU" b="1" i="1" dirty="0" smtClean="0"/>
            <a:t> 5) у </a:t>
          </a:r>
          <a:r>
            <a:rPr lang="ru-RU" b="1" i="1" dirty="0" err="1" smtClean="0"/>
            <a:t>п’яту</a:t>
          </a:r>
          <a:r>
            <a:rPr lang="ru-RU" b="1" i="1" dirty="0" smtClean="0"/>
            <a:t> </a:t>
          </a:r>
          <a:r>
            <a:rPr lang="ru-RU" b="1" i="1" dirty="0" err="1" smtClean="0"/>
            <a:t>чергу</a:t>
          </a:r>
          <a:r>
            <a:rPr lang="ru-RU" b="1" i="1" dirty="0" smtClean="0"/>
            <a:t> </a:t>
          </a:r>
          <a:r>
            <a:rPr lang="ru-RU" b="1" i="1" dirty="0" err="1" smtClean="0"/>
            <a:t>задовольняються</a:t>
          </a:r>
          <a:r>
            <a:rPr lang="ru-RU" b="1" i="1" dirty="0" smtClean="0"/>
            <a:t>:</a:t>
          </a:r>
          <a:endParaRPr lang="uk-UA" b="1" i="1" dirty="0"/>
        </a:p>
      </dgm:t>
    </dgm:pt>
    <dgm:pt modelId="{F3FA056E-BAB2-45DD-A117-BBFF437F6D45}" type="parTrans" cxnId="{08608067-F675-41DC-872E-1E04EC5424FE}">
      <dgm:prSet/>
      <dgm:spPr/>
      <dgm:t>
        <a:bodyPr/>
        <a:lstStyle/>
        <a:p>
          <a:endParaRPr lang="uk-UA"/>
        </a:p>
      </dgm:t>
    </dgm:pt>
    <dgm:pt modelId="{790020B8-4751-415A-ABE4-F0001065E0EA}" type="sibTrans" cxnId="{08608067-F675-41DC-872E-1E04EC5424FE}">
      <dgm:prSet/>
      <dgm:spPr/>
      <dgm:t>
        <a:bodyPr/>
        <a:lstStyle/>
        <a:p>
          <a:endParaRPr lang="uk-UA"/>
        </a:p>
      </dgm:t>
    </dgm:pt>
    <dgm:pt modelId="{B643413F-5907-4A7E-9F2A-78F1A2669B5B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</a:t>
          </a:r>
          <a:r>
            <a:rPr lang="ru-RU" b="1" i="1" dirty="0" err="1" smtClean="0"/>
            <a:t>щодо</a:t>
          </a:r>
          <a:r>
            <a:rPr lang="ru-RU" b="1" i="1" dirty="0" smtClean="0"/>
            <a:t> </a:t>
          </a:r>
          <a:r>
            <a:rPr lang="ru-RU" b="1" i="1" dirty="0" err="1" smtClean="0"/>
            <a:t>повернення</a:t>
          </a:r>
          <a:r>
            <a:rPr lang="ru-RU" b="1" i="1" dirty="0" smtClean="0"/>
            <a:t> </a:t>
          </a:r>
          <a:r>
            <a:rPr lang="ru-RU" b="1" i="1" dirty="0" err="1" smtClean="0"/>
            <a:t>внесків</a:t>
          </a:r>
          <a:r>
            <a:rPr lang="ru-RU" b="1" i="1" dirty="0" smtClean="0"/>
            <a:t> </a:t>
          </a:r>
          <a:r>
            <a:rPr lang="ru-RU" b="1" i="1" dirty="0" err="1" smtClean="0"/>
            <a:t>членів</a:t>
          </a:r>
          <a:r>
            <a:rPr lang="ru-RU" b="1" i="1" dirty="0" smtClean="0"/>
            <a:t> трудового </a:t>
          </a:r>
          <a:r>
            <a:rPr lang="ru-RU" b="1" i="1" dirty="0" err="1" smtClean="0"/>
            <a:t>колективу</a:t>
          </a:r>
          <a:r>
            <a:rPr lang="ru-RU" b="1" i="1" dirty="0" smtClean="0"/>
            <a:t> до статутного </a:t>
          </a:r>
          <a:r>
            <a:rPr lang="ru-RU" b="1" i="1" dirty="0" err="1" smtClean="0"/>
            <a:t>капіталу</a:t>
          </a:r>
          <a:r>
            <a:rPr lang="ru-RU" b="1" i="1" dirty="0" smtClean="0"/>
            <a:t> </a:t>
          </a:r>
          <a:r>
            <a:rPr lang="ru-RU" b="1" i="1" dirty="0" err="1" smtClean="0"/>
            <a:t>підприємства</a:t>
          </a:r>
          <a:r>
            <a:rPr lang="ru-RU" b="1" i="1" dirty="0" smtClean="0"/>
            <a:t>;</a:t>
          </a:r>
          <a:endParaRPr lang="uk-UA" b="1" i="1" dirty="0"/>
        </a:p>
      </dgm:t>
    </dgm:pt>
    <dgm:pt modelId="{D7F79693-3CA7-4A67-BD49-2B81389595BC}" type="parTrans" cxnId="{1D88E7BB-B0DF-4ABC-8CD2-CE1F168A0FCA}">
      <dgm:prSet/>
      <dgm:spPr/>
      <dgm:t>
        <a:bodyPr/>
        <a:lstStyle/>
        <a:p>
          <a:endParaRPr lang="uk-UA"/>
        </a:p>
      </dgm:t>
    </dgm:pt>
    <dgm:pt modelId="{ACEBD7A4-BF70-4A6D-B3B6-C1296ADF0716}" type="sibTrans" cxnId="{1D88E7BB-B0DF-4ABC-8CD2-CE1F168A0FCA}">
      <dgm:prSet/>
      <dgm:spPr/>
      <dgm:t>
        <a:bodyPr/>
        <a:lstStyle/>
        <a:p>
          <a:endParaRPr lang="uk-UA"/>
        </a:p>
      </dgm:t>
    </dgm:pt>
    <dgm:pt modelId="{71CDC6B4-2A01-43AB-AB65-C160851A3177}">
      <dgm:prSet/>
      <dgm:spPr/>
      <dgm:t>
        <a:bodyPr/>
        <a:lstStyle/>
        <a:p>
          <a:pPr algn="l"/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 </a:t>
          </a:r>
          <a:r>
            <a:rPr lang="ru-RU" b="1" i="1" dirty="0" err="1" smtClean="0"/>
            <a:t>щодо</a:t>
          </a:r>
          <a:r>
            <a:rPr lang="ru-RU" b="1" i="1" dirty="0" smtClean="0"/>
            <a:t> </a:t>
          </a:r>
          <a:r>
            <a:rPr lang="ru-RU" b="1" i="1" dirty="0" err="1" smtClean="0"/>
            <a:t>виплати</a:t>
          </a:r>
          <a:r>
            <a:rPr lang="ru-RU" b="1" i="1" dirty="0" smtClean="0"/>
            <a:t> </a:t>
          </a:r>
          <a:r>
            <a:rPr lang="ru-RU" b="1" i="1" dirty="0" err="1" smtClean="0"/>
            <a:t>додаткової</a:t>
          </a:r>
          <a:r>
            <a:rPr lang="ru-RU" b="1" i="1" dirty="0" smtClean="0"/>
            <a:t> </a:t>
          </a:r>
          <a:r>
            <a:rPr lang="ru-RU" b="1" i="1" dirty="0" err="1" smtClean="0"/>
            <a:t>грошової</a:t>
          </a:r>
          <a:r>
            <a:rPr lang="ru-RU" b="1" i="1" dirty="0" smtClean="0"/>
            <a:t> </a:t>
          </a:r>
          <a:r>
            <a:rPr lang="ru-RU" b="1" i="1" dirty="0" err="1" smtClean="0"/>
            <a:t>винагороди</a:t>
          </a:r>
          <a:r>
            <a:rPr lang="ru-RU" b="1" i="1" dirty="0" smtClean="0"/>
            <a:t> </a:t>
          </a:r>
          <a:r>
            <a:rPr lang="ru-RU" b="1" i="1" dirty="0" err="1" smtClean="0"/>
            <a:t>керуючому</a:t>
          </a:r>
          <a:r>
            <a:rPr lang="ru-RU" b="1" i="1" dirty="0" smtClean="0"/>
            <a:t> </a:t>
          </a:r>
          <a:r>
            <a:rPr lang="ru-RU" b="1" i="1" dirty="0" err="1" smtClean="0"/>
            <a:t>санацією</a:t>
          </a:r>
          <a:r>
            <a:rPr lang="ru-RU" b="1" i="1" dirty="0" smtClean="0"/>
            <a:t> </a:t>
          </a:r>
          <a:r>
            <a:rPr lang="ru-RU" b="1" i="1" dirty="0" err="1" smtClean="0"/>
            <a:t>або</a:t>
          </a:r>
          <a:r>
            <a:rPr lang="ru-RU" b="1" i="1" dirty="0" smtClean="0"/>
            <a:t> </a:t>
          </a:r>
          <a:r>
            <a:rPr lang="ru-RU" b="1" i="1" dirty="0" err="1" smtClean="0"/>
            <a:t>ліквідатору</a:t>
          </a:r>
          <a:r>
            <a:rPr lang="ru-RU" b="1" i="1" dirty="0" smtClean="0"/>
            <a:t> у </a:t>
          </a:r>
          <a:r>
            <a:rPr lang="ru-RU" b="1" i="1" dirty="0" err="1" smtClean="0"/>
            <a:t>частині</a:t>
          </a:r>
          <a:r>
            <a:rPr lang="ru-RU" b="1" i="1" dirty="0" smtClean="0"/>
            <a:t> 5 </a:t>
          </a:r>
          <a:r>
            <a:rPr lang="ru-RU" b="1" i="1" dirty="0" err="1" smtClean="0"/>
            <a:t>відсотків</a:t>
          </a:r>
          <a:r>
            <a:rPr lang="ru-RU" b="1" i="1" dirty="0" smtClean="0"/>
            <a:t> </a:t>
          </a:r>
          <a:r>
            <a:rPr lang="ru-RU" b="1" i="1" dirty="0" err="1" smtClean="0"/>
            <a:t>обсягу</a:t>
          </a:r>
          <a:r>
            <a:rPr lang="ru-RU" b="1" i="1" dirty="0" smtClean="0"/>
            <a:t> </a:t>
          </a:r>
          <a:r>
            <a:rPr lang="ru-RU" b="1" i="1" dirty="0" err="1" smtClean="0"/>
            <a:t>стягнутих</a:t>
          </a:r>
          <a:r>
            <a:rPr lang="ru-RU" b="1" i="1" dirty="0" smtClean="0"/>
            <a:t> на </a:t>
          </a:r>
          <a:r>
            <a:rPr lang="ru-RU" b="1" i="1" dirty="0" err="1" smtClean="0"/>
            <a:t>користь</a:t>
          </a:r>
          <a:r>
            <a:rPr lang="ru-RU" b="1" i="1" dirty="0" smtClean="0"/>
            <a:t> </a:t>
          </a:r>
          <a:r>
            <a:rPr lang="ru-RU" b="1" i="1" dirty="0" err="1" smtClean="0"/>
            <a:t>боржника</a:t>
          </a:r>
          <a:r>
            <a:rPr lang="ru-RU" b="1" i="1" dirty="0" smtClean="0"/>
            <a:t> </a:t>
          </a:r>
          <a:r>
            <a:rPr lang="ru-RU" b="1" i="1" dirty="0" err="1" smtClean="0"/>
            <a:t>активів</a:t>
          </a:r>
          <a:r>
            <a:rPr lang="ru-RU" b="1" i="1" dirty="0" smtClean="0"/>
            <a:t> (</a:t>
          </a:r>
          <a:r>
            <a:rPr lang="ru-RU" b="1" i="1" dirty="0" err="1" smtClean="0"/>
            <a:t>повернення</a:t>
          </a:r>
          <a:r>
            <a:rPr lang="ru-RU" b="1" i="1" dirty="0" smtClean="0"/>
            <a:t> </a:t>
          </a:r>
          <a:r>
            <a:rPr lang="ru-RU" b="1" i="1" dirty="0" err="1" smtClean="0"/>
            <a:t>грошових</a:t>
          </a:r>
          <a:r>
            <a:rPr lang="ru-RU" b="1" i="1" dirty="0" smtClean="0"/>
            <a:t> </a:t>
          </a:r>
          <a:r>
            <a:rPr lang="ru-RU" b="1" i="1" dirty="0" err="1" smtClean="0"/>
            <a:t>коштів</a:t>
          </a:r>
          <a:r>
            <a:rPr lang="ru-RU" b="1" i="1" dirty="0" smtClean="0"/>
            <a:t>, майна, </a:t>
          </a:r>
          <a:r>
            <a:rPr lang="ru-RU" b="1" i="1" dirty="0" err="1" smtClean="0"/>
            <a:t>майнових</a:t>
          </a:r>
          <a:r>
            <a:rPr lang="ru-RU" b="1" i="1" dirty="0" smtClean="0"/>
            <a:t> прав), </a:t>
          </a:r>
          <a:r>
            <a:rPr lang="ru-RU" b="1" i="1" dirty="0" err="1" smtClean="0"/>
            <a:t>які</a:t>
          </a:r>
          <a:r>
            <a:rPr lang="ru-RU" b="1" i="1" dirty="0" smtClean="0"/>
            <a:t> на дату </a:t>
          </a:r>
          <a:r>
            <a:rPr lang="ru-RU" b="1" i="1" dirty="0" err="1" smtClean="0"/>
            <a:t>порушення</a:t>
          </a:r>
          <a:r>
            <a:rPr lang="ru-RU" b="1" i="1" dirty="0" smtClean="0"/>
            <a:t> </a:t>
          </a:r>
          <a:r>
            <a:rPr lang="ru-RU" b="1" i="1" dirty="0" err="1" smtClean="0"/>
            <a:t>провадження</a:t>
          </a:r>
          <a:r>
            <a:rPr lang="ru-RU" b="1" i="1" dirty="0" smtClean="0"/>
            <a:t> у </a:t>
          </a:r>
          <a:r>
            <a:rPr lang="ru-RU" b="1" i="1" dirty="0" err="1" smtClean="0"/>
            <a:t>справі</a:t>
          </a:r>
          <a:r>
            <a:rPr lang="ru-RU" b="1" i="1" dirty="0" smtClean="0"/>
            <a:t> про </a:t>
          </a:r>
          <a:r>
            <a:rPr lang="ru-RU" b="1" i="1" dirty="0" err="1" smtClean="0"/>
            <a:t>банкрутство</a:t>
          </a:r>
          <a:r>
            <a:rPr lang="ru-RU" b="1" i="1" dirty="0" smtClean="0"/>
            <a:t> </a:t>
          </a:r>
          <a:r>
            <a:rPr lang="ru-RU" b="1" i="1" dirty="0" err="1" smtClean="0"/>
            <a:t>перебували</a:t>
          </a:r>
          <a:r>
            <a:rPr lang="ru-RU" b="1" i="1" dirty="0" smtClean="0"/>
            <a:t> у </a:t>
          </a:r>
          <a:r>
            <a:rPr lang="ru-RU" b="1" i="1" dirty="0" err="1" smtClean="0"/>
            <a:t>третіх</a:t>
          </a:r>
          <a:r>
            <a:rPr lang="ru-RU" b="1" i="1" dirty="0" smtClean="0"/>
            <a:t> </a:t>
          </a:r>
          <a:r>
            <a:rPr lang="ru-RU" b="1" i="1" dirty="0" err="1" smtClean="0"/>
            <a:t>осіб</a:t>
          </a:r>
          <a:r>
            <a:rPr lang="ru-RU" b="1" i="1" dirty="0" smtClean="0"/>
            <a:t>;</a:t>
          </a:r>
          <a:endParaRPr lang="uk-UA" b="1" i="1" dirty="0"/>
        </a:p>
      </dgm:t>
    </dgm:pt>
    <dgm:pt modelId="{74FF5238-4282-457F-8B1B-E448730031D7}" type="parTrans" cxnId="{F412BA2E-74DD-4DE7-9630-A3709E32BB61}">
      <dgm:prSet/>
      <dgm:spPr/>
      <dgm:t>
        <a:bodyPr/>
        <a:lstStyle/>
        <a:p>
          <a:endParaRPr lang="uk-UA"/>
        </a:p>
      </dgm:t>
    </dgm:pt>
    <dgm:pt modelId="{A8ACD47E-A1FA-42B9-8363-4D25BC5644B0}" type="sibTrans" cxnId="{F412BA2E-74DD-4DE7-9630-A3709E32BB61}">
      <dgm:prSet/>
      <dgm:spPr/>
      <dgm:t>
        <a:bodyPr/>
        <a:lstStyle/>
        <a:p>
          <a:endParaRPr lang="uk-UA"/>
        </a:p>
      </dgm:t>
    </dgm:pt>
    <dgm:pt modelId="{F264F37C-C320-48B4-9189-28AABD82D391}">
      <dgm:prSet/>
      <dgm:spPr/>
      <dgm:t>
        <a:bodyPr/>
        <a:lstStyle/>
        <a:p>
          <a:pPr algn="l"/>
          <a:r>
            <a:rPr lang="uk-UA" b="1" i="1" dirty="0" smtClean="0"/>
            <a:t> вимоги щодо виплати додаткової грошової винагороди керуючому санацією або ліквідатору у частині 3 відсотків обсягу погашених вимог конкурсних кредиторів, які підлягають позачерговому задоволенню та віднесені до конкурсних;</a:t>
          </a:r>
          <a:endParaRPr lang="uk-UA" b="1" i="1" dirty="0"/>
        </a:p>
      </dgm:t>
    </dgm:pt>
    <dgm:pt modelId="{7ED2FCCE-FBD9-4D52-BCB0-5445AE9AF0AC}" type="parTrans" cxnId="{942673C6-BF13-4CC9-AE39-3C52CD4B4A8D}">
      <dgm:prSet/>
      <dgm:spPr/>
      <dgm:t>
        <a:bodyPr/>
        <a:lstStyle/>
        <a:p>
          <a:endParaRPr lang="uk-UA"/>
        </a:p>
      </dgm:t>
    </dgm:pt>
    <dgm:pt modelId="{3B48083F-74A5-44CE-8017-72FD60BF7AE5}" type="sibTrans" cxnId="{942673C6-BF13-4CC9-AE39-3C52CD4B4A8D}">
      <dgm:prSet/>
      <dgm:spPr/>
      <dgm:t>
        <a:bodyPr/>
        <a:lstStyle/>
        <a:p>
          <a:endParaRPr lang="uk-UA"/>
        </a:p>
      </dgm:t>
    </dgm:pt>
    <dgm:pt modelId="{748E8500-9537-4CFA-9564-230F2366726C}">
      <dgm:prSet/>
      <dgm:spPr/>
      <dgm:t>
        <a:bodyPr/>
        <a:lstStyle/>
        <a:p>
          <a:pPr algn="l"/>
          <a:r>
            <a:rPr lang="ru-RU" b="1" i="1" dirty="0" smtClean="0"/>
            <a:t> 6) у </a:t>
          </a:r>
          <a:r>
            <a:rPr lang="ru-RU" b="1" i="1" dirty="0" err="1" smtClean="0"/>
            <a:t>шосту</a:t>
          </a:r>
          <a:r>
            <a:rPr lang="ru-RU" b="1" i="1" dirty="0" smtClean="0"/>
            <a:t> </a:t>
          </a:r>
          <a:r>
            <a:rPr lang="ru-RU" b="1" i="1" dirty="0" err="1" smtClean="0"/>
            <a:t>чергу</a:t>
          </a:r>
          <a:r>
            <a:rPr lang="ru-RU" b="1" i="1" dirty="0" smtClean="0"/>
            <a:t> </a:t>
          </a:r>
          <a:r>
            <a:rPr lang="ru-RU" b="1" i="1" dirty="0" err="1" smtClean="0"/>
            <a:t>задовольняються</a:t>
          </a:r>
          <a:r>
            <a:rPr lang="ru-RU" b="1" i="1" dirty="0" smtClean="0"/>
            <a:t> </a:t>
          </a:r>
          <a:r>
            <a:rPr lang="ru-RU" b="1" i="1" dirty="0" err="1" smtClean="0"/>
            <a:t>інші</a:t>
          </a:r>
          <a:r>
            <a:rPr lang="ru-RU" b="1" i="1" dirty="0" smtClean="0"/>
            <a:t> </a:t>
          </a:r>
          <a:r>
            <a:rPr lang="ru-RU" b="1" i="1" dirty="0" err="1" smtClean="0"/>
            <a:t>вимоги</a:t>
          </a:r>
          <a:r>
            <a:rPr lang="ru-RU" b="1" i="1" dirty="0" smtClean="0"/>
            <a:t>.</a:t>
          </a:r>
          <a:endParaRPr lang="uk-UA" b="1" i="1" dirty="0"/>
        </a:p>
      </dgm:t>
    </dgm:pt>
    <dgm:pt modelId="{AF2A4BB1-2810-48D1-B9C6-75EB209FD21A}" type="parTrans" cxnId="{8876145B-9374-468B-87AA-5E40221CE226}">
      <dgm:prSet/>
      <dgm:spPr/>
      <dgm:t>
        <a:bodyPr/>
        <a:lstStyle/>
        <a:p>
          <a:endParaRPr lang="uk-UA"/>
        </a:p>
      </dgm:t>
    </dgm:pt>
    <dgm:pt modelId="{80834ECD-7CEF-46F3-A1BD-D305F4770947}" type="sibTrans" cxnId="{8876145B-9374-468B-87AA-5E40221CE226}">
      <dgm:prSet/>
      <dgm:spPr/>
      <dgm:t>
        <a:bodyPr/>
        <a:lstStyle/>
        <a:p>
          <a:endParaRPr lang="uk-UA"/>
        </a:p>
      </dgm:t>
    </dgm:pt>
    <dgm:pt modelId="{68C5CE49-E325-499D-872A-6E799EA80ECB}" type="pres">
      <dgm:prSet presAssocID="{E005F4B5-662F-40FD-9DDC-B660B9C258E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861A18BA-BF9B-4818-B6EA-4D4CE0C5A853}" type="pres">
      <dgm:prSet presAssocID="{58DF2E7A-9DA8-45B2-82E7-D527CA780E14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855FAC0-AE88-454A-B6DF-50BCA7E9CEB6}" type="pres">
      <dgm:prSet presAssocID="{58DF2E7A-9DA8-45B2-82E7-D527CA780E14}" presName="childText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6F3C7EC-4448-458D-90D0-0C7D4A7AC8F3}" type="pres">
      <dgm:prSet presAssocID="{17958764-8DAF-44CC-AE30-4AF3DB8D4598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41E890E-B21C-400B-8593-32969CEEE0C9}" type="pres">
      <dgm:prSet presAssocID="{17958764-8DAF-44CC-AE30-4AF3DB8D4598}" presName="childText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592C133-8962-4B37-A610-0AC1F6CACCC0}" type="pres">
      <dgm:prSet presAssocID="{0B249D52-7C22-42F1-9C37-B5B5DFF9AF2A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FA40161-4FF8-4CC4-9482-ED308DFBFA06}" type="pres">
      <dgm:prSet presAssocID="{0B249D52-7C22-42F1-9C37-B5B5DFF9AF2A}" presName="childText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5191312-6338-4BC4-B88A-371F634B3F73}" type="pres">
      <dgm:prSet presAssocID="{3A6D26C5-05B4-47D1-8B50-8BD95EDEA86A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3B8845-D0DF-41C4-BA3C-88BAB934AB1C}" type="pres">
      <dgm:prSet presAssocID="{3A6D26C5-05B4-47D1-8B50-8BD95EDEA86A}" presName="childText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90ABF83-04F4-44E5-B3E9-058823605611}" type="pres">
      <dgm:prSet presAssocID="{7E683D64-195A-4D5C-A3BC-0C238C4AA120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DF02ACA-4348-466D-A120-DFB00C487CCB}" type="pres">
      <dgm:prSet presAssocID="{7E683D64-195A-4D5C-A3BC-0C238C4AA120}" presName="childText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D14FF1F-735C-4A2E-8E53-7AA974904FBF}" type="pres">
      <dgm:prSet presAssocID="{748E8500-9537-4CFA-9564-230F2366726C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D6C6112-25E0-470C-8314-B3E0BA5244C4}" srcId="{58DF2E7A-9DA8-45B2-82E7-D527CA780E14}" destId="{B373E7D7-5F32-4847-BCFF-0E30A2683417}" srcOrd="0" destOrd="0" parTransId="{3AE22AF4-3E0C-473C-A94C-A1A8CDA716EE}" sibTransId="{7B7F5A1E-E95E-4A81-9CFC-E51FDA9C80D4}"/>
    <dgm:cxn modelId="{6CF5F595-F9D6-45F9-AE5E-C198F43B562E}" srcId="{17958764-8DAF-44CC-AE30-4AF3DB8D4598}" destId="{B84EF793-BBD8-4D2A-A3B8-5796AE011759}" srcOrd="0" destOrd="0" parTransId="{96C3F505-DC91-45FF-8400-468F60D58007}" sibTransId="{3407F00A-9D39-4283-9D9E-14CBED8B12F5}"/>
    <dgm:cxn modelId="{8CEC9378-D9C4-48B4-BBF7-516F7640E01B}" type="presOf" srcId="{71CDC6B4-2A01-43AB-AB65-C160851A3177}" destId="{4DF02ACA-4348-466D-A120-DFB00C487CCB}" srcOrd="0" destOrd="1" presId="urn:microsoft.com/office/officeart/2005/8/layout/vList2"/>
    <dgm:cxn modelId="{B8B806A9-F85E-4626-ACEB-BDD08140C8E6}" type="presOf" srcId="{748E8500-9537-4CFA-9564-230F2366726C}" destId="{6D14FF1F-735C-4A2E-8E53-7AA974904FBF}" srcOrd="0" destOrd="0" presId="urn:microsoft.com/office/officeart/2005/8/layout/vList2"/>
    <dgm:cxn modelId="{04A451CB-8DBE-49F3-92ED-65DFEFC706BA}" srcId="{E005F4B5-662F-40FD-9DDC-B660B9C258E7}" destId="{17958764-8DAF-44CC-AE30-4AF3DB8D4598}" srcOrd="1" destOrd="0" parTransId="{E734A1EC-8B7A-46A1-A39E-77333805A320}" sibTransId="{6A4DC5CA-925A-4797-9E44-B1AC6287EDDB}"/>
    <dgm:cxn modelId="{49DE0594-0663-4E82-B37B-E919322414B5}" srcId="{58DF2E7A-9DA8-45B2-82E7-D527CA780E14}" destId="{E576E347-59B7-4206-B439-024917A1428B}" srcOrd="1" destOrd="0" parTransId="{36ADCDBA-A063-4132-B450-AF2E7855256B}" sibTransId="{07296BDE-AC65-430C-BAF4-55B055E062B5}"/>
    <dgm:cxn modelId="{53571D9F-D5FD-4812-A887-D79F4D497926}" type="presOf" srcId="{A45D4ED7-12A7-4100-AEF7-0710285EE462}" destId="{7FA40161-4FF8-4CC4-9482-ED308DFBFA06}" srcOrd="0" destOrd="1" presId="urn:microsoft.com/office/officeart/2005/8/layout/vList2"/>
    <dgm:cxn modelId="{03778443-A368-4453-B4EE-288205F635E2}" type="presOf" srcId="{F8BD26E3-C352-451B-A666-7892C8CA1C50}" destId="{7FA40161-4FF8-4CC4-9482-ED308DFBFA06}" srcOrd="0" destOrd="0" presId="urn:microsoft.com/office/officeart/2005/8/layout/vList2"/>
    <dgm:cxn modelId="{D4850527-0560-4175-A079-1C867859FBED}" type="presOf" srcId="{DC81A370-2513-427B-AE2D-E2CE83132964}" destId="{CC3B8845-D0DF-41C4-BA3C-88BAB934AB1C}" srcOrd="0" destOrd="0" presId="urn:microsoft.com/office/officeart/2005/8/layout/vList2"/>
    <dgm:cxn modelId="{F412BA2E-74DD-4DE7-9630-A3709E32BB61}" srcId="{7E683D64-195A-4D5C-A3BC-0C238C4AA120}" destId="{71CDC6B4-2A01-43AB-AB65-C160851A3177}" srcOrd="1" destOrd="0" parTransId="{74FF5238-4282-457F-8B1B-E448730031D7}" sibTransId="{A8ACD47E-A1FA-42B9-8363-4D25BC5644B0}"/>
    <dgm:cxn modelId="{C8D599EE-6E1A-4E19-9569-C8D3A37E2979}" type="presOf" srcId="{F264F37C-C320-48B4-9189-28AABD82D391}" destId="{4DF02ACA-4348-466D-A120-DFB00C487CCB}" srcOrd="0" destOrd="2" presId="urn:microsoft.com/office/officeart/2005/8/layout/vList2"/>
    <dgm:cxn modelId="{96A736DC-9746-4722-982F-34D8587C3DE0}" type="presOf" srcId="{B373E7D7-5F32-4847-BCFF-0E30A2683417}" destId="{A855FAC0-AE88-454A-B6DF-50BCA7E9CEB6}" srcOrd="0" destOrd="0" presId="urn:microsoft.com/office/officeart/2005/8/layout/vList2"/>
    <dgm:cxn modelId="{D96463D5-B0AF-4528-96E7-D225898B7862}" type="presOf" srcId="{17958764-8DAF-44CC-AE30-4AF3DB8D4598}" destId="{06F3C7EC-4448-458D-90D0-0C7D4A7AC8F3}" srcOrd="0" destOrd="0" presId="urn:microsoft.com/office/officeart/2005/8/layout/vList2"/>
    <dgm:cxn modelId="{6940C385-3528-4C12-9F06-2F9CBDB24F03}" srcId="{3A6D26C5-05B4-47D1-8B50-8BD95EDEA86A}" destId="{DC81A370-2513-427B-AE2D-E2CE83132964}" srcOrd="0" destOrd="0" parTransId="{AE70128B-7238-4E57-A980-65004751BB2A}" sibTransId="{11AC408E-4B23-4E34-91B3-AFE15880C2F9}"/>
    <dgm:cxn modelId="{8876145B-9374-468B-87AA-5E40221CE226}" srcId="{E005F4B5-662F-40FD-9DDC-B660B9C258E7}" destId="{748E8500-9537-4CFA-9564-230F2366726C}" srcOrd="5" destOrd="0" parTransId="{AF2A4BB1-2810-48D1-B9C6-75EB209FD21A}" sibTransId="{80834ECD-7CEF-46F3-A1BD-D305F4770947}"/>
    <dgm:cxn modelId="{48908A8E-F784-40A6-8338-99165ADDAB78}" type="presOf" srcId="{B643413F-5907-4A7E-9F2A-78F1A2669B5B}" destId="{4DF02ACA-4348-466D-A120-DFB00C487CCB}" srcOrd="0" destOrd="0" presId="urn:microsoft.com/office/officeart/2005/8/layout/vList2"/>
    <dgm:cxn modelId="{2FA5A059-A642-4F79-A84E-B5DFF62EAEE5}" type="presOf" srcId="{0B249D52-7C22-42F1-9C37-B5B5DFF9AF2A}" destId="{D592C133-8962-4B37-A610-0AC1F6CACCC0}" srcOrd="0" destOrd="0" presId="urn:microsoft.com/office/officeart/2005/8/layout/vList2"/>
    <dgm:cxn modelId="{08608067-F675-41DC-872E-1E04EC5424FE}" srcId="{E005F4B5-662F-40FD-9DDC-B660B9C258E7}" destId="{7E683D64-195A-4D5C-A3BC-0C238C4AA120}" srcOrd="4" destOrd="0" parTransId="{F3FA056E-BAB2-45DD-A117-BBFF437F6D45}" sibTransId="{790020B8-4751-415A-ABE4-F0001065E0EA}"/>
    <dgm:cxn modelId="{D2A7AD55-0627-42BB-A06D-5C1E5BEFBBB7}" srcId="{E005F4B5-662F-40FD-9DDC-B660B9C258E7}" destId="{58DF2E7A-9DA8-45B2-82E7-D527CA780E14}" srcOrd="0" destOrd="0" parTransId="{014F7853-509E-4934-9A2A-25C328D3F08E}" sibTransId="{27C3541D-5B49-4CC7-AB11-D41CF4A8F26C}"/>
    <dgm:cxn modelId="{E4B32E41-A885-4E5F-8788-A42BC375B3B0}" type="presOf" srcId="{7E683D64-195A-4D5C-A3BC-0C238C4AA120}" destId="{A90ABF83-04F4-44E5-B3E9-058823605611}" srcOrd="0" destOrd="0" presId="urn:microsoft.com/office/officeart/2005/8/layout/vList2"/>
    <dgm:cxn modelId="{042BC0E5-BE3E-4F0C-AE6A-434BBF9F3A37}" type="presOf" srcId="{E005F4B5-662F-40FD-9DDC-B660B9C258E7}" destId="{68C5CE49-E325-499D-872A-6E799EA80ECB}" srcOrd="0" destOrd="0" presId="urn:microsoft.com/office/officeart/2005/8/layout/vList2"/>
    <dgm:cxn modelId="{C1DC1B16-8A80-4FC1-BA6E-1DDA3FE007B0}" srcId="{E005F4B5-662F-40FD-9DDC-B660B9C258E7}" destId="{0B249D52-7C22-42F1-9C37-B5B5DFF9AF2A}" srcOrd="2" destOrd="0" parTransId="{61950B0B-123A-485B-A23E-24EEA4A43417}" sibTransId="{6A0AAE63-E908-4D0E-BFF6-00FECD128493}"/>
    <dgm:cxn modelId="{C1988665-2273-4292-92A0-9C9FBD7242FE}" srcId="{58DF2E7A-9DA8-45B2-82E7-D527CA780E14}" destId="{FCEC96BE-C1FF-4B3F-B449-257EBB7E5D2F}" srcOrd="2" destOrd="0" parTransId="{00728147-ECD4-4F0E-A4A3-8590DEA04C04}" sibTransId="{0C6E84E2-2EB6-4212-B065-D07D63588D3E}"/>
    <dgm:cxn modelId="{326403C7-8085-4FFE-8819-CD89EA3EBEF6}" type="presOf" srcId="{B84EF793-BBD8-4D2A-A3B8-5796AE011759}" destId="{841E890E-B21C-400B-8593-32969CEEE0C9}" srcOrd="0" destOrd="0" presId="urn:microsoft.com/office/officeart/2005/8/layout/vList2"/>
    <dgm:cxn modelId="{D74594B3-9932-4B75-ADDF-BC6FE4C5E1ED}" srcId="{0B249D52-7C22-42F1-9C37-B5B5DFF9AF2A}" destId="{F8BD26E3-C352-451B-A666-7892C8CA1C50}" srcOrd="0" destOrd="0" parTransId="{566DA582-9D69-426D-9CE5-D2CC1BB7A1D6}" sibTransId="{36FC541A-5FAA-49B3-807C-94B86233D3B7}"/>
    <dgm:cxn modelId="{CF8BC527-D1B7-443F-B976-129946AEEC0B}" type="presOf" srcId="{3A6D26C5-05B4-47D1-8B50-8BD95EDEA86A}" destId="{25191312-6338-4BC4-B88A-371F634B3F73}" srcOrd="0" destOrd="0" presId="urn:microsoft.com/office/officeart/2005/8/layout/vList2"/>
    <dgm:cxn modelId="{E9DA782B-4BCD-43FB-ABAD-A012AEB38469}" type="presOf" srcId="{58DF2E7A-9DA8-45B2-82E7-D527CA780E14}" destId="{861A18BA-BF9B-4818-B6EA-4D4CE0C5A853}" srcOrd="0" destOrd="0" presId="urn:microsoft.com/office/officeart/2005/8/layout/vList2"/>
    <dgm:cxn modelId="{ED33F6DB-F386-4561-BB77-4B9F69857B21}" type="presOf" srcId="{E576E347-59B7-4206-B439-024917A1428B}" destId="{A855FAC0-AE88-454A-B6DF-50BCA7E9CEB6}" srcOrd="0" destOrd="1" presId="urn:microsoft.com/office/officeart/2005/8/layout/vList2"/>
    <dgm:cxn modelId="{C51D58AB-4E57-43E3-9E7F-6B44CE8C457F}" srcId="{0B249D52-7C22-42F1-9C37-B5B5DFF9AF2A}" destId="{A45D4ED7-12A7-4100-AEF7-0710285EE462}" srcOrd="1" destOrd="0" parTransId="{02319512-6690-4E95-9D47-4F03B216ACBD}" sibTransId="{AD1D1E13-9C51-42F0-8A69-BB19B6506822}"/>
    <dgm:cxn modelId="{E1E33F18-FB6D-4321-8A1C-42E8121EB719}" srcId="{E005F4B5-662F-40FD-9DDC-B660B9C258E7}" destId="{3A6D26C5-05B4-47D1-8B50-8BD95EDEA86A}" srcOrd="3" destOrd="0" parTransId="{3AB850F6-6B60-401C-8739-14102E30ECF8}" sibTransId="{65252472-A6A6-449E-BA7B-36F95708F679}"/>
    <dgm:cxn modelId="{890793BE-5B58-4BA4-BD05-E9DF7D67425E}" type="presOf" srcId="{FCEC96BE-C1FF-4B3F-B449-257EBB7E5D2F}" destId="{A855FAC0-AE88-454A-B6DF-50BCA7E9CEB6}" srcOrd="0" destOrd="2" presId="urn:microsoft.com/office/officeart/2005/8/layout/vList2"/>
    <dgm:cxn modelId="{942673C6-BF13-4CC9-AE39-3C52CD4B4A8D}" srcId="{7E683D64-195A-4D5C-A3BC-0C238C4AA120}" destId="{F264F37C-C320-48B4-9189-28AABD82D391}" srcOrd="2" destOrd="0" parTransId="{7ED2FCCE-FBD9-4D52-BCB0-5445AE9AF0AC}" sibTransId="{3B48083F-74A5-44CE-8017-72FD60BF7AE5}"/>
    <dgm:cxn modelId="{1D88E7BB-B0DF-4ABC-8CD2-CE1F168A0FCA}" srcId="{7E683D64-195A-4D5C-A3BC-0C238C4AA120}" destId="{B643413F-5907-4A7E-9F2A-78F1A2669B5B}" srcOrd="0" destOrd="0" parTransId="{D7F79693-3CA7-4A67-BD49-2B81389595BC}" sibTransId="{ACEBD7A4-BF70-4A6D-B3B6-C1296ADF0716}"/>
    <dgm:cxn modelId="{76440919-CBA2-4FA4-880E-EFBF05F84856}" type="presParOf" srcId="{68C5CE49-E325-499D-872A-6E799EA80ECB}" destId="{861A18BA-BF9B-4818-B6EA-4D4CE0C5A853}" srcOrd="0" destOrd="0" presId="urn:microsoft.com/office/officeart/2005/8/layout/vList2"/>
    <dgm:cxn modelId="{F213D36C-91BE-41FB-B831-9FA371D7DB6C}" type="presParOf" srcId="{68C5CE49-E325-499D-872A-6E799EA80ECB}" destId="{A855FAC0-AE88-454A-B6DF-50BCA7E9CEB6}" srcOrd="1" destOrd="0" presId="urn:microsoft.com/office/officeart/2005/8/layout/vList2"/>
    <dgm:cxn modelId="{019CF265-868F-4E45-8284-0DDBC23E82A9}" type="presParOf" srcId="{68C5CE49-E325-499D-872A-6E799EA80ECB}" destId="{06F3C7EC-4448-458D-90D0-0C7D4A7AC8F3}" srcOrd="2" destOrd="0" presId="urn:microsoft.com/office/officeart/2005/8/layout/vList2"/>
    <dgm:cxn modelId="{39F8C8C5-240A-46F0-BF3A-7A3849CE66DF}" type="presParOf" srcId="{68C5CE49-E325-499D-872A-6E799EA80ECB}" destId="{841E890E-B21C-400B-8593-32969CEEE0C9}" srcOrd="3" destOrd="0" presId="urn:microsoft.com/office/officeart/2005/8/layout/vList2"/>
    <dgm:cxn modelId="{E07D5875-9ADD-4144-A9EA-EE005F89F727}" type="presParOf" srcId="{68C5CE49-E325-499D-872A-6E799EA80ECB}" destId="{D592C133-8962-4B37-A610-0AC1F6CACCC0}" srcOrd="4" destOrd="0" presId="urn:microsoft.com/office/officeart/2005/8/layout/vList2"/>
    <dgm:cxn modelId="{73EA0650-D42F-4026-A231-DD1912BE440E}" type="presParOf" srcId="{68C5CE49-E325-499D-872A-6E799EA80ECB}" destId="{7FA40161-4FF8-4CC4-9482-ED308DFBFA06}" srcOrd="5" destOrd="0" presId="urn:microsoft.com/office/officeart/2005/8/layout/vList2"/>
    <dgm:cxn modelId="{F449F5C1-8DC1-4C34-8359-FF5BE823A2DA}" type="presParOf" srcId="{68C5CE49-E325-499D-872A-6E799EA80ECB}" destId="{25191312-6338-4BC4-B88A-371F634B3F73}" srcOrd="6" destOrd="0" presId="urn:microsoft.com/office/officeart/2005/8/layout/vList2"/>
    <dgm:cxn modelId="{C7F7FF55-344E-4012-94BA-43304102895B}" type="presParOf" srcId="{68C5CE49-E325-499D-872A-6E799EA80ECB}" destId="{CC3B8845-D0DF-41C4-BA3C-88BAB934AB1C}" srcOrd="7" destOrd="0" presId="urn:microsoft.com/office/officeart/2005/8/layout/vList2"/>
    <dgm:cxn modelId="{2BB54D83-E66D-4F3B-8C2A-EC8C6FB7557A}" type="presParOf" srcId="{68C5CE49-E325-499D-872A-6E799EA80ECB}" destId="{A90ABF83-04F4-44E5-B3E9-058823605611}" srcOrd="8" destOrd="0" presId="urn:microsoft.com/office/officeart/2005/8/layout/vList2"/>
    <dgm:cxn modelId="{E39F3D72-59C7-4857-A44E-61BDE114587B}" type="presParOf" srcId="{68C5CE49-E325-499D-872A-6E799EA80ECB}" destId="{4DF02ACA-4348-466D-A120-DFB00C487CCB}" srcOrd="9" destOrd="0" presId="urn:microsoft.com/office/officeart/2005/8/layout/vList2"/>
    <dgm:cxn modelId="{CDB64166-0092-4A0A-B595-4C59A6115AC4}" type="presParOf" srcId="{68C5CE49-E325-499D-872A-6E799EA80ECB}" destId="{6D14FF1F-735C-4A2E-8E53-7AA974904FB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8384444-1D96-4A0B-819E-C555EDB7C275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F72B99D-61A2-4A00-9F84-7FC7FD84103E}">
      <dgm:prSet phldrT="[Текст]" custT="1"/>
      <dgm:spPr/>
      <dgm:t>
        <a:bodyPr/>
        <a:lstStyle/>
        <a:p>
          <a:r>
            <a:rPr lang="uk-UA" sz="2800" b="1" dirty="0" smtClean="0"/>
            <a:t>Право фізичної особи на заняття підприємницькою діяльністю</a:t>
          </a:r>
          <a:endParaRPr lang="uk-UA" sz="2800" b="1" dirty="0"/>
        </a:p>
      </dgm:t>
    </dgm:pt>
    <dgm:pt modelId="{728C8246-88C4-427A-AC7C-85B40E5E0C5C}" type="parTrans" cxnId="{B30FCE82-6D43-4C1E-B90F-16257B87F48C}">
      <dgm:prSet/>
      <dgm:spPr/>
      <dgm:t>
        <a:bodyPr/>
        <a:lstStyle/>
        <a:p>
          <a:endParaRPr lang="uk-UA"/>
        </a:p>
      </dgm:t>
    </dgm:pt>
    <dgm:pt modelId="{8B405B2D-063C-4E7C-B700-110497F26C8D}" type="sibTrans" cxnId="{B30FCE82-6D43-4C1E-B90F-16257B87F48C}">
      <dgm:prSet/>
      <dgm:spPr/>
      <dgm:t>
        <a:bodyPr/>
        <a:lstStyle/>
        <a:p>
          <a:endParaRPr lang="uk-UA"/>
        </a:p>
      </dgm:t>
    </dgm:pt>
    <dgm:pt modelId="{88B10470-E502-4CF7-9A87-F1606565690D}">
      <dgm:prSet phldrT="[Текст]"/>
      <dgm:spPr/>
      <dgm:t>
        <a:bodyPr/>
        <a:lstStyle/>
        <a:p>
          <a:r>
            <a:rPr lang="uk-UA" dirty="0" smtClean="0"/>
            <a:t>з 18 років</a:t>
          </a:r>
          <a:endParaRPr lang="uk-UA" dirty="0"/>
        </a:p>
      </dgm:t>
    </dgm:pt>
    <dgm:pt modelId="{37FADAC3-F6A9-4D07-AFB1-75DFE21811A4}" type="parTrans" cxnId="{A7776271-722B-41E0-A553-D3CC22C26D0F}">
      <dgm:prSet/>
      <dgm:spPr/>
      <dgm:t>
        <a:bodyPr/>
        <a:lstStyle/>
        <a:p>
          <a:endParaRPr lang="uk-UA"/>
        </a:p>
      </dgm:t>
    </dgm:pt>
    <dgm:pt modelId="{129214E6-3CF6-4271-BB5E-336460DF4055}" type="sibTrans" cxnId="{A7776271-722B-41E0-A553-D3CC22C26D0F}">
      <dgm:prSet/>
      <dgm:spPr/>
      <dgm:t>
        <a:bodyPr/>
        <a:lstStyle/>
        <a:p>
          <a:endParaRPr lang="uk-UA"/>
        </a:p>
      </dgm:t>
    </dgm:pt>
    <dgm:pt modelId="{44CC672F-6C03-4510-8E7E-B1A597E6B294}">
      <dgm:prSet phldrT="[Текст]"/>
      <dgm:spPr/>
      <dgm:t>
        <a:bodyPr/>
        <a:lstStyle/>
        <a:p>
          <a:r>
            <a:rPr lang="uk-UA" dirty="0" smtClean="0"/>
            <a:t>за власним рішенням</a:t>
          </a:r>
          <a:endParaRPr lang="uk-UA" dirty="0"/>
        </a:p>
      </dgm:t>
    </dgm:pt>
    <dgm:pt modelId="{E04873B1-D521-4E3E-9E43-9256F2436C06}" type="parTrans" cxnId="{7EF87F0C-3AA9-4B4D-8905-754946D0966D}">
      <dgm:prSet/>
      <dgm:spPr/>
      <dgm:t>
        <a:bodyPr/>
        <a:lstStyle/>
        <a:p>
          <a:endParaRPr lang="uk-UA"/>
        </a:p>
      </dgm:t>
    </dgm:pt>
    <dgm:pt modelId="{BB44C158-4662-4F52-A19A-D6C52E1D3739}" type="sibTrans" cxnId="{7EF87F0C-3AA9-4B4D-8905-754946D0966D}">
      <dgm:prSet/>
      <dgm:spPr/>
      <dgm:t>
        <a:bodyPr/>
        <a:lstStyle/>
        <a:p>
          <a:endParaRPr lang="uk-UA"/>
        </a:p>
      </dgm:t>
    </dgm:pt>
    <dgm:pt modelId="{15FC32C8-3180-4B0B-B87E-84505C4CCCDC}">
      <dgm:prSet phldrT="[Текст]"/>
      <dgm:spPr/>
      <dgm:t>
        <a:bodyPr/>
        <a:lstStyle/>
        <a:p>
          <a:r>
            <a:rPr lang="uk-UA" dirty="0" smtClean="0"/>
            <a:t>з 16 років</a:t>
          </a:r>
          <a:endParaRPr lang="uk-UA" dirty="0"/>
        </a:p>
      </dgm:t>
    </dgm:pt>
    <dgm:pt modelId="{CACD2FB2-73CB-44D6-934C-F4ABD8E5268C}" type="parTrans" cxnId="{B469D1A8-4655-409D-BFD1-7C54F5EBA642}">
      <dgm:prSet/>
      <dgm:spPr/>
      <dgm:t>
        <a:bodyPr/>
        <a:lstStyle/>
        <a:p>
          <a:endParaRPr lang="uk-UA"/>
        </a:p>
      </dgm:t>
    </dgm:pt>
    <dgm:pt modelId="{413F3C49-880E-455E-B747-9E215D13D178}" type="sibTrans" cxnId="{B469D1A8-4655-409D-BFD1-7C54F5EBA642}">
      <dgm:prSet/>
      <dgm:spPr/>
      <dgm:t>
        <a:bodyPr/>
        <a:lstStyle/>
        <a:p>
          <a:endParaRPr lang="uk-UA"/>
        </a:p>
      </dgm:t>
    </dgm:pt>
    <dgm:pt modelId="{969C02C8-CA93-4085-A9A5-EA88332CAE4F}">
      <dgm:prSet phldrT="[Текст]"/>
      <dgm:spPr/>
      <dgm:t>
        <a:bodyPr/>
        <a:lstStyle/>
        <a:p>
          <a:r>
            <a:rPr lang="uk-UA" dirty="0" smtClean="0"/>
            <a:t>за згодою батьків (усиновителів), піклувальника або органу опіки і піклування</a:t>
          </a:r>
          <a:endParaRPr lang="uk-UA" dirty="0"/>
        </a:p>
      </dgm:t>
    </dgm:pt>
    <dgm:pt modelId="{676C2906-0250-4979-B736-11B85C9DFEDC}" type="parTrans" cxnId="{C941BD00-2155-4BAE-BC20-5ED8F52C05F0}">
      <dgm:prSet/>
      <dgm:spPr/>
      <dgm:t>
        <a:bodyPr/>
        <a:lstStyle/>
        <a:p>
          <a:endParaRPr lang="uk-UA"/>
        </a:p>
      </dgm:t>
    </dgm:pt>
    <dgm:pt modelId="{CE94EEDE-0036-43DB-BE65-5940818C7010}" type="sibTrans" cxnId="{C941BD00-2155-4BAE-BC20-5ED8F52C05F0}">
      <dgm:prSet/>
      <dgm:spPr/>
      <dgm:t>
        <a:bodyPr/>
        <a:lstStyle/>
        <a:p>
          <a:endParaRPr lang="uk-UA"/>
        </a:p>
      </dgm:t>
    </dgm:pt>
    <dgm:pt modelId="{0B1A22F9-4292-44E8-8B55-6FBAD9E9C045}" type="pres">
      <dgm:prSet presAssocID="{A8384444-1D96-4A0B-819E-C555EDB7C27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29AF2B8-0D41-4538-A73C-BF6F4C31B597}" type="pres">
      <dgm:prSet presAssocID="{CF72B99D-61A2-4A00-9F84-7FC7FD84103E}" presName="hierRoot1" presStyleCnt="0"/>
      <dgm:spPr/>
    </dgm:pt>
    <dgm:pt modelId="{2995E15F-8ACD-412C-9DBD-90A87C24BCAB}" type="pres">
      <dgm:prSet presAssocID="{CF72B99D-61A2-4A00-9F84-7FC7FD84103E}" presName="composite" presStyleCnt="0"/>
      <dgm:spPr/>
    </dgm:pt>
    <dgm:pt modelId="{54B29B5A-1CDA-4526-A994-07BEC4A70C5C}" type="pres">
      <dgm:prSet presAssocID="{CF72B99D-61A2-4A00-9F84-7FC7FD84103E}" presName="background" presStyleLbl="node0" presStyleIdx="0" presStyleCnt="1"/>
      <dgm:spPr/>
    </dgm:pt>
    <dgm:pt modelId="{154DFFCE-3589-44AE-B142-84D503153949}" type="pres">
      <dgm:prSet presAssocID="{CF72B99D-61A2-4A00-9F84-7FC7FD84103E}" presName="text" presStyleLbl="fgAcc0" presStyleIdx="0" presStyleCnt="1" custScaleX="454281" custScaleY="70604" custLinFactNeighborX="-287" custLinFactNeighborY="-6374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BEBAB79-26A9-4CA2-BEC7-C3F7B8230231}" type="pres">
      <dgm:prSet presAssocID="{CF72B99D-61A2-4A00-9F84-7FC7FD84103E}" presName="hierChild2" presStyleCnt="0"/>
      <dgm:spPr/>
    </dgm:pt>
    <dgm:pt modelId="{94480C47-D5E9-436D-91CB-79DBB03524DB}" type="pres">
      <dgm:prSet presAssocID="{37FADAC3-F6A9-4D07-AFB1-75DFE21811A4}" presName="Name10" presStyleLbl="parChTrans1D2" presStyleIdx="0" presStyleCnt="2"/>
      <dgm:spPr/>
      <dgm:t>
        <a:bodyPr/>
        <a:lstStyle/>
        <a:p>
          <a:endParaRPr lang="uk-UA"/>
        </a:p>
      </dgm:t>
    </dgm:pt>
    <dgm:pt modelId="{EFC5B34F-4399-49B8-8A50-12F0FBC59C37}" type="pres">
      <dgm:prSet presAssocID="{88B10470-E502-4CF7-9A87-F1606565690D}" presName="hierRoot2" presStyleCnt="0"/>
      <dgm:spPr/>
    </dgm:pt>
    <dgm:pt modelId="{D4D9C005-31A4-435A-87B7-34724883DD1A}" type="pres">
      <dgm:prSet presAssocID="{88B10470-E502-4CF7-9A87-F1606565690D}" presName="composite2" presStyleCnt="0"/>
      <dgm:spPr/>
    </dgm:pt>
    <dgm:pt modelId="{2C0AD591-B3F7-4002-910D-A2F2866115C1}" type="pres">
      <dgm:prSet presAssocID="{88B10470-E502-4CF7-9A87-F1606565690D}" presName="background2" presStyleLbl="node2" presStyleIdx="0" presStyleCnt="2"/>
      <dgm:spPr/>
    </dgm:pt>
    <dgm:pt modelId="{E2131B13-14F2-4AD8-AD83-8F9D1B9FB596}" type="pres">
      <dgm:prSet presAssocID="{88B10470-E502-4CF7-9A87-F1606565690D}" presName="text2" presStyleLbl="fgAcc2" presStyleIdx="0" presStyleCnt="2" custScaleX="2102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A3198C0-12E2-4CBC-B586-F805EDDC1C80}" type="pres">
      <dgm:prSet presAssocID="{88B10470-E502-4CF7-9A87-F1606565690D}" presName="hierChild3" presStyleCnt="0"/>
      <dgm:spPr/>
    </dgm:pt>
    <dgm:pt modelId="{F8CDEB0F-C806-4573-8D97-87F76F342394}" type="pres">
      <dgm:prSet presAssocID="{E04873B1-D521-4E3E-9E43-9256F2436C06}" presName="Name17" presStyleLbl="parChTrans1D3" presStyleIdx="0" presStyleCnt="2"/>
      <dgm:spPr/>
      <dgm:t>
        <a:bodyPr/>
        <a:lstStyle/>
        <a:p>
          <a:endParaRPr lang="uk-UA"/>
        </a:p>
      </dgm:t>
    </dgm:pt>
    <dgm:pt modelId="{CCC2E82B-613A-4CE2-BA87-C2342ED933E1}" type="pres">
      <dgm:prSet presAssocID="{44CC672F-6C03-4510-8E7E-B1A597E6B294}" presName="hierRoot3" presStyleCnt="0"/>
      <dgm:spPr/>
    </dgm:pt>
    <dgm:pt modelId="{D43496B9-9A82-46B9-BA1E-82BA76796E65}" type="pres">
      <dgm:prSet presAssocID="{44CC672F-6C03-4510-8E7E-B1A597E6B294}" presName="composite3" presStyleCnt="0"/>
      <dgm:spPr/>
    </dgm:pt>
    <dgm:pt modelId="{07E6C4D3-5BB8-4467-82A9-C0F4076D1977}" type="pres">
      <dgm:prSet presAssocID="{44CC672F-6C03-4510-8E7E-B1A597E6B294}" presName="background3" presStyleLbl="node3" presStyleIdx="0" presStyleCnt="2"/>
      <dgm:spPr/>
    </dgm:pt>
    <dgm:pt modelId="{58F69ABE-A6C8-42B2-85C6-0552F20919AF}" type="pres">
      <dgm:prSet presAssocID="{44CC672F-6C03-4510-8E7E-B1A597E6B294}" presName="text3" presStyleLbl="fgAcc3" presStyleIdx="0" presStyleCnt="2" custScaleX="210250" custScaleY="26638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7F9B603-92D1-4A35-A954-49266A622E08}" type="pres">
      <dgm:prSet presAssocID="{44CC672F-6C03-4510-8E7E-B1A597E6B294}" presName="hierChild4" presStyleCnt="0"/>
      <dgm:spPr/>
    </dgm:pt>
    <dgm:pt modelId="{694CD1FF-13D4-4861-915E-9AC20C11A296}" type="pres">
      <dgm:prSet presAssocID="{CACD2FB2-73CB-44D6-934C-F4ABD8E5268C}" presName="Name10" presStyleLbl="parChTrans1D2" presStyleIdx="1" presStyleCnt="2"/>
      <dgm:spPr/>
      <dgm:t>
        <a:bodyPr/>
        <a:lstStyle/>
        <a:p>
          <a:endParaRPr lang="uk-UA"/>
        </a:p>
      </dgm:t>
    </dgm:pt>
    <dgm:pt modelId="{83E57DD1-685B-493E-B5D9-04705E906492}" type="pres">
      <dgm:prSet presAssocID="{15FC32C8-3180-4B0B-B87E-84505C4CCCDC}" presName="hierRoot2" presStyleCnt="0"/>
      <dgm:spPr/>
    </dgm:pt>
    <dgm:pt modelId="{4AC9FAED-F1A9-4462-A107-38C07CE05ED4}" type="pres">
      <dgm:prSet presAssocID="{15FC32C8-3180-4B0B-B87E-84505C4CCCDC}" presName="composite2" presStyleCnt="0"/>
      <dgm:spPr/>
    </dgm:pt>
    <dgm:pt modelId="{F5CE6E86-D6BF-4262-AAA7-6C5F0F49E82E}" type="pres">
      <dgm:prSet presAssocID="{15FC32C8-3180-4B0B-B87E-84505C4CCCDC}" presName="background2" presStyleLbl="node2" presStyleIdx="1" presStyleCnt="2"/>
      <dgm:spPr/>
    </dgm:pt>
    <dgm:pt modelId="{48A2059C-1FC9-453B-958C-78A7B09B382B}" type="pres">
      <dgm:prSet presAssocID="{15FC32C8-3180-4B0B-B87E-84505C4CCCDC}" presName="text2" presStyleLbl="fgAcc2" presStyleIdx="1" presStyleCnt="2" custScaleX="2102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1147933-1DCB-4E35-8D97-ED8485831BD1}" type="pres">
      <dgm:prSet presAssocID="{15FC32C8-3180-4B0B-B87E-84505C4CCCDC}" presName="hierChild3" presStyleCnt="0"/>
      <dgm:spPr/>
    </dgm:pt>
    <dgm:pt modelId="{E1DFF8DD-6074-4075-9DCB-260FBCEEFF6B}" type="pres">
      <dgm:prSet presAssocID="{676C2906-0250-4979-B736-11B85C9DFEDC}" presName="Name17" presStyleLbl="parChTrans1D3" presStyleIdx="1" presStyleCnt="2"/>
      <dgm:spPr/>
      <dgm:t>
        <a:bodyPr/>
        <a:lstStyle/>
        <a:p>
          <a:endParaRPr lang="uk-UA"/>
        </a:p>
      </dgm:t>
    </dgm:pt>
    <dgm:pt modelId="{9468509A-B218-400D-897F-D0672FC63F75}" type="pres">
      <dgm:prSet presAssocID="{969C02C8-CA93-4085-A9A5-EA88332CAE4F}" presName="hierRoot3" presStyleCnt="0"/>
      <dgm:spPr/>
    </dgm:pt>
    <dgm:pt modelId="{FB195B97-CAB4-4CD1-98ED-ACC4F988D68F}" type="pres">
      <dgm:prSet presAssocID="{969C02C8-CA93-4085-A9A5-EA88332CAE4F}" presName="composite3" presStyleCnt="0"/>
      <dgm:spPr/>
    </dgm:pt>
    <dgm:pt modelId="{3C485772-D68A-4CB1-BBDD-A89740B63DA9}" type="pres">
      <dgm:prSet presAssocID="{969C02C8-CA93-4085-A9A5-EA88332CAE4F}" presName="background3" presStyleLbl="node3" presStyleIdx="1" presStyleCnt="2"/>
      <dgm:spPr/>
    </dgm:pt>
    <dgm:pt modelId="{031A4152-27D4-4F03-9592-113F82ABCAA2}" type="pres">
      <dgm:prSet presAssocID="{969C02C8-CA93-4085-A9A5-EA88332CAE4F}" presName="text3" presStyleLbl="fgAcc3" presStyleIdx="1" presStyleCnt="2" custScaleX="210250" custScaleY="26638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BC39676-850B-40CB-9114-52A23ED4DE8F}" type="pres">
      <dgm:prSet presAssocID="{969C02C8-CA93-4085-A9A5-EA88332CAE4F}" presName="hierChild4" presStyleCnt="0"/>
      <dgm:spPr/>
    </dgm:pt>
  </dgm:ptLst>
  <dgm:cxnLst>
    <dgm:cxn modelId="{7CB96A79-FD03-4BF3-91E1-4112107640F4}" type="presOf" srcId="{676C2906-0250-4979-B736-11B85C9DFEDC}" destId="{E1DFF8DD-6074-4075-9DCB-260FBCEEFF6B}" srcOrd="0" destOrd="0" presId="urn:microsoft.com/office/officeart/2005/8/layout/hierarchy1"/>
    <dgm:cxn modelId="{BB1F9A3B-5A58-4A30-98D3-C4E9E0CCFC7F}" type="presOf" srcId="{969C02C8-CA93-4085-A9A5-EA88332CAE4F}" destId="{031A4152-27D4-4F03-9592-113F82ABCAA2}" srcOrd="0" destOrd="0" presId="urn:microsoft.com/office/officeart/2005/8/layout/hierarchy1"/>
    <dgm:cxn modelId="{BB328D02-E20C-4FF3-9B1D-820DDDB16B4A}" type="presOf" srcId="{37FADAC3-F6A9-4D07-AFB1-75DFE21811A4}" destId="{94480C47-D5E9-436D-91CB-79DBB03524DB}" srcOrd="0" destOrd="0" presId="urn:microsoft.com/office/officeart/2005/8/layout/hierarchy1"/>
    <dgm:cxn modelId="{E9158F6E-B9E2-4FA4-8042-AD112C473394}" type="presOf" srcId="{A8384444-1D96-4A0B-819E-C555EDB7C275}" destId="{0B1A22F9-4292-44E8-8B55-6FBAD9E9C045}" srcOrd="0" destOrd="0" presId="urn:microsoft.com/office/officeart/2005/8/layout/hierarchy1"/>
    <dgm:cxn modelId="{A7776271-722B-41E0-A553-D3CC22C26D0F}" srcId="{CF72B99D-61A2-4A00-9F84-7FC7FD84103E}" destId="{88B10470-E502-4CF7-9A87-F1606565690D}" srcOrd="0" destOrd="0" parTransId="{37FADAC3-F6A9-4D07-AFB1-75DFE21811A4}" sibTransId="{129214E6-3CF6-4271-BB5E-336460DF4055}"/>
    <dgm:cxn modelId="{C941BD00-2155-4BAE-BC20-5ED8F52C05F0}" srcId="{15FC32C8-3180-4B0B-B87E-84505C4CCCDC}" destId="{969C02C8-CA93-4085-A9A5-EA88332CAE4F}" srcOrd="0" destOrd="0" parTransId="{676C2906-0250-4979-B736-11B85C9DFEDC}" sibTransId="{CE94EEDE-0036-43DB-BE65-5940818C7010}"/>
    <dgm:cxn modelId="{B469D1A8-4655-409D-BFD1-7C54F5EBA642}" srcId="{CF72B99D-61A2-4A00-9F84-7FC7FD84103E}" destId="{15FC32C8-3180-4B0B-B87E-84505C4CCCDC}" srcOrd="1" destOrd="0" parTransId="{CACD2FB2-73CB-44D6-934C-F4ABD8E5268C}" sibTransId="{413F3C49-880E-455E-B747-9E215D13D178}"/>
    <dgm:cxn modelId="{B30FCE82-6D43-4C1E-B90F-16257B87F48C}" srcId="{A8384444-1D96-4A0B-819E-C555EDB7C275}" destId="{CF72B99D-61A2-4A00-9F84-7FC7FD84103E}" srcOrd="0" destOrd="0" parTransId="{728C8246-88C4-427A-AC7C-85B40E5E0C5C}" sibTransId="{8B405B2D-063C-4E7C-B700-110497F26C8D}"/>
    <dgm:cxn modelId="{4401DF3A-2DC7-47E2-BE70-C874135CCDBD}" type="presOf" srcId="{44CC672F-6C03-4510-8E7E-B1A597E6B294}" destId="{58F69ABE-A6C8-42B2-85C6-0552F20919AF}" srcOrd="0" destOrd="0" presId="urn:microsoft.com/office/officeart/2005/8/layout/hierarchy1"/>
    <dgm:cxn modelId="{7434CBFD-0F13-4D2E-B77B-77482F7AE1F8}" type="presOf" srcId="{CF72B99D-61A2-4A00-9F84-7FC7FD84103E}" destId="{154DFFCE-3589-44AE-B142-84D503153949}" srcOrd="0" destOrd="0" presId="urn:microsoft.com/office/officeart/2005/8/layout/hierarchy1"/>
    <dgm:cxn modelId="{7EF87F0C-3AA9-4B4D-8905-754946D0966D}" srcId="{88B10470-E502-4CF7-9A87-F1606565690D}" destId="{44CC672F-6C03-4510-8E7E-B1A597E6B294}" srcOrd="0" destOrd="0" parTransId="{E04873B1-D521-4E3E-9E43-9256F2436C06}" sibTransId="{BB44C158-4662-4F52-A19A-D6C52E1D3739}"/>
    <dgm:cxn modelId="{7FB5E63D-CDA1-4C3C-9674-62DBE8C93743}" type="presOf" srcId="{CACD2FB2-73CB-44D6-934C-F4ABD8E5268C}" destId="{694CD1FF-13D4-4861-915E-9AC20C11A296}" srcOrd="0" destOrd="0" presId="urn:microsoft.com/office/officeart/2005/8/layout/hierarchy1"/>
    <dgm:cxn modelId="{B1B93706-FC60-4AE6-8917-236978C66628}" type="presOf" srcId="{88B10470-E502-4CF7-9A87-F1606565690D}" destId="{E2131B13-14F2-4AD8-AD83-8F9D1B9FB596}" srcOrd="0" destOrd="0" presId="urn:microsoft.com/office/officeart/2005/8/layout/hierarchy1"/>
    <dgm:cxn modelId="{5D0ADA68-31D4-49A7-A7A4-76035FDF7F15}" type="presOf" srcId="{E04873B1-D521-4E3E-9E43-9256F2436C06}" destId="{F8CDEB0F-C806-4573-8D97-87F76F342394}" srcOrd="0" destOrd="0" presId="urn:microsoft.com/office/officeart/2005/8/layout/hierarchy1"/>
    <dgm:cxn modelId="{7C1550A4-51C0-43CD-972A-E483A5B76B6D}" type="presOf" srcId="{15FC32C8-3180-4B0B-B87E-84505C4CCCDC}" destId="{48A2059C-1FC9-453B-958C-78A7B09B382B}" srcOrd="0" destOrd="0" presId="urn:microsoft.com/office/officeart/2005/8/layout/hierarchy1"/>
    <dgm:cxn modelId="{2E323CA6-5C6A-414C-A31E-D9A757208742}" type="presParOf" srcId="{0B1A22F9-4292-44E8-8B55-6FBAD9E9C045}" destId="{629AF2B8-0D41-4538-A73C-BF6F4C31B597}" srcOrd="0" destOrd="0" presId="urn:microsoft.com/office/officeart/2005/8/layout/hierarchy1"/>
    <dgm:cxn modelId="{5CFDBA49-B835-4C64-9318-CB94A5CBE362}" type="presParOf" srcId="{629AF2B8-0D41-4538-A73C-BF6F4C31B597}" destId="{2995E15F-8ACD-412C-9DBD-90A87C24BCAB}" srcOrd="0" destOrd="0" presId="urn:microsoft.com/office/officeart/2005/8/layout/hierarchy1"/>
    <dgm:cxn modelId="{EE8A72B7-B7E8-4BCB-AA55-AE0FF29C9D54}" type="presParOf" srcId="{2995E15F-8ACD-412C-9DBD-90A87C24BCAB}" destId="{54B29B5A-1CDA-4526-A994-07BEC4A70C5C}" srcOrd="0" destOrd="0" presId="urn:microsoft.com/office/officeart/2005/8/layout/hierarchy1"/>
    <dgm:cxn modelId="{5701502F-4106-4EE7-89ED-681214F14BE6}" type="presParOf" srcId="{2995E15F-8ACD-412C-9DBD-90A87C24BCAB}" destId="{154DFFCE-3589-44AE-B142-84D503153949}" srcOrd="1" destOrd="0" presId="urn:microsoft.com/office/officeart/2005/8/layout/hierarchy1"/>
    <dgm:cxn modelId="{02878934-6F2E-40C6-B18E-B2840B2365C9}" type="presParOf" srcId="{629AF2B8-0D41-4538-A73C-BF6F4C31B597}" destId="{0BEBAB79-26A9-4CA2-BEC7-C3F7B8230231}" srcOrd="1" destOrd="0" presId="urn:microsoft.com/office/officeart/2005/8/layout/hierarchy1"/>
    <dgm:cxn modelId="{CD090BE3-2B9E-462C-BAA5-42D26A6F3AD6}" type="presParOf" srcId="{0BEBAB79-26A9-4CA2-BEC7-C3F7B8230231}" destId="{94480C47-D5E9-436D-91CB-79DBB03524DB}" srcOrd="0" destOrd="0" presId="urn:microsoft.com/office/officeart/2005/8/layout/hierarchy1"/>
    <dgm:cxn modelId="{62085FCD-2801-4A10-937F-11F9D2AC644D}" type="presParOf" srcId="{0BEBAB79-26A9-4CA2-BEC7-C3F7B8230231}" destId="{EFC5B34F-4399-49B8-8A50-12F0FBC59C37}" srcOrd="1" destOrd="0" presId="urn:microsoft.com/office/officeart/2005/8/layout/hierarchy1"/>
    <dgm:cxn modelId="{5F019229-3DFE-4EF8-B875-96A5609FEAC6}" type="presParOf" srcId="{EFC5B34F-4399-49B8-8A50-12F0FBC59C37}" destId="{D4D9C005-31A4-435A-87B7-34724883DD1A}" srcOrd="0" destOrd="0" presId="urn:microsoft.com/office/officeart/2005/8/layout/hierarchy1"/>
    <dgm:cxn modelId="{5601375D-9E49-4789-8FA9-F40604E8F92D}" type="presParOf" srcId="{D4D9C005-31A4-435A-87B7-34724883DD1A}" destId="{2C0AD591-B3F7-4002-910D-A2F2866115C1}" srcOrd="0" destOrd="0" presId="urn:microsoft.com/office/officeart/2005/8/layout/hierarchy1"/>
    <dgm:cxn modelId="{490C9A83-DA56-4AFF-9CC4-C2680319940D}" type="presParOf" srcId="{D4D9C005-31A4-435A-87B7-34724883DD1A}" destId="{E2131B13-14F2-4AD8-AD83-8F9D1B9FB596}" srcOrd="1" destOrd="0" presId="urn:microsoft.com/office/officeart/2005/8/layout/hierarchy1"/>
    <dgm:cxn modelId="{EE71CFBB-CCDE-401C-8417-3B3AE1C5B965}" type="presParOf" srcId="{EFC5B34F-4399-49B8-8A50-12F0FBC59C37}" destId="{1A3198C0-12E2-4CBC-B586-F805EDDC1C80}" srcOrd="1" destOrd="0" presId="urn:microsoft.com/office/officeart/2005/8/layout/hierarchy1"/>
    <dgm:cxn modelId="{3E60F626-1B7A-4266-B8FF-FDDBC95F5E44}" type="presParOf" srcId="{1A3198C0-12E2-4CBC-B586-F805EDDC1C80}" destId="{F8CDEB0F-C806-4573-8D97-87F76F342394}" srcOrd="0" destOrd="0" presId="urn:microsoft.com/office/officeart/2005/8/layout/hierarchy1"/>
    <dgm:cxn modelId="{0DA3EAB7-C0C4-4D49-A98D-5373E6133626}" type="presParOf" srcId="{1A3198C0-12E2-4CBC-B586-F805EDDC1C80}" destId="{CCC2E82B-613A-4CE2-BA87-C2342ED933E1}" srcOrd="1" destOrd="0" presId="urn:microsoft.com/office/officeart/2005/8/layout/hierarchy1"/>
    <dgm:cxn modelId="{6AC46852-82A8-4C93-8953-F4AD6850AB8D}" type="presParOf" srcId="{CCC2E82B-613A-4CE2-BA87-C2342ED933E1}" destId="{D43496B9-9A82-46B9-BA1E-82BA76796E65}" srcOrd="0" destOrd="0" presId="urn:microsoft.com/office/officeart/2005/8/layout/hierarchy1"/>
    <dgm:cxn modelId="{978FBA4E-486D-4C52-8863-3424479C8959}" type="presParOf" srcId="{D43496B9-9A82-46B9-BA1E-82BA76796E65}" destId="{07E6C4D3-5BB8-4467-82A9-C0F4076D1977}" srcOrd="0" destOrd="0" presId="urn:microsoft.com/office/officeart/2005/8/layout/hierarchy1"/>
    <dgm:cxn modelId="{B2E70127-6349-471B-8956-3377E0D6B163}" type="presParOf" srcId="{D43496B9-9A82-46B9-BA1E-82BA76796E65}" destId="{58F69ABE-A6C8-42B2-85C6-0552F20919AF}" srcOrd="1" destOrd="0" presId="urn:microsoft.com/office/officeart/2005/8/layout/hierarchy1"/>
    <dgm:cxn modelId="{1949B1D8-E487-4E72-9EA4-4CF6DCD288EE}" type="presParOf" srcId="{CCC2E82B-613A-4CE2-BA87-C2342ED933E1}" destId="{F7F9B603-92D1-4A35-A954-49266A622E08}" srcOrd="1" destOrd="0" presId="urn:microsoft.com/office/officeart/2005/8/layout/hierarchy1"/>
    <dgm:cxn modelId="{D473F6E8-FDF6-47A9-855F-D12BBB66EE33}" type="presParOf" srcId="{0BEBAB79-26A9-4CA2-BEC7-C3F7B8230231}" destId="{694CD1FF-13D4-4861-915E-9AC20C11A296}" srcOrd="2" destOrd="0" presId="urn:microsoft.com/office/officeart/2005/8/layout/hierarchy1"/>
    <dgm:cxn modelId="{A2142D3E-340E-44B6-BFD1-37CCA9AB81EF}" type="presParOf" srcId="{0BEBAB79-26A9-4CA2-BEC7-C3F7B8230231}" destId="{83E57DD1-685B-493E-B5D9-04705E906492}" srcOrd="3" destOrd="0" presId="urn:microsoft.com/office/officeart/2005/8/layout/hierarchy1"/>
    <dgm:cxn modelId="{19D65DAD-8A9B-45EE-AF16-F0A4759042C9}" type="presParOf" srcId="{83E57DD1-685B-493E-B5D9-04705E906492}" destId="{4AC9FAED-F1A9-4462-A107-38C07CE05ED4}" srcOrd="0" destOrd="0" presId="urn:microsoft.com/office/officeart/2005/8/layout/hierarchy1"/>
    <dgm:cxn modelId="{520714C8-5660-4805-89DA-2AA0AD015B8E}" type="presParOf" srcId="{4AC9FAED-F1A9-4462-A107-38C07CE05ED4}" destId="{F5CE6E86-D6BF-4262-AAA7-6C5F0F49E82E}" srcOrd="0" destOrd="0" presId="urn:microsoft.com/office/officeart/2005/8/layout/hierarchy1"/>
    <dgm:cxn modelId="{B0D88F56-106C-4735-AB17-8739123B9013}" type="presParOf" srcId="{4AC9FAED-F1A9-4462-A107-38C07CE05ED4}" destId="{48A2059C-1FC9-453B-958C-78A7B09B382B}" srcOrd="1" destOrd="0" presId="urn:microsoft.com/office/officeart/2005/8/layout/hierarchy1"/>
    <dgm:cxn modelId="{BB003B77-DDF8-428F-8B5C-10C136D24190}" type="presParOf" srcId="{83E57DD1-685B-493E-B5D9-04705E906492}" destId="{B1147933-1DCB-4E35-8D97-ED8485831BD1}" srcOrd="1" destOrd="0" presId="urn:microsoft.com/office/officeart/2005/8/layout/hierarchy1"/>
    <dgm:cxn modelId="{B5BAA40F-2502-464F-BB8A-1E13255A507D}" type="presParOf" srcId="{B1147933-1DCB-4E35-8D97-ED8485831BD1}" destId="{E1DFF8DD-6074-4075-9DCB-260FBCEEFF6B}" srcOrd="0" destOrd="0" presId="urn:microsoft.com/office/officeart/2005/8/layout/hierarchy1"/>
    <dgm:cxn modelId="{83323BE2-05FC-48C2-A034-49B8AE29872D}" type="presParOf" srcId="{B1147933-1DCB-4E35-8D97-ED8485831BD1}" destId="{9468509A-B218-400D-897F-D0672FC63F75}" srcOrd="1" destOrd="0" presId="urn:microsoft.com/office/officeart/2005/8/layout/hierarchy1"/>
    <dgm:cxn modelId="{BF19DE84-0399-45E6-A674-52454D423D1E}" type="presParOf" srcId="{9468509A-B218-400D-897F-D0672FC63F75}" destId="{FB195B97-CAB4-4CD1-98ED-ACC4F988D68F}" srcOrd="0" destOrd="0" presId="urn:microsoft.com/office/officeart/2005/8/layout/hierarchy1"/>
    <dgm:cxn modelId="{908DF1BF-6AE1-42DF-A263-E065F485D01B}" type="presParOf" srcId="{FB195B97-CAB4-4CD1-98ED-ACC4F988D68F}" destId="{3C485772-D68A-4CB1-BBDD-A89740B63DA9}" srcOrd="0" destOrd="0" presId="urn:microsoft.com/office/officeart/2005/8/layout/hierarchy1"/>
    <dgm:cxn modelId="{F9A6BE4C-ACBA-4372-97B7-CAE3CDD44590}" type="presParOf" srcId="{FB195B97-CAB4-4CD1-98ED-ACC4F988D68F}" destId="{031A4152-27D4-4F03-9592-113F82ABCAA2}" srcOrd="1" destOrd="0" presId="urn:microsoft.com/office/officeart/2005/8/layout/hierarchy1"/>
    <dgm:cxn modelId="{1D462B9B-D6B5-4EF2-9375-93E84D74C807}" type="presParOf" srcId="{9468509A-B218-400D-897F-D0672FC63F75}" destId="{EBC39676-850B-40CB-9114-52A23ED4DE8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BAD6D7-09A5-43D4-BB21-D8B8CE0889FB}" type="doc">
      <dgm:prSet loTypeId="urn:microsoft.com/office/officeart/2005/8/layout/default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43319EB-728F-4AEB-871E-FC682DF34548}">
      <dgm:prSet phldrT="[Текст]"/>
      <dgm:spPr/>
      <dgm:t>
        <a:bodyPr/>
        <a:lstStyle/>
        <a:p>
          <a:r>
            <a:rPr lang="ru-RU" i="1" dirty="0" smtClean="0"/>
            <a:t>а) </a:t>
          </a:r>
          <a:r>
            <a:rPr lang="ru-RU" i="1" dirty="0" err="1" smtClean="0"/>
            <a:t>суб’єкти</a:t>
          </a:r>
          <a:r>
            <a:rPr lang="ru-RU" i="1" dirty="0" smtClean="0"/>
            <a:t> </a:t>
          </a:r>
          <a:r>
            <a:rPr lang="ru-RU" i="1" dirty="0" err="1" smtClean="0"/>
            <a:t>господарювання</a:t>
          </a:r>
          <a:r>
            <a:rPr lang="ru-RU" i="1" dirty="0" smtClean="0"/>
            <a:t>,</a:t>
          </a:r>
          <a:endParaRPr lang="uk-UA" i="1" dirty="0"/>
        </a:p>
      </dgm:t>
    </dgm:pt>
    <dgm:pt modelId="{BAC12190-19CB-4A00-B18A-EB15083F2784}" type="parTrans" cxnId="{3E53251F-00C0-43FC-8873-84A319945A07}">
      <dgm:prSet/>
      <dgm:spPr/>
      <dgm:t>
        <a:bodyPr/>
        <a:lstStyle/>
        <a:p>
          <a:endParaRPr lang="uk-UA"/>
        </a:p>
      </dgm:t>
    </dgm:pt>
    <dgm:pt modelId="{6175B4CA-4E68-4BAF-9683-5ED01A6200B6}" type="sibTrans" cxnId="{3E53251F-00C0-43FC-8873-84A319945A07}">
      <dgm:prSet/>
      <dgm:spPr/>
      <dgm:t>
        <a:bodyPr/>
        <a:lstStyle/>
        <a:p>
          <a:endParaRPr lang="uk-UA"/>
        </a:p>
      </dgm:t>
    </dgm:pt>
    <dgm:pt modelId="{04DDA8D3-93FF-470B-BBD9-2EE6CA605EC6}">
      <dgm:prSet/>
      <dgm:spPr/>
      <dgm:t>
        <a:bodyPr/>
        <a:lstStyle/>
        <a:p>
          <a:r>
            <a:rPr lang="ru-RU" i="1" dirty="0" smtClean="0"/>
            <a:t>б) </a:t>
          </a:r>
          <a:r>
            <a:rPr lang="ru-RU" i="1" dirty="0" err="1" smtClean="0"/>
            <a:t>споживачi</a:t>
          </a:r>
          <a:r>
            <a:rPr lang="ru-RU" i="1" dirty="0" smtClean="0"/>
            <a:t>,</a:t>
          </a:r>
          <a:endParaRPr lang="uk-UA" i="1" dirty="0"/>
        </a:p>
      </dgm:t>
    </dgm:pt>
    <dgm:pt modelId="{89168C79-7CE1-4C43-900E-E56EDB213F4E}" type="parTrans" cxnId="{2B376F4C-CA64-439A-90E2-2EBB3296CF9C}">
      <dgm:prSet/>
      <dgm:spPr/>
      <dgm:t>
        <a:bodyPr/>
        <a:lstStyle/>
        <a:p>
          <a:endParaRPr lang="uk-UA"/>
        </a:p>
      </dgm:t>
    </dgm:pt>
    <dgm:pt modelId="{9FD1FC6D-BE6A-429C-9794-50A645E87477}" type="sibTrans" cxnId="{2B376F4C-CA64-439A-90E2-2EBB3296CF9C}">
      <dgm:prSet/>
      <dgm:spPr/>
      <dgm:t>
        <a:bodyPr/>
        <a:lstStyle/>
        <a:p>
          <a:endParaRPr lang="uk-UA"/>
        </a:p>
      </dgm:t>
    </dgm:pt>
    <dgm:pt modelId="{B2E89C1C-27B1-4209-BB7C-AE4E76DB789C}">
      <dgm:prSet/>
      <dgm:spPr/>
      <dgm:t>
        <a:bodyPr/>
        <a:lstStyle/>
        <a:p>
          <a:r>
            <a:rPr lang="ru-RU" i="1" dirty="0" smtClean="0"/>
            <a:t>в) </a:t>
          </a:r>
          <a:r>
            <a:rPr lang="ru-RU" i="1" dirty="0" err="1" smtClean="0"/>
            <a:t>органи</a:t>
          </a:r>
          <a:r>
            <a:rPr lang="ru-RU" i="1" dirty="0" smtClean="0"/>
            <a:t> </a:t>
          </a:r>
          <a:r>
            <a:rPr lang="ru-RU" i="1" dirty="0" err="1" smtClean="0"/>
            <a:t>державної</a:t>
          </a:r>
          <a:r>
            <a:rPr lang="ru-RU" i="1" dirty="0" smtClean="0"/>
            <a:t> </a:t>
          </a:r>
          <a:r>
            <a:rPr lang="ru-RU" i="1" dirty="0" err="1" smtClean="0"/>
            <a:t>влади</a:t>
          </a:r>
          <a:r>
            <a:rPr lang="ru-RU" i="1" dirty="0" smtClean="0"/>
            <a:t> та </a:t>
          </a:r>
          <a:r>
            <a:rPr lang="ru-RU" i="1" dirty="0" err="1" smtClean="0"/>
            <a:t>органи</a:t>
          </a:r>
          <a:r>
            <a:rPr lang="ru-RU" i="1" dirty="0" smtClean="0"/>
            <a:t> </a:t>
          </a:r>
          <a:r>
            <a:rPr lang="ru-RU" i="1" dirty="0" err="1" smtClean="0"/>
            <a:t>мiсцевого</a:t>
          </a:r>
          <a:r>
            <a:rPr lang="ru-RU" i="1" dirty="0" smtClean="0"/>
            <a:t> </a:t>
          </a:r>
          <a:r>
            <a:rPr lang="ru-RU" i="1" dirty="0" err="1" smtClean="0"/>
            <a:t>самоврядування</a:t>
          </a:r>
          <a:r>
            <a:rPr lang="ru-RU" i="1" dirty="0" smtClean="0"/>
            <a:t>, </a:t>
          </a:r>
          <a:r>
            <a:rPr lang="ru-RU" i="1" dirty="0" err="1" smtClean="0"/>
            <a:t>надiленi</a:t>
          </a:r>
          <a:r>
            <a:rPr lang="ru-RU" i="1" dirty="0" smtClean="0"/>
            <a:t> </a:t>
          </a:r>
          <a:r>
            <a:rPr lang="ru-RU" i="1" dirty="0" err="1" smtClean="0"/>
            <a:t>господарською</a:t>
          </a:r>
          <a:r>
            <a:rPr lang="ru-RU" i="1" dirty="0" smtClean="0"/>
            <a:t> </a:t>
          </a:r>
          <a:r>
            <a:rPr lang="ru-RU" i="1" dirty="0" err="1" smtClean="0"/>
            <a:t>компетенцiєю</a:t>
          </a:r>
          <a:r>
            <a:rPr lang="ru-RU" i="1" dirty="0" smtClean="0"/>
            <a:t>,</a:t>
          </a:r>
          <a:endParaRPr lang="uk-UA" i="1" dirty="0"/>
        </a:p>
      </dgm:t>
    </dgm:pt>
    <dgm:pt modelId="{B465AFA4-72AF-4B7C-93FB-C3C38696CD4A}" type="parTrans" cxnId="{ED5F89C2-15DE-4041-AEE4-29F0F4E52A0B}">
      <dgm:prSet/>
      <dgm:spPr/>
      <dgm:t>
        <a:bodyPr/>
        <a:lstStyle/>
        <a:p>
          <a:endParaRPr lang="uk-UA"/>
        </a:p>
      </dgm:t>
    </dgm:pt>
    <dgm:pt modelId="{8782D709-166C-4D66-939B-EF544172583E}" type="sibTrans" cxnId="{ED5F89C2-15DE-4041-AEE4-29F0F4E52A0B}">
      <dgm:prSet/>
      <dgm:spPr/>
      <dgm:t>
        <a:bodyPr/>
        <a:lstStyle/>
        <a:p>
          <a:endParaRPr lang="uk-UA"/>
        </a:p>
      </dgm:t>
    </dgm:pt>
    <dgm:pt modelId="{6AC924C7-652B-4601-A06C-8AE3498A6416}">
      <dgm:prSet/>
      <dgm:spPr/>
      <dgm:t>
        <a:bodyPr/>
        <a:lstStyle/>
        <a:p>
          <a:r>
            <a:rPr lang="ru-RU" i="1" dirty="0" smtClean="0"/>
            <a:t>г) </a:t>
          </a:r>
          <a:r>
            <a:rPr lang="ru-RU" i="1" dirty="0" err="1" smtClean="0"/>
            <a:t>громадяни</a:t>
          </a:r>
          <a:r>
            <a:rPr lang="ru-RU" i="1" dirty="0" smtClean="0"/>
            <a:t>, </a:t>
          </a:r>
          <a:r>
            <a:rPr lang="ru-RU" i="1" dirty="0" err="1" smtClean="0"/>
            <a:t>громадськi</a:t>
          </a:r>
          <a:r>
            <a:rPr lang="ru-RU" i="1" dirty="0" smtClean="0"/>
            <a:t> та </a:t>
          </a:r>
          <a:r>
            <a:rPr lang="ru-RU" i="1" dirty="0" err="1" smtClean="0"/>
            <a:t>iншi</a:t>
          </a:r>
          <a:r>
            <a:rPr lang="ru-RU" i="1" dirty="0" smtClean="0"/>
            <a:t> </a:t>
          </a:r>
          <a:r>
            <a:rPr lang="ru-RU" i="1" dirty="0" err="1" smtClean="0"/>
            <a:t>органiзацiї</a:t>
          </a:r>
          <a:r>
            <a:rPr lang="ru-RU" i="1" dirty="0" smtClean="0"/>
            <a:t>, </a:t>
          </a:r>
          <a:r>
            <a:rPr lang="ru-RU" i="1" dirty="0" err="1" smtClean="0"/>
            <a:t>якi</a:t>
          </a:r>
          <a:r>
            <a:rPr lang="ru-RU" i="1" dirty="0" smtClean="0"/>
            <a:t> </a:t>
          </a:r>
          <a:r>
            <a:rPr lang="ru-RU" i="1" dirty="0" err="1" smtClean="0"/>
            <a:t>виступають</a:t>
          </a:r>
          <a:r>
            <a:rPr lang="ru-RU" i="1" dirty="0" smtClean="0"/>
            <a:t> </a:t>
          </a:r>
          <a:r>
            <a:rPr lang="ru-RU" i="1" dirty="0" err="1" smtClean="0"/>
            <a:t>засновниками</a:t>
          </a:r>
          <a:r>
            <a:rPr lang="ru-RU" i="1" dirty="0" smtClean="0"/>
            <a:t> </a:t>
          </a:r>
          <a:r>
            <a:rPr lang="ru-RU" i="1" dirty="0" err="1" smtClean="0"/>
            <a:t>суб’єктiв</a:t>
          </a:r>
          <a:r>
            <a:rPr lang="ru-RU" i="1" dirty="0" smtClean="0"/>
            <a:t> </a:t>
          </a:r>
          <a:r>
            <a:rPr lang="ru-RU" i="1" dirty="0" err="1" smtClean="0"/>
            <a:t>господарювання</a:t>
          </a:r>
          <a:r>
            <a:rPr lang="ru-RU" i="1" dirty="0" smtClean="0"/>
            <a:t> </a:t>
          </a:r>
          <a:r>
            <a:rPr lang="ru-RU" i="1" dirty="0" err="1" smtClean="0"/>
            <a:t>чи</a:t>
          </a:r>
          <a:r>
            <a:rPr lang="ru-RU" i="1" dirty="0" smtClean="0"/>
            <a:t> </a:t>
          </a:r>
          <a:r>
            <a:rPr lang="ru-RU" i="1" dirty="0" err="1" smtClean="0"/>
            <a:t>здiйснюють</a:t>
          </a:r>
          <a:r>
            <a:rPr lang="ru-RU" i="1" dirty="0" smtClean="0"/>
            <a:t> </a:t>
          </a:r>
          <a:r>
            <a:rPr lang="ru-RU" i="1" dirty="0" err="1" smtClean="0"/>
            <a:t>щодо</a:t>
          </a:r>
          <a:r>
            <a:rPr lang="ru-RU" i="1" dirty="0" smtClean="0"/>
            <a:t> них </a:t>
          </a:r>
          <a:r>
            <a:rPr lang="ru-RU" i="1" dirty="0" err="1" smtClean="0"/>
            <a:t>органiзацiйно</a:t>
          </a:r>
          <a:r>
            <a:rPr lang="uk-UA" i="1" dirty="0" smtClean="0"/>
            <a:t>-</a:t>
          </a:r>
          <a:r>
            <a:rPr lang="ru-RU" i="1" dirty="0" err="1" smtClean="0"/>
            <a:t>господарськi</a:t>
          </a:r>
          <a:r>
            <a:rPr lang="ru-RU" i="1" dirty="0" smtClean="0"/>
            <a:t> </a:t>
          </a:r>
          <a:r>
            <a:rPr lang="ru-RU" i="1" dirty="0" err="1" smtClean="0"/>
            <a:t>повноваження</a:t>
          </a:r>
          <a:r>
            <a:rPr lang="ru-RU" i="1" dirty="0" smtClean="0"/>
            <a:t> на </a:t>
          </a:r>
          <a:r>
            <a:rPr lang="ru-RU" i="1" dirty="0" err="1" smtClean="0"/>
            <a:t>основi</a:t>
          </a:r>
          <a:r>
            <a:rPr lang="ru-RU" i="1" dirty="0" smtClean="0"/>
            <a:t> </a:t>
          </a:r>
          <a:r>
            <a:rPr lang="ru-RU" i="1" dirty="0" err="1" smtClean="0"/>
            <a:t>вiдносин</a:t>
          </a:r>
          <a:r>
            <a:rPr lang="ru-RU" i="1" dirty="0" smtClean="0"/>
            <a:t> </a:t>
          </a:r>
          <a:r>
            <a:rPr lang="ru-RU" i="1" dirty="0" err="1" smtClean="0"/>
            <a:t>власностi</a:t>
          </a:r>
          <a:r>
            <a:rPr lang="ru-RU" dirty="0" smtClean="0"/>
            <a:t>.</a:t>
          </a:r>
          <a:endParaRPr lang="uk-UA" dirty="0"/>
        </a:p>
      </dgm:t>
    </dgm:pt>
    <dgm:pt modelId="{752405B7-2C33-4E40-A21C-596EC3F871DB}" type="parTrans" cxnId="{6EAE69DA-951A-46AE-80CE-4142922D766D}">
      <dgm:prSet/>
      <dgm:spPr/>
      <dgm:t>
        <a:bodyPr/>
        <a:lstStyle/>
        <a:p>
          <a:endParaRPr lang="uk-UA"/>
        </a:p>
      </dgm:t>
    </dgm:pt>
    <dgm:pt modelId="{8B898B79-1AEE-4DA4-BE08-3CB63B85773C}" type="sibTrans" cxnId="{6EAE69DA-951A-46AE-80CE-4142922D766D}">
      <dgm:prSet/>
      <dgm:spPr/>
      <dgm:t>
        <a:bodyPr/>
        <a:lstStyle/>
        <a:p>
          <a:endParaRPr lang="uk-UA"/>
        </a:p>
      </dgm:t>
    </dgm:pt>
    <dgm:pt modelId="{2D27B555-6497-47E3-9013-7BAAAC4E00BE}" type="pres">
      <dgm:prSet presAssocID="{5DBAD6D7-09A5-43D4-BB21-D8B8CE0889F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4AA96007-8186-4233-9BF3-FF8E31EC2CA7}" type="pres">
      <dgm:prSet presAssocID="{843319EB-728F-4AEB-871E-FC682DF3454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4832AA5-9AA9-4E9E-B31F-78898D349EE4}" type="pres">
      <dgm:prSet presAssocID="{6175B4CA-4E68-4BAF-9683-5ED01A6200B6}" presName="sibTrans" presStyleCnt="0"/>
      <dgm:spPr/>
    </dgm:pt>
    <dgm:pt modelId="{259C9362-7986-4BEF-9C9B-7201E9077645}" type="pres">
      <dgm:prSet presAssocID="{04DDA8D3-93FF-470B-BBD9-2EE6CA605EC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7D446EF-5176-4CE6-8D4F-2D00BBEFA8D4}" type="pres">
      <dgm:prSet presAssocID="{9FD1FC6D-BE6A-429C-9794-50A645E87477}" presName="sibTrans" presStyleCnt="0"/>
      <dgm:spPr/>
    </dgm:pt>
    <dgm:pt modelId="{EB6741F1-7400-4BD8-BB3D-474D3CB38318}" type="pres">
      <dgm:prSet presAssocID="{B2E89C1C-27B1-4209-BB7C-AE4E76DB789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C1A2E60-8FE6-49DF-8169-8644D1E9BCF6}" type="pres">
      <dgm:prSet presAssocID="{8782D709-166C-4D66-939B-EF544172583E}" presName="sibTrans" presStyleCnt="0"/>
      <dgm:spPr/>
    </dgm:pt>
    <dgm:pt modelId="{17A6A7A2-265E-43AC-82EC-65E6D10EF2F6}" type="pres">
      <dgm:prSet presAssocID="{6AC924C7-652B-4601-A06C-8AE3498A6416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3E53251F-00C0-43FC-8873-84A319945A07}" srcId="{5DBAD6D7-09A5-43D4-BB21-D8B8CE0889FB}" destId="{843319EB-728F-4AEB-871E-FC682DF34548}" srcOrd="0" destOrd="0" parTransId="{BAC12190-19CB-4A00-B18A-EB15083F2784}" sibTransId="{6175B4CA-4E68-4BAF-9683-5ED01A6200B6}"/>
    <dgm:cxn modelId="{DC4AA2C0-EE30-474E-8E3B-40C3D9062F7D}" type="presOf" srcId="{5DBAD6D7-09A5-43D4-BB21-D8B8CE0889FB}" destId="{2D27B555-6497-47E3-9013-7BAAAC4E00BE}" srcOrd="0" destOrd="0" presId="urn:microsoft.com/office/officeart/2005/8/layout/default#1"/>
    <dgm:cxn modelId="{6EAE69DA-951A-46AE-80CE-4142922D766D}" srcId="{5DBAD6D7-09A5-43D4-BB21-D8B8CE0889FB}" destId="{6AC924C7-652B-4601-A06C-8AE3498A6416}" srcOrd="3" destOrd="0" parTransId="{752405B7-2C33-4E40-A21C-596EC3F871DB}" sibTransId="{8B898B79-1AEE-4DA4-BE08-3CB63B85773C}"/>
    <dgm:cxn modelId="{2E25B4C3-C711-4BA3-B9F5-67BF6AF67C7E}" type="presOf" srcId="{6AC924C7-652B-4601-A06C-8AE3498A6416}" destId="{17A6A7A2-265E-43AC-82EC-65E6D10EF2F6}" srcOrd="0" destOrd="0" presId="urn:microsoft.com/office/officeart/2005/8/layout/default#1"/>
    <dgm:cxn modelId="{ED5F89C2-15DE-4041-AEE4-29F0F4E52A0B}" srcId="{5DBAD6D7-09A5-43D4-BB21-D8B8CE0889FB}" destId="{B2E89C1C-27B1-4209-BB7C-AE4E76DB789C}" srcOrd="2" destOrd="0" parTransId="{B465AFA4-72AF-4B7C-93FB-C3C38696CD4A}" sibTransId="{8782D709-166C-4D66-939B-EF544172583E}"/>
    <dgm:cxn modelId="{2B376F4C-CA64-439A-90E2-2EBB3296CF9C}" srcId="{5DBAD6D7-09A5-43D4-BB21-D8B8CE0889FB}" destId="{04DDA8D3-93FF-470B-BBD9-2EE6CA605EC6}" srcOrd="1" destOrd="0" parTransId="{89168C79-7CE1-4C43-900E-E56EDB213F4E}" sibTransId="{9FD1FC6D-BE6A-429C-9794-50A645E87477}"/>
    <dgm:cxn modelId="{319E3948-388E-4FC2-9AEF-0B3A5E0C4D97}" type="presOf" srcId="{843319EB-728F-4AEB-871E-FC682DF34548}" destId="{4AA96007-8186-4233-9BF3-FF8E31EC2CA7}" srcOrd="0" destOrd="0" presId="urn:microsoft.com/office/officeart/2005/8/layout/default#1"/>
    <dgm:cxn modelId="{34213274-74AE-40C3-BC01-8291C9DDD04D}" type="presOf" srcId="{04DDA8D3-93FF-470B-BBD9-2EE6CA605EC6}" destId="{259C9362-7986-4BEF-9C9B-7201E9077645}" srcOrd="0" destOrd="0" presId="urn:microsoft.com/office/officeart/2005/8/layout/default#1"/>
    <dgm:cxn modelId="{80FBC19D-985E-41ED-BB0C-8EA83073EDC2}" type="presOf" srcId="{B2E89C1C-27B1-4209-BB7C-AE4E76DB789C}" destId="{EB6741F1-7400-4BD8-BB3D-474D3CB38318}" srcOrd="0" destOrd="0" presId="urn:microsoft.com/office/officeart/2005/8/layout/default#1"/>
    <dgm:cxn modelId="{ADF908C7-80A9-49D7-A840-6C58B059773E}" type="presParOf" srcId="{2D27B555-6497-47E3-9013-7BAAAC4E00BE}" destId="{4AA96007-8186-4233-9BF3-FF8E31EC2CA7}" srcOrd="0" destOrd="0" presId="urn:microsoft.com/office/officeart/2005/8/layout/default#1"/>
    <dgm:cxn modelId="{9441DC81-66CE-44B5-8325-CBFC5C76B470}" type="presParOf" srcId="{2D27B555-6497-47E3-9013-7BAAAC4E00BE}" destId="{54832AA5-9AA9-4E9E-B31F-78898D349EE4}" srcOrd="1" destOrd="0" presId="urn:microsoft.com/office/officeart/2005/8/layout/default#1"/>
    <dgm:cxn modelId="{E08C1433-BEA0-4613-9F35-9DB6055A7116}" type="presParOf" srcId="{2D27B555-6497-47E3-9013-7BAAAC4E00BE}" destId="{259C9362-7986-4BEF-9C9B-7201E9077645}" srcOrd="2" destOrd="0" presId="urn:microsoft.com/office/officeart/2005/8/layout/default#1"/>
    <dgm:cxn modelId="{321FF373-D1B9-47C9-BB93-4A2B307A2D86}" type="presParOf" srcId="{2D27B555-6497-47E3-9013-7BAAAC4E00BE}" destId="{97D446EF-5176-4CE6-8D4F-2D00BBEFA8D4}" srcOrd="3" destOrd="0" presId="urn:microsoft.com/office/officeart/2005/8/layout/default#1"/>
    <dgm:cxn modelId="{BBFB8120-0059-4F4B-B8FE-49AAE2A0F931}" type="presParOf" srcId="{2D27B555-6497-47E3-9013-7BAAAC4E00BE}" destId="{EB6741F1-7400-4BD8-BB3D-474D3CB38318}" srcOrd="4" destOrd="0" presId="urn:microsoft.com/office/officeart/2005/8/layout/default#1"/>
    <dgm:cxn modelId="{DA6AC672-0E67-406D-BDCA-01E80E05DBEF}" type="presParOf" srcId="{2D27B555-6497-47E3-9013-7BAAAC4E00BE}" destId="{BC1A2E60-8FE6-49DF-8169-8644D1E9BCF6}" srcOrd="5" destOrd="0" presId="urn:microsoft.com/office/officeart/2005/8/layout/default#1"/>
    <dgm:cxn modelId="{8B65BE57-6879-4E27-998C-3FF74BDCD468}" type="presParOf" srcId="{2D27B555-6497-47E3-9013-7BAAAC4E00BE}" destId="{17A6A7A2-265E-43AC-82EC-65E6D10EF2F6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39F943-34B5-4DC8-A7BC-126BC8678CBA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1AC7322-B411-427E-919D-430B217D6754}">
      <dgm:prSet phldrT="[Текст]"/>
      <dgm:spPr/>
      <dgm:t>
        <a:bodyPr/>
        <a:lstStyle/>
        <a:p>
          <a:r>
            <a:rPr lang="uk-UA" b="1" dirty="0" smtClean="0"/>
            <a:t>Господарські організації</a:t>
          </a:r>
          <a:endParaRPr lang="uk-UA" b="1" dirty="0"/>
        </a:p>
      </dgm:t>
    </dgm:pt>
    <dgm:pt modelId="{5B147625-EA48-4F7A-8A1B-8C689A9B35FD}" type="parTrans" cxnId="{E58D80B6-9B8C-4906-AE17-1F23CC679554}">
      <dgm:prSet/>
      <dgm:spPr/>
      <dgm:t>
        <a:bodyPr/>
        <a:lstStyle/>
        <a:p>
          <a:endParaRPr lang="uk-UA"/>
        </a:p>
      </dgm:t>
    </dgm:pt>
    <dgm:pt modelId="{10FBFD63-BE89-4E56-9958-A893A0DBC35F}" type="sibTrans" cxnId="{E58D80B6-9B8C-4906-AE17-1F23CC679554}">
      <dgm:prSet/>
      <dgm:spPr/>
      <dgm:t>
        <a:bodyPr/>
        <a:lstStyle/>
        <a:p>
          <a:endParaRPr lang="uk-UA"/>
        </a:p>
      </dgm:t>
    </dgm:pt>
    <dgm:pt modelId="{3359E11E-EBAE-47FD-9F9F-2A4CA909AA43}">
      <dgm:prSet phldrT="[Текст]"/>
      <dgm:spPr/>
      <dgm:t>
        <a:bodyPr/>
        <a:lstStyle/>
        <a:p>
          <a:pPr algn="l"/>
          <a:r>
            <a:rPr lang="ru-RU" dirty="0" err="1" smtClean="0"/>
            <a:t>юридичнi</a:t>
          </a:r>
          <a:r>
            <a:rPr lang="ru-RU" dirty="0" smtClean="0"/>
            <a:t> особи, </a:t>
          </a:r>
          <a:r>
            <a:rPr lang="ru-RU" dirty="0" err="1" smtClean="0"/>
            <a:t>створенi</a:t>
          </a:r>
          <a:r>
            <a:rPr lang="ru-RU" dirty="0" smtClean="0"/>
            <a:t> </a:t>
          </a:r>
          <a:r>
            <a:rPr lang="ru-RU" dirty="0" err="1" smtClean="0"/>
            <a:t>вiдповiдно</a:t>
          </a:r>
          <a:r>
            <a:rPr lang="ru-RU" dirty="0" smtClean="0"/>
            <a:t> до </a:t>
          </a:r>
          <a:r>
            <a:rPr lang="ru-RU" dirty="0" err="1" smtClean="0"/>
            <a:t>Цивiльного</a:t>
          </a:r>
          <a:r>
            <a:rPr lang="ru-RU" dirty="0" smtClean="0"/>
            <a:t> кодексу </a:t>
          </a:r>
          <a:r>
            <a:rPr lang="ru-RU" dirty="0" err="1" smtClean="0"/>
            <a:t>України</a:t>
          </a:r>
          <a:r>
            <a:rPr lang="ru-RU" dirty="0" smtClean="0"/>
            <a:t>, </a:t>
          </a:r>
          <a:r>
            <a:rPr lang="ru-RU" dirty="0" err="1" smtClean="0"/>
            <a:t>державнi</a:t>
          </a:r>
          <a:r>
            <a:rPr lang="ru-RU" dirty="0" smtClean="0"/>
            <a:t>, </a:t>
          </a:r>
          <a:r>
            <a:rPr lang="ru-RU" dirty="0" err="1" smtClean="0"/>
            <a:t>комунальнi</a:t>
          </a:r>
          <a:r>
            <a:rPr lang="ru-RU" dirty="0" smtClean="0"/>
            <a:t> та </a:t>
          </a:r>
          <a:r>
            <a:rPr lang="ru-RU" dirty="0" err="1" smtClean="0"/>
            <a:t>iншi</a:t>
          </a:r>
          <a:r>
            <a:rPr lang="ru-RU" dirty="0" smtClean="0"/>
            <a:t> </a:t>
          </a:r>
          <a:r>
            <a:rPr lang="ru-RU" dirty="0" err="1" smtClean="0"/>
            <a:t>пiдприємства</a:t>
          </a:r>
          <a:r>
            <a:rPr lang="ru-RU" dirty="0" smtClean="0"/>
            <a:t>, </a:t>
          </a:r>
          <a:r>
            <a:rPr lang="ru-RU" dirty="0" err="1" smtClean="0"/>
            <a:t>створенi</a:t>
          </a:r>
          <a:r>
            <a:rPr lang="ru-RU" dirty="0" smtClean="0"/>
            <a:t> </a:t>
          </a:r>
          <a:r>
            <a:rPr lang="ru-RU" dirty="0" err="1" smtClean="0"/>
            <a:t>вiдповiдно</a:t>
          </a:r>
          <a:r>
            <a:rPr lang="ru-RU" dirty="0" smtClean="0"/>
            <a:t> до </a:t>
          </a:r>
          <a:r>
            <a:rPr lang="ru-RU" dirty="0" err="1" smtClean="0"/>
            <a:t>Господарського</a:t>
          </a:r>
          <a:r>
            <a:rPr lang="ru-RU" dirty="0" smtClean="0"/>
            <a:t> кодексу, а </a:t>
          </a:r>
          <a:r>
            <a:rPr lang="ru-RU" dirty="0" err="1" smtClean="0"/>
            <a:t>також</a:t>
          </a:r>
          <a:r>
            <a:rPr lang="ru-RU" dirty="0" smtClean="0"/>
            <a:t> </a:t>
          </a:r>
          <a:r>
            <a:rPr lang="ru-RU" dirty="0" err="1" smtClean="0"/>
            <a:t>iншi</a:t>
          </a:r>
          <a:r>
            <a:rPr lang="ru-RU" dirty="0" smtClean="0"/>
            <a:t> </a:t>
          </a:r>
          <a:r>
            <a:rPr lang="ru-RU" dirty="0" err="1" smtClean="0"/>
            <a:t>юридичнi</a:t>
          </a:r>
          <a:r>
            <a:rPr lang="ru-RU" dirty="0" smtClean="0"/>
            <a:t> особи, </a:t>
          </a:r>
          <a:r>
            <a:rPr lang="ru-RU" dirty="0" err="1" smtClean="0"/>
            <a:t>якi</a:t>
          </a:r>
          <a:r>
            <a:rPr lang="ru-RU" dirty="0" smtClean="0"/>
            <a:t> </a:t>
          </a:r>
          <a:r>
            <a:rPr lang="ru-RU" dirty="0" err="1" smtClean="0"/>
            <a:t>здiйснюють</a:t>
          </a:r>
          <a:r>
            <a:rPr lang="ru-RU" dirty="0" smtClean="0"/>
            <a:t> </a:t>
          </a:r>
          <a:r>
            <a:rPr lang="ru-RU" dirty="0" err="1" smtClean="0"/>
            <a:t>господарську</a:t>
          </a:r>
          <a:r>
            <a:rPr lang="ru-RU" dirty="0" smtClean="0"/>
            <a:t> </a:t>
          </a:r>
          <a:r>
            <a:rPr lang="ru-RU" dirty="0" err="1" smtClean="0"/>
            <a:t>дiяльнiсть</a:t>
          </a:r>
          <a:r>
            <a:rPr lang="ru-RU" dirty="0" smtClean="0"/>
            <a:t> та </a:t>
          </a:r>
          <a:r>
            <a:rPr lang="ru-RU" dirty="0" err="1" smtClean="0"/>
            <a:t>зареєстрованi</a:t>
          </a:r>
          <a:r>
            <a:rPr lang="ru-RU" dirty="0" smtClean="0"/>
            <a:t> в </a:t>
          </a:r>
          <a:r>
            <a:rPr lang="ru-RU" dirty="0" err="1" smtClean="0"/>
            <a:t>установленому</a:t>
          </a:r>
          <a:r>
            <a:rPr lang="ru-RU" dirty="0" smtClean="0"/>
            <a:t> законом порядку</a:t>
          </a:r>
          <a:endParaRPr lang="uk-UA" dirty="0"/>
        </a:p>
      </dgm:t>
    </dgm:pt>
    <dgm:pt modelId="{5DCC28ED-4F28-4951-B487-4E505E35EBEA}" type="parTrans" cxnId="{94A6BD0A-AC1E-4267-A671-BA0E49037575}">
      <dgm:prSet/>
      <dgm:spPr/>
      <dgm:t>
        <a:bodyPr/>
        <a:lstStyle/>
        <a:p>
          <a:endParaRPr lang="uk-UA"/>
        </a:p>
      </dgm:t>
    </dgm:pt>
    <dgm:pt modelId="{D0B412A2-191B-46F7-BD8A-26A34A7E9C6D}" type="sibTrans" cxnId="{94A6BD0A-AC1E-4267-A671-BA0E49037575}">
      <dgm:prSet/>
      <dgm:spPr/>
      <dgm:t>
        <a:bodyPr/>
        <a:lstStyle/>
        <a:p>
          <a:endParaRPr lang="uk-UA"/>
        </a:p>
      </dgm:t>
    </dgm:pt>
    <dgm:pt modelId="{45D5E95E-7F17-428C-B85E-0AD6FB245D3E}">
      <dgm:prSet phldrT="[Текст]"/>
      <dgm:spPr/>
      <dgm:t>
        <a:bodyPr/>
        <a:lstStyle/>
        <a:p>
          <a:r>
            <a:rPr lang="uk-UA" b="1" dirty="0" smtClean="0"/>
            <a:t>Фізичні особи-підприємці</a:t>
          </a:r>
          <a:endParaRPr lang="uk-UA" b="1" dirty="0"/>
        </a:p>
      </dgm:t>
    </dgm:pt>
    <dgm:pt modelId="{DAD6BB03-1EB2-4202-A14B-18DBAAE09AD4}" type="parTrans" cxnId="{5260A6DE-8CAA-436A-90FA-64C8FEB30E90}">
      <dgm:prSet/>
      <dgm:spPr/>
      <dgm:t>
        <a:bodyPr/>
        <a:lstStyle/>
        <a:p>
          <a:endParaRPr lang="uk-UA"/>
        </a:p>
      </dgm:t>
    </dgm:pt>
    <dgm:pt modelId="{D64F8177-5554-4482-83D7-1A8A2D7FE2FD}" type="sibTrans" cxnId="{5260A6DE-8CAA-436A-90FA-64C8FEB30E90}">
      <dgm:prSet/>
      <dgm:spPr/>
      <dgm:t>
        <a:bodyPr/>
        <a:lstStyle/>
        <a:p>
          <a:endParaRPr lang="uk-UA"/>
        </a:p>
      </dgm:t>
    </dgm:pt>
    <dgm:pt modelId="{889143AD-DCED-4761-BD2C-83DAE789B859}">
      <dgm:prSet phldrT="[Текст]"/>
      <dgm:spPr/>
      <dgm:t>
        <a:bodyPr/>
        <a:lstStyle/>
        <a:p>
          <a:pPr algn="l"/>
          <a:r>
            <a:rPr lang="ru-RU" b="0" dirty="0" err="1" smtClean="0"/>
            <a:t>громадяни</a:t>
          </a:r>
          <a:r>
            <a:rPr lang="ru-RU" b="0" dirty="0" smtClean="0"/>
            <a:t> </a:t>
          </a:r>
          <a:r>
            <a:rPr lang="ru-RU" b="0" dirty="0" err="1" smtClean="0"/>
            <a:t>України</a:t>
          </a:r>
          <a:r>
            <a:rPr lang="ru-RU" b="0" dirty="0" smtClean="0"/>
            <a:t>, </a:t>
          </a:r>
          <a:r>
            <a:rPr lang="ru-RU" dirty="0" err="1" smtClean="0"/>
            <a:t>iноземцi</a:t>
          </a:r>
          <a:r>
            <a:rPr lang="ru-RU" dirty="0" smtClean="0"/>
            <a:t> та особи без </a:t>
          </a:r>
          <a:r>
            <a:rPr lang="ru-RU" dirty="0" err="1" smtClean="0"/>
            <a:t>громадянства</a:t>
          </a:r>
          <a:r>
            <a:rPr lang="ru-RU" dirty="0" smtClean="0"/>
            <a:t>, </a:t>
          </a:r>
          <a:r>
            <a:rPr lang="ru-RU" dirty="0" err="1" smtClean="0"/>
            <a:t>якi</a:t>
          </a:r>
          <a:r>
            <a:rPr lang="ru-RU" dirty="0" smtClean="0"/>
            <a:t> </a:t>
          </a:r>
          <a:r>
            <a:rPr lang="ru-RU" dirty="0" err="1" smtClean="0"/>
            <a:t>здiйснюють</a:t>
          </a:r>
          <a:r>
            <a:rPr lang="ru-RU" dirty="0" smtClean="0"/>
            <a:t> </a:t>
          </a:r>
          <a:r>
            <a:rPr lang="ru-RU" dirty="0" err="1" smtClean="0"/>
            <a:t>господарську</a:t>
          </a:r>
          <a:r>
            <a:rPr lang="ru-RU" dirty="0" smtClean="0"/>
            <a:t> </a:t>
          </a:r>
          <a:r>
            <a:rPr lang="ru-RU" dirty="0" err="1" smtClean="0"/>
            <a:t>дiяльнiсть</a:t>
          </a:r>
          <a:r>
            <a:rPr lang="ru-RU" dirty="0" smtClean="0"/>
            <a:t> та </a:t>
          </a:r>
          <a:r>
            <a:rPr lang="ru-RU" dirty="0" err="1" smtClean="0"/>
            <a:t>зареєстрованi</a:t>
          </a:r>
          <a:r>
            <a:rPr lang="ru-RU" dirty="0" smtClean="0"/>
            <a:t> </a:t>
          </a:r>
          <a:r>
            <a:rPr lang="ru-RU" dirty="0" err="1" smtClean="0"/>
            <a:t>вiдповiдно</a:t>
          </a:r>
          <a:r>
            <a:rPr lang="ru-RU" dirty="0" smtClean="0"/>
            <a:t> до закону як </a:t>
          </a:r>
          <a:r>
            <a:rPr lang="ru-RU" dirty="0" err="1" smtClean="0"/>
            <a:t>пiдприємцi</a:t>
          </a:r>
          <a:endParaRPr lang="ru-RU" dirty="0" smtClean="0"/>
        </a:p>
        <a:p>
          <a:pPr algn="l"/>
          <a:endParaRPr lang="ru-RU" dirty="0" smtClean="0"/>
        </a:p>
        <a:p>
          <a:pPr algn="l"/>
          <a:endParaRPr lang="ru-RU" dirty="0" smtClean="0"/>
        </a:p>
        <a:p>
          <a:pPr algn="l"/>
          <a:endParaRPr lang="ru-RU" dirty="0" smtClean="0"/>
        </a:p>
        <a:p>
          <a:pPr algn="l"/>
          <a:endParaRPr lang="uk-UA" dirty="0"/>
        </a:p>
      </dgm:t>
    </dgm:pt>
    <dgm:pt modelId="{07153EF6-6789-493D-B70B-493DBCBC9F86}" type="parTrans" cxnId="{2B9D8E5C-9A06-4A4D-A9FA-5842238105FE}">
      <dgm:prSet/>
      <dgm:spPr/>
      <dgm:t>
        <a:bodyPr/>
        <a:lstStyle/>
        <a:p>
          <a:endParaRPr lang="uk-UA"/>
        </a:p>
      </dgm:t>
    </dgm:pt>
    <dgm:pt modelId="{1B80CB64-4000-4EFA-888D-028B8CD3EC9D}" type="sibTrans" cxnId="{2B9D8E5C-9A06-4A4D-A9FA-5842238105FE}">
      <dgm:prSet/>
      <dgm:spPr/>
      <dgm:t>
        <a:bodyPr/>
        <a:lstStyle/>
        <a:p>
          <a:endParaRPr lang="uk-UA"/>
        </a:p>
      </dgm:t>
    </dgm:pt>
    <dgm:pt modelId="{7E23DA6E-5694-4006-8498-A8DE9585D0BA}" type="pres">
      <dgm:prSet presAssocID="{A839F943-34B5-4DC8-A7BC-126BC8678CB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129E0D2F-14BD-4BB7-B67D-EFC70B1A2FD7}" type="pres">
      <dgm:prSet presAssocID="{F1AC7322-B411-427E-919D-430B217D6754}" presName="root" presStyleCnt="0"/>
      <dgm:spPr/>
    </dgm:pt>
    <dgm:pt modelId="{F5FA8726-F8C5-400A-BE84-AA080A21CA77}" type="pres">
      <dgm:prSet presAssocID="{F1AC7322-B411-427E-919D-430B217D6754}" presName="rootComposite" presStyleCnt="0"/>
      <dgm:spPr/>
    </dgm:pt>
    <dgm:pt modelId="{676427D2-CED4-497D-BDA1-4379E8B130FF}" type="pres">
      <dgm:prSet presAssocID="{F1AC7322-B411-427E-919D-430B217D6754}" presName="rootText" presStyleLbl="node1" presStyleIdx="0" presStyleCnt="2" custScaleY="37863" custLinFactNeighborX="-39" custLinFactNeighborY="-67415"/>
      <dgm:spPr/>
      <dgm:t>
        <a:bodyPr/>
        <a:lstStyle/>
        <a:p>
          <a:endParaRPr lang="uk-UA"/>
        </a:p>
      </dgm:t>
    </dgm:pt>
    <dgm:pt modelId="{2FA3E0C1-3639-40BD-80BF-95ADC3FF07BA}" type="pres">
      <dgm:prSet presAssocID="{F1AC7322-B411-427E-919D-430B217D6754}" presName="rootConnector" presStyleLbl="node1" presStyleIdx="0" presStyleCnt="2"/>
      <dgm:spPr/>
      <dgm:t>
        <a:bodyPr/>
        <a:lstStyle/>
        <a:p>
          <a:endParaRPr lang="uk-UA"/>
        </a:p>
      </dgm:t>
    </dgm:pt>
    <dgm:pt modelId="{16299BCB-81E6-4AB4-944D-966F047A4E3E}" type="pres">
      <dgm:prSet presAssocID="{F1AC7322-B411-427E-919D-430B217D6754}" presName="childShape" presStyleCnt="0"/>
      <dgm:spPr/>
    </dgm:pt>
    <dgm:pt modelId="{C04E6383-9737-4165-9353-59591BD7CC57}" type="pres">
      <dgm:prSet presAssocID="{5DCC28ED-4F28-4951-B487-4E505E35EBEA}" presName="Name13" presStyleLbl="parChTrans1D2" presStyleIdx="0" presStyleCnt="2"/>
      <dgm:spPr/>
      <dgm:t>
        <a:bodyPr/>
        <a:lstStyle/>
        <a:p>
          <a:endParaRPr lang="uk-UA"/>
        </a:p>
      </dgm:t>
    </dgm:pt>
    <dgm:pt modelId="{1B8120A6-FAC6-4670-932C-A98FC48F4CE2}" type="pres">
      <dgm:prSet presAssocID="{3359E11E-EBAE-47FD-9F9F-2A4CA909AA43}" presName="childText" presStyleLbl="bgAcc1" presStyleIdx="0" presStyleCnt="2" custScaleY="244387" custLinFactNeighborX="1299" custLinFactNeighborY="-153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9D6A2F2-17AE-46C0-993A-A1548DBF02BD}" type="pres">
      <dgm:prSet presAssocID="{45D5E95E-7F17-428C-B85E-0AD6FB245D3E}" presName="root" presStyleCnt="0"/>
      <dgm:spPr/>
    </dgm:pt>
    <dgm:pt modelId="{205BCF60-2E3B-45CB-90FE-C05DB102826B}" type="pres">
      <dgm:prSet presAssocID="{45D5E95E-7F17-428C-B85E-0AD6FB245D3E}" presName="rootComposite" presStyleCnt="0"/>
      <dgm:spPr/>
    </dgm:pt>
    <dgm:pt modelId="{3C032219-B2F6-4DA2-BB50-BC01AB1CC32D}" type="pres">
      <dgm:prSet presAssocID="{45D5E95E-7F17-428C-B85E-0AD6FB245D3E}" presName="rootText" presStyleLbl="node1" presStyleIdx="1" presStyleCnt="2" custScaleY="37863" custLinFactNeighborX="-39" custLinFactNeighborY="-67415"/>
      <dgm:spPr/>
      <dgm:t>
        <a:bodyPr/>
        <a:lstStyle/>
        <a:p>
          <a:endParaRPr lang="uk-UA"/>
        </a:p>
      </dgm:t>
    </dgm:pt>
    <dgm:pt modelId="{0756FB51-82E4-4B0D-95B8-C00C26B0963B}" type="pres">
      <dgm:prSet presAssocID="{45D5E95E-7F17-428C-B85E-0AD6FB245D3E}" presName="rootConnector" presStyleLbl="node1" presStyleIdx="1" presStyleCnt="2"/>
      <dgm:spPr/>
      <dgm:t>
        <a:bodyPr/>
        <a:lstStyle/>
        <a:p>
          <a:endParaRPr lang="uk-UA"/>
        </a:p>
      </dgm:t>
    </dgm:pt>
    <dgm:pt modelId="{72FFE836-4C6C-437E-9D7B-C6E5E8B13B2D}" type="pres">
      <dgm:prSet presAssocID="{45D5E95E-7F17-428C-B85E-0AD6FB245D3E}" presName="childShape" presStyleCnt="0"/>
      <dgm:spPr/>
    </dgm:pt>
    <dgm:pt modelId="{3436996B-0F10-4FC5-BB99-13F46D687F6C}" type="pres">
      <dgm:prSet presAssocID="{07153EF6-6789-493D-B70B-493DBCBC9F86}" presName="Name13" presStyleLbl="parChTrans1D2" presStyleIdx="1" presStyleCnt="2"/>
      <dgm:spPr/>
      <dgm:t>
        <a:bodyPr/>
        <a:lstStyle/>
        <a:p>
          <a:endParaRPr lang="uk-UA"/>
        </a:p>
      </dgm:t>
    </dgm:pt>
    <dgm:pt modelId="{EACFCE2C-140D-4C44-9A31-A9C7C24FE1DF}" type="pres">
      <dgm:prSet presAssocID="{889143AD-DCED-4761-BD2C-83DAE789B859}" presName="childText" presStyleLbl="bgAcc1" presStyleIdx="1" presStyleCnt="2" custScaleY="244387" custLinFactNeighborX="1299" custLinFactNeighborY="-153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6B5C664-690C-4E18-9747-614ABAA5505E}" type="presOf" srcId="{F1AC7322-B411-427E-919D-430B217D6754}" destId="{2FA3E0C1-3639-40BD-80BF-95ADC3FF07BA}" srcOrd="1" destOrd="0" presId="urn:microsoft.com/office/officeart/2005/8/layout/hierarchy3"/>
    <dgm:cxn modelId="{5260A6DE-8CAA-436A-90FA-64C8FEB30E90}" srcId="{A839F943-34B5-4DC8-A7BC-126BC8678CBA}" destId="{45D5E95E-7F17-428C-B85E-0AD6FB245D3E}" srcOrd="1" destOrd="0" parTransId="{DAD6BB03-1EB2-4202-A14B-18DBAAE09AD4}" sibTransId="{D64F8177-5554-4482-83D7-1A8A2D7FE2FD}"/>
    <dgm:cxn modelId="{2B9D8E5C-9A06-4A4D-A9FA-5842238105FE}" srcId="{45D5E95E-7F17-428C-B85E-0AD6FB245D3E}" destId="{889143AD-DCED-4761-BD2C-83DAE789B859}" srcOrd="0" destOrd="0" parTransId="{07153EF6-6789-493D-B70B-493DBCBC9F86}" sibTransId="{1B80CB64-4000-4EFA-888D-028B8CD3EC9D}"/>
    <dgm:cxn modelId="{6EC7D8E4-C0FB-42A2-BBA4-81BA293AC157}" type="presOf" srcId="{45D5E95E-7F17-428C-B85E-0AD6FB245D3E}" destId="{3C032219-B2F6-4DA2-BB50-BC01AB1CC32D}" srcOrd="0" destOrd="0" presId="urn:microsoft.com/office/officeart/2005/8/layout/hierarchy3"/>
    <dgm:cxn modelId="{C0647405-A9BD-4097-93CD-F2A09C4B4C3F}" type="presOf" srcId="{A839F943-34B5-4DC8-A7BC-126BC8678CBA}" destId="{7E23DA6E-5694-4006-8498-A8DE9585D0BA}" srcOrd="0" destOrd="0" presId="urn:microsoft.com/office/officeart/2005/8/layout/hierarchy3"/>
    <dgm:cxn modelId="{94A6BD0A-AC1E-4267-A671-BA0E49037575}" srcId="{F1AC7322-B411-427E-919D-430B217D6754}" destId="{3359E11E-EBAE-47FD-9F9F-2A4CA909AA43}" srcOrd="0" destOrd="0" parTransId="{5DCC28ED-4F28-4951-B487-4E505E35EBEA}" sibTransId="{D0B412A2-191B-46F7-BD8A-26A34A7E9C6D}"/>
    <dgm:cxn modelId="{6415736C-0AAB-4AB1-A676-2FBFE1D78957}" type="presOf" srcId="{07153EF6-6789-493D-B70B-493DBCBC9F86}" destId="{3436996B-0F10-4FC5-BB99-13F46D687F6C}" srcOrd="0" destOrd="0" presId="urn:microsoft.com/office/officeart/2005/8/layout/hierarchy3"/>
    <dgm:cxn modelId="{C4E7CCD7-7D0A-4F75-ADA5-5B619E9FCD33}" type="presOf" srcId="{F1AC7322-B411-427E-919D-430B217D6754}" destId="{676427D2-CED4-497D-BDA1-4379E8B130FF}" srcOrd="0" destOrd="0" presId="urn:microsoft.com/office/officeart/2005/8/layout/hierarchy3"/>
    <dgm:cxn modelId="{B799B683-D929-402C-9D45-CFC5802E3D05}" type="presOf" srcId="{45D5E95E-7F17-428C-B85E-0AD6FB245D3E}" destId="{0756FB51-82E4-4B0D-95B8-C00C26B0963B}" srcOrd="1" destOrd="0" presId="urn:microsoft.com/office/officeart/2005/8/layout/hierarchy3"/>
    <dgm:cxn modelId="{FC7D802A-1EFD-425A-A129-4421CA4DA272}" type="presOf" srcId="{889143AD-DCED-4761-BD2C-83DAE789B859}" destId="{EACFCE2C-140D-4C44-9A31-A9C7C24FE1DF}" srcOrd="0" destOrd="0" presId="urn:microsoft.com/office/officeart/2005/8/layout/hierarchy3"/>
    <dgm:cxn modelId="{E58D80B6-9B8C-4906-AE17-1F23CC679554}" srcId="{A839F943-34B5-4DC8-A7BC-126BC8678CBA}" destId="{F1AC7322-B411-427E-919D-430B217D6754}" srcOrd="0" destOrd="0" parTransId="{5B147625-EA48-4F7A-8A1B-8C689A9B35FD}" sibTransId="{10FBFD63-BE89-4E56-9958-A893A0DBC35F}"/>
    <dgm:cxn modelId="{C420B448-F687-407A-A74D-6C65C790F3D3}" type="presOf" srcId="{5DCC28ED-4F28-4951-B487-4E505E35EBEA}" destId="{C04E6383-9737-4165-9353-59591BD7CC57}" srcOrd="0" destOrd="0" presId="urn:microsoft.com/office/officeart/2005/8/layout/hierarchy3"/>
    <dgm:cxn modelId="{10E74D58-8020-4CEF-A5AA-DB064BD02B1A}" type="presOf" srcId="{3359E11E-EBAE-47FD-9F9F-2A4CA909AA43}" destId="{1B8120A6-FAC6-4670-932C-A98FC48F4CE2}" srcOrd="0" destOrd="0" presId="urn:microsoft.com/office/officeart/2005/8/layout/hierarchy3"/>
    <dgm:cxn modelId="{49E8A2D1-7654-42A0-A01C-D4ECD9F5FCD4}" type="presParOf" srcId="{7E23DA6E-5694-4006-8498-A8DE9585D0BA}" destId="{129E0D2F-14BD-4BB7-B67D-EFC70B1A2FD7}" srcOrd="0" destOrd="0" presId="urn:microsoft.com/office/officeart/2005/8/layout/hierarchy3"/>
    <dgm:cxn modelId="{A263FBBF-AFE2-4890-8B36-1739DEC7E737}" type="presParOf" srcId="{129E0D2F-14BD-4BB7-B67D-EFC70B1A2FD7}" destId="{F5FA8726-F8C5-400A-BE84-AA080A21CA77}" srcOrd="0" destOrd="0" presId="urn:microsoft.com/office/officeart/2005/8/layout/hierarchy3"/>
    <dgm:cxn modelId="{7D7E74B1-ADED-46F7-B35C-0857BD3CA6F0}" type="presParOf" srcId="{F5FA8726-F8C5-400A-BE84-AA080A21CA77}" destId="{676427D2-CED4-497D-BDA1-4379E8B130FF}" srcOrd="0" destOrd="0" presId="urn:microsoft.com/office/officeart/2005/8/layout/hierarchy3"/>
    <dgm:cxn modelId="{017E3528-F3D5-41B7-826F-3C4F0E6C3D47}" type="presParOf" srcId="{F5FA8726-F8C5-400A-BE84-AA080A21CA77}" destId="{2FA3E0C1-3639-40BD-80BF-95ADC3FF07BA}" srcOrd="1" destOrd="0" presId="urn:microsoft.com/office/officeart/2005/8/layout/hierarchy3"/>
    <dgm:cxn modelId="{ADB82C9A-B436-463B-A7B8-39AC8F3C1869}" type="presParOf" srcId="{129E0D2F-14BD-4BB7-B67D-EFC70B1A2FD7}" destId="{16299BCB-81E6-4AB4-944D-966F047A4E3E}" srcOrd="1" destOrd="0" presId="urn:microsoft.com/office/officeart/2005/8/layout/hierarchy3"/>
    <dgm:cxn modelId="{73093BC8-0569-41EA-A1DB-939B1BBA521A}" type="presParOf" srcId="{16299BCB-81E6-4AB4-944D-966F047A4E3E}" destId="{C04E6383-9737-4165-9353-59591BD7CC57}" srcOrd="0" destOrd="0" presId="urn:microsoft.com/office/officeart/2005/8/layout/hierarchy3"/>
    <dgm:cxn modelId="{740A1EA4-25ED-46E1-A6A4-78E418CE1635}" type="presParOf" srcId="{16299BCB-81E6-4AB4-944D-966F047A4E3E}" destId="{1B8120A6-FAC6-4670-932C-A98FC48F4CE2}" srcOrd="1" destOrd="0" presId="urn:microsoft.com/office/officeart/2005/8/layout/hierarchy3"/>
    <dgm:cxn modelId="{2AD8B9A1-1E10-4AE8-9191-B121A12AA381}" type="presParOf" srcId="{7E23DA6E-5694-4006-8498-A8DE9585D0BA}" destId="{59D6A2F2-17AE-46C0-993A-A1548DBF02BD}" srcOrd="1" destOrd="0" presId="urn:microsoft.com/office/officeart/2005/8/layout/hierarchy3"/>
    <dgm:cxn modelId="{E4327C09-F922-481B-9778-2E1866E3FB13}" type="presParOf" srcId="{59D6A2F2-17AE-46C0-993A-A1548DBF02BD}" destId="{205BCF60-2E3B-45CB-90FE-C05DB102826B}" srcOrd="0" destOrd="0" presId="urn:microsoft.com/office/officeart/2005/8/layout/hierarchy3"/>
    <dgm:cxn modelId="{D74013AF-C592-4BE0-899E-B4125DB19B8A}" type="presParOf" srcId="{205BCF60-2E3B-45CB-90FE-C05DB102826B}" destId="{3C032219-B2F6-4DA2-BB50-BC01AB1CC32D}" srcOrd="0" destOrd="0" presId="urn:microsoft.com/office/officeart/2005/8/layout/hierarchy3"/>
    <dgm:cxn modelId="{4A1D0398-24C4-45BA-9843-82C11FCAE43C}" type="presParOf" srcId="{205BCF60-2E3B-45CB-90FE-C05DB102826B}" destId="{0756FB51-82E4-4B0D-95B8-C00C26B0963B}" srcOrd="1" destOrd="0" presId="urn:microsoft.com/office/officeart/2005/8/layout/hierarchy3"/>
    <dgm:cxn modelId="{C9B8E3AB-6757-4510-8E63-48B7C6611E18}" type="presParOf" srcId="{59D6A2F2-17AE-46C0-993A-A1548DBF02BD}" destId="{72FFE836-4C6C-437E-9D7B-C6E5E8B13B2D}" srcOrd="1" destOrd="0" presId="urn:microsoft.com/office/officeart/2005/8/layout/hierarchy3"/>
    <dgm:cxn modelId="{1FF42D19-BC12-4E8D-A9B1-8E7A24737E6D}" type="presParOf" srcId="{72FFE836-4C6C-437E-9D7B-C6E5E8B13B2D}" destId="{3436996B-0F10-4FC5-BB99-13F46D687F6C}" srcOrd="0" destOrd="0" presId="urn:microsoft.com/office/officeart/2005/8/layout/hierarchy3"/>
    <dgm:cxn modelId="{665D05A9-CCEF-4EFD-9D09-C104AEC485F0}" type="presParOf" srcId="{72FFE836-4C6C-437E-9D7B-C6E5E8B13B2D}" destId="{EACFCE2C-140D-4C44-9A31-A9C7C24FE1D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364563-5D6A-41F9-9CDA-F1935FD099F3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A814895-7A9D-4DCD-88C8-96887B93C74C}">
      <dgm:prSet phldrT="[Текст]" custT="1"/>
      <dgm:spPr/>
      <dgm:t>
        <a:bodyPr/>
        <a:lstStyle/>
        <a:p>
          <a:r>
            <a:rPr lang="uk-UA" sz="3200" b="1" dirty="0" smtClean="0"/>
            <a:t>Утворення суб'єкта господарювання</a:t>
          </a:r>
          <a:endParaRPr lang="uk-UA" sz="3200" b="1" dirty="0"/>
        </a:p>
      </dgm:t>
    </dgm:pt>
    <dgm:pt modelId="{D251F053-3F4C-42CA-AA7D-6CD2D07ABC49}" type="parTrans" cxnId="{36B48CDC-0EC3-4C47-88FA-FCF0A010BFCA}">
      <dgm:prSet/>
      <dgm:spPr/>
      <dgm:t>
        <a:bodyPr/>
        <a:lstStyle/>
        <a:p>
          <a:endParaRPr lang="uk-UA"/>
        </a:p>
      </dgm:t>
    </dgm:pt>
    <dgm:pt modelId="{C21911E3-9A62-4075-9147-D4222E236911}" type="sibTrans" cxnId="{36B48CDC-0EC3-4C47-88FA-FCF0A010BFCA}">
      <dgm:prSet/>
      <dgm:spPr/>
      <dgm:t>
        <a:bodyPr/>
        <a:lstStyle/>
        <a:p>
          <a:endParaRPr lang="uk-UA"/>
        </a:p>
      </dgm:t>
    </dgm:pt>
    <dgm:pt modelId="{85BBDC7D-9972-4014-A926-0027B3384F2F}">
      <dgm:prSet phldrT="[Текст]" custT="1"/>
      <dgm:spPr/>
      <dgm:t>
        <a:bodyPr/>
        <a:lstStyle/>
        <a:p>
          <a:r>
            <a:rPr lang="uk-UA" sz="2800" b="1" dirty="0" smtClean="0"/>
            <a:t>Загальний порядок</a:t>
          </a:r>
          <a:endParaRPr lang="uk-UA" sz="2800" b="1" dirty="0"/>
        </a:p>
      </dgm:t>
    </dgm:pt>
    <dgm:pt modelId="{5B934610-0BFF-481D-8883-1799469B6460}" type="parTrans" cxnId="{48C8DBE4-6BF7-4870-8618-A2B660E098FE}">
      <dgm:prSet/>
      <dgm:spPr/>
      <dgm:t>
        <a:bodyPr/>
        <a:lstStyle/>
        <a:p>
          <a:endParaRPr lang="uk-UA"/>
        </a:p>
      </dgm:t>
    </dgm:pt>
    <dgm:pt modelId="{6A592ABC-7C94-4E54-B0FD-9435021B28E7}" type="sibTrans" cxnId="{48C8DBE4-6BF7-4870-8618-A2B660E098FE}">
      <dgm:prSet/>
      <dgm:spPr/>
      <dgm:t>
        <a:bodyPr/>
        <a:lstStyle/>
        <a:p>
          <a:endParaRPr lang="uk-UA"/>
        </a:p>
      </dgm:t>
    </dgm:pt>
    <dgm:pt modelId="{F5B428A4-5977-4624-9136-6ECBFAC5D925}">
      <dgm:prSet phldrT="[Текст]"/>
      <dgm:spPr/>
      <dgm:t>
        <a:bodyPr/>
        <a:lstStyle/>
        <a:p>
          <a:r>
            <a:rPr lang="uk-UA" dirty="0" smtClean="0"/>
            <a:t>ЦК, </a:t>
          </a:r>
          <a:r>
            <a:rPr lang="uk-UA" dirty="0" err="1" smtClean="0"/>
            <a:t>ГК</a:t>
          </a:r>
          <a:r>
            <a:rPr lang="uk-UA" dirty="0" smtClean="0"/>
            <a:t> України,</a:t>
          </a:r>
          <a:br>
            <a:rPr lang="uk-UA" dirty="0" smtClean="0"/>
          </a:br>
          <a:r>
            <a:rPr lang="uk-UA" dirty="0" smtClean="0"/>
            <a:t>закони України</a:t>
          </a:r>
          <a:br>
            <a:rPr lang="uk-UA" dirty="0" smtClean="0"/>
          </a:br>
          <a:r>
            <a:rPr lang="uk-UA" dirty="0" smtClean="0"/>
            <a:t>«Про господарські товариства»,</a:t>
          </a:r>
          <a:br>
            <a:rPr lang="uk-UA" dirty="0" smtClean="0"/>
          </a:br>
          <a:r>
            <a:rPr lang="uk-UA" dirty="0" smtClean="0"/>
            <a:t>«Про акціонерні товариства»</a:t>
          </a:r>
        </a:p>
        <a:p>
          <a:endParaRPr lang="uk-UA" dirty="0" smtClean="0"/>
        </a:p>
        <a:p>
          <a:endParaRPr lang="uk-UA" dirty="0" smtClean="0"/>
        </a:p>
        <a:p>
          <a:endParaRPr lang="uk-UA" dirty="0"/>
        </a:p>
      </dgm:t>
    </dgm:pt>
    <dgm:pt modelId="{6C4A86FB-1FAF-4182-9BA0-E3205ABFA649}" type="parTrans" cxnId="{ED60D230-D59F-4785-828A-10659E610688}">
      <dgm:prSet/>
      <dgm:spPr/>
      <dgm:t>
        <a:bodyPr/>
        <a:lstStyle/>
        <a:p>
          <a:endParaRPr lang="uk-UA"/>
        </a:p>
      </dgm:t>
    </dgm:pt>
    <dgm:pt modelId="{017E52BA-3507-4B73-9662-594A0E09E7EB}" type="sibTrans" cxnId="{ED60D230-D59F-4785-828A-10659E610688}">
      <dgm:prSet/>
      <dgm:spPr/>
      <dgm:t>
        <a:bodyPr/>
        <a:lstStyle/>
        <a:p>
          <a:endParaRPr lang="uk-UA"/>
        </a:p>
      </dgm:t>
    </dgm:pt>
    <dgm:pt modelId="{05D9B3F1-98DE-4972-A1BC-BEE03476027C}">
      <dgm:prSet phldrT="[Текст]" custT="1"/>
      <dgm:spPr/>
      <dgm:t>
        <a:bodyPr/>
        <a:lstStyle/>
        <a:p>
          <a:r>
            <a:rPr lang="uk-UA" sz="2800" b="1" dirty="0" smtClean="0"/>
            <a:t>Спеціальний порядок</a:t>
          </a:r>
          <a:endParaRPr lang="uk-UA" sz="2800" b="1" dirty="0"/>
        </a:p>
      </dgm:t>
    </dgm:pt>
    <dgm:pt modelId="{C64CFB84-606C-45B6-A655-6CE713AD6D43}" type="parTrans" cxnId="{871CE8A4-9DF7-45EC-8CAE-B87428CB0AE9}">
      <dgm:prSet/>
      <dgm:spPr/>
      <dgm:t>
        <a:bodyPr/>
        <a:lstStyle/>
        <a:p>
          <a:endParaRPr lang="uk-UA"/>
        </a:p>
      </dgm:t>
    </dgm:pt>
    <dgm:pt modelId="{4F84522E-9A1B-4C3F-BE32-DCA2C93043A6}" type="sibTrans" cxnId="{871CE8A4-9DF7-45EC-8CAE-B87428CB0AE9}">
      <dgm:prSet/>
      <dgm:spPr/>
      <dgm:t>
        <a:bodyPr/>
        <a:lstStyle/>
        <a:p>
          <a:endParaRPr lang="uk-UA"/>
        </a:p>
      </dgm:t>
    </dgm:pt>
    <dgm:pt modelId="{5CB52B93-50B5-4967-B116-0CCCCEAB086A}">
      <dgm:prSet phldrT="[Текст]"/>
      <dgm:spPr/>
      <dgm:t>
        <a:bodyPr/>
        <a:lstStyle/>
        <a:p>
          <a:r>
            <a:rPr lang="uk-UA" dirty="0" smtClean="0"/>
            <a:t>закони України</a:t>
          </a:r>
          <a:br>
            <a:rPr lang="uk-UA" dirty="0" smtClean="0"/>
          </a:br>
          <a:r>
            <a:rPr lang="uk-UA" dirty="0" smtClean="0"/>
            <a:t>«Про селянське фермерське господарство», «Про товарну біржу», «Про цінні папери та фондовий ринок», «Про банки і банківську діяльність», «Про кооперацію», «Про кредитні спілки»</a:t>
          </a:r>
        </a:p>
      </dgm:t>
    </dgm:pt>
    <dgm:pt modelId="{20A44FB2-0FCA-47A0-AE0A-9290FFAB1F79}" type="parTrans" cxnId="{C4274CDF-93CC-4983-81B5-AD042935C869}">
      <dgm:prSet/>
      <dgm:spPr/>
      <dgm:t>
        <a:bodyPr/>
        <a:lstStyle/>
        <a:p>
          <a:endParaRPr lang="uk-UA"/>
        </a:p>
      </dgm:t>
    </dgm:pt>
    <dgm:pt modelId="{CE7808BB-E7DC-4683-A3BA-C70AF5843687}" type="sibTrans" cxnId="{C4274CDF-93CC-4983-81B5-AD042935C869}">
      <dgm:prSet/>
      <dgm:spPr/>
      <dgm:t>
        <a:bodyPr/>
        <a:lstStyle/>
        <a:p>
          <a:endParaRPr lang="uk-UA"/>
        </a:p>
      </dgm:t>
    </dgm:pt>
    <dgm:pt modelId="{12CE0032-4967-4902-908D-11CCA689662B}" type="pres">
      <dgm:prSet presAssocID="{53364563-5D6A-41F9-9CDA-F1935FD099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3DC9721-DE2E-4446-841E-EE70CBA5E617}" type="pres">
      <dgm:prSet presAssocID="{1A814895-7A9D-4DCD-88C8-96887B93C74C}" presName="hierRoot1" presStyleCnt="0"/>
      <dgm:spPr/>
    </dgm:pt>
    <dgm:pt modelId="{43F1DBAE-E776-466E-B438-CC06FA6BD168}" type="pres">
      <dgm:prSet presAssocID="{1A814895-7A9D-4DCD-88C8-96887B93C74C}" presName="composite" presStyleCnt="0"/>
      <dgm:spPr/>
    </dgm:pt>
    <dgm:pt modelId="{A8B10201-64AB-43F0-9D0C-4B6DA6F7D1CB}" type="pres">
      <dgm:prSet presAssocID="{1A814895-7A9D-4DCD-88C8-96887B93C74C}" presName="background" presStyleLbl="node0" presStyleIdx="0" presStyleCnt="1"/>
      <dgm:spPr/>
    </dgm:pt>
    <dgm:pt modelId="{3D055982-EABA-4446-9D6A-488FB74E5254}" type="pres">
      <dgm:prSet presAssocID="{1A814895-7A9D-4DCD-88C8-96887B93C74C}" presName="text" presStyleLbl="fgAcc0" presStyleIdx="0" presStyleCnt="1" custScaleX="350983" custScaleY="90596" custLinFactNeighborX="-3763" custLinFactNeighborY="372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A62E7CA-B839-4663-880E-D662917DB9DC}" type="pres">
      <dgm:prSet presAssocID="{1A814895-7A9D-4DCD-88C8-96887B93C74C}" presName="hierChild2" presStyleCnt="0"/>
      <dgm:spPr/>
    </dgm:pt>
    <dgm:pt modelId="{5666CA56-2A89-4002-9E6B-7060A5FC3DC1}" type="pres">
      <dgm:prSet presAssocID="{5B934610-0BFF-481D-8883-1799469B6460}" presName="Name10" presStyleLbl="parChTrans1D2" presStyleIdx="0" presStyleCnt="2"/>
      <dgm:spPr/>
      <dgm:t>
        <a:bodyPr/>
        <a:lstStyle/>
        <a:p>
          <a:endParaRPr lang="uk-UA"/>
        </a:p>
      </dgm:t>
    </dgm:pt>
    <dgm:pt modelId="{7BF7C523-8C3C-42B4-9ED6-921832C1D24B}" type="pres">
      <dgm:prSet presAssocID="{85BBDC7D-9972-4014-A926-0027B3384F2F}" presName="hierRoot2" presStyleCnt="0"/>
      <dgm:spPr/>
    </dgm:pt>
    <dgm:pt modelId="{233F3D21-782D-414D-A184-E5C5D3F5B994}" type="pres">
      <dgm:prSet presAssocID="{85BBDC7D-9972-4014-A926-0027B3384F2F}" presName="composite2" presStyleCnt="0"/>
      <dgm:spPr/>
    </dgm:pt>
    <dgm:pt modelId="{87196529-7460-4C20-BF5D-E442B82D6C80}" type="pres">
      <dgm:prSet presAssocID="{85BBDC7D-9972-4014-A926-0027B3384F2F}" presName="background2" presStyleLbl="node2" presStyleIdx="0" presStyleCnt="2"/>
      <dgm:spPr/>
    </dgm:pt>
    <dgm:pt modelId="{EC87ACD8-B4D0-4404-9401-C81C29A28FAE}" type="pres">
      <dgm:prSet presAssocID="{85BBDC7D-9972-4014-A926-0027B3384F2F}" presName="text2" presStyleLbl="fgAcc2" presStyleIdx="0" presStyleCnt="2" custScaleX="170603" custScaleY="77720" custLinFactNeighborX="338" custLinFactNeighborY="27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779D286-2E6B-480D-A241-D325A2504ABA}" type="pres">
      <dgm:prSet presAssocID="{85BBDC7D-9972-4014-A926-0027B3384F2F}" presName="hierChild3" presStyleCnt="0"/>
      <dgm:spPr/>
    </dgm:pt>
    <dgm:pt modelId="{5996242A-CEA7-438E-AE00-11D05C4BDF3D}" type="pres">
      <dgm:prSet presAssocID="{6C4A86FB-1FAF-4182-9BA0-E3205ABFA649}" presName="Name17" presStyleLbl="parChTrans1D3" presStyleIdx="0" presStyleCnt="2"/>
      <dgm:spPr/>
      <dgm:t>
        <a:bodyPr/>
        <a:lstStyle/>
        <a:p>
          <a:endParaRPr lang="uk-UA"/>
        </a:p>
      </dgm:t>
    </dgm:pt>
    <dgm:pt modelId="{D4A7219E-AD88-433F-9BE2-993CA97B2DD7}" type="pres">
      <dgm:prSet presAssocID="{F5B428A4-5977-4624-9136-6ECBFAC5D925}" presName="hierRoot3" presStyleCnt="0"/>
      <dgm:spPr/>
    </dgm:pt>
    <dgm:pt modelId="{55035119-1D89-4A7D-B9F3-0ADC5C9EEF46}" type="pres">
      <dgm:prSet presAssocID="{F5B428A4-5977-4624-9136-6ECBFAC5D925}" presName="composite3" presStyleCnt="0"/>
      <dgm:spPr/>
    </dgm:pt>
    <dgm:pt modelId="{DFAD1AC1-D1F5-4CBC-9A12-AE43B90253FE}" type="pres">
      <dgm:prSet presAssocID="{F5B428A4-5977-4624-9136-6ECBFAC5D925}" presName="background3" presStyleLbl="node3" presStyleIdx="0" presStyleCnt="2"/>
      <dgm:spPr/>
    </dgm:pt>
    <dgm:pt modelId="{BBFAA77E-6989-40EA-A8D7-142EB2F51049}" type="pres">
      <dgm:prSet presAssocID="{F5B428A4-5977-4624-9136-6ECBFAC5D925}" presName="text3" presStyleLbl="fgAcc3" presStyleIdx="0" presStyleCnt="2" custScaleX="265115" custScaleY="36805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AE2E1C2-439F-4D50-A080-5EA8963C16E0}" type="pres">
      <dgm:prSet presAssocID="{F5B428A4-5977-4624-9136-6ECBFAC5D925}" presName="hierChild4" presStyleCnt="0"/>
      <dgm:spPr/>
    </dgm:pt>
    <dgm:pt modelId="{00607EC0-7571-44E3-84B3-2843A734EFA7}" type="pres">
      <dgm:prSet presAssocID="{C64CFB84-606C-45B6-A655-6CE713AD6D43}" presName="Name10" presStyleLbl="parChTrans1D2" presStyleIdx="1" presStyleCnt="2"/>
      <dgm:spPr/>
      <dgm:t>
        <a:bodyPr/>
        <a:lstStyle/>
        <a:p>
          <a:endParaRPr lang="uk-UA"/>
        </a:p>
      </dgm:t>
    </dgm:pt>
    <dgm:pt modelId="{22E68FD2-F99F-480E-B2DC-D98368EB7493}" type="pres">
      <dgm:prSet presAssocID="{05D9B3F1-98DE-4972-A1BC-BEE03476027C}" presName="hierRoot2" presStyleCnt="0"/>
      <dgm:spPr/>
    </dgm:pt>
    <dgm:pt modelId="{0C02B122-1771-40B6-B67E-08C2950B3BCB}" type="pres">
      <dgm:prSet presAssocID="{05D9B3F1-98DE-4972-A1BC-BEE03476027C}" presName="composite2" presStyleCnt="0"/>
      <dgm:spPr/>
    </dgm:pt>
    <dgm:pt modelId="{7D4C9C22-6939-46D6-AEF2-65607547FDF8}" type="pres">
      <dgm:prSet presAssocID="{05D9B3F1-98DE-4972-A1BC-BEE03476027C}" presName="background2" presStyleLbl="node2" presStyleIdx="1" presStyleCnt="2"/>
      <dgm:spPr/>
    </dgm:pt>
    <dgm:pt modelId="{8BD326EF-9C7F-4744-892E-A1C720AB4DE5}" type="pres">
      <dgm:prSet presAssocID="{05D9B3F1-98DE-4972-A1BC-BEE03476027C}" presName="text2" presStyleLbl="fgAcc2" presStyleIdx="1" presStyleCnt="2" custScaleX="170603" custScaleY="77720" custLinFactNeighborX="-280" custLinFactNeighborY="27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DF54926-062B-4942-83D7-4FCAD68C6ECF}" type="pres">
      <dgm:prSet presAssocID="{05D9B3F1-98DE-4972-A1BC-BEE03476027C}" presName="hierChild3" presStyleCnt="0"/>
      <dgm:spPr/>
    </dgm:pt>
    <dgm:pt modelId="{9A344039-2DAA-4244-B8FA-5FD757E933B5}" type="pres">
      <dgm:prSet presAssocID="{20A44FB2-0FCA-47A0-AE0A-9290FFAB1F79}" presName="Name17" presStyleLbl="parChTrans1D3" presStyleIdx="1" presStyleCnt="2"/>
      <dgm:spPr/>
      <dgm:t>
        <a:bodyPr/>
        <a:lstStyle/>
        <a:p>
          <a:endParaRPr lang="uk-UA"/>
        </a:p>
      </dgm:t>
    </dgm:pt>
    <dgm:pt modelId="{5CFDAAFC-5F37-4CAA-920F-DEFE254ABAE8}" type="pres">
      <dgm:prSet presAssocID="{5CB52B93-50B5-4967-B116-0CCCCEAB086A}" presName="hierRoot3" presStyleCnt="0"/>
      <dgm:spPr/>
    </dgm:pt>
    <dgm:pt modelId="{631CC11E-7A78-4D35-8887-D877ED166E81}" type="pres">
      <dgm:prSet presAssocID="{5CB52B93-50B5-4967-B116-0CCCCEAB086A}" presName="composite3" presStyleCnt="0"/>
      <dgm:spPr/>
    </dgm:pt>
    <dgm:pt modelId="{34454013-C306-4BBD-9407-7809D0EDC6D0}" type="pres">
      <dgm:prSet presAssocID="{5CB52B93-50B5-4967-B116-0CCCCEAB086A}" presName="background3" presStyleLbl="node3" presStyleIdx="1" presStyleCnt="2"/>
      <dgm:spPr/>
    </dgm:pt>
    <dgm:pt modelId="{22DF6227-988B-4076-BC06-A173B83AD72C}" type="pres">
      <dgm:prSet presAssocID="{5CB52B93-50B5-4967-B116-0CCCCEAB086A}" presName="text3" presStyleLbl="fgAcc3" presStyleIdx="1" presStyleCnt="2" custScaleX="265115" custScaleY="36805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12EFCD8-A2B4-4A5C-AEEC-E0AF18F4481E}" type="pres">
      <dgm:prSet presAssocID="{5CB52B93-50B5-4967-B116-0CCCCEAB086A}" presName="hierChild4" presStyleCnt="0"/>
      <dgm:spPr/>
    </dgm:pt>
  </dgm:ptLst>
  <dgm:cxnLst>
    <dgm:cxn modelId="{44C4AA87-2D86-40B4-9AE1-78D207A58A56}" type="presOf" srcId="{5B934610-0BFF-481D-8883-1799469B6460}" destId="{5666CA56-2A89-4002-9E6B-7060A5FC3DC1}" srcOrd="0" destOrd="0" presId="urn:microsoft.com/office/officeart/2005/8/layout/hierarchy1"/>
    <dgm:cxn modelId="{9214CD1E-9599-4C2A-BA0C-976DC1101133}" type="presOf" srcId="{1A814895-7A9D-4DCD-88C8-96887B93C74C}" destId="{3D055982-EABA-4446-9D6A-488FB74E5254}" srcOrd="0" destOrd="0" presId="urn:microsoft.com/office/officeart/2005/8/layout/hierarchy1"/>
    <dgm:cxn modelId="{586193B8-1B00-48C3-9E9C-7AA0A4B158DA}" type="presOf" srcId="{20A44FB2-0FCA-47A0-AE0A-9290FFAB1F79}" destId="{9A344039-2DAA-4244-B8FA-5FD757E933B5}" srcOrd="0" destOrd="0" presId="urn:microsoft.com/office/officeart/2005/8/layout/hierarchy1"/>
    <dgm:cxn modelId="{FF9E2CEB-7B56-4258-98BA-7B7C83059C2A}" type="presOf" srcId="{53364563-5D6A-41F9-9CDA-F1935FD099F3}" destId="{12CE0032-4967-4902-908D-11CCA689662B}" srcOrd="0" destOrd="0" presId="urn:microsoft.com/office/officeart/2005/8/layout/hierarchy1"/>
    <dgm:cxn modelId="{CAA1D0C1-5EDD-4DC1-BF34-700AE25C0344}" type="presOf" srcId="{5CB52B93-50B5-4967-B116-0CCCCEAB086A}" destId="{22DF6227-988B-4076-BC06-A173B83AD72C}" srcOrd="0" destOrd="0" presId="urn:microsoft.com/office/officeart/2005/8/layout/hierarchy1"/>
    <dgm:cxn modelId="{36B48CDC-0EC3-4C47-88FA-FCF0A010BFCA}" srcId="{53364563-5D6A-41F9-9CDA-F1935FD099F3}" destId="{1A814895-7A9D-4DCD-88C8-96887B93C74C}" srcOrd="0" destOrd="0" parTransId="{D251F053-3F4C-42CA-AA7D-6CD2D07ABC49}" sibTransId="{C21911E3-9A62-4075-9147-D4222E236911}"/>
    <dgm:cxn modelId="{2D6B40AD-EF11-49E9-A6C6-F4B8C1E8A0B7}" type="presOf" srcId="{05D9B3F1-98DE-4972-A1BC-BEE03476027C}" destId="{8BD326EF-9C7F-4744-892E-A1C720AB4DE5}" srcOrd="0" destOrd="0" presId="urn:microsoft.com/office/officeart/2005/8/layout/hierarchy1"/>
    <dgm:cxn modelId="{C4274CDF-93CC-4983-81B5-AD042935C869}" srcId="{05D9B3F1-98DE-4972-A1BC-BEE03476027C}" destId="{5CB52B93-50B5-4967-B116-0CCCCEAB086A}" srcOrd="0" destOrd="0" parTransId="{20A44FB2-0FCA-47A0-AE0A-9290FFAB1F79}" sibTransId="{CE7808BB-E7DC-4683-A3BA-C70AF5843687}"/>
    <dgm:cxn modelId="{B74FB178-F608-4FBA-84D0-FB8FC8CDE66C}" type="presOf" srcId="{85BBDC7D-9972-4014-A926-0027B3384F2F}" destId="{EC87ACD8-B4D0-4404-9401-C81C29A28FAE}" srcOrd="0" destOrd="0" presId="urn:microsoft.com/office/officeart/2005/8/layout/hierarchy1"/>
    <dgm:cxn modelId="{48C8DBE4-6BF7-4870-8618-A2B660E098FE}" srcId="{1A814895-7A9D-4DCD-88C8-96887B93C74C}" destId="{85BBDC7D-9972-4014-A926-0027B3384F2F}" srcOrd="0" destOrd="0" parTransId="{5B934610-0BFF-481D-8883-1799469B6460}" sibTransId="{6A592ABC-7C94-4E54-B0FD-9435021B28E7}"/>
    <dgm:cxn modelId="{ED60D230-D59F-4785-828A-10659E610688}" srcId="{85BBDC7D-9972-4014-A926-0027B3384F2F}" destId="{F5B428A4-5977-4624-9136-6ECBFAC5D925}" srcOrd="0" destOrd="0" parTransId="{6C4A86FB-1FAF-4182-9BA0-E3205ABFA649}" sibTransId="{017E52BA-3507-4B73-9662-594A0E09E7EB}"/>
    <dgm:cxn modelId="{FD1453BB-5560-4A92-B6CC-14173D65A0D9}" type="presOf" srcId="{6C4A86FB-1FAF-4182-9BA0-E3205ABFA649}" destId="{5996242A-CEA7-438E-AE00-11D05C4BDF3D}" srcOrd="0" destOrd="0" presId="urn:microsoft.com/office/officeart/2005/8/layout/hierarchy1"/>
    <dgm:cxn modelId="{871CE8A4-9DF7-45EC-8CAE-B87428CB0AE9}" srcId="{1A814895-7A9D-4DCD-88C8-96887B93C74C}" destId="{05D9B3F1-98DE-4972-A1BC-BEE03476027C}" srcOrd="1" destOrd="0" parTransId="{C64CFB84-606C-45B6-A655-6CE713AD6D43}" sibTransId="{4F84522E-9A1B-4C3F-BE32-DCA2C93043A6}"/>
    <dgm:cxn modelId="{085088A3-EB1E-4FE2-B695-75668B1265FC}" type="presOf" srcId="{F5B428A4-5977-4624-9136-6ECBFAC5D925}" destId="{BBFAA77E-6989-40EA-A8D7-142EB2F51049}" srcOrd="0" destOrd="0" presId="urn:microsoft.com/office/officeart/2005/8/layout/hierarchy1"/>
    <dgm:cxn modelId="{65E979EE-C7FA-429C-82FC-7C40F43D5D5A}" type="presOf" srcId="{C64CFB84-606C-45B6-A655-6CE713AD6D43}" destId="{00607EC0-7571-44E3-84B3-2843A734EFA7}" srcOrd="0" destOrd="0" presId="urn:microsoft.com/office/officeart/2005/8/layout/hierarchy1"/>
    <dgm:cxn modelId="{8D9166A1-EB36-4429-8498-3B7D4CE8FB77}" type="presParOf" srcId="{12CE0032-4967-4902-908D-11CCA689662B}" destId="{B3DC9721-DE2E-4446-841E-EE70CBA5E617}" srcOrd="0" destOrd="0" presId="urn:microsoft.com/office/officeart/2005/8/layout/hierarchy1"/>
    <dgm:cxn modelId="{499947D7-52C6-4486-97F6-00E166981E22}" type="presParOf" srcId="{B3DC9721-DE2E-4446-841E-EE70CBA5E617}" destId="{43F1DBAE-E776-466E-B438-CC06FA6BD168}" srcOrd="0" destOrd="0" presId="urn:microsoft.com/office/officeart/2005/8/layout/hierarchy1"/>
    <dgm:cxn modelId="{17A012FC-2842-4A03-9DDC-91749BCEDE15}" type="presParOf" srcId="{43F1DBAE-E776-466E-B438-CC06FA6BD168}" destId="{A8B10201-64AB-43F0-9D0C-4B6DA6F7D1CB}" srcOrd="0" destOrd="0" presId="urn:microsoft.com/office/officeart/2005/8/layout/hierarchy1"/>
    <dgm:cxn modelId="{B4FECF63-6C55-4F16-9843-0A5B950DD330}" type="presParOf" srcId="{43F1DBAE-E776-466E-B438-CC06FA6BD168}" destId="{3D055982-EABA-4446-9D6A-488FB74E5254}" srcOrd="1" destOrd="0" presId="urn:microsoft.com/office/officeart/2005/8/layout/hierarchy1"/>
    <dgm:cxn modelId="{D5939E5F-B09F-48EC-92EC-2BE48AD4B588}" type="presParOf" srcId="{B3DC9721-DE2E-4446-841E-EE70CBA5E617}" destId="{CA62E7CA-B839-4663-880E-D662917DB9DC}" srcOrd="1" destOrd="0" presId="urn:microsoft.com/office/officeart/2005/8/layout/hierarchy1"/>
    <dgm:cxn modelId="{003D551D-06B5-489E-925C-7A6A87549C52}" type="presParOf" srcId="{CA62E7CA-B839-4663-880E-D662917DB9DC}" destId="{5666CA56-2A89-4002-9E6B-7060A5FC3DC1}" srcOrd="0" destOrd="0" presId="urn:microsoft.com/office/officeart/2005/8/layout/hierarchy1"/>
    <dgm:cxn modelId="{A70336FA-2BC4-497C-A380-F8E620C4F894}" type="presParOf" srcId="{CA62E7CA-B839-4663-880E-D662917DB9DC}" destId="{7BF7C523-8C3C-42B4-9ED6-921832C1D24B}" srcOrd="1" destOrd="0" presId="urn:microsoft.com/office/officeart/2005/8/layout/hierarchy1"/>
    <dgm:cxn modelId="{F809F53C-32E8-40D6-9709-5B87DD064A6F}" type="presParOf" srcId="{7BF7C523-8C3C-42B4-9ED6-921832C1D24B}" destId="{233F3D21-782D-414D-A184-E5C5D3F5B994}" srcOrd="0" destOrd="0" presId="urn:microsoft.com/office/officeart/2005/8/layout/hierarchy1"/>
    <dgm:cxn modelId="{7B6D0481-9EA8-463A-AF2A-A6EAAF9B0619}" type="presParOf" srcId="{233F3D21-782D-414D-A184-E5C5D3F5B994}" destId="{87196529-7460-4C20-BF5D-E442B82D6C80}" srcOrd="0" destOrd="0" presId="urn:microsoft.com/office/officeart/2005/8/layout/hierarchy1"/>
    <dgm:cxn modelId="{E9F23DD3-2B08-4740-9D66-32FE4F6E1647}" type="presParOf" srcId="{233F3D21-782D-414D-A184-E5C5D3F5B994}" destId="{EC87ACD8-B4D0-4404-9401-C81C29A28FAE}" srcOrd="1" destOrd="0" presId="urn:microsoft.com/office/officeart/2005/8/layout/hierarchy1"/>
    <dgm:cxn modelId="{2DACF3EF-E528-4777-B42F-7735E322694A}" type="presParOf" srcId="{7BF7C523-8C3C-42B4-9ED6-921832C1D24B}" destId="{3779D286-2E6B-480D-A241-D325A2504ABA}" srcOrd="1" destOrd="0" presId="urn:microsoft.com/office/officeart/2005/8/layout/hierarchy1"/>
    <dgm:cxn modelId="{E28DB4BD-FEB8-4399-AA81-EE6709111D25}" type="presParOf" srcId="{3779D286-2E6B-480D-A241-D325A2504ABA}" destId="{5996242A-CEA7-438E-AE00-11D05C4BDF3D}" srcOrd="0" destOrd="0" presId="urn:microsoft.com/office/officeart/2005/8/layout/hierarchy1"/>
    <dgm:cxn modelId="{A310F19D-8321-42B5-AA50-9F0DD959737F}" type="presParOf" srcId="{3779D286-2E6B-480D-A241-D325A2504ABA}" destId="{D4A7219E-AD88-433F-9BE2-993CA97B2DD7}" srcOrd="1" destOrd="0" presId="urn:microsoft.com/office/officeart/2005/8/layout/hierarchy1"/>
    <dgm:cxn modelId="{2001816C-549B-4153-A1C0-37480419172C}" type="presParOf" srcId="{D4A7219E-AD88-433F-9BE2-993CA97B2DD7}" destId="{55035119-1D89-4A7D-B9F3-0ADC5C9EEF46}" srcOrd="0" destOrd="0" presId="urn:microsoft.com/office/officeart/2005/8/layout/hierarchy1"/>
    <dgm:cxn modelId="{6DDDC096-FE1F-4962-9B66-A17BA7705765}" type="presParOf" srcId="{55035119-1D89-4A7D-B9F3-0ADC5C9EEF46}" destId="{DFAD1AC1-D1F5-4CBC-9A12-AE43B90253FE}" srcOrd="0" destOrd="0" presId="urn:microsoft.com/office/officeart/2005/8/layout/hierarchy1"/>
    <dgm:cxn modelId="{CA5275F4-D658-44D0-9528-4E2D2EFF2BA8}" type="presParOf" srcId="{55035119-1D89-4A7D-B9F3-0ADC5C9EEF46}" destId="{BBFAA77E-6989-40EA-A8D7-142EB2F51049}" srcOrd="1" destOrd="0" presId="urn:microsoft.com/office/officeart/2005/8/layout/hierarchy1"/>
    <dgm:cxn modelId="{43EDD631-6B44-4F0E-80BB-C3F11B75B2E6}" type="presParOf" srcId="{D4A7219E-AD88-433F-9BE2-993CA97B2DD7}" destId="{2AE2E1C2-439F-4D50-A080-5EA8963C16E0}" srcOrd="1" destOrd="0" presId="urn:microsoft.com/office/officeart/2005/8/layout/hierarchy1"/>
    <dgm:cxn modelId="{D0A37A06-DAAB-467D-8415-61C7DD90C028}" type="presParOf" srcId="{CA62E7CA-B839-4663-880E-D662917DB9DC}" destId="{00607EC0-7571-44E3-84B3-2843A734EFA7}" srcOrd="2" destOrd="0" presId="urn:microsoft.com/office/officeart/2005/8/layout/hierarchy1"/>
    <dgm:cxn modelId="{B9F27292-A7E9-42D7-B67A-29C2925F7470}" type="presParOf" srcId="{CA62E7CA-B839-4663-880E-D662917DB9DC}" destId="{22E68FD2-F99F-480E-B2DC-D98368EB7493}" srcOrd="3" destOrd="0" presId="urn:microsoft.com/office/officeart/2005/8/layout/hierarchy1"/>
    <dgm:cxn modelId="{BE8D0AD1-DCB0-4828-BE1D-4BAD1D1B2307}" type="presParOf" srcId="{22E68FD2-F99F-480E-B2DC-D98368EB7493}" destId="{0C02B122-1771-40B6-B67E-08C2950B3BCB}" srcOrd="0" destOrd="0" presId="urn:microsoft.com/office/officeart/2005/8/layout/hierarchy1"/>
    <dgm:cxn modelId="{AEE536A5-9FFD-45F4-A749-343733B31F38}" type="presParOf" srcId="{0C02B122-1771-40B6-B67E-08C2950B3BCB}" destId="{7D4C9C22-6939-46D6-AEF2-65607547FDF8}" srcOrd="0" destOrd="0" presId="urn:microsoft.com/office/officeart/2005/8/layout/hierarchy1"/>
    <dgm:cxn modelId="{383D2EDD-FA13-4D59-BAC1-7FC5C15FD859}" type="presParOf" srcId="{0C02B122-1771-40B6-B67E-08C2950B3BCB}" destId="{8BD326EF-9C7F-4744-892E-A1C720AB4DE5}" srcOrd="1" destOrd="0" presId="urn:microsoft.com/office/officeart/2005/8/layout/hierarchy1"/>
    <dgm:cxn modelId="{495E8F01-8FD7-4781-8C12-3334B0E23AF6}" type="presParOf" srcId="{22E68FD2-F99F-480E-B2DC-D98368EB7493}" destId="{FDF54926-062B-4942-83D7-4FCAD68C6ECF}" srcOrd="1" destOrd="0" presId="urn:microsoft.com/office/officeart/2005/8/layout/hierarchy1"/>
    <dgm:cxn modelId="{C3112DED-E452-414D-A38F-3D51CAC2B940}" type="presParOf" srcId="{FDF54926-062B-4942-83D7-4FCAD68C6ECF}" destId="{9A344039-2DAA-4244-B8FA-5FD757E933B5}" srcOrd="0" destOrd="0" presId="urn:microsoft.com/office/officeart/2005/8/layout/hierarchy1"/>
    <dgm:cxn modelId="{3625078E-6192-4A3E-82CA-72B98D29E67C}" type="presParOf" srcId="{FDF54926-062B-4942-83D7-4FCAD68C6ECF}" destId="{5CFDAAFC-5F37-4CAA-920F-DEFE254ABAE8}" srcOrd="1" destOrd="0" presId="urn:microsoft.com/office/officeart/2005/8/layout/hierarchy1"/>
    <dgm:cxn modelId="{2010C694-2F6F-4DC6-B5C7-0A86AB18E9B2}" type="presParOf" srcId="{5CFDAAFC-5F37-4CAA-920F-DEFE254ABAE8}" destId="{631CC11E-7A78-4D35-8887-D877ED166E81}" srcOrd="0" destOrd="0" presId="urn:microsoft.com/office/officeart/2005/8/layout/hierarchy1"/>
    <dgm:cxn modelId="{0F2FE90A-8419-444F-886D-C0D1FA024000}" type="presParOf" srcId="{631CC11E-7A78-4D35-8887-D877ED166E81}" destId="{34454013-C306-4BBD-9407-7809D0EDC6D0}" srcOrd="0" destOrd="0" presId="urn:microsoft.com/office/officeart/2005/8/layout/hierarchy1"/>
    <dgm:cxn modelId="{A7BC762F-ABA7-4292-91D3-D458870DC472}" type="presParOf" srcId="{631CC11E-7A78-4D35-8887-D877ED166E81}" destId="{22DF6227-988B-4076-BC06-A173B83AD72C}" srcOrd="1" destOrd="0" presId="urn:microsoft.com/office/officeart/2005/8/layout/hierarchy1"/>
    <dgm:cxn modelId="{203AFD32-ED42-4079-ACC1-4352816332CA}" type="presParOf" srcId="{5CFDAAFC-5F37-4CAA-920F-DEFE254ABAE8}" destId="{712EFCD8-A2B4-4A5C-AEEC-E0AF18F4481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BA3D76C-B789-49E7-ADD8-9584E9F2D685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123965DB-8642-436E-9B11-09E3A81AD92B}">
      <dgm:prSet phldrT="[Текст]"/>
      <dgm:spPr/>
      <dgm:t>
        <a:bodyPr/>
        <a:lstStyle/>
        <a:p>
          <a:r>
            <a:rPr lang="uk-UA" dirty="0" smtClean="0"/>
            <a:t>Прийняття засновниками рішення про утворення суб'єкта господарювання</a:t>
          </a:r>
          <a:endParaRPr lang="uk-UA" dirty="0"/>
        </a:p>
      </dgm:t>
    </dgm:pt>
    <dgm:pt modelId="{6EB447C1-6E7C-44B7-933A-102F91062DF8}" type="parTrans" cxnId="{EBD8EFAC-9615-4B3A-B650-4E06F0326D46}">
      <dgm:prSet/>
      <dgm:spPr/>
      <dgm:t>
        <a:bodyPr/>
        <a:lstStyle/>
        <a:p>
          <a:endParaRPr lang="uk-UA"/>
        </a:p>
      </dgm:t>
    </dgm:pt>
    <dgm:pt modelId="{818B6A43-D013-4935-BA1B-3165638F6BE8}" type="sibTrans" cxnId="{EBD8EFAC-9615-4B3A-B650-4E06F0326D46}">
      <dgm:prSet/>
      <dgm:spPr/>
      <dgm:t>
        <a:bodyPr/>
        <a:lstStyle/>
        <a:p>
          <a:endParaRPr lang="uk-UA"/>
        </a:p>
      </dgm:t>
    </dgm:pt>
    <dgm:pt modelId="{7F63E19D-C199-45C9-99D5-99E2AB716E79}">
      <dgm:prSet phldrT="[Текст]"/>
      <dgm:spPr/>
      <dgm:t>
        <a:bodyPr/>
        <a:lstStyle/>
        <a:p>
          <a:r>
            <a:rPr lang="uk-UA" dirty="0" smtClean="0"/>
            <a:t>Державна реєстрація суб'єкта господарювання</a:t>
          </a:r>
          <a:endParaRPr lang="uk-UA" dirty="0"/>
        </a:p>
      </dgm:t>
    </dgm:pt>
    <dgm:pt modelId="{656F76B3-985A-4CEE-8284-7350052813C0}" type="parTrans" cxnId="{3F345F69-3378-4CF4-BC2F-8AC5E8B7DC2A}">
      <dgm:prSet/>
      <dgm:spPr/>
      <dgm:t>
        <a:bodyPr/>
        <a:lstStyle/>
        <a:p>
          <a:endParaRPr lang="uk-UA"/>
        </a:p>
      </dgm:t>
    </dgm:pt>
    <dgm:pt modelId="{954CCB91-D993-40FB-9230-D3515A83ECD3}" type="sibTrans" cxnId="{3F345F69-3378-4CF4-BC2F-8AC5E8B7DC2A}">
      <dgm:prSet/>
      <dgm:spPr/>
      <dgm:t>
        <a:bodyPr/>
        <a:lstStyle/>
        <a:p>
          <a:endParaRPr lang="uk-UA"/>
        </a:p>
      </dgm:t>
    </dgm:pt>
    <dgm:pt modelId="{6F527134-F65C-4450-9450-143A5A271CA3}">
      <dgm:prSet phldrT="[Текст]"/>
      <dgm:spPr/>
      <dgm:t>
        <a:bodyPr/>
        <a:lstStyle/>
        <a:p>
          <a:r>
            <a:rPr lang="uk-UA" dirty="0" smtClean="0"/>
            <a:t>Набуття суб'єктом господарювання господарської правосуб'єктності </a:t>
          </a:r>
          <a:endParaRPr lang="uk-UA" dirty="0"/>
        </a:p>
      </dgm:t>
    </dgm:pt>
    <dgm:pt modelId="{EC523CE7-EB53-47CA-B6A6-95749DEC5CC5}" type="parTrans" cxnId="{C17E2AC9-2338-4D9D-9892-BA9890042C4E}">
      <dgm:prSet/>
      <dgm:spPr/>
      <dgm:t>
        <a:bodyPr/>
        <a:lstStyle/>
        <a:p>
          <a:endParaRPr lang="uk-UA"/>
        </a:p>
      </dgm:t>
    </dgm:pt>
    <dgm:pt modelId="{AE122001-E949-44BA-9FD3-63D45B37167C}" type="sibTrans" cxnId="{C17E2AC9-2338-4D9D-9892-BA9890042C4E}">
      <dgm:prSet/>
      <dgm:spPr/>
      <dgm:t>
        <a:bodyPr/>
        <a:lstStyle/>
        <a:p>
          <a:endParaRPr lang="uk-UA"/>
        </a:p>
      </dgm:t>
    </dgm:pt>
    <dgm:pt modelId="{067C6D03-4BDA-4351-BC88-3303F06A15BC}" type="pres">
      <dgm:prSet presAssocID="{EBA3D76C-B789-49E7-ADD8-9584E9F2D685}" presName="CompostProcess" presStyleCnt="0">
        <dgm:presLayoutVars>
          <dgm:dir/>
          <dgm:resizeHandles val="exact"/>
        </dgm:presLayoutVars>
      </dgm:prSet>
      <dgm:spPr/>
    </dgm:pt>
    <dgm:pt modelId="{92E0DC57-EC35-4586-83EE-86AB6397A77B}" type="pres">
      <dgm:prSet presAssocID="{EBA3D76C-B789-49E7-ADD8-9584E9F2D685}" presName="arrow" presStyleLbl="bgShp" presStyleIdx="0" presStyleCnt="1"/>
      <dgm:spPr/>
    </dgm:pt>
    <dgm:pt modelId="{52F74FF8-5820-4A69-8AE2-B1AC4F57AC45}" type="pres">
      <dgm:prSet presAssocID="{EBA3D76C-B789-49E7-ADD8-9584E9F2D685}" presName="linearProcess" presStyleCnt="0"/>
      <dgm:spPr/>
    </dgm:pt>
    <dgm:pt modelId="{7011A77F-E591-43DC-A537-916EB71E2690}" type="pres">
      <dgm:prSet presAssocID="{123965DB-8642-436E-9B11-09E3A81AD92B}" presName="textNode" presStyleLbl="node1" presStyleIdx="0" presStyleCnt="3" custScaleY="1120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1777791-5997-4F9A-9663-EAA7C2FFCF29}" type="pres">
      <dgm:prSet presAssocID="{818B6A43-D013-4935-BA1B-3165638F6BE8}" presName="sibTrans" presStyleCnt="0"/>
      <dgm:spPr/>
    </dgm:pt>
    <dgm:pt modelId="{96FDB2AA-E2CB-4FD2-A9EA-0ADCD96DAD32}" type="pres">
      <dgm:prSet presAssocID="{7F63E19D-C199-45C9-99D5-99E2AB716E79}" presName="textNode" presStyleLbl="node1" presStyleIdx="1" presStyleCnt="3" custScaleY="1120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519278-06B7-4987-B959-955BDACFD1D3}" type="pres">
      <dgm:prSet presAssocID="{954CCB91-D993-40FB-9230-D3515A83ECD3}" presName="sibTrans" presStyleCnt="0"/>
      <dgm:spPr/>
    </dgm:pt>
    <dgm:pt modelId="{CAB607F1-49EF-401A-89B0-00DFA5B9236D}" type="pres">
      <dgm:prSet presAssocID="{6F527134-F65C-4450-9450-143A5A271CA3}" presName="textNode" presStyleLbl="node1" presStyleIdx="2" presStyleCnt="3" custScaleY="11208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BD8EFAC-9615-4B3A-B650-4E06F0326D46}" srcId="{EBA3D76C-B789-49E7-ADD8-9584E9F2D685}" destId="{123965DB-8642-436E-9B11-09E3A81AD92B}" srcOrd="0" destOrd="0" parTransId="{6EB447C1-6E7C-44B7-933A-102F91062DF8}" sibTransId="{818B6A43-D013-4935-BA1B-3165638F6BE8}"/>
    <dgm:cxn modelId="{61DA1FA5-5252-4D42-B8E0-948C0C383217}" type="presOf" srcId="{6F527134-F65C-4450-9450-143A5A271CA3}" destId="{CAB607F1-49EF-401A-89B0-00DFA5B9236D}" srcOrd="0" destOrd="0" presId="urn:microsoft.com/office/officeart/2005/8/layout/hProcess9"/>
    <dgm:cxn modelId="{C17E2AC9-2338-4D9D-9892-BA9890042C4E}" srcId="{EBA3D76C-B789-49E7-ADD8-9584E9F2D685}" destId="{6F527134-F65C-4450-9450-143A5A271CA3}" srcOrd="2" destOrd="0" parTransId="{EC523CE7-EB53-47CA-B6A6-95749DEC5CC5}" sibTransId="{AE122001-E949-44BA-9FD3-63D45B37167C}"/>
    <dgm:cxn modelId="{3F345F69-3378-4CF4-BC2F-8AC5E8B7DC2A}" srcId="{EBA3D76C-B789-49E7-ADD8-9584E9F2D685}" destId="{7F63E19D-C199-45C9-99D5-99E2AB716E79}" srcOrd="1" destOrd="0" parTransId="{656F76B3-985A-4CEE-8284-7350052813C0}" sibTransId="{954CCB91-D993-40FB-9230-D3515A83ECD3}"/>
    <dgm:cxn modelId="{064C212F-C715-40E3-8AB3-4953CDF59F2C}" type="presOf" srcId="{7F63E19D-C199-45C9-99D5-99E2AB716E79}" destId="{96FDB2AA-E2CB-4FD2-A9EA-0ADCD96DAD32}" srcOrd="0" destOrd="0" presId="urn:microsoft.com/office/officeart/2005/8/layout/hProcess9"/>
    <dgm:cxn modelId="{EEF2981F-0865-4AD1-BDCD-7EBD1578A61F}" type="presOf" srcId="{123965DB-8642-436E-9B11-09E3A81AD92B}" destId="{7011A77F-E591-43DC-A537-916EB71E2690}" srcOrd="0" destOrd="0" presId="urn:microsoft.com/office/officeart/2005/8/layout/hProcess9"/>
    <dgm:cxn modelId="{9CACF6D0-0607-4104-AD50-31C1E2BA578E}" type="presOf" srcId="{EBA3D76C-B789-49E7-ADD8-9584E9F2D685}" destId="{067C6D03-4BDA-4351-BC88-3303F06A15BC}" srcOrd="0" destOrd="0" presId="urn:microsoft.com/office/officeart/2005/8/layout/hProcess9"/>
    <dgm:cxn modelId="{9A11ADF5-C297-4F48-ADEA-FCABBB045679}" type="presParOf" srcId="{067C6D03-4BDA-4351-BC88-3303F06A15BC}" destId="{92E0DC57-EC35-4586-83EE-86AB6397A77B}" srcOrd="0" destOrd="0" presId="urn:microsoft.com/office/officeart/2005/8/layout/hProcess9"/>
    <dgm:cxn modelId="{BA89204F-160A-4322-876B-440F7EE6BA51}" type="presParOf" srcId="{067C6D03-4BDA-4351-BC88-3303F06A15BC}" destId="{52F74FF8-5820-4A69-8AE2-B1AC4F57AC45}" srcOrd="1" destOrd="0" presId="urn:microsoft.com/office/officeart/2005/8/layout/hProcess9"/>
    <dgm:cxn modelId="{84B8D2B2-CD8E-47C9-B76F-0DFD05F8C0F8}" type="presParOf" srcId="{52F74FF8-5820-4A69-8AE2-B1AC4F57AC45}" destId="{7011A77F-E591-43DC-A537-916EB71E2690}" srcOrd="0" destOrd="0" presId="urn:microsoft.com/office/officeart/2005/8/layout/hProcess9"/>
    <dgm:cxn modelId="{76D01C48-F4B5-4593-829D-B58F0DA41256}" type="presParOf" srcId="{52F74FF8-5820-4A69-8AE2-B1AC4F57AC45}" destId="{81777791-5997-4F9A-9663-EAA7C2FFCF29}" srcOrd="1" destOrd="0" presId="urn:microsoft.com/office/officeart/2005/8/layout/hProcess9"/>
    <dgm:cxn modelId="{8E3CC80A-0EA0-485B-9564-738CBE57CFD1}" type="presParOf" srcId="{52F74FF8-5820-4A69-8AE2-B1AC4F57AC45}" destId="{96FDB2AA-E2CB-4FD2-A9EA-0ADCD96DAD32}" srcOrd="2" destOrd="0" presId="urn:microsoft.com/office/officeart/2005/8/layout/hProcess9"/>
    <dgm:cxn modelId="{D4C00454-616F-4421-99F4-318520E854DB}" type="presParOf" srcId="{52F74FF8-5820-4A69-8AE2-B1AC4F57AC45}" destId="{21519278-06B7-4987-B959-955BDACFD1D3}" srcOrd="3" destOrd="0" presId="urn:microsoft.com/office/officeart/2005/8/layout/hProcess9"/>
    <dgm:cxn modelId="{9F259641-9066-4A49-9C0A-3CA039F8224B}" type="presParOf" srcId="{52F74FF8-5820-4A69-8AE2-B1AC4F57AC45}" destId="{CAB607F1-49EF-401A-89B0-00DFA5B9236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295553-FEF0-40DD-A2AC-33498905EA10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0709CA42-7717-4CB3-B5D6-04185645B894}">
      <dgm:prSet phldrT="[Текст]"/>
      <dgm:spPr/>
      <dgm:t>
        <a:bodyPr/>
        <a:lstStyle/>
        <a:p>
          <a:r>
            <a:rPr lang="ru-RU" b="0" i="0" dirty="0" err="1" smtClean="0"/>
            <a:t>перевірка</a:t>
          </a:r>
          <a:r>
            <a:rPr lang="ru-RU" b="0" i="0" dirty="0" smtClean="0"/>
            <a:t> </a:t>
          </a:r>
          <a:r>
            <a:rPr lang="ru-RU" b="0" i="0" dirty="0" err="1" smtClean="0"/>
            <a:t>комплектності</a:t>
          </a:r>
          <a:r>
            <a:rPr lang="ru-RU" b="0" i="0" dirty="0" smtClean="0"/>
            <a:t> </a:t>
          </a:r>
          <a:r>
            <a:rPr lang="ru-RU" b="0" i="0" dirty="0" err="1" smtClean="0"/>
            <a:t>документів</a:t>
          </a:r>
          <a:r>
            <a:rPr lang="ru-RU" b="0" i="0" dirty="0" smtClean="0"/>
            <a:t>, </a:t>
          </a:r>
          <a:r>
            <a:rPr lang="ru-RU" b="0" i="0" dirty="0" err="1" smtClean="0"/>
            <a:t>які</a:t>
          </a:r>
          <a:r>
            <a:rPr lang="ru-RU" b="0" i="0" dirty="0" smtClean="0"/>
            <a:t> </a:t>
          </a:r>
          <a:r>
            <a:rPr lang="ru-RU" b="0" i="0" dirty="0" err="1" smtClean="0"/>
            <a:t>подаються</a:t>
          </a:r>
          <a:r>
            <a:rPr lang="ru-RU" b="0" i="0" dirty="0" smtClean="0"/>
            <a:t> державному </a:t>
          </a:r>
          <a:r>
            <a:rPr lang="ru-RU" b="0" i="0" dirty="0" err="1" smtClean="0"/>
            <a:t>реєстратору</a:t>
          </a:r>
          <a:r>
            <a:rPr lang="ru-RU" b="0" i="0" dirty="0" smtClean="0"/>
            <a:t>, та </a:t>
          </a:r>
          <a:r>
            <a:rPr lang="ru-RU" b="0" i="0" dirty="0" err="1" smtClean="0"/>
            <a:t>повноти</a:t>
          </a:r>
          <a:r>
            <a:rPr lang="ru-RU" b="0" i="0" dirty="0" smtClean="0"/>
            <a:t> </a:t>
          </a:r>
          <a:r>
            <a:rPr lang="ru-RU" b="0" i="0" dirty="0" err="1" smtClean="0"/>
            <a:t>відомостей</a:t>
          </a:r>
          <a:r>
            <a:rPr lang="ru-RU" b="0" i="0" dirty="0" smtClean="0"/>
            <a:t>, </a:t>
          </a:r>
          <a:r>
            <a:rPr lang="ru-RU" b="0" i="0" dirty="0" err="1" smtClean="0"/>
            <a:t>що</a:t>
          </a:r>
          <a:r>
            <a:rPr lang="ru-RU" b="0" i="0" dirty="0" smtClean="0"/>
            <a:t> </a:t>
          </a:r>
          <a:r>
            <a:rPr lang="ru-RU" b="0" i="0" dirty="0" err="1" smtClean="0"/>
            <a:t>вказані</a:t>
          </a:r>
          <a:r>
            <a:rPr lang="ru-RU" b="0" i="0" dirty="0" smtClean="0"/>
            <a:t> в </a:t>
          </a:r>
          <a:r>
            <a:rPr lang="ru-RU" b="0" i="0" dirty="0" err="1" smtClean="0"/>
            <a:t>реєстраційній</a:t>
          </a:r>
          <a:r>
            <a:rPr lang="ru-RU" b="0" i="0" dirty="0" smtClean="0"/>
            <a:t> </a:t>
          </a:r>
          <a:r>
            <a:rPr lang="ru-RU" b="0" i="0" dirty="0" err="1" smtClean="0"/>
            <a:t>картці</a:t>
          </a:r>
          <a:endParaRPr lang="uk-UA" b="0" i="0" dirty="0"/>
        </a:p>
      </dgm:t>
    </dgm:pt>
    <dgm:pt modelId="{51D46801-04E7-4547-B384-E45662DF6333}" type="parTrans" cxnId="{9020A330-878A-43D4-AD27-00E86C502C93}">
      <dgm:prSet/>
      <dgm:spPr/>
      <dgm:t>
        <a:bodyPr/>
        <a:lstStyle/>
        <a:p>
          <a:endParaRPr lang="uk-UA"/>
        </a:p>
      </dgm:t>
    </dgm:pt>
    <dgm:pt modelId="{64BE9C54-ACFB-44E3-9371-BEEAD1F70298}" type="sibTrans" cxnId="{9020A330-878A-43D4-AD27-00E86C502C93}">
      <dgm:prSet/>
      <dgm:spPr/>
      <dgm:t>
        <a:bodyPr/>
        <a:lstStyle/>
        <a:p>
          <a:endParaRPr lang="uk-UA"/>
        </a:p>
      </dgm:t>
    </dgm:pt>
    <dgm:pt modelId="{3EDA074E-0DE9-4696-9997-E9D37FF3FD15}">
      <dgm:prSet phldrT="[Текст]"/>
      <dgm:spPr/>
      <dgm:t>
        <a:bodyPr/>
        <a:lstStyle/>
        <a:p>
          <a:r>
            <a:rPr lang="ru-RU" b="0" i="0" dirty="0" err="1" smtClean="0"/>
            <a:t>перевірка</a:t>
          </a:r>
          <a:r>
            <a:rPr lang="ru-RU" b="0" i="0" dirty="0" smtClean="0"/>
            <a:t> </a:t>
          </a:r>
          <a:r>
            <a:rPr lang="ru-RU" b="0" i="0" dirty="0" err="1" smtClean="0"/>
            <a:t>документів</a:t>
          </a:r>
          <a:r>
            <a:rPr lang="ru-RU" b="0" i="0" dirty="0" smtClean="0"/>
            <a:t>, </a:t>
          </a:r>
          <a:r>
            <a:rPr lang="ru-RU" b="0" i="0" dirty="0" err="1" smtClean="0"/>
            <a:t>які</a:t>
          </a:r>
          <a:r>
            <a:rPr lang="ru-RU" b="0" i="0" dirty="0" smtClean="0"/>
            <a:t> </a:t>
          </a:r>
          <a:r>
            <a:rPr lang="ru-RU" b="0" i="0" dirty="0" err="1" smtClean="0"/>
            <a:t>подаються</a:t>
          </a:r>
          <a:r>
            <a:rPr lang="ru-RU" b="0" i="0" dirty="0" smtClean="0"/>
            <a:t> державному </a:t>
          </a:r>
          <a:r>
            <a:rPr lang="ru-RU" b="0" i="0" dirty="0" err="1" smtClean="0"/>
            <a:t>реєстратору</a:t>
          </a:r>
          <a:r>
            <a:rPr lang="ru-RU" b="0" i="0" dirty="0" smtClean="0"/>
            <a:t>, на </a:t>
          </a:r>
          <a:r>
            <a:rPr lang="ru-RU" b="0" i="0" dirty="0" err="1" smtClean="0"/>
            <a:t>відсутність</a:t>
          </a:r>
          <a:r>
            <a:rPr lang="ru-RU" b="0" i="0" dirty="0" smtClean="0"/>
            <a:t> </a:t>
          </a:r>
          <a:r>
            <a:rPr lang="ru-RU" b="0" i="0" dirty="0" err="1" smtClean="0"/>
            <a:t>підстав</a:t>
          </a:r>
          <a:r>
            <a:rPr lang="ru-RU" b="0" i="0" dirty="0" smtClean="0"/>
            <a:t> для </a:t>
          </a:r>
          <a:r>
            <a:rPr lang="ru-RU" b="0" i="0" dirty="0" err="1" smtClean="0"/>
            <a:t>відмови</a:t>
          </a:r>
          <a:r>
            <a:rPr lang="ru-RU" b="0" i="0" dirty="0" smtClean="0"/>
            <a:t> у </a:t>
          </a:r>
          <a:r>
            <a:rPr lang="ru-RU" b="0" i="0" dirty="0" err="1" smtClean="0"/>
            <a:t>проведенні</a:t>
          </a:r>
          <a:r>
            <a:rPr lang="ru-RU" b="0" i="0" dirty="0" smtClean="0"/>
            <a:t> </a:t>
          </a:r>
          <a:r>
            <a:rPr lang="ru-RU" b="0" i="0" dirty="0" err="1" smtClean="0"/>
            <a:t>державної</a:t>
          </a:r>
          <a:r>
            <a:rPr lang="ru-RU" b="0" i="0" dirty="0" smtClean="0"/>
            <a:t> </a:t>
          </a:r>
          <a:r>
            <a:rPr lang="ru-RU" b="0" i="0" dirty="0" err="1" smtClean="0"/>
            <a:t>реєстрації</a:t>
          </a:r>
          <a:endParaRPr lang="uk-UA" b="0" i="0" dirty="0"/>
        </a:p>
      </dgm:t>
    </dgm:pt>
    <dgm:pt modelId="{A514B02D-F9BA-4425-B968-0F607A51E994}" type="parTrans" cxnId="{3A91227B-F76C-4ED6-9DFE-33E2AE8FC1CD}">
      <dgm:prSet/>
      <dgm:spPr/>
      <dgm:t>
        <a:bodyPr/>
        <a:lstStyle/>
        <a:p>
          <a:endParaRPr lang="uk-UA"/>
        </a:p>
      </dgm:t>
    </dgm:pt>
    <dgm:pt modelId="{765BF95B-2535-44CF-9BDF-DD0D0D547E02}" type="sibTrans" cxnId="{3A91227B-F76C-4ED6-9DFE-33E2AE8FC1CD}">
      <dgm:prSet/>
      <dgm:spPr/>
      <dgm:t>
        <a:bodyPr/>
        <a:lstStyle/>
        <a:p>
          <a:endParaRPr lang="uk-UA"/>
        </a:p>
      </dgm:t>
    </dgm:pt>
    <dgm:pt modelId="{92311E02-AE06-48AE-B81F-F63793E7F3FA}">
      <dgm:prSet phldrT="[Текст]"/>
      <dgm:spPr/>
      <dgm:t>
        <a:bodyPr/>
        <a:lstStyle/>
        <a:p>
          <a:r>
            <a:rPr lang="ru-RU" b="0" i="0" dirty="0" err="1" smtClean="0"/>
            <a:t>внесення</a:t>
          </a:r>
          <a:r>
            <a:rPr lang="ru-RU" b="0" i="0" dirty="0" smtClean="0"/>
            <a:t> </a:t>
          </a:r>
          <a:r>
            <a:rPr lang="ru-RU" b="0" i="0" dirty="0" err="1" smtClean="0"/>
            <a:t>відомостей</a:t>
          </a:r>
          <a:r>
            <a:rPr lang="ru-RU" b="0" i="0" dirty="0" smtClean="0"/>
            <a:t> про </a:t>
          </a:r>
          <a:r>
            <a:rPr lang="ru-RU" b="0" i="0" dirty="0" err="1" smtClean="0"/>
            <a:t>юридичну</a:t>
          </a:r>
          <a:r>
            <a:rPr lang="ru-RU" b="0" i="0" dirty="0" smtClean="0"/>
            <a:t> особу </a:t>
          </a:r>
          <a:r>
            <a:rPr lang="ru-RU" b="0" i="0" dirty="0" err="1" smtClean="0"/>
            <a:t>або</a:t>
          </a:r>
          <a:r>
            <a:rPr lang="ru-RU" b="0" i="0" dirty="0" smtClean="0"/>
            <a:t> </a:t>
          </a:r>
          <a:r>
            <a:rPr lang="ru-RU" b="0" i="0" dirty="0" err="1" smtClean="0"/>
            <a:t>фізичну</a:t>
          </a:r>
          <a:r>
            <a:rPr lang="ru-RU" b="0" i="0" dirty="0" smtClean="0"/>
            <a:t> </a:t>
          </a:r>
          <a:r>
            <a:rPr lang="ru-RU" b="0" i="0" dirty="0" err="1" smtClean="0"/>
            <a:t>особу</a:t>
          </a:r>
          <a:r>
            <a:rPr lang="ru-RU" b="0" i="0" dirty="0" smtClean="0"/>
            <a:t> - </a:t>
          </a:r>
          <a:r>
            <a:rPr lang="ru-RU" b="0" i="0" dirty="0" err="1" smtClean="0"/>
            <a:t>підприємця</a:t>
          </a:r>
          <a:r>
            <a:rPr lang="ru-RU" b="0" i="0" dirty="0" smtClean="0"/>
            <a:t> до </a:t>
          </a:r>
          <a:r>
            <a:rPr lang="ru-RU" b="0" i="0" dirty="0" err="1" smtClean="0"/>
            <a:t>Єдиного</a:t>
          </a:r>
          <a:r>
            <a:rPr lang="ru-RU" b="0" i="0" dirty="0" smtClean="0"/>
            <a:t> державного </a:t>
          </a:r>
          <a:r>
            <a:rPr lang="ru-RU" b="0" i="0" dirty="0" err="1" smtClean="0"/>
            <a:t>реєстру</a:t>
          </a:r>
          <a:endParaRPr lang="uk-UA" b="0" i="0" dirty="0"/>
        </a:p>
      </dgm:t>
    </dgm:pt>
    <dgm:pt modelId="{709F7C2F-F418-49D1-8DD0-7109957237C0}" type="parTrans" cxnId="{28B363B5-AE05-4ECC-9CA8-5C9061F7C8BE}">
      <dgm:prSet/>
      <dgm:spPr/>
      <dgm:t>
        <a:bodyPr/>
        <a:lstStyle/>
        <a:p>
          <a:endParaRPr lang="uk-UA"/>
        </a:p>
      </dgm:t>
    </dgm:pt>
    <dgm:pt modelId="{59E58916-7147-408B-8C7C-7B6DF113437E}" type="sibTrans" cxnId="{28B363B5-AE05-4ECC-9CA8-5C9061F7C8BE}">
      <dgm:prSet/>
      <dgm:spPr/>
      <dgm:t>
        <a:bodyPr/>
        <a:lstStyle/>
        <a:p>
          <a:endParaRPr lang="uk-UA"/>
        </a:p>
      </dgm:t>
    </dgm:pt>
    <dgm:pt modelId="{FF0FC5A8-16C8-4401-8D83-21F77A84BC54}">
      <dgm:prSet phldrT="[Текст]"/>
      <dgm:spPr/>
      <dgm:t>
        <a:bodyPr/>
        <a:lstStyle/>
        <a:p>
          <a:r>
            <a:rPr lang="ru-RU" b="0" i="0" dirty="0" err="1" smtClean="0"/>
            <a:t>оформлення</a:t>
          </a:r>
          <a:r>
            <a:rPr lang="ru-RU" b="0" i="0" dirty="0" smtClean="0"/>
            <a:t> </a:t>
          </a:r>
          <a:r>
            <a:rPr lang="ru-RU" b="0" i="0" dirty="0" err="1" smtClean="0"/>
            <a:t>і</a:t>
          </a:r>
          <a:r>
            <a:rPr lang="ru-RU" b="0" i="0" dirty="0" smtClean="0"/>
            <a:t> </a:t>
          </a:r>
          <a:r>
            <a:rPr lang="ru-RU" b="0" i="0" dirty="0" err="1" smtClean="0"/>
            <a:t>видача</a:t>
          </a:r>
          <a:r>
            <a:rPr lang="ru-RU" b="0" i="0" dirty="0" smtClean="0"/>
            <a:t> </a:t>
          </a:r>
          <a:r>
            <a:rPr lang="ru-RU" b="0" i="0" dirty="0" err="1" smtClean="0"/>
            <a:t>виписки</a:t>
          </a:r>
          <a:r>
            <a:rPr lang="ru-RU" b="0" i="0" dirty="0" smtClean="0"/>
            <a:t> </a:t>
          </a:r>
          <a:r>
            <a:rPr lang="ru-RU" b="0" i="0" dirty="0" err="1" smtClean="0"/>
            <a:t>з</a:t>
          </a:r>
          <a:r>
            <a:rPr lang="ru-RU" b="0" i="0" dirty="0" smtClean="0"/>
            <a:t> </a:t>
          </a:r>
          <a:r>
            <a:rPr lang="ru-RU" b="0" i="0" dirty="0" err="1" smtClean="0"/>
            <a:t>Єдиного</a:t>
          </a:r>
          <a:r>
            <a:rPr lang="ru-RU" b="0" i="0" dirty="0" smtClean="0"/>
            <a:t> державного </a:t>
          </a:r>
          <a:r>
            <a:rPr lang="ru-RU" b="0" i="0" dirty="0" err="1" smtClean="0"/>
            <a:t>реєстру</a:t>
          </a:r>
          <a:endParaRPr lang="uk-UA" b="0" i="0" dirty="0"/>
        </a:p>
      </dgm:t>
    </dgm:pt>
    <dgm:pt modelId="{3DA232AC-4A2B-4EB9-BA1F-54EBF583F521}" type="parTrans" cxnId="{AE25A7BB-47C2-4CE7-8F55-D7224481C9C6}">
      <dgm:prSet/>
      <dgm:spPr/>
      <dgm:t>
        <a:bodyPr/>
        <a:lstStyle/>
        <a:p>
          <a:endParaRPr lang="uk-UA"/>
        </a:p>
      </dgm:t>
    </dgm:pt>
    <dgm:pt modelId="{71997130-4DF3-4673-A442-B10BD57C55F4}" type="sibTrans" cxnId="{AE25A7BB-47C2-4CE7-8F55-D7224481C9C6}">
      <dgm:prSet/>
      <dgm:spPr/>
      <dgm:t>
        <a:bodyPr/>
        <a:lstStyle/>
        <a:p>
          <a:endParaRPr lang="uk-UA"/>
        </a:p>
      </dgm:t>
    </dgm:pt>
    <dgm:pt modelId="{DBCDC5F5-C161-4E4D-A161-71A1FDA45410}" type="pres">
      <dgm:prSet presAssocID="{97295553-FEF0-40DD-A2AC-33498905EA10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2A78BEB-1883-4376-85BB-8464E818F224}" type="pres">
      <dgm:prSet presAssocID="{97295553-FEF0-40DD-A2AC-33498905EA10}" presName="dummyMaxCanvas" presStyleCnt="0">
        <dgm:presLayoutVars/>
      </dgm:prSet>
      <dgm:spPr/>
    </dgm:pt>
    <dgm:pt modelId="{0BF2C6CD-3F72-4422-A1CF-2C1F1830B2EF}" type="pres">
      <dgm:prSet presAssocID="{97295553-FEF0-40DD-A2AC-33498905EA10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8BF789D-7305-47A2-82B6-7228945ACFFC}" type="pres">
      <dgm:prSet presAssocID="{97295553-FEF0-40DD-A2AC-33498905EA10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55ACA98-AFC9-4934-8410-FA1153A7EA3C}" type="pres">
      <dgm:prSet presAssocID="{97295553-FEF0-40DD-A2AC-33498905EA10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4B45431-1A85-4A10-9BBD-451C6B2DFF7C}" type="pres">
      <dgm:prSet presAssocID="{97295553-FEF0-40DD-A2AC-33498905EA10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4A97CB-BF61-41C5-A71A-CAA3A67AE89F}" type="pres">
      <dgm:prSet presAssocID="{97295553-FEF0-40DD-A2AC-33498905EA10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BAF38F-0AA2-4AFA-9BA3-8C0E6DB52C97}" type="pres">
      <dgm:prSet presAssocID="{97295553-FEF0-40DD-A2AC-33498905EA10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B2F2316-1600-4933-9130-3EBA2AD88F95}" type="pres">
      <dgm:prSet presAssocID="{97295553-FEF0-40DD-A2AC-33498905EA10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59C3AC8-6349-49F8-86CB-465F71C9BF77}" type="pres">
      <dgm:prSet presAssocID="{97295553-FEF0-40DD-A2AC-33498905EA10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4E3A17F-20F5-40F5-8B94-9BD3F24D94CB}" type="pres">
      <dgm:prSet presAssocID="{97295553-FEF0-40DD-A2AC-33498905EA10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ED9288B-DB3B-4751-A0EB-E924CFBA87BF}" type="pres">
      <dgm:prSet presAssocID="{97295553-FEF0-40DD-A2AC-33498905EA10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EE24B20-E5E8-4CD7-BDDB-D334D6E55FA1}" type="pres">
      <dgm:prSet presAssocID="{97295553-FEF0-40DD-A2AC-33498905EA10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00FF3CA-598F-4FDF-B44F-A47B2DB6272F}" type="presOf" srcId="{0709CA42-7717-4CB3-B5D6-04185645B894}" destId="{959C3AC8-6349-49F8-86CB-465F71C9BF77}" srcOrd="1" destOrd="0" presId="urn:microsoft.com/office/officeart/2005/8/layout/vProcess5"/>
    <dgm:cxn modelId="{4D3F8B29-6AC0-4E74-AB85-EC3B90DE02AF}" type="presOf" srcId="{3EDA074E-0DE9-4696-9997-E9D37FF3FD15}" destId="{F8BF789D-7305-47A2-82B6-7228945ACFFC}" srcOrd="0" destOrd="0" presId="urn:microsoft.com/office/officeart/2005/8/layout/vProcess5"/>
    <dgm:cxn modelId="{DFC0CB34-7603-4F91-A8EB-6F7CCB2E0B95}" type="presOf" srcId="{97295553-FEF0-40DD-A2AC-33498905EA10}" destId="{DBCDC5F5-C161-4E4D-A161-71A1FDA45410}" srcOrd="0" destOrd="0" presId="urn:microsoft.com/office/officeart/2005/8/layout/vProcess5"/>
    <dgm:cxn modelId="{B7582A29-93CB-4F52-8FB6-7B3E8557FFF2}" type="presOf" srcId="{765BF95B-2535-44CF-9BDF-DD0D0D547E02}" destId="{D9BAF38F-0AA2-4AFA-9BA3-8C0E6DB52C97}" srcOrd="0" destOrd="0" presId="urn:microsoft.com/office/officeart/2005/8/layout/vProcess5"/>
    <dgm:cxn modelId="{00E7E188-4772-4181-80A2-814BDF80F193}" type="presOf" srcId="{3EDA074E-0DE9-4696-9997-E9D37FF3FD15}" destId="{E4E3A17F-20F5-40F5-8B94-9BD3F24D94CB}" srcOrd="1" destOrd="0" presId="urn:microsoft.com/office/officeart/2005/8/layout/vProcess5"/>
    <dgm:cxn modelId="{F36F0665-F8FF-443E-8F7D-3EDEEBEBF7FB}" type="presOf" srcId="{FF0FC5A8-16C8-4401-8D83-21F77A84BC54}" destId="{C4B45431-1A85-4A10-9BBD-451C6B2DFF7C}" srcOrd="0" destOrd="0" presId="urn:microsoft.com/office/officeart/2005/8/layout/vProcess5"/>
    <dgm:cxn modelId="{8866C810-FB20-4F07-A91A-67E30B68BD45}" type="presOf" srcId="{92311E02-AE06-48AE-B81F-F63793E7F3FA}" destId="{655ACA98-AFC9-4934-8410-FA1153A7EA3C}" srcOrd="0" destOrd="0" presId="urn:microsoft.com/office/officeart/2005/8/layout/vProcess5"/>
    <dgm:cxn modelId="{D81E7154-5528-4AD6-9465-215ED97AE61B}" type="presOf" srcId="{64BE9C54-ACFB-44E3-9371-BEEAD1F70298}" destId="{AC4A97CB-BF61-41C5-A71A-CAA3A67AE89F}" srcOrd="0" destOrd="0" presId="urn:microsoft.com/office/officeart/2005/8/layout/vProcess5"/>
    <dgm:cxn modelId="{9470F8DD-57E6-4295-8AEA-421539D77F69}" type="presOf" srcId="{59E58916-7147-408B-8C7C-7B6DF113437E}" destId="{7B2F2316-1600-4933-9130-3EBA2AD88F95}" srcOrd="0" destOrd="0" presId="urn:microsoft.com/office/officeart/2005/8/layout/vProcess5"/>
    <dgm:cxn modelId="{AE25A7BB-47C2-4CE7-8F55-D7224481C9C6}" srcId="{97295553-FEF0-40DD-A2AC-33498905EA10}" destId="{FF0FC5A8-16C8-4401-8D83-21F77A84BC54}" srcOrd="3" destOrd="0" parTransId="{3DA232AC-4A2B-4EB9-BA1F-54EBF583F521}" sibTransId="{71997130-4DF3-4673-A442-B10BD57C55F4}"/>
    <dgm:cxn modelId="{587676EF-AB61-4A8E-AEED-9DBBF7C08112}" type="presOf" srcId="{0709CA42-7717-4CB3-B5D6-04185645B894}" destId="{0BF2C6CD-3F72-4422-A1CF-2C1F1830B2EF}" srcOrd="0" destOrd="0" presId="urn:microsoft.com/office/officeart/2005/8/layout/vProcess5"/>
    <dgm:cxn modelId="{9020A330-878A-43D4-AD27-00E86C502C93}" srcId="{97295553-FEF0-40DD-A2AC-33498905EA10}" destId="{0709CA42-7717-4CB3-B5D6-04185645B894}" srcOrd="0" destOrd="0" parTransId="{51D46801-04E7-4547-B384-E45662DF6333}" sibTransId="{64BE9C54-ACFB-44E3-9371-BEEAD1F70298}"/>
    <dgm:cxn modelId="{B32FF65B-CCB1-4D43-884E-388B480595AB}" type="presOf" srcId="{92311E02-AE06-48AE-B81F-F63793E7F3FA}" destId="{5ED9288B-DB3B-4751-A0EB-E924CFBA87BF}" srcOrd="1" destOrd="0" presId="urn:microsoft.com/office/officeart/2005/8/layout/vProcess5"/>
    <dgm:cxn modelId="{28B363B5-AE05-4ECC-9CA8-5C9061F7C8BE}" srcId="{97295553-FEF0-40DD-A2AC-33498905EA10}" destId="{92311E02-AE06-48AE-B81F-F63793E7F3FA}" srcOrd="2" destOrd="0" parTransId="{709F7C2F-F418-49D1-8DD0-7109957237C0}" sibTransId="{59E58916-7147-408B-8C7C-7B6DF113437E}"/>
    <dgm:cxn modelId="{9350200F-F6D9-48AC-859E-E3AA51152B19}" type="presOf" srcId="{FF0FC5A8-16C8-4401-8D83-21F77A84BC54}" destId="{BEE24B20-E5E8-4CD7-BDDB-D334D6E55FA1}" srcOrd="1" destOrd="0" presId="urn:microsoft.com/office/officeart/2005/8/layout/vProcess5"/>
    <dgm:cxn modelId="{3A91227B-F76C-4ED6-9DFE-33E2AE8FC1CD}" srcId="{97295553-FEF0-40DD-A2AC-33498905EA10}" destId="{3EDA074E-0DE9-4696-9997-E9D37FF3FD15}" srcOrd="1" destOrd="0" parTransId="{A514B02D-F9BA-4425-B968-0F607A51E994}" sibTransId="{765BF95B-2535-44CF-9BDF-DD0D0D547E02}"/>
    <dgm:cxn modelId="{D61228A3-B9F7-47CB-A0B6-27DA38E8F703}" type="presParOf" srcId="{DBCDC5F5-C161-4E4D-A161-71A1FDA45410}" destId="{C2A78BEB-1883-4376-85BB-8464E818F224}" srcOrd="0" destOrd="0" presId="urn:microsoft.com/office/officeart/2005/8/layout/vProcess5"/>
    <dgm:cxn modelId="{9985FC30-7C71-4239-8C7A-5A378F5C01ED}" type="presParOf" srcId="{DBCDC5F5-C161-4E4D-A161-71A1FDA45410}" destId="{0BF2C6CD-3F72-4422-A1CF-2C1F1830B2EF}" srcOrd="1" destOrd="0" presId="urn:microsoft.com/office/officeart/2005/8/layout/vProcess5"/>
    <dgm:cxn modelId="{F3C33683-E652-429C-AB30-EC362A827D62}" type="presParOf" srcId="{DBCDC5F5-C161-4E4D-A161-71A1FDA45410}" destId="{F8BF789D-7305-47A2-82B6-7228945ACFFC}" srcOrd="2" destOrd="0" presId="urn:microsoft.com/office/officeart/2005/8/layout/vProcess5"/>
    <dgm:cxn modelId="{3093E727-05B7-45F5-BD5A-5F63030F9869}" type="presParOf" srcId="{DBCDC5F5-C161-4E4D-A161-71A1FDA45410}" destId="{655ACA98-AFC9-4934-8410-FA1153A7EA3C}" srcOrd="3" destOrd="0" presId="urn:microsoft.com/office/officeart/2005/8/layout/vProcess5"/>
    <dgm:cxn modelId="{72624E31-E554-4728-AD2B-9EDBA0ABD9D8}" type="presParOf" srcId="{DBCDC5F5-C161-4E4D-A161-71A1FDA45410}" destId="{C4B45431-1A85-4A10-9BBD-451C6B2DFF7C}" srcOrd="4" destOrd="0" presId="urn:microsoft.com/office/officeart/2005/8/layout/vProcess5"/>
    <dgm:cxn modelId="{4DA582CB-2D58-4305-AF87-B54F959D557A}" type="presParOf" srcId="{DBCDC5F5-C161-4E4D-A161-71A1FDA45410}" destId="{AC4A97CB-BF61-41C5-A71A-CAA3A67AE89F}" srcOrd="5" destOrd="0" presId="urn:microsoft.com/office/officeart/2005/8/layout/vProcess5"/>
    <dgm:cxn modelId="{9BB3D26C-BC3B-49AA-AB30-87BD0846656F}" type="presParOf" srcId="{DBCDC5F5-C161-4E4D-A161-71A1FDA45410}" destId="{D9BAF38F-0AA2-4AFA-9BA3-8C0E6DB52C97}" srcOrd="6" destOrd="0" presId="urn:microsoft.com/office/officeart/2005/8/layout/vProcess5"/>
    <dgm:cxn modelId="{1671163A-970C-4273-9EB8-966CBB8D9BEF}" type="presParOf" srcId="{DBCDC5F5-C161-4E4D-A161-71A1FDA45410}" destId="{7B2F2316-1600-4933-9130-3EBA2AD88F95}" srcOrd="7" destOrd="0" presId="urn:microsoft.com/office/officeart/2005/8/layout/vProcess5"/>
    <dgm:cxn modelId="{E818B834-D237-4140-9D28-4F53F9C7A898}" type="presParOf" srcId="{DBCDC5F5-C161-4E4D-A161-71A1FDA45410}" destId="{959C3AC8-6349-49F8-86CB-465F71C9BF77}" srcOrd="8" destOrd="0" presId="urn:microsoft.com/office/officeart/2005/8/layout/vProcess5"/>
    <dgm:cxn modelId="{BF4D5D7E-3D28-406C-826C-A1CD4A59440E}" type="presParOf" srcId="{DBCDC5F5-C161-4E4D-A161-71A1FDA45410}" destId="{E4E3A17F-20F5-40F5-8B94-9BD3F24D94CB}" srcOrd="9" destOrd="0" presId="urn:microsoft.com/office/officeart/2005/8/layout/vProcess5"/>
    <dgm:cxn modelId="{C492538A-AAE5-4E8C-9511-5EDEC289123C}" type="presParOf" srcId="{DBCDC5F5-C161-4E4D-A161-71A1FDA45410}" destId="{5ED9288B-DB3B-4751-A0EB-E924CFBA87BF}" srcOrd="10" destOrd="0" presId="urn:microsoft.com/office/officeart/2005/8/layout/vProcess5"/>
    <dgm:cxn modelId="{1A5B0A62-938B-4D87-BE9A-C619DCDA7533}" type="presParOf" srcId="{DBCDC5F5-C161-4E4D-A161-71A1FDA45410}" destId="{BEE24B20-E5E8-4CD7-BDDB-D334D6E55FA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3364563-5D6A-41F9-9CDA-F1935FD099F3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A814895-7A9D-4DCD-88C8-96887B93C74C}">
      <dgm:prSet phldrT="[Текст]" custT="1"/>
      <dgm:spPr/>
      <dgm:t>
        <a:bodyPr/>
        <a:lstStyle/>
        <a:p>
          <a:r>
            <a:rPr lang="uk-UA" sz="3200" b="1" dirty="0" smtClean="0"/>
            <a:t>Ліквідація суб'єкта господарювання</a:t>
          </a:r>
          <a:endParaRPr lang="uk-UA" sz="3200" b="1" dirty="0"/>
        </a:p>
      </dgm:t>
    </dgm:pt>
    <dgm:pt modelId="{D251F053-3F4C-42CA-AA7D-6CD2D07ABC49}" type="parTrans" cxnId="{36B48CDC-0EC3-4C47-88FA-FCF0A010BFCA}">
      <dgm:prSet/>
      <dgm:spPr/>
      <dgm:t>
        <a:bodyPr/>
        <a:lstStyle/>
        <a:p>
          <a:endParaRPr lang="uk-UA"/>
        </a:p>
      </dgm:t>
    </dgm:pt>
    <dgm:pt modelId="{C21911E3-9A62-4075-9147-D4222E236911}" type="sibTrans" cxnId="{36B48CDC-0EC3-4C47-88FA-FCF0A010BFCA}">
      <dgm:prSet/>
      <dgm:spPr/>
      <dgm:t>
        <a:bodyPr/>
        <a:lstStyle/>
        <a:p>
          <a:endParaRPr lang="uk-UA"/>
        </a:p>
      </dgm:t>
    </dgm:pt>
    <dgm:pt modelId="{85BBDC7D-9972-4014-A926-0027B3384F2F}">
      <dgm:prSet phldrT="[Текст]" custT="1"/>
      <dgm:spPr/>
      <dgm:t>
        <a:bodyPr/>
        <a:lstStyle/>
        <a:p>
          <a:r>
            <a:rPr lang="uk-UA" sz="2800" b="1" dirty="0" smtClean="0"/>
            <a:t>Загальний порядок</a:t>
          </a:r>
          <a:endParaRPr lang="uk-UA" sz="2800" b="1" dirty="0"/>
        </a:p>
      </dgm:t>
    </dgm:pt>
    <dgm:pt modelId="{5B934610-0BFF-481D-8883-1799469B6460}" type="parTrans" cxnId="{48C8DBE4-6BF7-4870-8618-A2B660E098FE}">
      <dgm:prSet/>
      <dgm:spPr/>
      <dgm:t>
        <a:bodyPr/>
        <a:lstStyle/>
        <a:p>
          <a:endParaRPr lang="uk-UA"/>
        </a:p>
      </dgm:t>
    </dgm:pt>
    <dgm:pt modelId="{6A592ABC-7C94-4E54-B0FD-9435021B28E7}" type="sibTrans" cxnId="{48C8DBE4-6BF7-4870-8618-A2B660E098FE}">
      <dgm:prSet/>
      <dgm:spPr/>
      <dgm:t>
        <a:bodyPr/>
        <a:lstStyle/>
        <a:p>
          <a:endParaRPr lang="uk-UA"/>
        </a:p>
      </dgm:t>
    </dgm:pt>
    <dgm:pt modelId="{F5B428A4-5977-4624-9136-6ECBFAC5D925}">
      <dgm:prSet phldrT="[Текст]"/>
      <dgm:spPr/>
      <dgm:t>
        <a:bodyPr/>
        <a:lstStyle/>
        <a:p>
          <a:r>
            <a:rPr lang="uk-UA" dirty="0" smtClean="0"/>
            <a:t>ЦК України, </a:t>
          </a:r>
          <a:r>
            <a:rPr lang="uk-UA" dirty="0" err="1" smtClean="0"/>
            <a:t>ГК</a:t>
          </a:r>
          <a:r>
            <a:rPr lang="uk-UA" dirty="0" smtClean="0"/>
            <a:t> України,</a:t>
          </a:r>
          <a:br>
            <a:rPr lang="uk-UA" dirty="0" smtClean="0"/>
          </a:br>
          <a:r>
            <a:rPr lang="uk-UA" dirty="0" smtClean="0"/>
            <a:t>закони України</a:t>
          </a:r>
          <a:br>
            <a:rPr lang="uk-UA" dirty="0" smtClean="0"/>
          </a:br>
          <a:r>
            <a:rPr lang="uk-UA" dirty="0" smtClean="0"/>
            <a:t>«Про господарські товариства»,</a:t>
          </a:r>
          <a:br>
            <a:rPr lang="uk-UA" dirty="0" smtClean="0"/>
          </a:br>
          <a:r>
            <a:rPr lang="uk-UA" dirty="0" smtClean="0"/>
            <a:t>«Про акціонерні товариства»</a:t>
          </a:r>
          <a:endParaRPr lang="uk-UA" dirty="0"/>
        </a:p>
      </dgm:t>
    </dgm:pt>
    <dgm:pt modelId="{6C4A86FB-1FAF-4182-9BA0-E3205ABFA649}" type="parTrans" cxnId="{ED60D230-D59F-4785-828A-10659E610688}">
      <dgm:prSet/>
      <dgm:spPr/>
      <dgm:t>
        <a:bodyPr/>
        <a:lstStyle/>
        <a:p>
          <a:endParaRPr lang="uk-UA"/>
        </a:p>
      </dgm:t>
    </dgm:pt>
    <dgm:pt modelId="{017E52BA-3507-4B73-9662-594A0E09E7EB}" type="sibTrans" cxnId="{ED60D230-D59F-4785-828A-10659E610688}">
      <dgm:prSet/>
      <dgm:spPr/>
      <dgm:t>
        <a:bodyPr/>
        <a:lstStyle/>
        <a:p>
          <a:endParaRPr lang="uk-UA"/>
        </a:p>
      </dgm:t>
    </dgm:pt>
    <dgm:pt modelId="{05D9B3F1-98DE-4972-A1BC-BEE03476027C}">
      <dgm:prSet phldrT="[Текст]" custT="1"/>
      <dgm:spPr/>
      <dgm:t>
        <a:bodyPr/>
        <a:lstStyle/>
        <a:p>
          <a:r>
            <a:rPr lang="uk-UA" sz="2800" b="1" dirty="0" smtClean="0"/>
            <a:t>Банкрутство</a:t>
          </a:r>
          <a:endParaRPr lang="uk-UA" sz="2800" b="1" dirty="0"/>
        </a:p>
      </dgm:t>
    </dgm:pt>
    <dgm:pt modelId="{C64CFB84-606C-45B6-A655-6CE713AD6D43}" type="parTrans" cxnId="{871CE8A4-9DF7-45EC-8CAE-B87428CB0AE9}">
      <dgm:prSet/>
      <dgm:spPr/>
      <dgm:t>
        <a:bodyPr/>
        <a:lstStyle/>
        <a:p>
          <a:endParaRPr lang="uk-UA"/>
        </a:p>
      </dgm:t>
    </dgm:pt>
    <dgm:pt modelId="{4F84522E-9A1B-4C3F-BE32-DCA2C93043A6}" type="sibTrans" cxnId="{871CE8A4-9DF7-45EC-8CAE-B87428CB0AE9}">
      <dgm:prSet/>
      <dgm:spPr/>
      <dgm:t>
        <a:bodyPr/>
        <a:lstStyle/>
        <a:p>
          <a:endParaRPr lang="uk-UA"/>
        </a:p>
      </dgm:t>
    </dgm:pt>
    <dgm:pt modelId="{5CB52B93-50B5-4967-B116-0CCCCEAB086A}">
      <dgm:prSet phldrT="[Текст]"/>
      <dgm:spPr/>
      <dgm:t>
        <a:bodyPr/>
        <a:lstStyle/>
        <a:p>
          <a:r>
            <a:rPr lang="uk-UA" dirty="0" smtClean="0"/>
            <a:t>Закон України «Про відновлення платоспроможності боржника або визнання його банкрутом»</a:t>
          </a:r>
        </a:p>
      </dgm:t>
    </dgm:pt>
    <dgm:pt modelId="{20A44FB2-0FCA-47A0-AE0A-9290FFAB1F79}" type="parTrans" cxnId="{C4274CDF-93CC-4983-81B5-AD042935C869}">
      <dgm:prSet/>
      <dgm:spPr/>
      <dgm:t>
        <a:bodyPr/>
        <a:lstStyle/>
        <a:p>
          <a:endParaRPr lang="uk-UA"/>
        </a:p>
      </dgm:t>
    </dgm:pt>
    <dgm:pt modelId="{CE7808BB-E7DC-4683-A3BA-C70AF5843687}" type="sibTrans" cxnId="{C4274CDF-93CC-4983-81B5-AD042935C869}">
      <dgm:prSet/>
      <dgm:spPr/>
      <dgm:t>
        <a:bodyPr/>
        <a:lstStyle/>
        <a:p>
          <a:endParaRPr lang="uk-UA"/>
        </a:p>
      </dgm:t>
    </dgm:pt>
    <dgm:pt modelId="{12CE0032-4967-4902-908D-11CCA689662B}" type="pres">
      <dgm:prSet presAssocID="{53364563-5D6A-41F9-9CDA-F1935FD099F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B3DC9721-DE2E-4446-841E-EE70CBA5E617}" type="pres">
      <dgm:prSet presAssocID="{1A814895-7A9D-4DCD-88C8-96887B93C74C}" presName="hierRoot1" presStyleCnt="0"/>
      <dgm:spPr/>
    </dgm:pt>
    <dgm:pt modelId="{43F1DBAE-E776-466E-B438-CC06FA6BD168}" type="pres">
      <dgm:prSet presAssocID="{1A814895-7A9D-4DCD-88C8-96887B93C74C}" presName="composite" presStyleCnt="0"/>
      <dgm:spPr/>
    </dgm:pt>
    <dgm:pt modelId="{A8B10201-64AB-43F0-9D0C-4B6DA6F7D1CB}" type="pres">
      <dgm:prSet presAssocID="{1A814895-7A9D-4DCD-88C8-96887B93C74C}" presName="background" presStyleLbl="node0" presStyleIdx="0" presStyleCnt="1"/>
      <dgm:spPr/>
    </dgm:pt>
    <dgm:pt modelId="{3D055982-EABA-4446-9D6A-488FB74E5254}" type="pres">
      <dgm:prSet presAssocID="{1A814895-7A9D-4DCD-88C8-96887B93C74C}" presName="text" presStyleLbl="fgAcc0" presStyleIdx="0" presStyleCnt="1" custScaleX="350983" custScaleY="90596" custLinFactNeighborX="-3763" custLinFactNeighborY="372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A62E7CA-B839-4663-880E-D662917DB9DC}" type="pres">
      <dgm:prSet presAssocID="{1A814895-7A9D-4DCD-88C8-96887B93C74C}" presName="hierChild2" presStyleCnt="0"/>
      <dgm:spPr/>
    </dgm:pt>
    <dgm:pt modelId="{5666CA56-2A89-4002-9E6B-7060A5FC3DC1}" type="pres">
      <dgm:prSet presAssocID="{5B934610-0BFF-481D-8883-1799469B6460}" presName="Name10" presStyleLbl="parChTrans1D2" presStyleIdx="0" presStyleCnt="2"/>
      <dgm:spPr/>
      <dgm:t>
        <a:bodyPr/>
        <a:lstStyle/>
        <a:p>
          <a:endParaRPr lang="uk-UA"/>
        </a:p>
      </dgm:t>
    </dgm:pt>
    <dgm:pt modelId="{7BF7C523-8C3C-42B4-9ED6-921832C1D24B}" type="pres">
      <dgm:prSet presAssocID="{85BBDC7D-9972-4014-A926-0027B3384F2F}" presName="hierRoot2" presStyleCnt="0"/>
      <dgm:spPr/>
    </dgm:pt>
    <dgm:pt modelId="{233F3D21-782D-414D-A184-E5C5D3F5B994}" type="pres">
      <dgm:prSet presAssocID="{85BBDC7D-9972-4014-A926-0027B3384F2F}" presName="composite2" presStyleCnt="0"/>
      <dgm:spPr/>
    </dgm:pt>
    <dgm:pt modelId="{87196529-7460-4C20-BF5D-E442B82D6C80}" type="pres">
      <dgm:prSet presAssocID="{85BBDC7D-9972-4014-A926-0027B3384F2F}" presName="background2" presStyleLbl="node2" presStyleIdx="0" presStyleCnt="2"/>
      <dgm:spPr/>
    </dgm:pt>
    <dgm:pt modelId="{EC87ACD8-B4D0-4404-9401-C81C29A28FAE}" type="pres">
      <dgm:prSet presAssocID="{85BBDC7D-9972-4014-A926-0027B3384F2F}" presName="text2" presStyleLbl="fgAcc2" presStyleIdx="0" presStyleCnt="2" custScaleX="170603" custScaleY="77720" custLinFactNeighborX="338" custLinFactNeighborY="27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779D286-2E6B-480D-A241-D325A2504ABA}" type="pres">
      <dgm:prSet presAssocID="{85BBDC7D-9972-4014-A926-0027B3384F2F}" presName="hierChild3" presStyleCnt="0"/>
      <dgm:spPr/>
    </dgm:pt>
    <dgm:pt modelId="{5996242A-CEA7-438E-AE00-11D05C4BDF3D}" type="pres">
      <dgm:prSet presAssocID="{6C4A86FB-1FAF-4182-9BA0-E3205ABFA649}" presName="Name17" presStyleLbl="parChTrans1D3" presStyleIdx="0" presStyleCnt="2"/>
      <dgm:spPr/>
      <dgm:t>
        <a:bodyPr/>
        <a:lstStyle/>
        <a:p>
          <a:endParaRPr lang="uk-UA"/>
        </a:p>
      </dgm:t>
    </dgm:pt>
    <dgm:pt modelId="{D4A7219E-AD88-433F-9BE2-993CA97B2DD7}" type="pres">
      <dgm:prSet presAssocID="{F5B428A4-5977-4624-9136-6ECBFAC5D925}" presName="hierRoot3" presStyleCnt="0"/>
      <dgm:spPr/>
    </dgm:pt>
    <dgm:pt modelId="{55035119-1D89-4A7D-B9F3-0ADC5C9EEF46}" type="pres">
      <dgm:prSet presAssocID="{F5B428A4-5977-4624-9136-6ECBFAC5D925}" presName="composite3" presStyleCnt="0"/>
      <dgm:spPr/>
    </dgm:pt>
    <dgm:pt modelId="{DFAD1AC1-D1F5-4CBC-9A12-AE43B90253FE}" type="pres">
      <dgm:prSet presAssocID="{F5B428A4-5977-4624-9136-6ECBFAC5D925}" presName="background3" presStyleLbl="node3" presStyleIdx="0" presStyleCnt="2"/>
      <dgm:spPr/>
    </dgm:pt>
    <dgm:pt modelId="{BBFAA77E-6989-40EA-A8D7-142EB2F51049}" type="pres">
      <dgm:prSet presAssocID="{F5B428A4-5977-4624-9136-6ECBFAC5D925}" presName="text3" presStyleLbl="fgAcc3" presStyleIdx="0" presStyleCnt="2" custScaleX="208653" custScaleY="26836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AE2E1C2-439F-4D50-A080-5EA8963C16E0}" type="pres">
      <dgm:prSet presAssocID="{F5B428A4-5977-4624-9136-6ECBFAC5D925}" presName="hierChild4" presStyleCnt="0"/>
      <dgm:spPr/>
    </dgm:pt>
    <dgm:pt modelId="{00607EC0-7571-44E3-84B3-2843A734EFA7}" type="pres">
      <dgm:prSet presAssocID="{C64CFB84-606C-45B6-A655-6CE713AD6D43}" presName="Name10" presStyleLbl="parChTrans1D2" presStyleIdx="1" presStyleCnt="2"/>
      <dgm:spPr/>
      <dgm:t>
        <a:bodyPr/>
        <a:lstStyle/>
        <a:p>
          <a:endParaRPr lang="uk-UA"/>
        </a:p>
      </dgm:t>
    </dgm:pt>
    <dgm:pt modelId="{22E68FD2-F99F-480E-B2DC-D98368EB7493}" type="pres">
      <dgm:prSet presAssocID="{05D9B3F1-98DE-4972-A1BC-BEE03476027C}" presName="hierRoot2" presStyleCnt="0"/>
      <dgm:spPr/>
    </dgm:pt>
    <dgm:pt modelId="{0C02B122-1771-40B6-B67E-08C2950B3BCB}" type="pres">
      <dgm:prSet presAssocID="{05D9B3F1-98DE-4972-A1BC-BEE03476027C}" presName="composite2" presStyleCnt="0"/>
      <dgm:spPr/>
    </dgm:pt>
    <dgm:pt modelId="{7D4C9C22-6939-46D6-AEF2-65607547FDF8}" type="pres">
      <dgm:prSet presAssocID="{05D9B3F1-98DE-4972-A1BC-BEE03476027C}" presName="background2" presStyleLbl="node2" presStyleIdx="1" presStyleCnt="2"/>
      <dgm:spPr/>
    </dgm:pt>
    <dgm:pt modelId="{8BD326EF-9C7F-4744-892E-A1C720AB4DE5}" type="pres">
      <dgm:prSet presAssocID="{05D9B3F1-98DE-4972-A1BC-BEE03476027C}" presName="text2" presStyleLbl="fgAcc2" presStyleIdx="1" presStyleCnt="2" custScaleX="170603" custScaleY="77720" custLinFactNeighborX="-280" custLinFactNeighborY="27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DF54926-062B-4942-83D7-4FCAD68C6ECF}" type="pres">
      <dgm:prSet presAssocID="{05D9B3F1-98DE-4972-A1BC-BEE03476027C}" presName="hierChild3" presStyleCnt="0"/>
      <dgm:spPr/>
    </dgm:pt>
    <dgm:pt modelId="{9A344039-2DAA-4244-B8FA-5FD757E933B5}" type="pres">
      <dgm:prSet presAssocID="{20A44FB2-0FCA-47A0-AE0A-9290FFAB1F79}" presName="Name17" presStyleLbl="parChTrans1D3" presStyleIdx="1" presStyleCnt="2"/>
      <dgm:spPr/>
      <dgm:t>
        <a:bodyPr/>
        <a:lstStyle/>
        <a:p>
          <a:endParaRPr lang="uk-UA"/>
        </a:p>
      </dgm:t>
    </dgm:pt>
    <dgm:pt modelId="{5CFDAAFC-5F37-4CAA-920F-DEFE254ABAE8}" type="pres">
      <dgm:prSet presAssocID="{5CB52B93-50B5-4967-B116-0CCCCEAB086A}" presName="hierRoot3" presStyleCnt="0"/>
      <dgm:spPr/>
    </dgm:pt>
    <dgm:pt modelId="{631CC11E-7A78-4D35-8887-D877ED166E81}" type="pres">
      <dgm:prSet presAssocID="{5CB52B93-50B5-4967-B116-0CCCCEAB086A}" presName="composite3" presStyleCnt="0"/>
      <dgm:spPr/>
    </dgm:pt>
    <dgm:pt modelId="{34454013-C306-4BBD-9407-7809D0EDC6D0}" type="pres">
      <dgm:prSet presAssocID="{5CB52B93-50B5-4967-B116-0CCCCEAB086A}" presName="background3" presStyleLbl="node3" presStyleIdx="1" presStyleCnt="2"/>
      <dgm:spPr/>
    </dgm:pt>
    <dgm:pt modelId="{22DF6227-988B-4076-BC06-A173B83AD72C}" type="pres">
      <dgm:prSet presAssocID="{5CB52B93-50B5-4967-B116-0CCCCEAB086A}" presName="text3" presStyleLbl="fgAcc3" presStyleIdx="1" presStyleCnt="2" custScaleX="208653" custScaleY="26836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12EFCD8-A2B4-4A5C-AEEC-E0AF18F4481E}" type="pres">
      <dgm:prSet presAssocID="{5CB52B93-50B5-4967-B116-0CCCCEAB086A}" presName="hierChild4" presStyleCnt="0"/>
      <dgm:spPr/>
    </dgm:pt>
  </dgm:ptLst>
  <dgm:cxnLst>
    <dgm:cxn modelId="{48C8DBE4-6BF7-4870-8618-A2B660E098FE}" srcId="{1A814895-7A9D-4DCD-88C8-96887B93C74C}" destId="{85BBDC7D-9972-4014-A926-0027B3384F2F}" srcOrd="0" destOrd="0" parTransId="{5B934610-0BFF-481D-8883-1799469B6460}" sibTransId="{6A592ABC-7C94-4E54-B0FD-9435021B28E7}"/>
    <dgm:cxn modelId="{E53B2CCE-1C90-450E-B6E2-DEB74A9BD836}" type="presOf" srcId="{20A44FB2-0FCA-47A0-AE0A-9290FFAB1F79}" destId="{9A344039-2DAA-4244-B8FA-5FD757E933B5}" srcOrd="0" destOrd="0" presId="urn:microsoft.com/office/officeart/2005/8/layout/hierarchy1"/>
    <dgm:cxn modelId="{732EFCBC-DF01-40FC-B8A2-21A2BF4C1FE5}" type="presOf" srcId="{5CB52B93-50B5-4967-B116-0CCCCEAB086A}" destId="{22DF6227-988B-4076-BC06-A173B83AD72C}" srcOrd="0" destOrd="0" presId="urn:microsoft.com/office/officeart/2005/8/layout/hierarchy1"/>
    <dgm:cxn modelId="{DD6C689B-22BA-4FEF-BACC-7760ABCEBE67}" type="presOf" srcId="{5B934610-0BFF-481D-8883-1799469B6460}" destId="{5666CA56-2A89-4002-9E6B-7060A5FC3DC1}" srcOrd="0" destOrd="0" presId="urn:microsoft.com/office/officeart/2005/8/layout/hierarchy1"/>
    <dgm:cxn modelId="{871CE8A4-9DF7-45EC-8CAE-B87428CB0AE9}" srcId="{1A814895-7A9D-4DCD-88C8-96887B93C74C}" destId="{05D9B3F1-98DE-4972-A1BC-BEE03476027C}" srcOrd="1" destOrd="0" parTransId="{C64CFB84-606C-45B6-A655-6CE713AD6D43}" sibTransId="{4F84522E-9A1B-4C3F-BE32-DCA2C93043A6}"/>
    <dgm:cxn modelId="{B4C41796-7CF7-476A-8305-A658843418AB}" type="presOf" srcId="{1A814895-7A9D-4DCD-88C8-96887B93C74C}" destId="{3D055982-EABA-4446-9D6A-488FB74E5254}" srcOrd="0" destOrd="0" presId="urn:microsoft.com/office/officeart/2005/8/layout/hierarchy1"/>
    <dgm:cxn modelId="{03604F04-BD76-4431-BCD5-C11E1A6E7D73}" type="presOf" srcId="{F5B428A4-5977-4624-9136-6ECBFAC5D925}" destId="{BBFAA77E-6989-40EA-A8D7-142EB2F51049}" srcOrd="0" destOrd="0" presId="urn:microsoft.com/office/officeart/2005/8/layout/hierarchy1"/>
    <dgm:cxn modelId="{E3B036CA-CD3C-4CA7-BAAB-30F43748C56F}" type="presOf" srcId="{6C4A86FB-1FAF-4182-9BA0-E3205ABFA649}" destId="{5996242A-CEA7-438E-AE00-11D05C4BDF3D}" srcOrd="0" destOrd="0" presId="urn:microsoft.com/office/officeart/2005/8/layout/hierarchy1"/>
    <dgm:cxn modelId="{422189E5-CA2B-4E52-A6EB-A0259C1CFAA9}" type="presOf" srcId="{05D9B3F1-98DE-4972-A1BC-BEE03476027C}" destId="{8BD326EF-9C7F-4744-892E-A1C720AB4DE5}" srcOrd="0" destOrd="0" presId="urn:microsoft.com/office/officeart/2005/8/layout/hierarchy1"/>
    <dgm:cxn modelId="{92D317F2-B1F6-44C2-B2A6-AF1F3A00CD4A}" type="presOf" srcId="{53364563-5D6A-41F9-9CDA-F1935FD099F3}" destId="{12CE0032-4967-4902-908D-11CCA689662B}" srcOrd="0" destOrd="0" presId="urn:microsoft.com/office/officeart/2005/8/layout/hierarchy1"/>
    <dgm:cxn modelId="{ED60D230-D59F-4785-828A-10659E610688}" srcId="{85BBDC7D-9972-4014-A926-0027B3384F2F}" destId="{F5B428A4-5977-4624-9136-6ECBFAC5D925}" srcOrd="0" destOrd="0" parTransId="{6C4A86FB-1FAF-4182-9BA0-E3205ABFA649}" sibTransId="{017E52BA-3507-4B73-9662-594A0E09E7EB}"/>
    <dgm:cxn modelId="{A134F8BA-6D78-4110-9AD4-C9B6A04EC049}" type="presOf" srcId="{85BBDC7D-9972-4014-A926-0027B3384F2F}" destId="{EC87ACD8-B4D0-4404-9401-C81C29A28FAE}" srcOrd="0" destOrd="0" presId="urn:microsoft.com/office/officeart/2005/8/layout/hierarchy1"/>
    <dgm:cxn modelId="{36B48CDC-0EC3-4C47-88FA-FCF0A010BFCA}" srcId="{53364563-5D6A-41F9-9CDA-F1935FD099F3}" destId="{1A814895-7A9D-4DCD-88C8-96887B93C74C}" srcOrd="0" destOrd="0" parTransId="{D251F053-3F4C-42CA-AA7D-6CD2D07ABC49}" sibTransId="{C21911E3-9A62-4075-9147-D4222E236911}"/>
    <dgm:cxn modelId="{42406FC8-11B7-474F-910E-3981683C2705}" type="presOf" srcId="{C64CFB84-606C-45B6-A655-6CE713AD6D43}" destId="{00607EC0-7571-44E3-84B3-2843A734EFA7}" srcOrd="0" destOrd="0" presId="urn:microsoft.com/office/officeart/2005/8/layout/hierarchy1"/>
    <dgm:cxn modelId="{C4274CDF-93CC-4983-81B5-AD042935C869}" srcId="{05D9B3F1-98DE-4972-A1BC-BEE03476027C}" destId="{5CB52B93-50B5-4967-B116-0CCCCEAB086A}" srcOrd="0" destOrd="0" parTransId="{20A44FB2-0FCA-47A0-AE0A-9290FFAB1F79}" sibTransId="{CE7808BB-E7DC-4683-A3BA-C70AF5843687}"/>
    <dgm:cxn modelId="{0D5770B6-F2A3-4299-82FB-C7DCB49BD4BD}" type="presParOf" srcId="{12CE0032-4967-4902-908D-11CCA689662B}" destId="{B3DC9721-DE2E-4446-841E-EE70CBA5E617}" srcOrd="0" destOrd="0" presId="urn:microsoft.com/office/officeart/2005/8/layout/hierarchy1"/>
    <dgm:cxn modelId="{263C1F3E-AEED-4B90-92F3-2387CECCAB33}" type="presParOf" srcId="{B3DC9721-DE2E-4446-841E-EE70CBA5E617}" destId="{43F1DBAE-E776-466E-B438-CC06FA6BD168}" srcOrd="0" destOrd="0" presId="urn:microsoft.com/office/officeart/2005/8/layout/hierarchy1"/>
    <dgm:cxn modelId="{EEEF94EA-9CC1-47F4-8CFD-922F8FF66A2F}" type="presParOf" srcId="{43F1DBAE-E776-466E-B438-CC06FA6BD168}" destId="{A8B10201-64AB-43F0-9D0C-4B6DA6F7D1CB}" srcOrd="0" destOrd="0" presId="urn:microsoft.com/office/officeart/2005/8/layout/hierarchy1"/>
    <dgm:cxn modelId="{6BF3F645-B4DD-4747-A541-301606D288AE}" type="presParOf" srcId="{43F1DBAE-E776-466E-B438-CC06FA6BD168}" destId="{3D055982-EABA-4446-9D6A-488FB74E5254}" srcOrd="1" destOrd="0" presId="urn:microsoft.com/office/officeart/2005/8/layout/hierarchy1"/>
    <dgm:cxn modelId="{BDC35526-3A31-47D1-87D2-C67149C25727}" type="presParOf" srcId="{B3DC9721-DE2E-4446-841E-EE70CBA5E617}" destId="{CA62E7CA-B839-4663-880E-D662917DB9DC}" srcOrd="1" destOrd="0" presId="urn:microsoft.com/office/officeart/2005/8/layout/hierarchy1"/>
    <dgm:cxn modelId="{C1FA2F94-5CFE-45CA-A52A-5D07508B38A2}" type="presParOf" srcId="{CA62E7CA-B839-4663-880E-D662917DB9DC}" destId="{5666CA56-2A89-4002-9E6B-7060A5FC3DC1}" srcOrd="0" destOrd="0" presId="urn:microsoft.com/office/officeart/2005/8/layout/hierarchy1"/>
    <dgm:cxn modelId="{02559D1C-65E0-4AC7-A476-73E1684844D0}" type="presParOf" srcId="{CA62E7CA-B839-4663-880E-D662917DB9DC}" destId="{7BF7C523-8C3C-42B4-9ED6-921832C1D24B}" srcOrd="1" destOrd="0" presId="urn:microsoft.com/office/officeart/2005/8/layout/hierarchy1"/>
    <dgm:cxn modelId="{468F22DA-6D47-41AF-8C1D-4BF91E0B806A}" type="presParOf" srcId="{7BF7C523-8C3C-42B4-9ED6-921832C1D24B}" destId="{233F3D21-782D-414D-A184-E5C5D3F5B994}" srcOrd="0" destOrd="0" presId="urn:microsoft.com/office/officeart/2005/8/layout/hierarchy1"/>
    <dgm:cxn modelId="{17026658-D6B2-43D9-97DD-760D6009FB87}" type="presParOf" srcId="{233F3D21-782D-414D-A184-E5C5D3F5B994}" destId="{87196529-7460-4C20-BF5D-E442B82D6C80}" srcOrd="0" destOrd="0" presId="urn:microsoft.com/office/officeart/2005/8/layout/hierarchy1"/>
    <dgm:cxn modelId="{0E139FAB-7826-426C-A5BF-D2AD11EB4AB9}" type="presParOf" srcId="{233F3D21-782D-414D-A184-E5C5D3F5B994}" destId="{EC87ACD8-B4D0-4404-9401-C81C29A28FAE}" srcOrd="1" destOrd="0" presId="urn:microsoft.com/office/officeart/2005/8/layout/hierarchy1"/>
    <dgm:cxn modelId="{5B19EA59-11AC-4C2C-A721-7AD9167AA4C1}" type="presParOf" srcId="{7BF7C523-8C3C-42B4-9ED6-921832C1D24B}" destId="{3779D286-2E6B-480D-A241-D325A2504ABA}" srcOrd="1" destOrd="0" presId="urn:microsoft.com/office/officeart/2005/8/layout/hierarchy1"/>
    <dgm:cxn modelId="{3D5F3E1C-07B1-44E9-A095-132F8CA1F0A9}" type="presParOf" srcId="{3779D286-2E6B-480D-A241-D325A2504ABA}" destId="{5996242A-CEA7-438E-AE00-11D05C4BDF3D}" srcOrd="0" destOrd="0" presId="urn:microsoft.com/office/officeart/2005/8/layout/hierarchy1"/>
    <dgm:cxn modelId="{D2DF4DB6-CCA7-4791-A1AB-D230767CA6FC}" type="presParOf" srcId="{3779D286-2E6B-480D-A241-D325A2504ABA}" destId="{D4A7219E-AD88-433F-9BE2-993CA97B2DD7}" srcOrd="1" destOrd="0" presId="urn:microsoft.com/office/officeart/2005/8/layout/hierarchy1"/>
    <dgm:cxn modelId="{E814909E-C744-40CC-BAFD-DC6F8154BB60}" type="presParOf" srcId="{D4A7219E-AD88-433F-9BE2-993CA97B2DD7}" destId="{55035119-1D89-4A7D-B9F3-0ADC5C9EEF46}" srcOrd="0" destOrd="0" presId="urn:microsoft.com/office/officeart/2005/8/layout/hierarchy1"/>
    <dgm:cxn modelId="{490DDED3-7A91-45E9-97FC-8A3BD078C463}" type="presParOf" srcId="{55035119-1D89-4A7D-B9F3-0ADC5C9EEF46}" destId="{DFAD1AC1-D1F5-4CBC-9A12-AE43B90253FE}" srcOrd="0" destOrd="0" presId="urn:microsoft.com/office/officeart/2005/8/layout/hierarchy1"/>
    <dgm:cxn modelId="{02E99056-2691-4702-A8F0-BD0149465C1C}" type="presParOf" srcId="{55035119-1D89-4A7D-B9F3-0ADC5C9EEF46}" destId="{BBFAA77E-6989-40EA-A8D7-142EB2F51049}" srcOrd="1" destOrd="0" presId="urn:microsoft.com/office/officeart/2005/8/layout/hierarchy1"/>
    <dgm:cxn modelId="{0A858F62-6C4C-4264-8594-A595E829BC2F}" type="presParOf" srcId="{D4A7219E-AD88-433F-9BE2-993CA97B2DD7}" destId="{2AE2E1C2-439F-4D50-A080-5EA8963C16E0}" srcOrd="1" destOrd="0" presId="urn:microsoft.com/office/officeart/2005/8/layout/hierarchy1"/>
    <dgm:cxn modelId="{F88E5174-C42E-4B2A-9EAE-FB44EAAFE756}" type="presParOf" srcId="{CA62E7CA-B839-4663-880E-D662917DB9DC}" destId="{00607EC0-7571-44E3-84B3-2843A734EFA7}" srcOrd="2" destOrd="0" presId="urn:microsoft.com/office/officeart/2005/8/layout/hierarchy1"/>
    <dgm:cxn modelId="{9ECEBDA8-F0F1-4C55-AB92-235462F2930D}" type="presParOf" srcId="{CA62E7CA-B839-4663-880E-D662917DB9DC}" destId="{22E68FD2-F99F-480E-B2DC-D98368EB7493}" srcOrd="3" destOrd="0" presId="urn:microsoft.com/office/officeart/2005/8/layout/hierarchy1"/>
    <dgm:cxn modelId="{9E793D82-4F07-4DAF-9EE6-8426F8795417}" type="presParOf" srcId="{22E68FD2-F99F-480E-B2DC-D98368EB7493}" destId="{0C02B122-1771-40B6-B67E-08C2950B3BCB}" srcOrd="0" destOrd="0" presId="urn:microsoft.com/office/officeart/2005/8/layout/hierarchy1"/>
    <dgm:cxn modelId="{15A81E73-512F-4B6C-A8BA-3EDD6FD02E07}" type="presParOf" srcId="{0C02B122-1771-40B6-B67E-08C2950B3BCB}" destId="{7D4C9C22-6939-46D6-AEF2-65607547FDF8}" srcOrd="0" destOrd="0" presId="urn:microsoft.com/office/officeart/2005/8/layout/hierarchy1"/>
    <dgm:cxn modelId="{DD231D19-C837-4019-9103-0B8F41223ED3}" type="presParOf" srcId="{0C02B122-1771-40B6-B67E-08C2950B3BCB}" destId="{8BD326EF-9C7F-4744-892E-A1C720AB4DE5}" srcOrd="1" destOrd="0" presId="urn:microsoft.com/office/officeart/2005/8/layout/hierarchy1"/>
    <dgm:cxn modelId="{DC33C0C5-FD81-4F9C-8E75-18E4443B466B}" type="presParOf" srcId="{22E68FD2-F99F-480E-B2DC-D98368EB7493}" destId="{FDF54926-062B-4942-83D7-4FCAD68C6ECF}" srcOrd="1" destOrd="0" presId="urn:microsoft.com/office/officeart/2005/8/layout/hierarchy1"/>
    <dgm:cxn modelId="{7566F04E-79E5-4212-9658-4338D3049897}" type="presParOf" srcId="{FDF54926-062B-4942-83D7-4FCAD68C6ECF}" destId="{9A344039-2DAA-4244-B8FA-5FD757E933B5}" srcOrd="0" destOrd="0" presId="urn:microsoft.com/office/officeart/2005/8/layout/hierarchy1"/>
    <dgm:cxn modelId="{C59763F0-2EA7-4248-A7F1-50BFFEEA26F7}" type="presParOf" srcId="{FDF54926-062B-4942-83D7-4FCAD68C6ECF}" destId="{5CFDAAFC-5F37-4CAA-920F-DEFE254ABAE8}" srcOrd="1" destOrd="0" presId="urn:microsoft.com/office/officeart/2005/8/layout/hierarchy1"/>
    <dgm:cxn modelId="{21594343-2BF2-4DC4-89AC-844D4DEF52BD}" type="presParOf" srcId="{5CFDAAFC-5F37-4CAA-920F-DEFE254ABAE8}" destId="{631CC11E-7A78-4D35-8887-D877ED166E81}" srcOrd="0" destOrd="0" presId="urn:microsoft.com/office/officeart/2005/8/layout/hierarchy1"/>
    <dgm:cxn modelId="{C66F1517-2A1D-44F5-A2A1-D1FA43C37511}" type="presParOf" srcId="{631CC11E-7A78-4D35-8887-D877ED166E81}" destId="{34454013-C306-4BBD-9407-7809D0EDC6D0}" srcOrd="0" destOrd="0" presId="urn:microsoft.com/office/officeart/2005/8/layout/hierarchy1"/>
    <dgm:cxn modelId="{648F9044-E6B9-44EA-92EA-6C99AE34E34D}" type="presParOf" srcId="{631CC11E-7A78-4D35-8887-D877ED166E81}" destId="{22DF6227-988B-4076-BC06-A173B83AD72C}" srcOrd="1" destOrd="0" presId="urn:microsoft.com/office/officeart/2005/8/layout/hierarchy1"/>
    <dgm:cxn modelId="{8F12F2B4-1996-4B62-938E-A525A7895CC6}" type="presParOf" srcId="{5CFDAAFC-5F37-4CAA-920F-DEFE254ABAE8}" destId="{712EFCD8-A2B4-4A5C-AEEC-E0AF18F4481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4B1E18F-3EDE-4A0B-80EB-8A617886A621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8FDDF39-2044-47F2-B255-6898C3858C96}">
      <dgm:prSet phldrT="[Текст]"/>
      <dgm:spPr/>
      <dgm:t>
        <a:bodyPr/>
        <a:lstStyle/>
        <a:p>
          <a:r>
            <a:rPr lang="uk-UA" i="0" dirty="0" smtClean="0"/>
            <a:t>Прийняття рішення про ліквідацію, створення ліквідаційної комісії</a:t>
          </a:r>
          <a:endParaRPr lang="uk-UA" i="0" dirty="0"/>
        </a:p>
      </dgm:t>
    </dgm:pt>
    <dgm:pt modelId="{09650773-5B90-4C55-ACB1-554867D2CCC5}" type="parTrans" cxnId="{92AEBD2C-9404-49D2-9CAB-CB7A61AF9548}">
      <dgm:prSet/>
      <dgm:spPr/>
      <dgm:t>
        <a:bodyPr/>
        <a:lstStyle/>
        <a:p>
          <a:endParaRPr lang="uk-UA"/>
        </a:p>
      </dgm:t>
    </dgm:pt>
    <dgm:pt modelId="{AF11E8D5-6A3B-4966-A4C8-A0C5EF8E665B}" type="sibTrans" cxnId="{92AEBD2C-9404-49D2-9CAB-CB7A61AF9548}">
      <dgm:prSet/>
      <dgm:spPr/>
      <dgm:t>
        <a:bodyPr/>
        <a:lstStyle/>
        <a:p>
          <a:endParaRPr lang="uk-UA"/>
        </a:p>
      </dgm:t>
    </dgm:pt>
    <dgm:pt modelId="{C9D64FDD-F553-426B-938A-93343B494FD7}">
      <dgm:prSet phldrT="[Текст]"/>
      <dgm:spPr/>
      <dgm:t>
        <a:bodyPr/>
        <a:lstStyle/>
        <a:p>
          <a:r>
            <a:rPr lang="uk-UA" i="0" dirty="0" smtClean="0"/>
            <a:t>Визначення порядку і строків ліквідації, оголошення про проведення ліквідації</a:t>
          </a:r>
          <a:endParaRPr lang="uk-UA" i="0" dirty="0"/>
        </a:p>
      </dgm:t>
    </dgm:pt>
    <dgm:pt modelId="{EE0F3387-BF97-468E-B90B-A84B2D26A914}" type="parTrans" cxnId="{9BDFFD8F-0ED1-4A8A-9C62-D2F7BE11C84D}">
      <dgm:prSet/>
      <dgm:spPr/>
      <dgm:t>
        <a:bodyPr/>
        <a:lstStyle/>
        <a:p>
          <a:endParaRPr lang="uk-UA"/>
        </a:p>
      </dgm:t>
    </dgm:pt>
    <dgm:pt modelId="{0F240D69-5A39-48EB-AA84-427771F159B3}" type="sibTrans" cxnId="{9BDFFD8F-0ED1-4A8A-9C62-D2F7BE11C84D}">
      <dgm:prSet/>
      <dgm:spPr/>
      <dgm:t>
        <a:bodyPr/>
        <a:lstStyle/>
        <a:p>
          <a:endParaRPr lang="uk-UA"/>
        </a:p>
      </dgm:t>
    </dgm:pt>
    <dgm:pt modelId="{18557A17-F675-4F08-B13C-D603BF4290D0}">
      <dgm:prSet phldrT="[Текст]"/>
      <dgm:spPr/>
      <dgm:t>
        <a:bodyPr/>
        <a:lstStyle/>
        <a:p>
          <a:r>
            <a:rPr lang="uk-UA" i="0" dirty="0" smtClean="0"/>
            <a:t>Виявлення кредиторської заборгованості, стягнення дебіторської заборгованості</a:t>
          </a:r>
          <a:endParaRPr lang="uk-UA" i="0" dirty="0"/>
        </a:p>
      </dgm:t>
    </dgm:pt>
    <dgm:pt modelId="{73339D65-0BB2-483C-A113-68267B8D135A}" type="parTrans" cxnId="{89EDED80-508E-4726-9C8C-5AD1D60F3E4E}">
      <dgm:prSet/>
      <dgm:spPr/>
      <dgm:t>
        <a:bodyPr/>
        <a:lstStyle/>
        <a:p>
          <a:endParaRPr lang="uk-UA"/>
        </a:p>
      </dgm:t>
    </dgm:pt>
    <dgm:pt modelId="{E8349F2A-7B16-47A7-A94C-EF1A1631E4C6}" type="sibTrans" cxnId="{89EDED80-508E-4726-9C8C-5AD1D60F3E4E}">
      <dgm:prSet/>
      <dgm:spPr/>
      <dgm:t>
        <a:bodyPr/>
        <a:lstStyle/>
        <a:p>
          <a:endParaRPr lang="uk-UA"/>
        </a:p>
      </dgm:t>
    </dgm:pt>
    <dgm:pt modelId="{118221D8-A16D-4C3F-90DA-223AFED5BF25}">
      <dgm:prSet phldrT="[Текст]"/>
      <dgm:spPr/>
      <dgm:t>
        <a:bodyPr/>
        <a:lstStyle/>
        <a:p>
          <a:r>
            <a:rPr lang="uk-UA" i="0" dirty="0" smtClean="0"/>
            <a:t>Створення ліквідаційного балансу, погашення вимог кредиторів</a:t>
          </a:r>
          <a:endParaRPr lang="uk-UA" i="0" dirty="0"/>
        </a:p>
      </dgm:t>
    </dgm:pt>
    <dgm:pt modelId="{89AE2218-4D0E-45E0-86EB-E1D5BDA2B0FF}" type="parTrans" cxnId="{860B9480-77C5-47AF-944E-C2B020990FB6}">
      <dgm:prSet/>
      <dgm:spPr/>
      <dgm:t>
        <a:bodyPr/>
        <a:lstStyle/>
        <a:p>
          <a:endParaRPr lang="uk-UA"/>
        </a:p>
      </dgm:t>
    </dgm:pt>
    <dgm:pt modelId="{6C626271-BAAC-42D5-AF3D-F1C909B06DEF}" type="sibTrans" cxnId="{860B9480-77C5-47AF-944E-C2B020990FB6}">
      <dgm:prSet/>
      <dgm:spPr/>
      <dgm:t>
        <a:bodyPr/>
        <a:lstStyle/>
        <a:p>
          <a:endParaRPr lang="uk-UA"/>
        </a:p>
      </dgm:t>
    </dgm:pt>
    <dgm:pt modelId="{8B739EA2-6CC8-4CB9-8E84-A3E490E27097}" type="pres">
      <dgm:prSet presAssocID="{E4B1E18F-3EDE-4A0B-80EB-8A617886A62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2C9572A-DFCC-4249-8B85-4E44386C3914}" type="pres">
      <dgm:prSet presAssocID="{E4B1E18F-3EDE-4A0B-80EB-8A617886A621}" presName="dummyMaxCanvas" presStyleCnt="0">
        <dgm:presLayoutVars/>
      </dgm:prSet>
      <dgm:spPr/>
    </dgm:pt>
    <dgm:pt modelId="{C6D9FF71-38F7-45FD-B128-097DACD86E41}" type="pres">
      <dgm:prSet presAssocID="{E4B1E18F-3EDE-4A0B-80EB-8A617886A621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DE642E-C92A-4EFA-9636-61B18B5BA2FB}" type="pres">
      <dgm:prSet presAssocID="{E4B1E18F-3EDE-4A0B-80EB-8A617886A621}" presName="FourNodes_2" presStyleLbl="node1" presStyleIdx="1" presStyleCnt="4" custLinFactNeighborX="-1324" custLinFactNeighborY="88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CBEF64-0EC7-46B6-AB25-AE2E44609458}" type="pres">
      <dgm:prSet presAssocID="{E4B1E18F-3EDE-4A0B-80EB-8A617886A621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866564-6136-45E9-A7D6-1A0B00F24C27}" type="pres">
      <dgm:prSet presAssocID="{E4B1E18F-3EDE-4A0B-80EB-8A617886A621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CF6A31F-E08E-4805-B8FB-3D80052C9D01}" type="pres">
      <dgm:prSet presAssocID="{E4B1E18F-3EDE-4A0B-80EB-8A617886A621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0191DD-2B8C-4988-9FAA-FCF0B145507D}" type="pres">
      <dgm:prSet presAssocID="{E4B1E18F-3EDE-4A0B-80EB-8A617886A621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ACB48E08-F6A5-4465-83E4-574EFE1A087E}" type="pres">
      <dgm:prSet presAssocID="{E4B1E18F-3EDE-4A0B-80EB-8A617886A621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D24204E-97F5-41FF-A5F5-2C8217E18AE5}" type="pres">
      <dgm:prSet presAssocID="{E4B1E18F-3EDE-4A0B-80EB-8A617886A621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687997D-6E5A-4281-928F-9676A98E71C5}" type="pres">
      <dgm:prSet presAssocID="{E4B1E18F-3EDE-4A0B-80EB-8A617886A621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CE0BF86-9E59-4359-AE0C-C6D16F2FE76B}" type="pres">
      <dgm:prSet presAssocID="{E4B1E18F-3EDE-4A0B-80EB-8A617886A621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B1A49D-597A-43E2-A90A-6292E7499D9F}" type="pres">
      <dgm:prSet presAssocID="{E4B1E18F-3EDE-4A0B-80EB-8A617886A621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9C252BD-82ED-4DE0-B0EB-5066C858E438}" type="presOf" srcId="{18557A17-F675-4F08-B13C-D603BF4290D0}" destId="{05CBEF64-0EC7-46B6-AB25-AE2E44609458}" srcOrd="0" destOrd="0" presId="urn:microsoft.com/office/officeart/2005/8/layout/vProcess5"/>
    <dgm:cxn modelId="{8645E02B-EA86-4462-A585-BB453DA9DE1C}" type="presOf" srcId="{58FDDF39-2044-47F2-B255-6898C3858C96}" destId="{CD24204E-97F5-41FF-A5F5-2C8217E18AE5}" srcOrd="1" destOrd="0" presId="urn:microsoft.com/office/officeart/2005/8/layout/vProcess5"/>
    <dgm:cxn modelId="{860B9480-77C5-47AF-944E-C2B020990FB6}" srcId="{E4B1E18F-3EDE-4A0B-80EB-8A617886A621}" destId="{118221D8-A16D-4C3F-90DA-223AFED5BF25}" srcOrd="3" destOrd="0" parTransId="{89AE2218-4D0E-45E0-86EB-E1D5BDA2B0FF}" sibTransId="{6C626271-BAAC-42D5-AF3D-F1C909B06DEF}"/>
    <dgm:cxn modelId="{60EB988F-71BF-4767-A68E-F9778A8951FB}" type="presOf" srcId="{118221D8-A16D-4C3F-90DA-223AFED5BF25}" destId="{EAB1A49D-597A-43E2-A90A-6292E7499D9F}" srcOrd="1" destOrd="0" presId="urn:microsoft.com/office/officeart/2005/8/layout/vProcess5"/>
    <dgm:cxn modelId="{92AEBD2C-9404-49D2-9CAB-CB7A61AF9548}" srcId="{E4B1E18F-3EDE-4A0B-80EB-8A617886A621}" destId="{58FDDF39-2044-47F2-B255-6898C3858C96}" srcOrd="0" destOrd="0" parTransId="{09650773-5B90-4C55-ACB1-554867D2CCC5}" sibTransId="{AF11E8D5-6A3B-4966-A4C8-A0C5EF8E665B}"/>
    <dgm:cxn modelId="{44BE3ADA-F554-4BD3-B834-69630941C101}" type="presOf" srcId="{18557A17-F675-4F08-B13C-D603BF4290D0}" destId="{CCE0BF86-9E59-4359-AE0C-C6D16F2FE76B}" srcOrd="1" destOrd="0" presId="urn:microsoft.com/office/officeart/2005/8/layout/vProcess5"/>
    <dgm:cxn modelId="{82E9B28A-AF07-49BA-A2C2-9060B2E4BBB9}" type="presOf" srcId="{C9D64FDD-F553-426B-938A-93343B494FD7}" destId="{1687997D-6E5A-4281-928F-9676A98E71C5}" srcOrd="1" destOrd="0" presId="urn:microsoft.com/office/officeart/2005/8/layout/vProcess5"/>
    <dgm:cxn modelId="{9BDFFD8F-0ED1-4A8A-9C62-D2F7BE11C84D}" srcId="{E4B1E18F-3EDE-4A0B-80EB-8A617886A621}" destId="{C9D64FDD-F553-426B-938A-93343B494FD7}" srcOrd="1" destOrd="0" parTransId="{EE0F3387-BF97-468E-B90B-A84B2D26A914}" sibTransId="{0F240D69-5A39-48EB-AA84-427771F159B3}"/>
    <dgm:cxn modelId="{89EDED80-508E-4726-9C8C-5AD1D60F3E4E}" srcId="{E4B1E18F-3EDE-4A0B-80EB-8A617886A621}" destId="{18557A17-F675-4F08-B13C-D603BF4290D0}" srcOrd="2" destOrd="0" parTransId="{73339D65-0BB2-483C-A113-68267B8D135A}" sibTransId="{E8349F2A-7B16-47A7-A94C-EF1A1631E4C6}"/>
    <dgm:cxn modelId="{1F5A69FA-F6F5-4918-872C-4C1A96EFF66A}" type="presOf" srcId="{58FDDF39-2044-47F2-B255-6898C3858C96}" destId="{C6D9FF71-38F7-45FD-B128-097DACD86E41}" srcOrd="0" destOrd="0" presId="urn:microsoft.com/office/officeart/2005/8/layout/vProcess5"/>
    <dgm:cxn modelId="{BE324748-BF83-41EC-8954-F2DAD982BAF6}" type="presOf" srcId="{AF11E8D5-6A3B-4966-A4C8-A0C5EF8E665B}" destId="{5CF6A31F-E08E-4805-B8FB-3D80052C9D01}" srcOrd="0" destOrd="0" presId="urn:microsoft.com/office/officeart/2005/8/layout/vProcess5"/>
    <dgm:cxn modelId="{D4CDBE7C-3FEF-4468-9B5D-F763692DDACD}" type="presOf" srcId="{E8349F2A-7B16-47A7-A94C-EF1A1631E4C6}" destId="{ACB48E08-F6A5-4465-83E4-574EFE1A087E}" srcOrd="0" destOrd="0" presId="urn:microsoft.com/office/officeart/2005/8/layout/vProcess5"/>
    <dgm:cxn modelId="{7D41B38B-CD77-487D-A9F4-E99AFA465F57}" type="presOf" srcId="{C9D64FDD-F553-426B-938A-93343B494FD7}" destId="{F4DE642E-C92A-4EFA-9636-61B18B5BA2FB}" srcOrd="0" destOrd="0" presId="urn:microsoft.com/office/officeart/2005/8/layout/vProcess5"/>
    <dgm:cxn modelId="{4D0AE72D-985A-4D19-AC1A-BA9145A77C34}" type="presOf" srcId="{E4B1E18F-3EDE-4A0B-80EB-8A617886A621}" destId="{8B739EA2-6CC8-4CB9-8E84-A3E490E27097}" srcOrd="0" destOrd="0" presId="urn:microsoft.com/office/officeart/2005/8/layout/vProcess5"/>
    <dgm:cxn modelId="{98CBC138-9C25-48F1-BB6A-F39AF060BBC8}" type="presOf" srcId="{118221D8-A16D-4C3F-90DA-223AFED5BF25}" destId="{93866564-6136-45E9-A7D6-1A0B00F24C27}" srcOrd="0" destOrd="0" presId="urn:microsoft.com/office/officeart/2005/8/layout/vProcess5"/>
    <dgm:cxn modelId="{D3001C40-4AF6-416A-87DD-F36EE27E67A9}" type="presOf" srcId="{0F240D69-5A39-48EB-AA84-427771F159B3}" destId="{CC0191DD-2B8C-4988-9FAA-FCF0B145507D}" srcOrd="0" destOrd="0" presId="urn:microsoft.com/office/officeart/2005/8/layout/vProcess5"/>
    <dgm:cxn modelId="{9C37FA60-F75A-4925-A397-9C36A57D71A9}" type="presParOf" srcId="{8B739EA2-6CC8-4CB9-8E84-A3E490E27097}" destId="{92C9572A-DFCC-4249-8B85-4E44386C3914}" srcOrd="0" destOrd="0" presId="urn:microsoft.com/office/officeart/2005/8/layout/vProcess5"/>
    <dgm:cxn modelId="{2EE466BB-08AE-4F8E-B3E3-D11B745A56E2}" type="presParOf" srcId="{8B739EA2-6CC8-4CB9-8E84-A3E490E27097}" destId="{C6D9FF71-38F7-45FD-B128-097DACD86E41}" srcOrd="1" destOrd="0" presId="urn:microsoft.com/office/officeart/2005/8/layout/vProcess5"/>
    <dgm:cxn modelId="{5768BAA5-09A2-42BA-ADCE-ADC305698625}" type="presParOf" srcId="{8B739EA2-6CC8-4CB9-8E84-A3E490E27097}" destId="{F4DE642E-C92A-4EFA-9636-61B18B5BA2FB}" srcOrd="2" destOrd="0" presId="urn:microsoft.com/office/officeart/2005/8/layout/vProcess5"/>
    <dgm:cxn modelId="{EE4DBE22-3351-464D-A110-2CDA7EB0C248}" type="presParOf" srcId="{8B739EA2-6CC8-4CB9-8E84-A3E490E27097}" destId="{05CBEF64-0EC7-46B6-AB25-AE2E44609458}" srcOrd="3" destOrd="0" presId="urn:microsoft.com/office/officeart/2005/8/layout/vProcess5"/>
    <dgm:cxn modelId="{F9869F26-EB69-4106-AE6E-2C6DE63E64A7}" type="presParOf" srcId="{8B739EA2-6CC8-4CB9-8E84-A3E490E27097}" destId="{93866564-6136-45E9-A7D6-1A0B00F24C27}" srcOrd="4" destOrd="0" presId="urn:microsoft.com/office/officeart/2005/8/layout/vProcess5"/>
    <dgm:cxn modelId="{179ECC2C-8BBC-4320-A852-6B16F44CC617}" type="presParOf" srcId="{8B739EA2-6CC8-4CB9-8E84-A3E490E27097}" destId="{5CF6A31F-E08E-4805-B8FB-3D80052C9D01}" srcOrd="5" destOrd="0" presId="urn:microsoft.com/office/officeart/2005/8/layout/vProcess5"/>
    <dgm:cxn modelId="{324C5ABA-F262-4D94-9A3D-BA7A503FF14D}" type="presParOf" srcId="{8B739EA2-6CC8-4CB9-8E84-A3E490E27097}" destId="{CC0191DD-2B8C-4988-9FAA-FCF0B145507D}" srcOrd="6" destOrd="0" presId="urn:microsoft.com/office/officeart/2005/8/layout/vProcess5"/>
    <dgm:cxn modelId="{6C8AF5D2-B6D1-4CCF-8CFA-A41550DF0D39}" type="presParOf" srcId="{8B739EA2-6CC8-4CB9-8E84-A3E490E27097}" destId="{ACB48E08-F6A5-4465-83E4-574EFE1A087E}" srcOrd="7" destOrd="0" presId="urn:microsoft.com/office/officeart/2005/8/layout/vProcess5"/>
    <dgm:cxn modelId="{FBB1B1CF-329F-405F-B712-EC4CFECBC836}" type="presParOf" srcId="{8B739EA2-6CC8-4CB9-8E84-A3E490E27097}" destId="{CD24204E-97F5-41FF-A5F5-2C8217E18AE5}" srcOrd="8" destOrd="0" presId="urn:microsoft.com/office/officeart/2005/8/layout/vProcess5"/>
    <dgm:cxn modelId="{5A3375C6-AF86-40DF-A843-4F9C2699F239}" type="presParOf" srcId="{8B739EA2-6CC8-4CB9-8E84-A3E490E27097}" destId="{1687997D-6E5A-4281-928F-9676A98E71C5}" srcOrd="9" destOrd="0" presId="urn:microsoft.com/office/officeart/2005/8/layout/vProcess5"/>
    <dgm:cxn modelId="{15754954-F05C-498F-8825-CD4498162C40}" type="presParOf" srcId="{8B739EA2-6CC8-4CB9-8E84-A3E490E27097}" destId="{CCE0BF86-9E59-4359-AE0C-C6D16F2FE76B}" srcOrd="10" destOrd="0" presId="urn:microsoft.com/office/officeart/2005/8/layout/vProcess5"/>
    <dgm:cxn modelId="{977CC90E-3CCF-400C-A74A-FEC9B5CEED89}" type="presParOf" srcId="{8B739EA2-6CC8-4CB9-8E84-A3E490E27097}" destId="{EAB1A49D-597A-43E2-A90A-6292E7499D9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00E44AC-3573-478D-8DEA-AD51FB256E9A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520C482-A77A-4793-BA03-F06856DC4A31}">
      <dgm:prSet phldrT="[Текст]"/>
      <dgm:spPr/>
      <dgm:t>
        <a:bodyPr/>
        <a:lstStyle/>
        <a:p>
          <a:r>
            <a:rPr lang="uk-UA" i="0" dirty="0" smtClean="0"/>
            <a:t>1</a:t>
          </a:r>
          <a:endParaRPr lang="uk-UA" i="0" dirty="0"/>
        </a:p>
      </dgm:t>
    </dgm:pt>
    <dgm:pt modelId="{D085A7F8-0611-4C10-8B4E-44FAA65B64A1}" type="parTrans" cxnId="{5BE1D3B9-E637-4658-B55E-CC3C7BA6BBCF}">
      <dgm:prSet/>
      <dgm:spPr/>
      <dgm:t>
        <a:bodyPr/>
        <a:lstStyle/>
        <a:p>
          <a:endParaRPr lang="uk-UA"/>
        </a:p>
      </dgm:t>
    </dgm:pt>
    <dgm:pt modelId="{B2358734-A0F3-43CE-BDEF-DD858707463F}" type="sibTrans" cxnId="{5BE1D3B9-E637-4658-B55E-CC3C7BA6BBCF}">
      <dgm:prSet/>
      <dgm:spPr/>
      <dgm:t>
        <a:bodyPr/>
        <a:lstStyle/>
        <a:p>
          <a:endParaRPr lang="uk-UA"/>
        </a:p>
      </dgm:t>
    </dgm:pt>
    <dgm:pt modelId="{9A83BA62-63B8-4000-9B2A-74CADADCC7D1}">
      <dgm:prSet/>
      <dgm:spPr/>
      <dgm:t>
        <a:bodyPr/>
        <a:lstStyle/>
        <a:p>
          <a:r>
            <a:rPr lang="uk-UA" i="0" dirty="0" smtClean="0"/>
            <a:t>2</a:t>
          </a:r>
          <a:endParaRPr lang="uk-UA" i="0" dirty="0"/>
        </a:p>
      </dgm:t>
    </dgm:pt>
    <dgm:pt modelId="{B56968E0-29C5-42F3-BD11-51D61157CB2F}" type="parTrans" cxnId="{F2D3DC7E-FD09-4A1C-BDE6-119E2408CF17}">
      <dgm:prSet/>
      <dgm:spPr/>
      <dgm:t>
        <a:bodyPr/>
        <a:lstStyle/>
        <a:p>
          <a:endParaRPr lang="uk-UA"/>
        </a:p>
      </dgm:t>
    </dgm:pt>
    <dgm:pt modelId="{BAF71E92-7C04-4B24-B44A-E130A40309F1}" type="sibTrans" cxnId="{F2D3DC7E-FD09-4A1C-BDE6-119E2408CF17}">
      <dgm:prSet/>
      <dgm:spPr/>
      <dgm:t>
        <a:bodyPr/>
        <a:lstStyle/>
        <a:p>
          <a:endParaRPr lang="uk-UA"/>
        </a:p>
      </dgm:t>
    </dgm:pt>
    <dgm:pt modelId="{A83DC6F4-AE90-4047-8C4E-7B8D9711401D}">
      <dgm:prSet/>
      <dgm:spPr/>
      <dgm:t>
        <a:bodyPr/>
        <a:lstStyle/>
        <a:p>
          <a:r>
            <a:rPr lang="uk-UA" i="0" dirty="0" smtClean="0"/>
            <a:t>3</a:t>
          </a:r>
          <a:endParaRPr lang="uk-UA" i="0" dirty="0"/>
        </a:p>
      </dgm:t>
    </dgm:pt>
    <dgm:pt modelId="{C01FA458-97BC-483F-8A2D-DE422ECC0CE3}" type="parTrans" cxnId="{74DC6685-B1EC-4FA3-A223-89E023851D55}">
      <dgm:prSet/>
      <dgm:spPr/>
      <dgm:t>
        <a:bodyPr/>
        <a:lstStyle/>
        <a:p>
          <a:endParaRPr lang="uk-UA"/>
        </a:p>
      </dgm:t>
    </dgm:pt>
    <dgm:pt modelId="{6D3B8F14-5195-4505-B9E6-FB3E5396F25E}" type="sibTrans" cxnId="{74DC6685-B1EC-4FA3-A223-89E023851D55}">
      <dgm:prSet/>
      <dgm:spPr/>
      <dgm:t>
        <a:bodyPr/>
        <a:lstStyle/>
        <a:p>
          <a:endParaRPr lang="uk-UA"/>
        </a:p>
      </dgm:t>
    </dgm:pt>
    <dgm:pt modelId="{156EE26E-B2FF-4A1F-8261-698B9BF10E44}">
      <dgm:prSet/>
      <dgm:spPr/>
      <dgm:t>
        <a:bodyPr/>
        <a:lstStyle/>
        <a:p>
          <a:r>
            <a:rPr lang="uk-UA" i="0" dirty="0" smtClean="0"/>
            <a:t>4</a:t>
          </a:r>
          <a:endParaRPr lang="uk-UA" i="0" dirty="0"/>
        </a:p>
      </dgm:t>
    </dgm:pt>
    <dgm:pt modelId="{0D91B655-787E-4F7F-BBA2-F7F89C19F464}" type="parTrans" cxnId="{F1FDA628-C82F-4B4F-A710-110093DC897F}">
      <dgm:prSet/>
      <dgm:spPr/>
      <dgm:t>
        <a:bodyPr/>
        <a:lstStyle/>
        <a:p>
          <a:endParaRPr lang="uk-UA"/>
        </a:p>
      </dgm:t>
    </dgm:pt>
    <dgm:pt modelId="{CD3D8273-708C-4CFD-B5C0-82F73CFD8DA5}" type="sibTrans" cxnId="{F1FDA628-C82F-4B4F-A710-110093DC897F}">
      <dgm:prSet/>
      <dgm:spPr/>
      <dgm:t>
        <a:bodyPr/>
        <a:lstStyle/>
        <a:p>
          <a:endParaRPr lang="uk-UA"/>
        </a:p>
      </dgm:t>
    </dgm:pt>
    <dgm:pt modelId="{9B6A287D-B6BA-4A41-9C3D-7FEC29E800B0}">
      <dgm:prSet/>
      <dgm:spPr/>
      <dgm:t>
        <a:bodyPr/>
        <a:lstStyle/>
        <a:p>
          <a:r>
            <a:rPr lang="uk-UA" i="0" dirty="0" smtClean="0"/>
            <a:t>всі інші вимоги.</a:t>
          </a:r>
          <a:endParaRPr lang="uk-UA" i="0" dirty="0"/>
        </a:p>
      </dgm:t>
    </dgm:pt>
    <dgm:pt modelId="{7E208872-1E9C-4FF6-A425-DCA2F3E27692}" type="parTrans" cxnId="{D829ECD8-2DC8-4FFB-A8DF-D09E104E724A}">
      <dgm:prSet/>
      <dgm:spPr/>
      <dgm:t>
        <a:bodyPr/>
        <a:lstStyle/>
        <a:p>
          <a:endParaRPr lang="uk-UA"/>
        </a:p>
      </dgm:t>
    </dgm:pt>
    <dgm:pt modelId="{B3F2A996-29DE-4148-84AA-957C9AA2A91F}" type="sibTrans" cxnId="{D829ECD8-2DC8-4FFB-A8DF-D09E104E724A}">
      <dgm:prSet/>
      <dgm:spPr/>
      <dgm:t>
        <a:bodyPr/>
        <a:lstStyle/>
        <a:p>
          <a:endParaRPr lang="uk-UA"/>
        </a:p>
      </dgm:t>
    </dgm:pt>
    <dgm:pt modelId="{6E2FC49C-1BB5-4951-BA6B-450DD89C912D}">
      <dgm:prSet/>
      <dgm:spPr/>
      <dgm:t>
        <a:bodyPr/>
        <a:lstStyle/>
        <a:p>
          <a:r>
            <a:rPr lang="uk-UA" i="0" dirty="0" smtClean="0"/>
            <a:t>вимоги щодо податків, зборів (обов'язкових платежів); </a:t>
          </a:r>
          <a:endParaRPr lang="uk-UA" i="0" dirty="0"/>
        </a:p>
      </dgm:t>
    </dgm:pt>
    <dgm:pt modelId="{F0C852DE-672B-4C97-BAA7-E818A752AC79}" type="parTrans" cxnId="{31258D28-E1B9-4A96-81E2-049A78A975E9}">
      <dgm:prSet/>
      <dgm:spPr/>
      <dgm:t>
        <a:bodyPr/>
        <a:lstStyle/>
        <a:p>
          <a:endParaRPr lang="uk-UA"/>
        </a:p>
      </dgm:t>
    </dgm:pt>
    <dgm:pt modelId="{787CB65F-4010-40DB-87BD-6F4272C64B5E}" type="sibTrans" cxnId="{31258D28-E1B9-4A96-81E2-049A78A975E9}">
      <dgm:prSet/>
      <dgm:spPr/>
      <dgm:t>
        <a:bodyPr/>
        <a:lstStyle/>
        <a:p>
          <a:endParaRPr lang="uk-UA"/>
        </a:p>
      </dgm:t>
    </dgm:pt>
    <dgm:pt modelId="{8CB59E21-94C5-46DB-AD90-C126DF87172F}">
      <dgm:prSet/>
      <dgm:spPr/>
      <dgm:t>
        <a:bodyPr/>
        <a:lstStyle/>
        <a:p>
          <a:r>
            <a:rPr lang="uk-UA" i="0" dirty="0" smtClean="0"/>
            <a:t>вимоги  працівників, пов'язані з трудовими відносинами,  вимоги  автора  про  плату  за використання результату його інтелектуальної, творчої діяльності; </a:t>
          </a:r>
          <a:endParaRPr lang="uk-UA" i="0" dirty="0"/>
        </a:p>
      </dgm:t>
    </dgm:pt>
    <dgm:pt modelId="{CBA61519-DE8B-46DE-808F-32047C1C0546}" type="parTrans" cxnId="{B69094FA-0EAF-43FF-90BA-38FF0C34DA19}">
      <dgm:prSet/>
      <dgm:spPr/>
      <dgm:t>
        <a:bodyPr/>
        <a:lstStyle/>
        <a:p>
          <a:endParaRPr lang="uk-UA"/>
        </a:p>
      </dgm:t>
    </dgm:pt>
    <dgm:pt modelId="{4753925C-F087-42E3-99C1-0246342B6EB7}" type="sibTrans" cxnId="{B69094FA-0EAF-43FF-90BA-38FF0C34DA19}">
      <dgm:prSet/>
      <dgm:spPr/>
      <dgm:t>
        <a:bodyPr/>
        <a:lstStyle/>
        <a:p>
          <a:endParaRPr lang="uk-UA"/>
        </a:p>
      </dgm:t>
    </dgm:pt>
    <dgm:pt modelId="{20574BDF-D85F-43A7-805D-4D7F2B9A1CBA}">
      <dgm:prSet phldrT="[Текст]"/>
      <dgm:spPr/>
      <dgm:t>
        <a:bodyPr/>
        <a:lstStyle/>
        <a:p>
          <a:r>
            <a:rPr lang="uk-UA" i="0" dirty="0" smtClean="0"/>
            <a:t> вимоги щодо відшкодування шкоди,  завданої каліцтвом, іншим ушкодженням здоров'я або смертю, та вимоги кредиторів, забезпечені заставою чи іншим способом; </a:t>
          </a:r>
          <a:endParaRPr lang="uk-UA" i="0" dirty="0"/>
        </a:p>
      </dgm:t>
    </dgm:pt>
    <dgm:pt modelId="{599C6BDC-FC6E-42BE-A64C-FF3560DFF2A4}" type="parTrans" cxnId="{A70150BB-49F3-472F-8746-91B5E72B9EC2}">
      <dgm:prSet/>
      <dgm:spPr/>
      <dgm:t>
        <a:bodyPr/>
        <a:lstStyle/>
        <a:p>
          <a:endParaRPr lang="uk-UA"/>
        </a:p>
      </dgm:t>
    </dgm:pt>
    <dgm:pt modelId="{A807F69F-2783-4F63-9679-4BB77B866A1F}" type="sibTrans" cxnId="{A70150BB-49F3-472F-8746-91B5E72B9EC2}">
      <dgm:prSet/>
      <dgm:spPr/>
      <dgm:t>
        <a:bodyPr/>
        <a:lstStyle/>
        <a:p>
          <a:endParaRPr lang="uk-UA"/>
        </a:p>
      </dgm:t>
    </dgm:pt>
    <dgm:pt modelId="{42E0F6F6-E48E-419D-A4FB-80760E8592A1}" type="pres">
      <dgm:prSet presAssocID="{600E44AC-3573-478D-8DEA-AD51FB256E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4DD1E25-BFF4-4A91-B2FF-FA57FD91CA0E}" type="pres">
      <dgm:prSet presAssocID="{3520C482-A77A-4793-BA03-F06856DC4A31}" presName="composite" presStyleCnt="0"/>
      <dgm:spPr/>
    </dgm:pt>
    <dgm:pt modelId="{9AE20E85-E9CF-40E4-B4D0-A2020CC733D8}" type="pres">
      <dgm:prSet presAssocID="{3520C482-A77A-4793-BA03-F06856DC4A31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64B531A-D88B-42C9-A598-CFF3523EB1B3}" type="pres">
      <dgm:prSet presAssocID="{3520C482-A77A-4793-BA03-F06856DC4A31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160509D-608A-4200-BF55-7E7C6253BB85}" type="pres">
      <dgm:prSet presAssocID="{B2358734-A0F3-43CE-BDEF-DD858707463F}" presName="sp" presStyleCnt="0"/>
      <dgm:spPr/>
    </dgm:pt>
    <dgm:pt modelId="{D01088A5-B1C3-4952-B6BE-8F091ABED84C}" type="pres">
      <dgm:prSet presAssocID="{9A83BA62-63B8-4000-9B2A-74CADADCC7D1}" presName="composite" presStyleCnt="0"/>
      <dgm:spPr/>
    </dgm:pt>
    <dgm:pt modelId="{50ACDC2C-10F9-484A-908C-EE781682C3B7}" type="pres">
      <dgm:prSet presAssocID="{9A83BA62-63B8-4000-9B2A-74CADADCC7D1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548BBB-4329-49D1-BA7B-86604146F716}" type="pres">
      <dgm:prSet presAssocID="{9A83BA62-63B8-4000-9B2A-74CADADCC7D1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CBF4E18-46DA-41DC-9C4A-F27556099681}" type="pres">
      <dgm:prSet presAssocID="{BAF71E92-7C04-4B24-B44A-E130A40309F1}" presName="sp" presStyleCnt="0"/>
      <dgm:spPr/>
    </dgm:pt>
    <dgm:pt modelId="{4DA62636-8E89-4EF8-AEE7-7C4CE4C8BE76}" type="pres">
      <dgm:prSet presAssocID="{A83DC6F4-AE90-4047-8C4E-7B8D9711401D}" presName="composite" presStyleCnt="0"/>
      <dgm:spPr/>
    </dgm:pt>
    <dgm:pt modelId="{CABE5CA5-8497-49E1-9C6B-6862431919E8}" type="pres">
      <dgm:prSet presAssocID="{A83DC6F4-AE90-4047-8C4E-7B8D9711401D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80240FA-22EF-44E6-BFD7-1FFB79187584}" type="pres">
      <dgm:prSet presAssocID="{A83DC6F4-AE90-4047-8C4E-7B8D9711401D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45FFDBC-7B09-45AF-966A-1FFE36A091DB}" type="pres">
      <dgm:prSet presAssocID="{6D3B8F14-5195-4505-B9E6-FB3E5396F25E}" presName="sp" presStyleCnt="0"/>
      <dgm:spPr/>
    </dgm:pt>
    <dgm:pt modelId="{C18CE21E-AFE3-4198-896C-C3D48E79CE8B}" type="pres">
      <dgm:prSet presAssocID="{156EE26E-B2FF-4A1F-8261-698B9BF10E44}" presName="composite" presStyleCnt="0"/>
      <dgm:spPr/>
    </dgm:pt>
    <dgm:pt modelId="{7EDCE104-A577-4321-BD69-D29F52B436D6}" type="pres">
      <dgm:prSet presAssocID="{156EE26E-B2FF-4A1F-8261-698B9BF10E4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02064FE-2D9D-4EFC-B1CD-5F713BC024B3}" type="pres">
      <dgm:prSet presAssocID="{156EE26E-B2FF-4A1F-8261-698B9BF10E44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B70FE6BB-2BF2-460D-A1C3-B81A82100FC0}" type="presOf" srcId="{600E44AC-3573-478D-8DEA-AD51FB256E9A}" destId="{42E0F6F6-E48E-419D-A4FB-80760E8592A1}" srcOrd="0" destOrd="0" presId="urn:microsoft.com/office/officeart/2005/8/layout/chevron2"/>
    <dgm:cxn modelId="{B69094FA-0EAF-43FF-90BA-38FF0C34DA19}" srcId="{9A83BA62-63B8-4000-9B2A-74CADADCC7D1}" destId="{8CB59E21-94C5-46DB-AD90-C126DF87172F}" srcOrd="0" destOrd="0" parTransId="{CBA61519-DE8B-46DE-808F-32047C1C0546}" sibTransId="{4753925C-F087-42E3-99C1-0246342B6EB7}"/>
    <dgm:cxn modelId="{F1FDA628-C82F-4B4F-A710-110093DC897F}" srcId="{600E44AC-3573-478D-8DEA-AD51FB256E9A}" destId="{156EE26E-B2FF-4A1F-8261-698B9BF10E44}" srcOrd="3" destOrd="0" parTransId="{0D91B655-787E-4F7F-BBA2-F7F89C19F464}" sibTransId="{CD3D8273-708C-4CFD-B5C0-82F73CFD8DA5}"/>
    <dgm:cxn modelId="{D96B4C1B-9A27-4725-A2D2-8B3E015F236F}" type="presOf" srcId="{20574BDF-D85F-43A7-805D-4D7F2B9A1CBA}" destId="{364B531A-D88B-42C9-A598-CFF3523EB1B3}" srcOrd="0" destOrd="0" presId="urn:microsoft.com/office/officeart/2005/8/layout/chevron2"/>
    <dgm:cxn modelId="{FEC95333-A65B-4C59-92C8-16CB9E5EEB14}" type="presOf" srcId="{6E2FC49C-1BB5-4951-BA6B-450DD89C912D}" destId="{280240FA-22EF-44E6-BFD7-1FFB79187584}" srcOrd="0" destOrd="0" presId="urn:microsoft.com/office/officeart/2005/8/layout/chevron2"/>
    <dgm:cxn modelId="{31258D28-E1B9-4A96-81E2-049A78A975E9}" srcId="{A83DC6F4-AE90-4047-8C4E-7B8D9711401D}" destId="{6E2FC49C-1BB5-4951-BA6B-450DD89C912D}" srcOrd="0" destOrd="0" parTransId="{F0C852DE-672B-4C97-BAA7-E818A752AC79}" sibTransId="{787CB65F-4010-40DB-87BD-6F4272C64B5E}"/>
    <dgm:cxn modelId="{A70150BB-49F3-472F-8746-91B5E72B9EC2}" srcId="{3520C482-A77A-4793-BA03-F06856DC4A31}" destId="{20574BDF-D85F-43A7-805D-4D7F2B9A1CBA}" srcOrd="0" destOrd="0" parTransId="{599C6BDC-FC6E-42BE-A64C-FF3560DFF2A4}" sibTransId="{A807F69F-2783-4F63-9679-4BB77B866A1F}"/>
    <dgm:cxn modelId="{D829ECD8-2DC8-4FFB-A8DF-D09E104E724A}" srcId="{156EE26E-B2FF-4A1F-8261-698B9BF10E44}" destId="{9B6A287D-B6BA-4A41-9C3D-7FEC29E800B0}" srcOrd="0" destOrd="0" parTransId="{7E208872-1E9C-4FF6-A425-DCA2F3E27692}" sibTransId="{B3F2A996-29DE-4148-84AA-957C9AA2A91F}"/>
    <dgm:cxn modelId="{B27BA714-F703-43A7-B455-BCA363A17441}" type="presOf" srcId="{8CB59E21-94C5-46DB-AD90-C126DF87172F}" destId="{21548BBB-4329-49D1-BA7B-86604146F716}" srcOrd="0" destOrd="0" presId="urn:microsoft.com/office/officeart/2005/8/layout/chevron2"/>
    <dgm:cxn modelId="{4039E382-916C-4DDD-B20F-23752F389FDB}" type="presOf" srcId="{9B6A287D-B6BA-4A41-9C3D-7FEC29E800B0}" destId="{F02064FE-2D9D-4EFC-B1CD-5F713BC024B3}" srcOrd="0" destOrd="0" presId="urn:microsoft.com/office/officeart/2005/8/layout/chevron2"/>
    <dgm:cxn modelId="{33771006-CD0D-422A-98FD-77D16F09AEF5}" type="presOf" srcId="{9A83BA62-63B8-4000-9B2A-74CADADCC7D1}" destId="{50ACDC2C-10F9-484A-908C-EE781682C3B7}" srcOrd="0" destOrd="0" presId="urn:microsoft.com/office/officeart/2005/8/layout/chevron2"/>
    <dgm:cxn modelId="{F2D3DC7E-FD09-4A1C-BDE6-119E2408CF17}" srcId="{600E44AC-3573-478D-8DEA-AD51FB256E9A}" destId="{9A83BA62-63B8-4000-9B2A-74CADADCC7D1}" srcOrd="1" destOrd="0" parTransId="{B56968E0-29C5-42F3-BD11-51D61157CB2F}" sibTransId="{BAF71E92-7C04-4B24-B44A-E130A40309F1}"/>
    <dgm:cxn modelId="{5BE1D3B9-E637-4658-B55E-CC3C7BA6BBCF}" srcId="{600E44AC-3573-478D-8DEA-AD51FB256E9A}" destId="{3520C482-A77A-4793-BA03-F06856DC4A31}" srcOrd="0" destOrd="0" parTransId="{D085A7F8-0611-4C10-8B4E-44FAA65B64A1}" sibTransId="{B2358734-A0F3-43CE-BDEF-DD858707463F}"/>
    <dgm:cxn modelId="{74DC6685-B1EC-4FA3-A223-89E023851D55}" srcId="{600E44AC-3573-478D-8DEA-AD51FB256E9A}" destId="{A83DC6F4-AE90-4047-8C4E-7B8D9711401D}" srcOrd="2" destOrd="0" parTransId="{C01FA458-97BC-483F-8A2D-DE422ECC0CE3}" sibTransId="{6D3B8F14-5195-4505-B9E6-FB3E5396F25E}"/>
    <dgm:cxn modelId="{A39AA79B-439B-42EE-8287-552F8152CD14}" type="presOf" srcId="{3520C482-A77A-4793-BA03-F06856DC4A31}" destId="{9AE20E85-E9CF-40E4-B4D0-A2020CC733D8}" srcOrd="0" destOrd="0" presId="urn:microsoft.com/office/officeart/2005/8/layout/chevron2"/>
    <dgm:cxn modelId="{FBDB3912-B27F-4361-821C-24081CC7FC55}" type="presOf" srcId="{156EE26E-B2FF-4A1F-8261-698B9BF10E44}" destId="{7EDCE104-A577-4321-BD69-D29F52B436D6}" srcOrd="0" destOrd="0" presId="urn:microsoft.com/office/officeart/2005/8/layout/chevron2"/>
    <dgm:cxn modelId="{CF738C41-9FBE-4274-9691-29BA50B89119}" type="presOf" srcId="{A83DC6F4-AE90-4047-8C4E-7B8D9711401D}" destId="{CABE5CA5-8497-49E1-9C6B-6862431919E8}" srcOrd="0" destOrd="0" presId="urn:microsoft.com/office/officeart/2005/8/layout/chevron2"/>
    <dgm:cxn modelId="{AF6F88C4-175C-4210-A10C-F914D0EF9679}" type="presParOf" srcId="{42E0F6F6-E48E-419D-A4FB-80760E8592A1}" destId="{C4DD1E25-BFF4-4A91-B2FF-FA57FD91CA0E}" srcOrd="0" destOrd="0" presId="urn:microsoft.com/office/officeart/2005/8/layout/chevron2"/>
    <dgm:cxn modelId="{6C446A8A-9A49-4817-811B-4B37C3089AE5}" type="presParOf" srcId="{C4DD1E25-BFF4-4A91-B2FF-FA57FD91CA0E}" destId="{9AE20E85-E9CF-40E4-B4D0-A2020CC733D8}" srcOrd="0" destOrd="0" presId="urn:microsoft.com/office/officeart/2005/8/layout/chevron2"/>
    <dgm:cxn modelId="{C55CF703-FC95-4237-8B48-8AF8FBCF09A5}" type="presParOf" srcId="{C4DD1E25-BFF4-4A91-B2FF-FA57FD91CA0E}" destId="{364B531A-D88B-42C9-A598-CFF3523EB1B3}" srcOrd="1" destOrd="0" presId="urn:microsoft.com/office/officeart/2005/8/layout/chevron2"/>
    <dgm:cxn modelId="{F6BEB7EA-C910-4CE1-ACF9-8A2FDFFBA0A0}" type="presParOf" srcId="{42E0F6F6-E48E-419D-A4FB-80760E8592A1}" destId="{3160509D-608A-4200-BF55-7E7C6253BB85}" srcOrd="1" destOrd="0" presId="urn:microsoft.com/office/officeart/2005/8/layout/chevron2"/>
    <dgm:cxn modelId="{75D53611-3D36-4971-A8D7-2BABEAE43BCB}" type="presParOf" srcId="{42E0F6F6-E48E-419D-A4FB-80760E8592A1}" destId="{D01088A5-B1C3-4952-B6BE-8F091ABED84C}" srcOrd="2" destOrd="0" presId="urn:microsoft.com/office/officeart/2005/8/layout/chevron2"/>
    <dgm:cxn modelId="{96B0BC46-230A-4D70-A21F-9B1EDAB5228F}" type="presParOf" srcId="{D01088A5-B1C3-4952-B6BE-8F091ABED84C}" destId="{50ACDC2C-10F9-484A-908C-EE781682C3B7}" srcOrd="0" destOrd="0" presId="urn:microsoft.com/office/officeart/2005/8/layout/chevron2"/>
    <dgm:cxn modelId="{32981D71-206B-4C17-906E-3E5FE48A0AA4}" type="presParOf" srcId="{D01088A5-B1C3-4952-B6BE-8F091ABED84C}" destId="{21548BBB-4329-49D1-BA7B-86604146F716}" srcOrd="1" destOrd="0" presId="urn:microsoft.com/office/officeart/2005/8/layout/chevron2"/>
    <dgm:cxn modelId="{ACECB3D5-0FEF-4CA4-9767-3F5683DD8AA1}" type="presParOf" srcId="{42E0F6F6-E48E-419D-A4FB-80760E8592A1}" destId="{8CBF4E18-46DA-41DC-9C4A-F27556099681}" srcOrd="3" destOrd="0" presId="urn:microsoft.com/office/officeart/2005/8/layout/chevron2"/>
    <dgm:cxn modelId="{D26EBF8C-87F9-449B-9E9C-2B295EDDD911}" type="presParOf" srcId="{42E0F6F6-E48E-419D-A4FB-80760E8592A1}" destId="{4DA62636-8E89-4EF8-AEE7-7C4CE4C8BE76}" srcOrd="4" destOrd="0" presId="urn:microsoft.com/office/officeart/2005/8/layout/chevron2"/>
    <dgm:cxn modelId="{20BC8CA9-9370-413E-AF50-7697657425B7}" type="presParOf" srcId="{4DA62636-8E89-4EF8-AEE7-7C4CE4C8BE76}" destId="{CABE5CA5-8497-49E1-9C6B-6862431919E8}" srcOrd="0" destOrd="0" presId="urn:microsoft.com/office/officeart/2005/8/layout/chevron2"/>
    <dgm:cxn modelId="{2057251E-38F7-4941-B775-27080C4E5705}" type="presParOf" srcId="{4DA62636-8E89-4EF8-AEE7-7C4CE4C8BE76}" destId="{280240FA-22EF-44E6-BFD7-1FFB79187584}" srcOrd="1" destOrd="0" presId="urn:microsoft.com/office/officeart/2005/8/layout/chevron2"/>
    <dgm:cxn modelId="{E36E28A7-788E-4AC9-9711-13766333B345}" type="presParOf" srcId="{42E0F6F6-E48E-419D-A4FB-80760E8592A1}" destId="{F45FFDBC-7B09-45AF-966A-1FFE36A091DB}" srcOrd="5" destOrd="0" presId="urn:microsoft.com/office/officeart/2005/8/layout/chevron2"/>
    <dgm:cxn modelId="{23BAEC0C-CF9C-4F68-8B31-3CEA58DD1A94}" type="presParOf" srcId="{42E0F6F6-E48E-419D-A4FB-80760E8592A1}" destId="{C18CE21E-AFE3-4198-896C-C3D48E79CE8B}" srcOrd="6" destOrd="0" presId="urn:microsoft.com/office/officeart/2005/8/layout/chevron2"/>
    <dgm:cxn modelId="{50931B2A-A8E7-493A-AAD3-44D039AF4B79}" type="presParOf" srcId="{C18CE21E-AFE3-4198-896C-C3D48E79CE8B}" destId="{7EDCE104-A577-4321-BD69-D29F52B436D6}" srcOrd="0" destOrd="0" presId="urn:microsoft.com/office/officeart/2005/8/layout/chevron2"/>
    <dgm:cxn modelId="{62F9A2EF-24B6-44D7-91CF-DBDA2C490052}" type="presParOf" srcId="{C18CE21E-AFE3-4198-896C-C3D48E79CE8B}" destId="{F02064FE-2D9D-4EFC-B1CD-5F713BC024B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02.02.2017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40060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План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Поняття учасника господарських правовідносин та суб'єкта господарювання.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Утворення суб'єкта господарювання.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Припинення суб'єкта господарювання.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Фізична особа-підприємець.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08112"/>
          </a:xfrm>
        </p:spPr>
        <p:txBody>
          <a:bodyPr>
            <a:no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2. Суб'єкти господарського права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5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24744"/>
            <a:ext cx="8928992" cy="5616624"/>
          </a:xfrm>
        </p:spPr>
        <p:txBody>
          <a:bodyPr/>
          <a:lstStyle/>
          <a:p>
            <a:pPr algn="just"/>
            <a:r>
              <a:rPr lang="uk-UA" dirty="0" smtClean="0"/>
              <a:t>заснування нової господарської організації;</a:t>
            </a:r>
          </a:p>
          <a:p>
            <a:pPr algn="just"/>
            <a:r>
              <a:rPr lang="uk-UA" dirty="0" smtClean="0"/>
              <a:t>злиття;</a:t>
            </a:r>
          </a:p>
          <a:p>
            <a:pPr algn="just"/>
            <a:r>
              <a:rPr lang="uk-UA" dirty="0" smtClean="0"/>
              <a:t>приєднання;</a:t>
            </a:r>
          </a:p>
          <a:p>
            <a:pPr algn="just"/>
            <a:r>
              <a:rPr lang="uk-UA" dirty="0" smtClean="0"/>
              <a:t>виділ, в т.ч. примусовий;</a:t>
            </a:r>
          </a:p>
          <a:p>
            <a:pPr algn="just"/>
            <a:r>
              <a:rPr lang="uk-UA" dirty="0" smtClean="0"/>
              <a:t>поділ, в т.ч. примусовий;</a:t>
            </a:r>
          </a:p>
          <a:p>
            <a:pPr algn="just"/>
            <a:r>
              <a:rPr lang="uk-UA" dirty="0" smtClean="0"/>
              <a:t>перетворення.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Способи утворення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340750"/>
              </p:ext>
            </p:extLst>
          </p:nvPr>
        </p:nvGraphicFramePr>
        <p:xfrm>
          <a:off x="107950" y="476672"/>
          <a:ext cx="8928100" cy="62654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Етапи утворення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63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400600"/>
          </a:xfrm>
        </p:spPr>
        <p:txBody>
          <a:bodyPr/>
          <a:lstStyle/>
          <a:p>
            <a:pPr lvl="0"/>
            <a:r>
              <a:rPr lang="ru-RU" dirty="0" err="1"/>
              <a:t>обрання</a:t>
            </a:r>
            <a:r>
              <a:rPr lang="ru-RU" dirty="0"/>
              <a:t> </a:t>
            </a:r>
            <a:r>
              <a:rPr lang="ru-RU" dirty="0" err="1"/>
              <a:t>органiзацiйної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; </a:t>
            </a:r>
            <a:endParaRPr lang="uk-UA" dirty="0"/>
          </a:p>
          <a:p>
            <a:pPr lvl="0"/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цiлей</a:t>
            </a:r>
            <a:r>
              <a:rPr lang="ru-RU" dirty="0"/>
              <a:t> i предмета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дiяльностi</a:t>
            </a:r>
            <a:r>
              <a:rPr lang="ru-RU" dirty="0"/>
              <a:t>; </a:t>
            </a:r>
            <a:endParaRPr lang="uk-UA" dirty="0"/>
          </a:p>
          <a:p>
            <a:pPr lvl="0"/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рiшення</a:t>
            </a:r>
            <a:r>
              <a:rPr lang="ru-RU" dirty="0"/>
              <a:t> про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; </a:t>
            </a:r>
            <a:endParaRPr lang="uk-UA" dirty="0"/>
          </a:p>
          <a:p>
            <a:pPr lvl="0"/>
            <a:r>
              <a:rPr lang="ru-RU" dirty="0" err="1"/>
              <a:t>затвердження</a:t>
            </a:r>
            <a:r>
              <a:rPr lang="ru-RU" dirty="0"/>
              <a:t> в </a:t>
            </a:r>
            <a:r>
              <a:rPr lang="ru-RU" dirty="0" err="1"/>
              <a:t>установленому</a:t>
            </a:r>
            <a:r>
              <a:rPr lang="ru-RU" dirty="0"/>
              <a:t> порядку статуту; </a:t>
            </a:r>
            <a:endParaRPr lang="uk-UA" dirty="0"/>
          </a:p>
          <a:p>
            <a:pPr lvl="0"/>
            <a:r>
              <a:rPr lang="ru-RU" dirty="0" smtClean="0"/>
              <a:t>передача </a:t>
            </a:r>
            <a:r>
              <a:rPr lang="ru-RU" dirty="0" err="1"/>
              <a:t>безоплатно</a:t>
            </a:r>
            <a:r>
              <a:rPr lang="ru-RU" dirty="0"/>
              <a:t> на баланс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фондiв</a:t>
            </a:r>
            <a:r>
              <a:rPr lang="ru-RU" dirty="0"/>
              <a:t> та </a:t>
            </a:r>
            <a:r>
              <a:rPr lang="ru-RU" dirty="0" err="1"/>
              <a:t>обiгових</a:t>
            </a:r>
            <a:r>
              <a:rPr lang="ru-RU" dirty="0"/>
              <a:t> </a:t>
            </a:r>
            <a:r>
              <a:rPr lang="ru-RU" dirty="0" err="1"/>
              <a:t>коштiв</a:t>
            </a:r>
            <a:r>
              <a:rPr lang="ru-RU" dirty="0"/>
              <a:t>; </a:t>
            </a:r>
            <a:endParaRPr lang="uk-UA" dirty="0"/>
          </a:p>
          <a:p>
            <a:pPr lvl="0"/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органiв</a:t>
            </a:r>
            <a:r>
              <a:rPr lang="ru-RU" dirty="0"/>
              <a:t> </a:t>
            </a:r>
            <a:r>
              <a:rPr lang="ru-RU" dirty="0" err="1"/>
              <a:t>управлiння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у </a:t>
            </a:r>
            <a:r>
              <a:rPr lang="ru-RU" dirty="0" err="1"/>
              <a:t>статутi</a:t>
            </a:r>
            <a:r>
              <a:rPr lang="ru-RU" dirty="0"/>
              <a:t> меж </a:t>
            </a:r>
            <a:r>
              <a:rPr lang="ru-RU" dirty="0" err="1"/>
              <a:t>їхнiх</a:t>
            </a:r>
            <a:r>
              <a:rPr lang="ru-RU" dirty="0"/>
              <a:t>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8012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Повноваження засновників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У</a:t>
            </a:r>
            <a:r>
              <a:rPr lang="ru-RU" b="1" dirty="0" err="1" smtClean="0"/>
              <a:t>становчі</a:t>
            </a:r>
            <a:r>
              <a:rPr lang="ru-RU" b="1" dirty="0" smtClean="0"/>
              <a:t> </a:t>
            </a:r>
            <a:r>
              <a:rPr lang="ru-RU" b="1" dirty="0" err="1" smtClean="0"/>
              <a:t>документи</a:t>
            </a:r>
            <a:r>
              <a:rPr lang="ru-RU" b="1" dirty="0" smtClean="0"/>
              <a:t> </a:t>
            </a:r>
            <a:r>
              <a:rPr lang="ru-RU" b="1" dirty="0" err="1"/>
              <a:t>суб'єкта</a:t>
            </a:r>
            <a:r>
              <a:rPr lang="ru-RU" b="1" dirty="0"/>
              <a:t> </a:t>
            </a:r>
            <a:r>
              <a:rPr lang="ru-RU" b="1" dirty="0" err="1"/>
              <a:t>господарювання</a:t>
            </a:r>
            <a:r>
              <a:rPr lang="ru-RU" b="1" dirty="0"/>
              <a:t> </a:t>
            </a:r>
            <a:r>
              <a:rPr lang="ru-RU" b="1" dirty="0" smtClean="0"/>
              <a:t>-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/>
              <a:t>рішення</a:t>
            </a:r>
            <a:r>
              <a:rPr lang="ru-RU" dirty="0"/>
              <a:t> про  </a:t>
            </a:r>
            <a:r>
              <a:rPr lang="ru-RU" dirty="0" err="1"/>
              <a:t>його</a:t>
            </a:r>
            <a:r>
              <a:rPr lang="ru-RU" dirty="0"/>
              <a:t>  </a:t>
            </a:r>
            <a:r>
              <a:rPr lang="ru-RU" dirty="0" err="1"/>
              <a:t>утворення</a:t>
            </a:r>
            <a:r>
              <a:rPr lang="ru-RU" dirty="0"/>
              <a:t>  </a:t>
            </a:r>
            <a:r>
              <a:rPr lang="ru-RU" dirty="0" err="1"/>
              <a:t>або</a:t>
            </a:r>
            <a:r>
              <a:rPr lang="ru-RU" dirty="0"/>
              <a:t>  </a:t>
            </a:r>
            <a:r>
              <a:rPr lang="ru-RU" dirty="0" err="1"/>
              <a:t>засновницький</a:t>
            </a:r>
            <a:r>
              <a:rPr lang="ru-RU" dirty="0"/>
              <a:t>  </a:t>
            </a:r>
            <a:r>
              <a:rPr lang="ru-RU" dirty="0" err="1"/>
              <a:t>договір</a:t>
            </a:r>
            <a:r>
              <a:rPr lang="ru-RU" dirty="0"/>
              <a:t>,  а 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законом, статут (</a:t>
            </a:r>
            <a:r>
              <a:rPr lang="ru-RU" dirty="0" err="1"/>
              <a:t>положення</a:t>
            </a:r>
            <a:r>
              <a:rPr lang="ru-RU" dirty="0"/>
              <a:t>) </a:t>
            </a:r>
            <a:r>
              <a:rPr lang="ru-RU" dirty="0" err="1"/>
              <a:t>суб'єкта</a:t>
            </a:r>
            <a:r>
              <a:rPr lang="ru-RU" dirty="0"/>
              <a:t> </a:t>
            </a:r>
            <a:r>
              <a:rPr lang="ru-RU" dirty="0" err="1" smtClean="0"/>
              <a:t>господарювання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/>
          <a:lstStyle/>
          <a:p>
            <a:pPr algn="just"/>
            <a:r>
              <a:rPr lang="uk-UA" dirty="0"/>
              <a:t>найменування суб'єкта господарювання,</a:t>
            </a:r>
          </a:p>
          <a:p>
            <a:pPr algn="just"/>
            <a:r>
              <a:rPr lang="uk-UA" dirty="0"/>
              <a:t>мета і предмет господарської діяльності,  </a:t>
            </a:r>
          </a:p>
          <a:p>
            <a:pPr algn="just"/>
            <a:r>
              <a:rPr lang="uk-UA" dirty="0"/>
              <a:t>склад  і компетенція його органів управління,</a:t>
            </a:r>
          </a:p>
          <a:p>
            <a:pPr algn="just"/>
            <a:r>
              <a:rPr lang="uk-UA" dirty="0"/>
              <a:t>порядок прийняття   ними   рішень, </a:t>
            </a:r>
          </a:p>
          <a:p>
            <a:pPr algn="just"/>
            <a:r>
              <a:rPr lang="uk-UA" dirty="0"/>
              <a:t>порядок  формування  майна,  розподілу прибутків та збитків,</a:t>
            </a:r>
          </a:p>
          <a:p>
            <a:pPr algn="just"/>
            <a:r>
              <a:rPr lang="uk-UA" dirty="0"/>
              <a:t>умови його реорганізації та </a:t>
            </a:r>
            <a:r>
              <a:rPr lang="uk-UA" dirty="0" smtClean="0"/>
              <a:t>ліквідації.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Зміст установчих документів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8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Державна реєстрація</a:t>
            </a:r>
            <a:r>
              <a:rPr lang="uk-UA" dirty="0"/>
              <a:t> юридичних осіб та фізичних осіб - підприємців - засвідчення факту створення або припинення юридичної особи, засвідчення факту набуття або позбавлення статусу підприємця фізичною особою, а також вчинення інших реєстраційних дій шляхом внесення відповідних записів до Єдиного державного </a:t>
            </a:r>
            <a:r>
              <a:rPr lang="uk-UA" dirty="0" smtClean="0"/>
              <a:t>реєстру.</a:t>
            </a:r>
            <a:endParaRPr lang="uk-UA" dirty="0"/>
          </a:p>
          <a:p>
            <a:pPr algn="just">
              <a:buNone/>
            </a:pPr>
            <a:r>
              <a:rPr lang="uk-UA" b="1" dirty="0"/>
              <a:t>Єдиний державний реєстр</a:t>
            </a:r>
            <a:r>
              <a:rPr lang="uk-UA" dirty="0"/>
              <a:t> юридичних осіб та фізичних осіб - підприємців - автоматизована система збирання, накопичення, захисту, обліку та надання інформації про юридичних осіб та фізичних осіб </a:t>
            </a:r>
            <a:r>
              <a:rPr lang="uk-UA" dirty="0" smtClean="0"/>
              <a:t>– підприємців.</a:t>
            </a:r>
            <a:endParaRPr lang="uk-UA" dirty="0"/>
          </a:p>
          <a:p>
            <a:pPr algn="just">
              <a:buNone/>
            </a:pP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Етапи державної реєстрації </a:t>
            </a:r>
            <a:r>
              <a:rPr lang="uk-UA" sz="3200" b="1" dirty="0" err="1" smtClean="0">
                <a:solidFill>
                  <a:schemeClr val="tx1"/>
                </a:solidFill>
              </a:rPr>
              <a:t>субєкта</a:t>
            </a:r>
            <a:r>
              <a:rPr lang="uk-UA" sz="3200" b="1" dirty="0" smtClean="0">
                <a:solidFill>
                  <a:schemeClr val="tx1"/>
                </a:solidFill>
              </a:rPr>
              <a:t> господарювання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67372"/>
              </p:ext>
            </p:extLst>
          </p:nvPr>
        </p:nvGraphicFramePr>
        <p:xfrm>
          <a:off x="107950" y="1124744"/>
          <a:ext cx="8928100" cy="5617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/>
          <a:lstStyle/>
          <a:p>
            <a:pPr algn="just"/>
            <a:r>
              <a:rPr lang="uk-UA" dirty="0"/>
              <a:t>заповнена реєстраційна картка на проведення державної реєстрації юридичної особи;</a:t>
            </a:r>
          </a:p>
          <a:p>
            <a:pPr algn="just"/>
            <a:r>
              <a:rPr lang="uk-UA" dirty="0"/>
              <a:t>примірник оригіналу рішення засновників або уповноваженого ними органу про створення юридичної особи;</a:t>
            </a:r>
          </a:p>
          <a:p>
            <a:pPr algn="just"/>
            <a:r>
              <a:rPr lang="uk-UA" dirty="0"/>
              <a:t>два примірники установчих документів,</a:t>
            </a:r>
          </a:p>
          <a:p>
            <a:pPr algn="just"/>
            <a:r>
              <a:rPr lang="uk-UA" dirty="0"/>
              <a:t>документ, що засвідчує внесення реєстраційного збору за проведення державної реєстрації юридичної особи.</a:t>
            </a:r>
          </a:p>
          <a:p>
            <a:pPr algn="just"/>
            <a:r>
              <a:rPr lang="uk-UA" dirty="0"/>
              <a:t>інформація з документами, що підтверджують структуру власності засновників - юридичних осіб, яка дає змогу встановити фізичних осіб - власників істотної участі цих юридичних осіб.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Документи, що подаються для реєстрації суб'єкта господарювання – юридичної особи: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 err="1"/>
              <a:t>заповнена</a:t>
            </a:r>
            <a:r>
              <a:rPr lang="ru-RU" dirty="0"/>
              <a:t> </a:t>
            </a:r>
            <a:r>
              <a:rPr lang="ru-RU" dirty="0" err="1"/>
              <a:t>реєстраційна</a:t>
            </a:r>
            <a:r>
              <a:rPr lang="ru-RU" dirty="0"/>
              <a:t> </a:t>
            </a:r>
            <a:r>
              <a:rPr lang="ru-RU" dirty="0" err="1"/>
              <a:t>картка</a:t>
            </a:r>
            <a:r>
              <a:rPr lang="ru-RU" dirty="0"/>
              <a:t> на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- </a:t>
            </a:r>
            <a:r>
              <a:rPr lang="ru-RU" dirty="0" err="1"/>
              <a:t>підприємця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 err="1"/>
              <a:t>копія</a:t>
            </a:r>
            <a:r>
              <a:rPr lang="ru-RU" dirty="0"/>
              <a:t> документа,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засвідчує</a:t>
            </a:r>
            <a:r>
              <a:rPr lang="ru-RU" dirty="0"/>
              <a:t> </a:t>
            </a:r>
            <a:r>
              <a:rPr lang="ru-RU" dirty="0" err="1"/>
              <a:t>реєстрацію</a:t>
            </a:r>
            <a:r>
              <a:rPr lang="ru-RU" dirty="0"/>
              <a:t> у Державному </a:t>
            </a:r>
            <a:r>
              <a:rPr lang="ru-RU" dirty="0" err="1"/>
              <a:t>реєстрі</a:t>
            </a:r>
            <a:r>
              <a:rPr lang="ru-RU" dirty="0"/>
              <a:t>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- </a:t>
            </a:r>
            <a:r>
              <a:rPr lang="ru-RU" dirty="0" err="1"/>
              <a:t>платників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/>
              <a:t>документ,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підтверджує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реєстраційного</a:t>
            </a:r>
            <a:r>
              <a:rPr lang="ru-RU" dirty="0"/>
              <a:t> </a:t>
            </a:r>
            <a:r>
              <a:rPr lang="ru-RU" dirty="0" err="1"/>
              <a:t>збору</a:t>
            </a:r>
            <a:r>
              <a:rPr lang="ru-RU" dirty="0"/>
              <a:t> за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- </a:t>
            </a:r>
            <a:r>
              <a:rPr lang="ru-RU" dirty="0" err="1"/>
              <a:t>підприємця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 err="1"/>
              <a:t>нотаріально</a:t>
            </a:r>
            <a:r>
              <a:rPr lang="ru-RU" dirty="0"/>
              <a:t> </a:t>
            </a:r>
            <a:r>
              <a:rPr lang="ru-RU" dirty="0" err="1"/>
              <a:t>посвідчена</a:t>
            </a:r>
            <a:r>
              <a:rPr lang="ru-RU" dirty="0"/>
              <a:t> </a:t>
            </a:r>
            <a:r>
              <a:rPr lang="ru-RU" dirty="0" err="1"/>
              <a:t>письмова</a:t>
            </a:r>
            <a:r>
              <a:rPr lang="ru-RU" dirty="0"/>
              <a:t> </a:t>
            </a:r>
            <a:r>
              <a:rPr lang="ru-RU" dirty="0" err="1"/>
              <a:t>згода</a:t>
            </a:r>
            <a:r>
              <a:rPr lang="ru-RU" dirty="0"/>
              <a:t> </a:t>
            </a:r>
            <a:r>
              <a:rPr lang="ru-RU" dirty="0" err="1"/>
              <a:t>батьків</a:t>
            </a:r>
            <a:r>
              <a:rPr lang="ru-RU" dirty="0"/>
              <a:t> (</a:t>
            </a:r>
            <a:r>
              <a:rPr lang="ru-RU" dirty="0" err="1"/>
              <a:t>усиновлювачів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піклувальника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органу </a:t>
            </a:r>
            <a:r>
              <a:rPr lang="ru-RU" dirty="0" err="1"/>
              <a:t>опіки</a:t>
            </a:r>
            <a:r>
              <a:rPr lang="ru-RU" dirty="0"/>
              <a:t> та </a:t>
            </a:r>
            <a:r>
              <a:rPr lang="ru-RU" dirty="0" err="1"/>
              <a:t>піклування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заявником</a:t>
            </a:r>
            <a:r>
              <a:rPr lang="ru-RU" dirty="0"/>
              <a:t> є </a:t>
            </a:r>
            <a:r>
              <a:rPr lang="ru-RU" dirty="0" err="1"/>
              <a:t>фізична</a:t>
            </a:r>
            <a:r>
              <a:rPr lang="ru-RU" dirty="0"/>
              <a:t> особа, яка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шістнадцяти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і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займатися</a:t>
            </a:r>
            <a:r>
              <a:rPr lang="ru-RU" dirty="0"/>
              <a:t> </a:t>
            </a:r>
            <a:r>
              <a:rPr lang="ru-RU" dirty="0" err="1"/>
              <a:t>підприємницькою</a:t>
            </a:r>
            <a:r>
              <a:rPr lang="ru-RU" dirty="0"/>
              <a:t> </a:t>
            </a:r>
            <a:r>
              <a:rPr lang="ru-RU" dirty="0" err="1" smtClean="0"/>
              <a:t>діяльністю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Документи, що подаються для реєстрації фізичної особи - підприємця: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495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 smtClean="0"/>
              <a:t>виписка </a:t>
            </a:r>
            <a:r>
              <a:rPr lang="uk-UA" dirty="0"/>
              <a:t>з Єдиного державного реєстру;</a:t>
            </a:r>
          </a:p>
          <a:p>
            <a:pPr algn="just"/>
            <a:r>
              <a:rPr lang="uk-UA" dirty="0" smtClean="0"/>
              <a:t>витяг </a:t>
            </a:r>
            <a:r>
              <a:rPr lang="uk-UA" dirty="0"/>
              <a:t>з Єдиного державного реєстру ;</a:t>
            </a:r>
          </a:p>
          <a:p>
            <a:pPr algn="just"/>
            <a:r>
              <a:rPr lang="uk-UA" dirty="0" smtClean="0"/>
              <a:t>довідка </a:t>
            </a:r>
            <a:r>
              <a:rPr lang="uk-UA" dirty="0"/>
              <a:t>про наявність або відсутність в Єдиному державному реєстрі інформації, яка запитується;</a:t>
            </a:r>
          </a:p>
          <a:p>
            <a:pPr algn="just"/>
            <a:r>
              <a:rPr lang="uk-UA" dirty="0" smtClean="0"/>
              <a:t>база </a:t>
            </a:r>
            <a:r>
              <a:rPr lang="uk-UA" dirty="0"/>
              <a:t>даних (сукупність інформації Єдиного державного реєстру в електронному вигляді) для цілей бюро кредитних історій;</a:t>
            </a:r>
          </a:p>
          <a:p>
            <a:pPr algn="just"/>
            <a:r>
              <a:rPr lang="uk-UA" dirty="0" smtClean="0"/>
              <a:t>дані </a:t>
            </a:r>
            <a:r>
              <a:rPr lang="uk-UA" dirty="0"/>
              <a:t>в електронному вигляді для органів державної влади у зв’язку із здійсненням ними повноважень, визначених законом;</a:t>
            </a:r>
          </a:p>
          <a:p>
            <a:pPr algn="just"/>
            <a:r>
              <a:rPr lang="uk-UA" dirty="0" smtClean="0"/>
              <a:t>повідомлення </a:t>
            </a:r>
            <a:r>
              <a:rPr lang="uk-UA" dirty="0"/>
              <a:t>щодо внесення відомостей до Єдиного державного реєстру, що публікуються відповідно до Закону України "Про державну реєстрацію юридичних осіб та фізичних осіб - підприємців" в спеціалізованому друкованому засобі масової інформації;</a:t>
            </a:r>
          </a:p>
          <a:p>
            <a:pPr algn="just"/>
            <a:r>
              <a:rPr lang="uk-UA" dirty="0" smtClean="0"/>
              <a:t>інформація </a:t>
            </a:r>
            <a:r>
              <a:rPr lang="uk-UA" dirty="0"/>
              <a:t>з Єдиного державного реєстру в електронному вигляді, що відображається на офіційному веб-сайті розпорядника Єдиного державного реєстру, веб-сайті технічного адміністратора Єдиного державного реєстру, Реєстраційному порталі.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Відомості, що надаються з </a:t>
            </a:r>
            <a:r>
              <a:rPr lang="uk-UA" sz="3200" b="1" dirty="0" err="1" smtClean="0">
                <a:solidFill>
                  <a:schemeClr val="tx1"/>
                </a:solidFill>
              </a:rPr>
              <a:t>ЄДР</a:t>
            </a:r>
            <a:r>
              <a:rPr lang="uk-UA" sz="3200" b="1" dirty="0" smtClean="0">
                <a:solidFill>
                  <a:schemeClr val="tx1"/>
                </a:solidFill>
              </a:rPr>
              <a:t> </a:t>
            </a:r>
            <a:r>
              <a:rPr lang="uk-UA" sz="3200" b="1" dirty="0" err="1" smtClean="0">
                <a:solidFill>
                  <a:schemeClr val="tx1"/>
                </a:solidFill>
              </a:rPr>
              <a:t>ЮО</a:t>
            </a:r>
            <a:r>
              <a:rPr lang="uk-UA" sz="3200" b="1" dirty="0" smtClean="0">
                <a:solidFill>
                  <a:schemeClr val="tx1"/>
                </a:solidFill>
              </a:rPr>
              <a:t> та </a:t>
            </a:r>
            <a:r>
              <a:rPr lang="uk-UA" sz="3200" b="1" dirty="0" err="1" smtClean="0">
                <a:solidFill>
                  <a:schemeClr val="tx1"/>
                </a:solidFill>
              </a:rPr>
              <a:t>ФО</a:t>
            </a:r>
            <a:r>
              <a:rPr lang="uk-UA" sz="3200" b="1" dirty="0" smtClean="0">
                <a:solidFill>
                  <a:schemeClr val="tx1"/>
                </a:solidFill>
              </a:rPr>
              <a:t>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1. </a:t>
            </a:r>
            <a:r>
              <a:rPr lang="uk-UA" dirty="0">
                <a:solidFill>
                  <a:schemeClr val="tx1"/>
                </a:solidFill>
              </a:rPr>
              <a:t>Поняття учасника господарських правовідносин </a:t>
            </a:r>
            <a:r>
              <a:rPr lang="uk-UA" dirty="0" smtClean="0">
                <a:solidFill>
                  <a:schemeClr val="tx1"/>
                </a:solidFill>
              </a:rPr>
              <a:t>суб'єкта  </a:t>
            </a:r>
            <a:r>
              <a:rPr lang="uk-UA" dirty="0">
                <a:solidFill>
                  <a:schemeClr val="tx1"/>
                </a:solidFill>
              </a:rPr>
              <a:t>підприємництва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79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3. </a:t>
            </a:r>
            <a:r>
              <a:rPr lang="uk-UA" dirty="0">
                <a:solidFill>
                  <a:schemeClr val="tx1"/>
                </a:solidFill>
              </a:rPr>
              <a:t>Припинення суб'єкта господарювання</a:t>
            </a: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6106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0557538"/>
              </p:ext>
            </p:extLst>
          </p:nvPr>
        </p:nvGraphicFramePr>
        <p:xfrm>
          <a:off x="107950" y="116632"/>
          <a:ext cx="8928100" cy="662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478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544616"/>
          </a:xfrm>
        </p:spPr>
        <p:txBody>
          <a:bodyPr>
            <a:normAutofit/>
          </a:bodyPr>
          <a:lstStyle/>
          <a:p>
            <a:r>
              <a:rPr lang="ru-RU" dirty="0" err="1" smtClean="0"/>
              <a:t>передання</a:t>
            </a:r>
            <a:r>
              <a:rPr lang="ru-RU" dirty="0" smtClean="0"/>
              <a:t> </a:t>
            </a:r>
            <a:r>
              <a:rPr lang="ru-RU" dirty="0" err="1" smtClean="0"/>
              <a:t>всього</a:t>
            </a:r>
            <a:r>
              <a:rPr lang="ru-RU" dirty="0" smtClean="0"/>
              <a:t> майна</a:t>
            </a:r>
            <a:r>
              <a:rPr lang="ru-RU" dirty="0"/>
              <a:t>,    прав    та    </a:t>
            </a:r>
            <a:r>
              <a:rPr lang="ru-RU" dirty="0" err="1"/>
              <a:t>обов'язків</a:t>
            </a:r>
            <a:r>
              <a:rPr lang="ru-RU" dirty="0"/>
              <a:t>    </a:t>
            </a:r>
            <a:r>
              <a:rPr lang="ru-RU" dirty="0" err="1"/>
              <a:t>іншим</a:t>
            </a:r>
            <a:r>
              <a:rPr lang="ru-RU" dirty="0"/>
              <a:t>     </a:t>
            </a:r>
            <a:r>
              <a:rPr lang="ru-RU" dirty="0" err="1" smtClean="0"/>
              <a:t>юридичним</a:t>
            </a:r>
            <a:r>
              <a:rPr lang="ru-RU" dirty="0" smtClean="0"/>
              <a:t> особам </a:t>
            </a:r>
            <a:r>
              <a:rPr lang="ru-RU" dirty="0"/>
              <a:t>- </a:t>
            </a:r>
            <a:r>
              <a:rPr lang="ru-RU" dirty="0" err="1"/>
              <a:t>правонаступникам</a:t>
            </a:r>
            <a:r>
              <a:rPr lang="ru-RU" dirty="0"/>
              <a:t> у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злиття</a:t>
            </a:r>
            <a:r>
              <a:rPr lang="ru-RU" dirty="0"/>
              <a:t>, </a:t>
            </a:r>
            <a:r>
              <a:rPr lang="ru-RU" dirty="0" err="1"/>
              <a:t>приєднання</a:t>
            </a:r>
            <a:r>
              <a:rPr lang="ru-RU" dirty="0"/>
              <a:t>, </a:t>
            </a:r>
            <a:r>
              <a:rPr lang="ru-RU" dirty="0" err="1"/>
              <a:t>поділу</a:t>
            </a:r>
            <a:r>
              <a:rPr lang="ru-RU" dirty="0" smtClean="0"/>
              <a:t>, </a:t>
            </a:r>
            <a:r>
              <a:rPr lang="ru-RU" dirty="0" err="1" smtClean="0"/>
              <a:t>перетворення</a:t>
            </a:r>
            <a:r>
              <a:rPr lang="ru-RU" dirty="0" smtClean="0"/>
              <a:t>  </a:t>
            </a:r>
            <a:r>
              <a:rPr lang="ru-RU" dirty="0"/>
              <a:t>(</a:t>
            </a:r>
            <a:r>
              <a:rPr lang="ru-RU" dirty="0" err="1"/>
              <a:t>реорганізації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ліквідація</a:t>
            </a:r>
            <a:r>
              <a:rPr lang="ru-RU" dirty="0" smtClean="0"/>
              <a:t>   за </a:t>
            </a:r>
            <a:r>
              <a:rPr lang="ru-RU" dirty="0" err="1" smtClean="0"/>
              <a:t>рішенням</a:t>
            </a:r>
            <a:r>
              <a:rPr lang="ru-RU" dirty="0"/>
              <a:t>,  </a:t>
            </a:r>
            <a:r>
              <a:rPr lang="ru-RU" dirty="0" err="1"/>
              <a:t>прийнятим</a:t>
            </a:r>
            <a:r>
              <a:rPr lang="ru-RU" dirty="0"/>
              <a:t> </a:t>
            </a:r>
            <a:r>
              <a:rPr lang="ru-RU" dirty="0" err="1"/>
              <a:t>засновниками</a:t>
            </a:r>
            <a:r>
              <a:rPr lang="ru-RU" dirty="0"/>
              <a:t> (</a:t>
            </a:r>
            <a:r>
              <a:rPr lang="ru-RU" dirty="0" err="1"/>
              <a:t>учасниками</a:t>
            </a:r>
            <a:r>
              <a:rPr lang="ru-RU" dirty="0"/>
              <a:t>)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уповноваженим</a:t>
            </a:r>
            <a:r>
              <a:rPr lang="ru-RU" dirty="0" smtClean="0"/>
              <a:t> </a:t>
            </a:r>
            <a:r>
              <a:rPr lang="ru-RU" dirty="0"/>
              <a:t>ними </a:t>
            </a:r>
            <a:r>
              <a:rPr lang="ru-RU" dirty="0" smtClean="0"/>
              <a:t>органом;</a:t>
            </a:r>
          </a:p>
          <a:p>
            <a:r>
              <a:rPr lang="ru-RU" dirty="0" smtClean="0"/>
              <a:t>за </a:t>
            </a:r>
            <a:r>
              <a:rPr lang="ru-RU" dirty="0" err="1"/>
              <a:t>судовим</a:t>
            </a:r>
            <a:r>
              <a:rPr lang="ru-RU" dirty="0"/>
              <a:t> </a:t>
            </a:r>
            <a:r>
              <a:rPr lang="ru-RU" dirty="0" err="1"/>
              <a:t>рішенням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 за  </a:t>
            </a:r>
            <a:r>
              <a:rPr lang="ru-RU" dirty="0" err="1" smtClean="0"/>
              <a:t>рішенням</a:t>
            </a:r>
            <a:r>
              <a:rPr lang="ru-RU" dirty="0" smtClean="0"/>
              <a:t> </a:t>
            </a:r>
            <a:r>
              <a:rPr lang="ru-RU" dirty="0" err="1" smtClean="0"/>
              <a:t>державних</a:t>
            </a:r>
            <a:r>
              <a:rPr lang="ru-RU" dirty="0" smtClean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прийнятим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smtClean="0"/>
              <a:t>законом.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Підстави припинення суб'єкта господарювання – юридичної особи: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 </a:t>
            </a:r>
            <a:r>
              <a:rPr lang="ru-RU" dirty="0" err="1" smtClean="0"/>
              <a:t>банкрутом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визнання</a:t>
            </a:r>
            <a:r>
              <a:rPr lang="ru-RU" dirty="0" smtClean="0"/>
              <a:t> </a:t>
            </a:r>
            <a:r>
              <a:rPr lang="ru-RU" dirty="0" err="1"/>
              <a:t>недiйсним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про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реєстрацiї</a:t>
            </a:r>
            <a:r>
              <a:rPr lang="ru-RU" dirty="0"/>
              <a:t> через </a:t>
            </a:r>
            <a:r>
              <a:rPr lang="ru-RU" dirty="0" err="1"/>
              <a:t>порушення</a:t>
            </a:r>
            <a:r>
              <a:rPr lang="ru-RU" dirty="0"/>
              <a:t> закону, </a:t>
            </a:r>
            <a:r>
              <a:rPr lang="ru-RU" dirty="0" err="1"/>
              <a:t>допущенi</a:t>
            </a:r>
            <a:r>
              <a:rPr lang="ru-RU" dirty="0"/>
              <a:t> при </a:t>
            </a:r>
            <a:r>
              <a:rPr lang="ru-RU" dirty="0" err="1"/>
              <a:t>створеннi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uk-UA" dirty="0"/>
              <a:t>-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особи, </a:t>
            </a:r>
            <a:r>
              <a:rPr lang="ru-RU" dirty="0" err="1"/>
              <a:t>якi</a:t>
            </a:r>
            <a:r>
              <a:rPr lang="ru-RU" dirty="0"/>
              <a:t> не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усунути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 err="1"/>
              <a:t>провадження</a:t>
            </a:r>
            <a:r>
              <a:rPr lang="ru-RU" dirty="0"/>
              <a:t>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дiяльностi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установчим</a:t>
            </a:r>
            <a:r>
              <a:rPr lang="ru-RU" dirty="0"/>
              <a:t> документам,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заборонена законом;</a:t>
            </a:r>
            <a:endParaRPr lang="uk-UA" dirty="0"/>
          </a:p>
          <a:p>
            <a:pPr lvl="0"/>
            <a:r>
              <a:rPr lang="ru-RU" dirty="0" err="1"/>
              <a:t>невiдповiдностi</a:t>
            </a:r>
            <a:r>
              <a:rPr lang="ru-RU" dirty="0"/>
              <a:t> </a:t>
            </a:r>
            <a:r>
              <a:rPr lang="ru-RU" dirty="0" err="1"/>
              <a:t>мiнiмального</a:t>
            </a:r>
            <a:r>
              <a:rPr lang="ru-RU" dirty="0"/>
              <a:t> </a:t>
            </a:r>
            <a:r>
              <a:rPr lang="ru-RU" dirty="0" err="1"/>
              <a:t>розмiру</a:t>
            </a:r>
            <a:r>
              <a:rPr lang="ru-RU" dirty="0"/>
              <a:t> статутного фонду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uk-UA" dirty="0"/>
              <a:t> -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вимогам</a:t>
            </a:r>
            <a:r>
              <a:rPr lang="ru-RU" dirty="0"/>
              <a:t> закону; </a:t>
            </a:r>
            <a:endParaRPr lang="uk-UA" dirty="0"/>
          </a:p>
          <a:p>
            <a:pPr lvl="0"/>
            <a:r>
              <a:rPr lang="ru-RU" dirty="0" err="1"/>
              <a:t>неподання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року органам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</a:t>
            </a:r>
            <a:r>
              <a:rPr lang="ru-RU" dirty="0" err="1"/>
              <a:t>служби</a:t>
            </a:r>
            <a:r>
              <a:rPr lang="ru-RU" dirty="0"/>
              <a:t> </a:t>
            </a:r>
            <a:r>
              <a:rPr lang="ru-RU" dirty="0" err="1"/>
              <a:t>податкових</a:t>
            </a:r>
            <a:r>
              <a:rPr lang="ru-RU" dirty="0"/>
              <a:t> </a:t>
            </a:r>
            <a:r>
              <a:rPr lang="ru-RU" dirty="0" err="1"/>
              <a:t>декларацiй</a:t>
            </a:r>
            <a:r>
              <a:rPr lang="ru-RU" dirty="0"/>
              <a:t>, </a:t>
            </a:r>
            <a:r>
              <a:rPr lang="ru-RU" dirty="0" err="1"/>
              <a:t>документiв</a:t>
            </a:r>
            <a:r>
              <a:rPr lang="ru-RU" dirty="0"/>
              <a:t> </a:t>
            </a:r>
            <a:r>
              <a:rPr lang="ru-RU" dirty="0" err="1"/>
              <a:t>фiнансової</a:t>
            </a:r>
            <a:r>
              <a:rPr lang="ru-RU" dirty="0"/>
              <a:t> </a:t>
            </a:r>
            <a:r>
              <a:rPr lang="ru-RU" dirty="0" err="1"/>
              <a:t>звiтностi</a:t>
            </a:r>
            <a:r>
              <a:rPr lang="ru-RU" dirty="0"/>
              <a:t> </a:t>
            </a:r>
            <a:r>
              <a:rPr lang="ru-RU" dirty="0" err="1"/>
              <a:t>вiдповiдно</a:t>
            </a:r>
            <a:r>
              <a:rPr lang="ru-RU" dirty="0"/>
              <a:t> до закону; </a:t>
            </a:r>
            <a:endParaRPr lang="uk-UA" dirty="0"/>
          </a:p>
          <a:p>
            <a:pPr lvl="0"/>
            <a:r>
              <a:rPr lang="ru-RU" dirty="0" err="1"/>
              <a:t>наявностi</a:t>
            </a:r>
            <a:r>
              <a:rPr lang="ru-RU" dirty="0"/>
              <a:t> в </a:t>
            </a:r>
            <a:r>
              <a:rPr lang="ru-RU" dirty="0" err="1"/>
              <a:t>Єдиному</a:t>
            </a:r>
            <a:r>
              <a:rPr lang="ru-RU" dirty="0"/>
              <a:t> державному </a:t>
            </a:r>
            <a:r>
              <a:rPr lang="ru-RU" dirty="0" err="1"/>
              <a:t>реєстрi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про </a:t>
            </a:r>
            <a:r>
              <a:rPr lang="ru-RU" dirty="0" err="1"/>
              <a:t>вiдсутнiсть</a:t>
            </a:r>
            <a:r>
              <a:rPr lang="ru-RU" dirty="0"/>
              <a:t> </a:t>
            </a:r>
            <a:r>
              <a:rPr lang="ru-RU" dirty="0" err="1"/>
              <a:t>суб’єкта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uk-UA" dirty="0"/>
              <a:t>-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за </a:t>
            </a:r>
            <a:r>
              <a:rPr lang="ru-RU" dirty="0" err="1"/>
              <a:t>вказаним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 smtClean="0"/>
              <a:t>мiсцезнаходженням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/>
              <a:t>ф</a:t>
            </a:r>
            <a:r>
              <a:rPr lang="ru-RU" dirty="0" err="1" smtClean="0"/>
              <a:t>іктивність</a:t>
            </a:r>
            <a:r>
              <a:rPr lang="ru-RU" dirty="0" smtClean="0"/>
              <a:t> </a:t>
            </a:r>
            <a:r>
              <a:rPr lang="ru-RU" dirty="0" err="1" smtClean="0"/>
              <a:t>суб’єкта</a:t>
            </a:r>
            <a:r>
              <a:rPr lang="ru-RU" dirty="0" smtClean="0"/>
              <a:t> </a:t>
            </a:r>
            <a:r>
              <a:rPr lang="ru-RU" dirty="0" err="1" smtClean="0"/>
              <a:t>господарювання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Підстави припинення суб'єкта господарювання за рішенням</a:t>
            </a:r>
            <a:r>
              <a:rPr lang="uk-UA" sz="2400" b="1" dirty="0" smtClean="0">
                <a:solidFill>
                  <a:schemeClr val="tx1"/>
                </a:solidFill>
              </a:rPr>
              <a:t> </a:t>
            </a:r>
            <a:r>
              <a:rPr lang="uk-UA" sz="2800" b="1" dirty="0" smtClean="0">
                <a:solidFill>
                  <a:schemeClr val="tx1"/>
                </a:solidFill>
              </a:rPr>
              <a:t>суду: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92500"/>
          </a:bodyPr>
          <a:lstStyle/>
          <a:p>
            <a:r>
              <a:rPr lang="ru-RU" dirty="0" err="1"/>
              <a:t>зареєстровано</a:t>
            </a:r>
            <a:r>
              <a:rPr lang="ru-RU" dirty="0"/>
              <a:t> (</a:t>
            </a:r>
            <a:r>
              <a:rPr lang="ru-RU" dirty="0" err="1"/>
              <a:t>перереєстровано</a:t>
            </a:r>
            <a:r>
              <a:rPr lang="ru-RU" dirty="0"/>
              <a:t>) на </a:t>
            </a:r>
            <a:r>
              <a:rPr lang="ru-RU" dirty="0" err="1"/>
              <a:t>недійсні</a:t>
            </a:r>
            <a:r>
              <a:rPr lang="ru-RU" dirty="0"/>
              <a:t> (</a:t>
            </a:r>
            <a:r>
              <a:rPr lang="ru-RU" dirty="0" err="1"/>
              <a:t>втрачені</a:t>
            </a:r>
            <a:r>
              <a:rPr lang="ru-RU" dirty="0"/>
              <a:t>, </a:t>
            </a:r>
            <a:r>
              <a:rPr lang="ru-RU" dirty="0" err="1"/>
              <a:t>загублені</a:t>
            </a:r>
            <a:r>
              <a:rPr lang="ru-RU" dirty="0"/>
              <a:t>) та </a:t>
            </a:r>
            <a:r>
              <a:rPr lang="ru-RU" dirty="0" err="1"/>
              <a:t>підроблені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;</a:t>
            </a:r>
          </a:p>
          <a:p>
            <a:r>
              <a:rPr lang="ru-RU" dirty="0" err="1"/>
              <a:t>незареєстровано</a:t>
            </a:r>
            <a:r>
              <a:rPr lang="ru-RU" dirty="0"/>
              <a:t> у </a:t>
            </a:r>
            <a:r>
              <a:rPr lang="ru-RU" dirty="0" err="1"/>
              <a:t>державних</a:t>
            </a:r>
            <a:r>
              <a:rPr lang="ru-RU" dirty="0"/>
              <a:t> органах,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;</a:t>
            </a:r>
          </a:p>
          <a:p>
            <a:r>
              <a:rPr lang="ru-RU" dirty="0" err="1"/>
              <a:t>зареєстровано</a:t>
            </a:r>
            <a:r>
              <a:rPr lang="ru-RU" dirty="0"/>
              <a:t> (</a:t>
            </a:r>
            <a:r>
              <a:rPr lang="ru-RU" dirty="0" err="1"/>
              <a:t>перереєстровано</a:t>
            </a:r>
            <a:r>
              <a:rPr lang="ru-RU" dirty="0"/>
              <a:t>) у органах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 з </a:t>
            </a:r>
            <a:r>
              <a:rPr lang="ru-RU" dirty="0" err="1"/>
              <a:t>подальшою</a:t>
            </a:r>
            <a:r>
              <a:rPr lang="ru-RU" dirty="0"/>
              <a:t> передачею (</a:t>
            </a:r>
            <a:r>
              <a:rPr lang="ru-RU" dirty="0" err="1"/>
              <a:t>оформленням</a:t>
            </a:r>
            <a:r>
              <a:rPr lang="ru-RU" dirty="0"/>
              <a:t>) у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підставним</a:t>
            </a:r>
            <a:r>
              <a:rPr lang="ru-RU" dirty="0"/>
              <a:t> (</a:t>
            </a:r>
            <a:r>
              <a:rPr lang="ru-RU" dirty="0" err="1"/>
              <a:t>неіснуючим</a:t>
            </a:r>
            <a:r>
              <a:rPr lang="ru-RU" dirty="0"/>
              <a:t>), </a:t>
            </a:r>
            <a:r>
              <a:rPr lang="ru-RU" dirty="0" err="1"/>
              <a:t>померлим</a:t>
            </a:r>
            <a:r>
              <a:rPr lang="ru-RU" dirty="0"/>
              <a:t>, </a:t>
            </a:r>
            <a:r>
              <a:rPr lang="ru-RU" dirty="0" err="1"/>
              <a:t>безвісти</a:t>
            </a:r>
            <a:r>
              <a:rPr lang="ru-RU" dirty="0"/>
              <a:t> </a:t>
            </a:r>
            <a:r>
              <a:rPr lang="ru-RU" dirty="0" err="1"/>
              <a:t>зниклим</a:t>
            </a:r>
            <a:r>
              <a:rPr lang="ru-RU" dirty="0"/>
              <a:t> особам </a:t>
            </a:r>
            <a:r>
              <a:rPr lang="ru-RU" dirty="0" err="1"/>
              <a:t>або</a:t>
            </a:r>
            <a:r>
              <a:rPr lang="ru-RU" dirty="0"/>
              <a:t> таким особам,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наміру</a:t>
            </a:r>
            <a:r>
              <a:rPr lang="ru-RU" dirty="0"/>
              <a:t> </a:t>
            </a:r>
            <a:r>
              <a:rPr lang="ru-RU" dirty="0" err="1"/>
              <a:t>провадити</a:t>
            </a:r>
            <a:r>
              <a:rPr lang="ru-RU" dirty="0"/>
              <a:t> </a:t>
            </a:r>
            <a:r>
              <a:rPr lang="ru-RU" dirty="0" err="1"/>
              <a:t>фінансово-господарську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реалізовувати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;</a:t>
            </a:r>
          </a:p>
          <a:p>
            <a:r>
              <a:rPr lang="ru-RU" dirty="0" err="1"/>
              <a:t>зареєстровано</a:t>
            </a:r>
            <a:r>
              <a:rPr lang="ru-RU" dirty="0"/>
              <a:t> (</a:t>
            </a:r>
            <a:r>
              <a:rPr lang="ru-RU" dirty="0" err="1"/>
              <a:t>перереєстровано</a:t>
            </a:r>
            <a:r>
              <a:rPr lang="ru-RU" dirty="0"/>
              <a:t>) та </a:t>
            </a:r>
            <a:r>
              <a:rPr lang="ru-RU" dirty="0" err="1"/>
              <a:t>проваджено</a:t>
            </a:r>
            <a:r>
              <a:rPr lang="ru-RU" dirty="0"/>
              <a:t> </a:t>
            </a:r>
            <a:r>
              <a:rPr lang="ru-RU" dirty="0" err="1"/>
              <a:t>фінансово-господарську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без </a:t>
            </a:r>
            <a:r>
              <a:rPr lang="ru-RU" dirty="0" err="1"/>
              <a:t>відома</a:t>
            </a:r>
            <a:r>
              <a:rPr lang="ru-RU" dirty="0"/>
              <a:t> та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засновників</a:t>
            </a:r>
            <a:r>
              <a:rPr lang="ru-RU" dirty="0"/>
              <a:t> та </a:t>
            </a:r>
            <a:r>
              <a:rPr lang="ru-RU" dirty="0" err="1"/>
              <a:t>призначених</a:t>
            </a:r>
            <a:r>
              <a:rPr lang="ru-RU" dirty="0"/>
              <a:t> у законному порядку </a:t>
            </a:r>
            <a:r>
              <a:rPr lang="ru-RU" dirty="0" err="1"/>
              <a:t>керівників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Ознаки фіктивності суб'єкта господарювання: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544616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фізичною</a:t>
            </a:r>
            <a:r>
              <a:rPr lang="ru-RU" dirty="0"/>
              <a:t>   особою   -   </a:t>
            </a:r>
            <a:r>
              <a:rPr lang="ru-RU" dirty="0" err="1"/>
              <a:t>підприємцем</a:t>
            </a:r>
            <a:r>
              <a:rPr lang="ru-RU" dirty="0"/>
              <a:t>   </a:t>
            </a:r>
            <a:r>
              <a:rPr lang="ru-RU" dirty="0" err="1"/>
              <a:t>рішення</a:t>
            </a:r>
            <a:r>
              <a:rPr lang="ru-RU" dirty="0"/>
              <a:t>   </a:t>
            </a:r>
            <a:r>
              <a:rPr lang="ru-RU" dirty="0" smtClean="0"/>
              <a:t>про </a:t>
            </a:r>
            <a:r>
              <a:rPr lang="uk-UA" dirty="0" smtClean="0"/>
              <a:t>припинення </a:t>
            </a:r>
            <a:r>
              <a:rPr lang="uk-UA" dirty="0"/>
              <a:t>підприємницької діяльності;</a:t>
            </a:r>
          </a:p>
          <a:p>
            <a:r>
              <a:rPr lang="uk-UA" dirty="0" smtClean="0"/>
              <a:t>смерть </a:t>
            </a:r>
            <a:r>
              <a:rPr lang="uk-UA" dirty="0"/>
              <a:t>фізичної особи - підприємця;</a:t>
            </a:r>
          </a:p>
          <a:p>
            <a:r>
              <a:rPr lang="ru-RU" dirty="0" err="1" smtClean="0"/>
              <a:t>постановлення</a:t>
            </a:r>
            <a:r>
              <a:rPr lang="ru-RU" dirty="0" smtClean="0"/>
              <a:t> </a:t>
            </a:r>
            <a:r>
              <a:rPr lang="ru-RU" dirty="0"/>
              <a:t>судового 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оголошення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</a:t>
            </a:r>
            <a:r>
              <a:rPr lang="ru-RU" dirty="0" smtClean="0"/>
              <a:t>особи </a:t>
            </a:r>
            <a:r>
              <a:rPr lang="ru-RU" dirty="0" err="1" smtClean="0"/>
              <a:t>померлою</a:t>
            </a:r>
            <a:r>
              <a:rPr lang="ru-RU" dirty="0" smtClean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безвісно</a:t>
            </a:r>
            <a:r>
              <a:rPr lang="ru-RU" dirty="0"/>
              <a:t> </a:t>
            </a:r>
            <a:r>
              <a:rPr lang="ru-RU" dirty="0" err="1"/>
              <a:t>відсутньою</a:t>
            </a:r>
            <a:r>
              <a:rPr lang="ru-RU" dirty="0"/>
              <a:t>;</a:t>
            </a:r>
          </a:p>
          <a:p>
            <a:r>
              <a:rPr lang="ru-RU" dirty="0" err="1" smtClean="0"/>
              <a:t>постановлення</a:t>
            </a:r>
            <a:r>
              <a:rPr lang="ru-RU" dirty="0" smtClean="0"/>
              <a:t> </a:t>
            </a:r>
            <a:r>
              <a:rPr lang="ru-RU" dirty="0"/>
              <a:t>судового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визнання</a:t>
            </a:r>
            <a:r>
              <a:rPr lang="ru-RU" dirty="0"/>
              <a:t>  </a:t>
            </a:r>
            <a:r>
              <a:rPr lang="ru-RU" dirty="0" err="1"/>
              <a:t>фізичної</a:t>
            </a:r>
            <a:r>
              <a:rPr lang="ru-RU" dirty="0"/>
              <a:t>  особи</a:t>
            </a:r>
            <a:r>
              <a:rPr lang="ru-RU" dirty="0" smtClean="0"/>
              <a:t>, </a:t>
            </a:r>
            <a:r>
              <a:rPr lang="uk-UA" dirty="0" smtClean="0"/>
              <a:t>яка  </a:t>
            </a:r>
            <a:r>
              <a:rPr lang="uk-UA" dirty="0"/>
              <a:t>є  підприємцем,  недієздатною  або про обмеження її </a:t>
            </a:r>
            <a:r>
              <a:rPr lang="uk-UA" dirty="0" smtClean="0"/>
              <a:t>цивільної дієздатності</a:t>
            </a:r>
            <a:r>
              <a:rPr lang="uk-UA" dirty="0"/>
              <a:t>;</a:t>
            </a:r>
          </a:p>
          <a:p>
            <a:r>
              <a:rPr lang="ru-RU" dirty="0" err="1" smtClean="0"/>
              <a:t>постановлення</a:t>
            </a:r>
            <a:r>
              <a:rPr lang="ru-RU" dirty="0" smtClean="0"/>
              <a:t> </a:t>
            </a:r>
            <a:r>
              <a:rPr lang="ru-RU" dirty="0"/>
              <a:t>судового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 smtClean="0"/>
              <a:t>підприємницької</a:t>
            </a:r>
            <a:r>
              <a:rPr lang="ru-RU" dirty="0" smtClean="0"/>
              <a:t> </a:t>
            </a:r>
            <a:r>
              <a:rPr lang="uk-UA" dirty="0" smtClean="0"/>
              <a:t>діяльності </a:t>
            </a:r>
            <a:r>
              <a:rPr lang="uk-UA" dirty="0"/>
              <a:t>фізичної особи </a:t>
            </a:r>
            <a:r>
              <a:rPr lang="uk-UA" dirty="0" smtClean="0"/>
              <a:t>– підприємця.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008112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Підстави припинення фізичної особи-підприємця: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78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>
            <a:normAutofit/>
          </a:bodyPr>
          <a:lstStyle/>
          <a:p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фізичної</a:t>
            </a:r>
            <a:r>
              <a:rPr lang="ru-RU" dirty="0"/>
              <a:t> особи - </a:t>
            </a:r>
            <a:r>
              <a:rPr lang="ru-RU" dirty="0" err="1"/>
              <a:t>підприємця</a:t>
            </a:r>
            <a:r>
              <a:rPr lang="ru-RU" dirty="0"/>
              <a:t> </a:t>
            </a:r>
            <a:r>
              <a:rPr lang="ru-RU" dirty="0" err="1"/>
              <a:t>банкрутом</a:t>
            </a:r>
            <a:r>
              <a:rPr lang="ru-RU" dirty="0"/>
              <a:t>;</a:t>
            </a:r>
          </a:p>
          <a:p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/>
              <a:t>нею  </a:t>
            </a:r>
            <a:r>
              <a:rPr lang="ru-RU" dirty="0" err="1"/>
              <a:t>підприємницької</a:t>
            </a:r>
            <a:r>
              <a:rPr lang="ru-RU" dirty="0"/>
              <a:t>  </a:t>
            </a:r>
            <a:r>
              <a:rPr lang="ru-RU" dirty="0" err="1"/>
              <a:t>діяльності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 </a:t>
            </a:r>
            <a:r>
              <a:rPr lang="ru-RU" dirty="0" smtClean="0"/>
              <a:t>заборонена </a:t>
            </a:r>
            <a:r>
              <a:rPr lang="uk-UA" dirty="0" smtClean="0"/>
              <a:t>законом</a:t>
            </a:r>
            <a:r>
              <a:rPr lang="uk-UA" dirty="0"/>
              <a:t>;</a:t>
            </a:r>
          </a:p>
          <a:p>
            <a:r>
              <a:rPr lang="ru-RU" dirty="0" err="1" smtClean="0"/>
              <a:t>неподання</a:t>
            </a:r>
            <a:r>
              <a:rPr lang="ru-RU" dirty="0" smtClean="0"/>
              <a:t>  </a:t>
            </a:r>
            <a:r>
              <a:rPr lang="ru-RU" dirty="0" err="1"/>
              <a:t>протягом</a:t>
            </a:r>
            <a:r>
              <a:rPr lang="ru-RU" dirty="0"/>
              <a:t>  року органам </a:t>
            </a:r>
            <a:r>
              <a:rPr lang="ru-RU" dirty="0" err="1"/>
              <a:t>доходів</a:t>
            </a:r>
            <a:r>
              <a:rPr lang="ru-RU" dirty="0"/>
              <a:t> і </a:t>
            </a:r>
            <a:r>
              <a:rPr lang="ru-RU" dirty="0" err="1"/>
              <a:t>зборів</a:t>
            </a:r>
            <a:r>
              <a:rPr lang="ru-RU" dirty="0"/>
              <a:t> </a:t>
            </a:r>
            <a:r>
              <a:rPr lang="ru-RU" dirty="0" err="1" smtClean="0"/>
              <a:t>податкових</a:t>
            </a:r>
            <a:r>
              <a:rPr lang="ru-RU" dirty="0" smtClean="0"/>
              <a:t> </a:t>
            </a:r>
            <a:r>
              <a:rPr lang="ru-RU" dirty="0" err="1" smtClean="0"/>
              <a:t>декларацій</a:t>
            </a:r>
            <a:r>
              <a:rPr lang="ru-RU" dirty="0"/>
              <a:t>,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закону;</a:t>
            </a:r>
          </a:p>
          <a:p>
            <a:r>
              <a:rPr lang="ru-RU" dirty="0" err="1" smtClean="0"/>
              <a:t>наявність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Єдиному</a:t>
            </a:r>
            <a:r>
              <a:rPr lang="ru-RU" dirty="0"/>
              <a:t> державному </a:t>
            </a:r>
            <a:r>
              <a:rPr lang="ru-RU" dirty="0" err="1"/>
              <a:t>реєстрі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про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фізичної</a:t>
            </a:r>
            <a:r>
              <a:rPr lang="ru-RU" dirty="0" smtClean="0"/>
              <a:t>  </a:t>
            </a:r>
            <a:r>
              <a:rPr lang="ru-RU" dirty="0"/>
              <a:t>особи  -  </a:t>
            </a:r>
            <a:r>
              <a:rPr lang="ru-RU" dirty="0" err="1"/>
              <a:t>підприємця</a:t>
            </a:r>
            <a:r>
              <a:rPr lang="ru-RU" dirty="0"/>
              <a:t>  за </a:t>
            </a:r>
            <a:r>
              <a:rPr lang="ru-RU" dirty="0" err="1"/>
              <a:t>зазначеним</a:t>
            </a:r>
            <a:r>
              <a:rPr lang="ru-RU" dirty="0"/>
              <a:t>  </a:t>
            </a:r>
            <a:r>
              <a:rPr lang="ru-RU" dirty="0" err="1"/>
              <a:t>місцем</a:t>
            </a:r>
            <a:r>
              <a:rPr lang="ru-RU" dirty="0"/>
              <a:t>  </a:t>
            </a:r>
            <a:r>
              <a:rPr lang="ru-RU" dirty="0" err="1"/>
              <a:t>проживання</a:t>
            </a:r>
            <a:r>
              <a:rPr lang="ru-RU" dirty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Підстави припинення фізичної особи підприємця за рішенням суду: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90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Процедура ліквідації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418525"/>
              </p:ext>
            </p:extLst>
          </p:nvPr>
        </p:nvGraphicFramePr>
        <p:xfrm>
          <a:off x="107950" y="1124744"/>
          <a:ext cx="8928100" cy="5617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Загальна черговість вимог кредиторів:</a:t>
            </a:r>
            <a:endParaRPr lang="uk-UA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5205048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Черговість вимог кредиторів при банкрутстві:</a:t>
            </a:r>
            <a:endParaRPr lang="uk-UA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2526203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3513963"/>
              </p:ext>
            </p:extLst>
          </p:nvPr>
        </p:nvGraphicFramePr>
        <p:xfrm>
          <a:off x="0" y="548680"/>
          <a:ext cx="9144000" cy="6309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88732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425363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Суб'єкти господарювання в системі учасників господарських правовідносин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4. Фізична особа - підприємець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dirty="0"/>
              <a:t>Громадянин визнається суб’єктом господарювання у раз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 err="1"/>
              <a:t>зд</a:t>
            </a:r>
            <a:r>
              <a:rPr lang="en-US" dirty="0" err="1"/>
              <a:t>i</a:t>
            </a:r>
            <a:r>
              <a:rPr lang="uk-UA" dirty="0" err="1"/>
              <a:t>йснення</a:t>
            </a:r>
            <a:r>
              <a:rPr lang="uk-UA" dirty="0"/>
              <a:t> ним п</a:t>
            </a:r>
            <a:r>
              <a:rPr lang="en-US" dirty="0" err="1"/>
              <a:t>i</a:t>
            </a:r>
            <a:r>
              <a:rPr lang="uk-UA" dirty="0" err="1"/>
              <a:t>дприємницької</a:t>
            </a:r>
            <a:r>
              <a:rPr lang="uk-UA" dirty="0"/>
              <a:t> діяльності за умови державної </a:t>
            </a:r>
            <a:r>
              <a:rPr lang="uk-UA" dirty="0" err="1"/>
              <a:t>реєстрац</a:t>
            </a:r>
            <a:r>
              <a:rPr lang="en-US" dirty="0" err="1"/>
              <a:t>i</a:t>
            </a:r>
            <a:r>
              <a:rPr lang="uk-UA" dirty="0"/>
              <a:t>ї його як п</a:t>
            </a:r>
            <a:r>
              <a:rPr lang="en-US" dirty="0" err="1"/>
              <a:t>i</a:t>
            </a:r>
            <a:r>
              <a:rPr lang="uk-UA" dirty="0" err="1"/>
              <a:t>дприємця</a:t>
            </a:r>
            <a:r>
              <a:rPr lang="uk-UA" dirty="0"/>
              <a:t> без статусу юридичної особи 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/>
          <a:lstStyle/>
          <a:p>
            <a:r>
              <a:rPr lang="uk-UA" dirty="0"/>
              <a:t>безпосередньо як </a:t>
            </a:r>
            <a:r>
              <a:rPr lang="uk-UA" dirty="0" err="1"/>
              <a:t>пiдприємець</a:t>
            </a:r>
            <a:r>
              <a:rPr lang="uk-UA" dirty="0"/>
              <a:t> або через приватне </a:t>
            </a:r>
            <a:r>
              <a:rPr lang="uk-UA" dirty="0" err="1"/>
              <a:t>пiдприємство</a:t>
            </a:r>
            <a:r>
              <a:rPr lang="uk-UA" dirty="0"/>
              <a:t>, що ним створюється;</a:t>
            </a:r>
          </a:p>
          <a:p>
            <a:r>
              <a:rPr lang="uk-UA" dirty="0" err="1"/>
              <a:t>iз</a:t>
            </a:r>
            <a:r>
              <a:rPr lang="uk-UA" dirty="0"/>
              <a:t> залученням або без залучення найманої </a:t>
            </a:r>
            <a:r>
              <a:rPr lang="uk-UA" dirty="0" err="1"/>
              <a:t>працi</a:t>
            </a:r>
            <a:r>
              <a:rPr lang="uk-UA" dirty="0"/>
              <a:t>;</a:t>
            </a:r>
          </a:p>
          <a:p>
            <a:r>
              <a:rPr lang="uk-UA" dirty="0" err="1"/>
              <a:t>самостiйно</a:t>
            </a:r>
            <a:r>
              <a:rPr lang="uk-UA" dirty="0"/>
              <a:t> або </a:t>
            </a:r>
            <a:r>
              <a:rPr lang="uk-UA" dirty="0" err="1"/>
              <a:t>спiльно</a:t>
            </a:r>
            <a:r>
              <a:rPr lang="uk-UA" dirty="0"/>
              <a:t> з </a:t>
            </a:r>
            <a:r>
              <a:rPr lang="uk-UA" dirty="0" err="1"/>
              <a:t>iншими</a:t>
            </a:r>
            <a:r>
              <a:rPr lang="uk-UA" dirty="0"/>
              <a:t> </a:t>
            </a:r>
            <a:r>
              <a:rPr lang="uk-UA" dirty="0" smtClean="0"/>
              <a:t>особами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Форми здійснення </a:t>
            </a:r>
            <a:r>
              <a:rPr lang="uk-UA" sz="3200" b="1" dirty="0" err="1" smtClean="0">
                <a:solidFill>
                  <a:schemeClr val="tx1"/>
                </a:solidFill>
              </a:rPr>
              <a:t>підприємницьої</a:t>
            </a:r>
            <a:r>
              <a:rPr lang="uk-UA" sz="3200" b="1" dirty="0" smtClean="0">
                <a:solidFill>
                  <a:schemeClr val="tx1"/>
                </a:solidFill>
              </a:rPr>
              <a:t> діяльності громадянами: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588989"/>
              </p:ext>
            </p:extLst>
          </p:nvPr>
        </p:nvGraphicFramePr>
        <p:xfrm>
          <a:off x="107950" y="332656"/>
          <a:ext cx="8928100" cy="6409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/>
              <a:t>у передбачених законом випадках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порядку одержати л</a:t>
            </a:r>
            <a:r>
              <a:rPr lang="en-US" dirty="0" err="1"/>
              <a:t>i</a:t>
            </a:r>
            <a:r>
              <a:rPr lang="uk-UA" dirty="0"/>
              <a:t>ценз</a:t>
            </a:r>
            <a:r>
              <a:rPr lang="en-US" dirty="0" err="1"/>
              <a:t>i</a:t>
            </a:r>
            <a:r>
              <a:rPr lang="uk-UA" dirty="0"/>
              <a:t>ю на </a:t>
            </a:r>
            <a:r>
              <a:rPr lang="uk-UA" dirty="0" err="1"/>
              <a:t>зд</a:t>
            </a:r>
            <a:r>
              <a:rPr lang="en-US" dirty="0" err="1"/>
              <a:t>i</a:t>
            </a:r>
            <a:r>
              <a:rPr lang="uk-UA" dirty="0" err="1"/>
              <a:t>йснення</a:t>
            </a:r>
            <a:r>
              <a:rPr lang="uk-UA" dirty="0"/>
              <a:t> певних вид</a:t>
            </a:r>
            <a:r>
              <a:rPr lang="en-US" dirty="0" err="1"/>
              <a:t>i</a:t>
            </a:r>
            <a:r>
              <a:rPr lang="uk-UA" dirty="0"/>
              <a:t>в господарської д</a:t>
            </a:r>
            <a:r>
              <a:rPr lang="en-US" dirty="0" err="1"/>
              <a:t>i</a:t>
            </a:r>
            <a:r>
              <a:rPr lang="uk-UA" dirty="0" err="1"/>
              <a:t>яльност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 algn="just"/>
            <a:r>
              <a:rPr lang="uk-UA" dirty="0" err="1"/>
              <a:t>пов</a:t>
            </a:r>
            <a:r>
              <a:rPr lang="en-US" dirty="0" err="1"/>
              <a:t>i</a:t>
            </a:r>
            <a:r>
              <a:rPr lang="uk-UA" dirty="0" err="1"/>
              <a:t>домляти</a:t>
            </a:r>
            <a:r>
              <a:rPr lang="uk-UA" dirty="0"/>
              <a:t> органи державної </a:t>
            </a:r>
            <a:r>
              <a:rPr lang="uk-UA" dirty="0" err="1"/>
              <a:t>реєстрац</a:t>
            </a:r>
            <a:r>
              <a:rPr lang="en-US" dirty="0" err="1"/>
              <a:t>i</a:t>
            </a:r>
            <a:r>
              <a:rPr lang="uk-UA" dirty="0"/>
              <a:t>ї про </a:t>
            </a:r>
            <a:r>
              <a:rPr lang="uk-UA" dirty="0" err="1"/>
              <a:t>зм</a:t>
            </a:r>
            <a:r>
              <a:rPr lang="en-US" dirty="0" err="1"/>
              <a:t>i</a:t>
            </a:r>
            <a:r>
              <a:rPr lang="uk-UA" dirty="0"/>
              <a:t>ну його адреси, зазначеної в </a:t>
            </a:r>
            <a:r>
              <a:rPr lang="uk-UA" dirty="0" err="1"/>
              <a:t>реєстрац</a:t>
            </a:r>
            <a:r>
              <a:rPr lang="en-US" dirty="0" err="1"/>
              <a:t>i</a:t>
            </a:r>
            <a:r>
              <a:rPr lang="uk-UA" dirty="0" err="1"/>
              <a:t>йних</a:t>
            </a:r>
            <a:r>
              <a:rPr lang="uk-UA" dirty="0"/>
              <a:t> документах, предмета д</a:t>
            </a:r>
            <a:r>
              <a:rPr lang="en-US" dirty="0" err="1"/>
              <a:t>i</a:t>
            </a:r>
            <a:r>
              <a:rPr lang="uk-UA" dirty="0" err="1"/>
              <a:t>яльност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uk-UA" dirty="0" err="1"/>
              <a:t>нших</a:t>
            </a:r>
            <a:r>
              <a:rPr lang="uk-UA" dirty="0"/>
              <a:t> суттєвих умов своєї п</a:t>
            </a:r>
            <a:r>
              <a:rPr lang="en-US" dirty="0" err="1"/>
              <a:t>i</a:t>
            </a:r>
            <a:r>
              <a:rPr lang="uk-UA" dirty="0" err="1"/>
              <a:t>дприємницької</a:t>
            </a:r>
            <a:r>
              <a:rPr lang="uk-UA" dirty="0"/>
              <a:t> д</a:t>
            </a:r>
            <a:r>
              <a:rPr lang="en-US" dirty="0" err="1"/>
              <a:t>i</a:t>
            </a:r>
            <a:r>
              <a:rPr lang="uk-UA" dirty="0" err="1"/>
              <a:t>яльност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uk-UA" dirty="0"/>
              <a:t>що п</a:t>
            </a:r>
            <a:r>
              <a:rPr lang="en-US" dirty="0" err="1"/>
              <a:t>i</a:t>
            </a:r>
            <a:r>
              <a:rPr lang="uk-UA" dirty="0" err="1"/>
              <a:t>длягають</a:t>
            </a:r>
            <a:r>
              <a:rPr lang="uk-UA" dirty="0"/>
              <a:t> в</a:t>
            </a:r>
            <a:r>
              <a:rPr lang="en-US" dirty="0" err="1"/>
              <a:t>i</a:t>
            </a:r>
            <a:r>
              <a:rPr lang="uk-UA" dirty="0" err="1"/>
              <a:t>дображенню</a:t>
            </a:r>
            <a:r>
              <a:rPr lang="uk-UA" dirty="0"/>
              <a:t> у </a:t>
            </a:r>
            <a:r>
              <a:rPr lang="uk-UA" dirty="0" err="1"/>
              <a:t>реєстрац</a:t>
            </a:r>
            <a:r>
              <a:rPr lang="en-US" dirty="0" err="1"/>
              <a:t>i</a:t>
            </a:r>
            <a:r>
              <a:rPr lang="uk-UA" dirty="0" err="1"/>
              <a:t>йних</a:t>
            </a:r>
            <a:r>
              <a:rPr lang="uk-UA" dirty="0"/>
              <a:t> документах;</a:t>
            </a:r>
          </a:p>
          <a:p>
            <a:pPr algn="just"/>
            <a:r>
              <a:rPr lang="uk-UA" dirty="0"/>
              <a:t>додержуватися прав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законних </a:t>
            </a:r>
            <a:r>
              <a:rPr lang="en-US" dirty="0" err="1"/>
              <a:t>i</a:t>
            </a:r>
            <a:r>
              <a:rPr lang="uk-UA" dirty="0" err="1"/>
              <a:t>нтерес</a:t>
            </a:r>
            <a:r>
              <a:rPr lang="en-US" dirty="0" err="1"/>
              <a:t>i</a:t>
            </a:r>
            <a:r>
              <a:rPr lang="uk-UA" dirty="0"/>
              <a:t>в споживач</a:t>
            </a:r>
            <a:r>
              <a:rPr lang="en-US" dirty="0" err="1"/>
              <a:t>i</a:t>
            </a:r>
            <a:r>
              <a:rPr lang="uk-UA" dirty="0"/>
              <a:t>в, забезпечувати належну як</a:t>
            </a:r>
            <a:r>
              <a:rPr lang="en-US" dirty="0" err="1"/>
              <a:t>i</a:t>
            </a:r>
            <a:r>
              <a:rPr lang="uk-UA" dirty="0" err="1"/>
              <a:t>сть</a:t>
            </a:r>
            <a:r>
              <a:rPr lang="uk-UA" dirty="0"/>
              <a:t> товар</a:t>
            </a:r>
            <a:r>
              <a:rPr lang="en-US" dirty="0" err="1"/>
              <a:t>i</a:t>
            </a:r>
            <a:r>
              <a:rPr lang="uk-UA" dirty="0"/>
              <a:t>в (роб</a:t>
            </a:r>
            <a:r>
              <a:rPr lang="en-US" dirty="0" err="1"/>
              <a:t>i</a:t>
            </a:r>
            <a:r>
              <a:rPr lang="uk-UA" dirty="0"/>
              <a:t>т, послуг), що ним виготовляються, додержуватися правил обов’язкової сертифікації </a:t>
            </a:r>
            <a:r>
              <a:rPr lang="uk-UA" dirty="0" err="1"/>
              <a:t>продукц</a:t>
            </a:r>
            <a:r>
              <a:rPr lang="en-US" dirty="0" err="1"/>
              <a:t>i</a:t>
            </a:r>
            <a:r>
              <a:rPr lang="uk-UA" dirty="0"/>
              <a:t>ї, встановлених законодавством;</a:t>
            </a:r>
          </a:p>
          <a:p>
            <a:pPr algn="just"/>
            <a:r>
              <a:rPr lang="uk-UA" dirty="0"/>
              <a:t>не допускати </a:t>
            </a:r>
            <a:r>
              <a:rPr lang="uk-UA" dirty="0" err="1"/>
              <a:t>недобросов</a:t>
            </a:r>
            <a:r>
              <a:rPr lang="en-US" dirty="0" err="1"/>
              <a:t>i</a:t>
            </a:r>
            <a:r>
              <a:rPr lang="uk-UA" dirty="0" err="1"/>
              <a:t>сної</a:t>
            </a:r>
            <a:r>
              <a:rPr lang="uk-UA" dirty="0"/>
              <a:t> </a:t>
            </a:r>
            <a:r>
              <a:rPr lang="uk-UA" dirty="0" err="1"/>
              <a:t>конкуренц</a:t>
            </a:r>
            <a:r>
              <a:rPr lang="en-US" dirty="0" err="1"/>
              <a:t>i</a:t>
            </a:r>
            <a:r>
              <a:rPr lang="uk-UA" dirty="0"/>
              <a:t>ї, </a:t>
            </a:r>
            <a:r>
              <a:rPr lang="en-US" dirty="0" err="1"/>
              <a:t>i</a:t>
            </a:r>
            <a:r>
              <a:rPr lang="uk-UA" dirty="0" err="1"/>
              <a:t>нших</a:t>
            </a:r>
            <a:r>
              <a:rPr lang="uk-UA" dirty="0"/>
              <a:t> порушень антимонопольно-конкурентного законодавства;</a:t>
            </a:r>
          </a:p>
          <a:p>
            <a:pPr algn="just"/>
            <a:r>
              <a:rPr lang="uk-UA" dirty="0"/>
              <a:t>вести </a:t>
            </a:r>
            <a:r>
              <a:rPr lang="uk-UA" dirty="0" err="1"/>
              <a:t>обл</a:t>
            </a:r>
            <a:r>
              <a:rPr lang="en-US" dirty="0" err="1"/>
              <a:t>i</a:t>
            </a:r>
            <a:r>
              <a:rPr lang="uk-UA" dirty="0"/>
              <a:t>к результат</a:t>
            </a:r>
            <a:r>
              <a:rPr lang="en-US" dirty="0" err="1"/>
              <a:t>i</a:t>
            </a:r>
            <a:r>
              <a:rPr lang="uk-UA" dirty="0"/>
              <a:t>в своєї п</a:t>
            </a:r>
            <a:r>
              <a:rPr lang="en-US" dirty="0" err="1"/>
              <a:t>i</a:t>
            </a:r>
            <a:r>
              <a:rPr lang="uk-UA" dirty="0" err="1"/>
              <a:t>дприємницької</a:t>
            </a:r>
            <a:r>
              <a:rPr lang="uk-UA" dirty="0"/>
              <a:t> діяльності в</a:t>
            </a:r>
            <a:r>
              <a:rPr lang="en-US" dirty="0" err="1"/>
              <a:t>i</a:t>
            </a:r>
            <a:r>
              <a:rPr lang="uk-UA" dirty="0" err="1"/>
              <a:t>дпов</a:t>
            </a:r>
            <a:r>
              <a:rPr lang="en-US" dirty="0" err="1"/>
              <a:t>i</a:t>
            </a:r>
            <a:r>
              <a:rPr lang="uk-UA" dirty="0"/>
              <a:t>дно до вимог законодавства;</a:t>
            </a:r>
          </a:p>
          <a:p>
            <a:pPr algn="just"/>
            <a:r>
              <a:rPr lang="uk-UA" dirty="0"/>
              <a:t>своєчасно надавати податковим органам </a:t>
            </a:r>
            <a:r>
              <a:rPr lang="uk-UA" dirty="0" err="1"/>
              <a:t>декларац</a:t>
            </a:r>
            <a:r>
              <a:rPr lang="en-US" dirty="0" err="1"/>
              <a:t>i</a:t>
            </a:r>
            <a:r>
              <a:rPr lang="uk-UA" dirty="0"/>
              <a:t>ї про доходи, </a:t>
            </a:r>
            <a:r>
              <a:rPr lang="en-US" dirty="0" err="1"/>
              <a:t>i</a:t>
            </a:r>
            <a:r>
              <a:rPr lang="uk-UA" dirty="0" err="1"/>
              <a:t>нш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 err="1"/>
              <a:t>необх</a:t>
            </a:r>
            <a:r>
              <a:rPr lang="en-US" dirty="0" err="1"/>
              <a:t>i</a:t>
            </a:r>
            <a:r>
              <a:rPr lang="uk-UA" dirty="0" err="1"/>
              <a:t>дн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в</a:t>
            </a:r>
            <a:r>
              <a:rPr lang="en-US" dirty="0" err="1"/>
              <a:t>i</a:t>
            </a:r>
            <a:r>
              <a:rPr lang="uk-UA" dirty="0" err="1"/>
              <a:t>домост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для нарахування </a:t>
            </a:r>
            <a:r>
              <a:rPr lang="uk-UA" dirty="0" err="1"/>
              <a:t>податк</a:t>
            </a:r>
            <a:r>
              <a:rPr lang="en-US" dirty="0" err="1"/>
              <a:t>i</a:t>
            </a:r>
            <a:r>
              <a:rPr lang="uk-UA" dirty="0"/>
              <a:t>в та </a:t>
            </a:r>
            <a:r>
              <a:rPr lang="en-US" dirty="0" err="1"/>
              <a:t>i</a:t>
            </a:r>
            <a:r>
              <a:rPr lang="uk-UA" dirty="0" err="1"/>
              <a:t>нших</a:t>
            </a:r>
            <a:r>
              <a:rPr lang="uk-UA" dirty="0"/>
              <a:t> обов’язкових </a:t>
            </a:r>
            <a:r>
              <a:rPr lang="uk-UA" dirty="0" err="1"/>
              <a:t>платеж</a:t>
            </a:r>
            <a:r>
              <a:rPr lang="en-US" dirty="0" err="1"/>
              <a:t>i</a:t>
            </a:r>
            <a:r>
              <a:rPr lang="uk-UA" dirty="0"/>
              <a:t>в; сплачувати податки та </a:t>
            </a:r>
            <a:r>
              <a:rPr lang="en-US" dirty="0" err="1"/>
              <a:t>i</a:t>
            </a:r>
            <a:r>
              <a:rPr lang="uk-UA" dirty="0" err="1"/>
              <a:t>нш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 err="1"/>
              <a:t>обов’язков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 err="1"/>
              <a:t>платеж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в порядку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uk-UA" dirty="0"/>
              <a:t>в </a:t>
            </a:r>
            <a:r>
              <a:rPr lang="uk-UA" dirty="0" err="1"/>
              <a:t>розм</a:t>
            </a:r>
            <a:r>
              <a:rPr lang="en-US" dirty="0" err="1"/>
              <a:t>i</a:t>
            </a:r>
            <a:r>
              <a:rPr lang="uk-UA" dirty="0" err="1"/>
              <a:t>рах</a:t>
            </a:r>
            <a:r>
              <a:rPr lang="uk-UA" dirty="0"/>
              <a:t>, встановлених законом.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Обов'язки фізичної особи-підприємця: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sz="2400" b="1" dirty="0" smtClean="0">
                <a:latin typeface="Monotype Corsiva" pitchFamily="66" charset="0"/>
                <a:cs typeface="Times New Roman" pitchFamily="18" charset="0"/>
              </a:rPr>
              <a:t>©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А. </a:t>
            </a:r>
            <a:r>
              <a:rPr lang="uk-UA" sz="2400" b="1" i="1" smtClean="0">
                <a:latin typeface="Monotype Corsiva" pitchFamily="66" charset="0"/>
                <a:cs typeface="Times New Roman" pitchFamily="18" charset="0"/>
              </a:rPr>
              <a:t>Чернявський</a:t>
            </a: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2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Учасники відносин у сфері господарювання:</a:t>
            </a:r>
            <a:endParaRPr lang="uk-UA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609724"/>
          <a:ext cx="914400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0780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ru-RU" b="1" dirty="0" err="1"/>
              <a:t>Суб’єкти</a:t>
            </a:r>
            <a:r>
              <a:rPr lang="ru-RU" b="1" dirty="0"/>
              <a:t> </a:t>
            </a:r>
            <a:r>
              <a:rPr lang="ru-RU" b="1" dirty="0" err="1"/>
              <a:t>господарювання</a:t>
            </a:r>
            <a:r>
              <a:rPr lang="ru-RU" i="1" dirty="0"/>
              <a:t> - </a:t>
            </a:r>
            <a:r>
              <a:rPr lang="ru-RU" dirty="0" err="1"/>
              <a:t>учасники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вiдносин</a:t>
            </a:r>
            <a:r>
              <a:rPr lang="ru-RU" dirty="0"/>
              <a:t>, </a:t>
            </a:r>
            <a:r>
              <a:rPr lang="ru-RU" dirty="0" err="1"/>
              <a:t>якi</a:t>
            </a:r>
            <a:r>
              <a:rPr lang="ru-RU" dirty="0"/>
              <a:t> </a:t>
            </a:r>
            <a:r>
              <a:rPr lang="ru-RU" dirty="0" err="1"/>
              <a:t>здiйснюють</a:t>
            </a:r>
            <a:r>
              <a:rPr lang="ru-RU" dirty="0"/>
              <a:t> 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/>
              <a:t>дiяльнiсть</a:t>
            </a:r>
            <a:r>
              <a:rPr lang="ru-RU" dirty="0"/>
              <a:t>, </a:t>
            </a:r>
            <a:r>
              <a:rPr lang="ru-RU" dirty="0" err="1"/>
              <a:t>реалiзуючи</a:t>
            </a:r>
            <a:r>
              <a:rPr lang="ru-RU" dirty="0"/>
              <a:t> 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/>
              <a:t>компетенцiю</a:t>
            </a:r>
            <a:r>
              <a:rPr lang="ru-RU" dirty="0"/>
              <a:t> (</a:t>
            </a:r>
            <a:r>
              <a:rPr lang="ru-RU" dirty="0" err="1"/>
              <a:t>сукупнiсть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прав та </a:t>
            </a:r>
            <a:r>
              <a:rPr lang="ru-RU" dirty="0" err="1"/>
              <a:t>обов’язкiв</a:t>
            </a:r>
            <a:r>
              <a:rPr lang="ru-RU" dirty="0"/>
              <a:t>),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вiдокремлене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i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вiдповiдальнiсть</a:t>
            </a:r>
            <a:r>
              <a:rPr lang="ru-RU" dirty="0"/>
              <a:t> за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зобов’язаннями</a:t>
            </a:r>
            <a:r>
              <a:rPr lang="ru-RU" dirty="0"/>
              <a:t> в межах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smtClean="0"/>
              <a:t>майна.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lvl="0"/>
            <a:r>
              <a:rPr lang="ru-RU" dirty="0"/>
              <a:t>є </a:t>
            </a:r>
            <a:r>
              <a:rPr lang="ru-RU" dirty="0" err="1"/>
              <a:t>учасником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вiдносин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здiйснює</a:t>
            </a:r>
            <a:r>
              <a:rPr lang="ru-RU" dirty="0"/>
              <a:t> </a:t>
            </a:r>
            <a:r>
              <a:rPr lang="ru-RU" dirty="0" err="1"/>
              <a:t>господарську</a:t>
            </a:r>
            <a:r>
              <a:rPr lang="ru-RU" dirty="0"/>
              <a:t> </a:t>
            </a:r>
            <a:r>
              <a:rPr lang="ru-RU" dirty="0" err="1"/>
              <a:t>дiяльнiсть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 err="1"/>
              <a:t>надiлений</a:t>
            </a:r>
            <a:r>
              <a:rPr lang="ru-RU" dirty="0"/>
              <a:t> </a:t>
            </a:r>
            <a:r>
              <a:rPr lang="ru-RU" dirty="0" err="1"/>
              <a:t>господарською</a:t>
            </a:r>
            <a:r>
              <a:rPr lang="ru-RU" dirty="0"/>
              <a:t> </a:t>
            </a:r>
            <a:r>
              <a:rPr lang="ru-RU" dirty="0" err="1" smtClean="0"/>
              <a:t>компетенцією</a:t>
            </a:r>
            <a:r>
              <a:rPr lang="ru-RU" dirty="0" smtClean="0"/>
              <a:t>;</a:t>
            </a:r>
            <a:endParaRPr lang="uk-UA" dirty="0"/>
          </a:p>
          <a:p>
            <a:pPr lvl="0"/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вiдокремлене</a:t>
            </a:r>
            <a:r>
              <a:rPr lang="ru-RU" dirty="0"/>
              <a:t> </a:t>
            </a:r>
            <a:r>
              <a:rPr lang="ru-RU" dirty="0" err="1"/>
              <a:t>вiд</a:t>
            </a:r>
            <a:r>
              <a:rPr lang="ru-RU" dirty="0"/>
              <a:t> </a:t>
            </a:r>
            <a:r>
              <a:rPr lang="ru-RU" dirty="0" err="1"/>
              <a:t>iнших</a:t>
            </a:r>
            <a:r>
              <a:rPr lang="ru-RU" dirty="0"/>
              <a:t> </a:t>
            </a:r>
            <a:r>
              <a:rPr lang="ru-RU" dirty="0" err="1"/>
              <a:t>суб’єктiв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;</a:t>
            </a:r>
            <a:endParaRPr lang="uk-UA" dirty="0"/>
          </a:p>
          <a:p>
            <a:pPr lvl="0"/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вiдповiдальнiсть</a:t>
            </a:r>
            <a:r>
              <a:rPr lang="ru-RU" dirty="0"/>
              <a:t> за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зобов’язаннями</a:t>
            </a:r>
            <a:r>
              <a:rPr lang="ru-RU" dirty="0"/>
              <a:t> у межах </a:t>
            </a:r>
            <a:r>
              <a:rPr lang="ru-RU" dirty="0" err="1"/>
              <a:t>закрiпленого</a:t>
            </a:r>
            <a:r>
              <a:rPr lang="ru-RU" dirty="0"/>
              <a:t> за ним майна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Ознаки суб'єкта господарювання: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398440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Суб'єкти господарювання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2. Утворення </a:t>
            </a:r>
            <a:r>
              <a:rPr lang="uk-UA" dirty="0">
                <a:solidFill>
                  <a:schemeClr val="tx1"/>
                </a:solidFill>
              </a:rPr>
              <a:t>суб'єкта господарювання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735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2049193"/>
              </p:ext>
            </p:extLst>
          </p:nvPr>
        </p:nvGraphicFramePr>
        <p:xfrm>
          <a:off x="107950" y="116632"/>
          <a:ext cx="8928100" cy="662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Вестибюль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935</TotalTime>
  <Words>1995</Words>
  <Application>Microsoft Office PowerPoint</Application>
  <PresentationFormat>Екран (4:3)</PresentationFormat>
  <Paragraphs>189</Paragraphs>
  <Slides>35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35</vt:i4>
      </vt:variant>
    </vt:vector>
  </HeadingPairs>
  <TitlesOfParts>
    <vt:vector size="42" baseType="lpstr">
      <vt:lpstr>Lucida Sans Unicode</vt:lpstr>
      <vt:lpstr>Monotype Corsiva</vt:lpstr>
      <vt:lpstr>Times New Roman</vt:lpstr>
      <vt:lpstr>Verdana</vt:lpstr>
      <vt:lpstr>Wingdings 2</vt:lpstr>
      <vt:lpstr>Wingdings 3</vt:lpstr>
      <vt:lpstr>Вестибюль</vt:lpstr>
      <vt:lpstr>Лекція 2. Суб'єкти господарського права</vt:lpstr>
      <vt:lpstr>1. Поняття учасника господарських правовідносин суб'єкта  підприємництва</vt:lpstr>
      <vt:lpstr>Суб'єкти господарювання в системі учасників господарських правовідносин</vt:lpstr>
      <vt:lpstr>Учасники відносин у сфері господарювання:</vt:lpstr>
      <vt:lpstr>Презентація PowerPoint</vt:lpstr>
      <vt:lpstr>Ознаки суб'єкта господарювання:</vt:lpstr>
      <vt:lpstr>Суб'єкти господарювання</vt:lpstr>
      <vt:lpstr>2. Утворення суб'єкта господарювання</vt:lpstr>
      <vt:lpstr>Презентація PowerPoint</vt:lpstr>
      <vt:lpstr>Способи утворення суб'єкта господарювання:</vt:lpstr>
      <vt:lpstr>Етапи утворення суб'єкта господарювання:</vt:lpstr>
      <vt:lpstr>Повноваження засновників суб'єкта господарювання:</vt:lpstr>
      <vt:lpstr>Презентація PowerPoint</vt:lpstr>
      <vt:lpstr>Зміст установчих документів суб'єкта господарювання:</vt:lpstr>
      <vt:lpstr>Презентація PowerPoint</vt:lpstr>
      <vt:lpstr>Етапи державної реєстрації субєкта господарювання</vt:lpstr>
      <vt:lpstr>Документи, що подаються для реєстрації суб'єкта господарювання – юридичної особи:</vt:lpstr>
      <vt:lpstr>Документи, що подаються для реєстрації фізичної особи - підприємця:</vt:lpstr>
      <vt:lpstr>Відомості, що надаються з ЄДР ЮО та ФО:</vt:lpstr>
      <vt:lpstr>3. Припинення суб'єкта господарювання</vt:lpstr>
      <vt:lpstr>Презентація PowerPoint</vt:lpstr>
      <vt:lpstr>Підстави припинення суб'єкта господарювання – юридичної особи:</vt:lpstr>
      <vt:lpstr>Підстави припинення суб'єкта господарювання за рішенням суду:</vt:lpstr>
      <vt:lpstr>Ознаки фіктивності суб'єкта господарювання:</vt:lpstr>
      <vt:lpstr>Підстави припинення фізичної особи-підприємця:</vt:lpstr>
      <vt:lpstr>Підстави припинення фізичної особи підприємця за рішенням суду:</vt:lpstr>
      <vt:lpstr>Процедура ліквідації суб'єкта господарювання:</vt:lpstr>
      <vt:lpstr>Загальна черговість вимог кредиторів:</vt:lpstr>
      <vt:lpstr>Черговість вимог кредиторів при банкрутстві:</vt:lpstr>
      <vt:lpstr>4. Фізична особа - підприємець</vt:lpstr>
      <vt:lpstr>Презентація PowerPoint</vt:lpstr>
      <vt:lpstr>Форми здійснення підприємницьої діяльності громадянами:</vt:lpstr>
      <vt:lpstr>Презентація PowerPoint</vt:lpstr>
      <vt:lpstr>Обов'язки фізичної особи-підприємця:</vt:lpstr>
      <vt:lpstr>Презентація PowerPoint</vt:lpstr>
    </vt:vector>
  </TitlesOfParts>
  <Company>Севастополь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25. Реалізація та застосування права</dc:title>
  <dc:creator>Чернявський</dc:creator>
  <cp:lastModifiedBy>Aqyar</cp:lastModifiedBy>
  <cp:revision>46</cp:revision>
  <dcterms:created xsi:type="dcterms:W3CDTF">2012-04-07T09:41:39Z</dcterms:created>
  <dcterms:modified xsi:type="dcterms:W3CDTF">2017-02-02T16:55:29Z</dcterms:modified>
</cp:coreProperties>
</file>