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.jpg"/><Relationship Id="rId5" Type="http://schemas.openxmlformats.org/officeDocument/2006/relationships/image" Target="../media/image131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E38E3-6DB1-4D00-86F9-56B31033599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DE5407-4D60-487F-AD19-A9A88645E587}">
      <dgm:prSet phldrT="[Текст]" custT="1"/>
      <dgm:spPr/>
      <dgm:t>
        <a:bodyPr/>
        <a:lstStyle/>
        <a:p>
          <a:r>
            <a:rPr lang="ru-RU" sz="2400" dirty="0" smtClean="0"/>
            <a:t>-</a:t>
          </a:r>
          <a:r>
            <a:rPr lang="ru-RU" sz="2400" dirty="0" err="1" smtClean="0"/>
            <a:t>загальнометодологічний</a:t>
          </a:r>
          <a:endParaRPr lang="ru-RU" sz="2400" dirty="0"/>
        </a:p>
      </dgm:t>
    </dgm:pt>
    <dgm:pt modelId="{6FFC51D4-4498-4626-B7B6-6914D4856482}" type="parTrans" cxnId="{E8424E35-8F52-4BFA-A17B-D3F08D9284D8}">
      <dgm:prSet/>
      <dgm:spPr/>
      <dgm:t>
        <a:bodyPr/>
        <a:lstStyle/>
        <a:p>
          <a:endParaRPr lang="ru-RU"/>
        </a:p>
      </dgm:t>
    </dgm:pt>
    <dgm:pt modelId="{2CB15552-8B69-4318-B472-ADB4B225425F}" type="sibTrans" cxnId="{E8424E35-8F52-4BFA-A17B-D3F08D9284D8}">
      <dgm:prSet/>
      <dgm:spPr/>
      <dgm:t>
        <a:bodyPr/>
        <a:lstStyle/>
        <a:p>
          <a:endParaRPr lang="ru-RU"/>
        </a:p>
      </dgm:t>
    </dgm:pt>
    <dgm:pt modelId="{C601670C-2418-41EF-8CB5-DE42180A5BCF}">
      <dgm:prSet phldrT="[Текст]" custT="1"/>
      <dgm:spPr/>
      <dgm:t>
        <a:bodyPr/>
        <a:lstStyle/>
        <a:p>
          <a:r>
            <a:rPr lang="ru-RU" sz="2400" dirty="0" smtClean="0"/>
            <a:t>-</a:t>
          </a:r>
          <a:r>
            <a:rPr lang="ru-RU" sz="2400" dirty="0" err="1" smtClean="0"/>
            <a:t>спеціально-теоретичний</a:t>
          </a:r>
          <a:endParaRPr lang="ru-RU" sz="2400" dirty="0"/>
        </a:p>
      </dgm:t>
    </dgm:pt>
    <dgm:pt modelId="{8F9FD231-29D2-456B-AD1E-A7D0310432BD}" type="parTrans" cxnId="{F4586382-34C5-490D-8C82-9D80C4FB598F}">
      <dgm:prSet/>
      <dgm:spPr/>
      <dgm:t>
        <a:bodyPr/>
        <a:lstStyle/>
        <a:p>
          <a:endParaRPr lang="ru-RU"/>
        </a:p>
      </dgm:t>
    </dgm:pt>
    <dgm:pt modelId="{9308D888-F0CD-421D-BE15-0A42B12B5777}" type="sibTrans" cxnId="{F4586382-34C5-490D-8C82-9D80C4FB598F}">
      <dgm:prSet/>
      <dgm:spPr/>
      <dgm:t>
        <a:bodyPr/>
        <a:lstStyle/>
        <a:p>
          <a:endParaRPr lang="ru-RU"/>
        </a:p>
      </dgm:t>
    </dgm:pt>
    <dgm:pt modelId="{35834696-4020-4723-AF69-0C11466D4684}">
      <dgm:prSet phldrT="[Текст]" custT="1"/>
      <dgm:spPr/>
      <dgm:t>
        <a:bodyPr/>
        <a:lstStyle/>
        <a:p>
          <a:r>
            <a:rPr lang="ru-RU" sz="2400" dirty="0" smtClean="0"/>
            <a:t>-</a:t>
          </a:r>
          <a:r>
            <a:rPr lang="ru-RU" sz="2400" dirty="0" err="1" smtClean="0"/>
            <a:t>емпіричний</a:t>
          </a:r>
          <a:endParaRPr lang="ru-RU" sz="2400" dirty="0"/>
        </a:p>
      </dgm:t>
    </dgm:pt>
    <dgm:pt modelId="{8925F1D7-B811-4FEA-98E1-EC93C5C2772E}" type="parTrans" cxnId="{64621474-8A05-49EE-A6BB-2E7EE7B0EF3A}">
      <dgm:prSet/>
      <dgm:spPr/>
      <dgm:t>
        <a:bodyPr/>
        <a:lstStyle/>
        <a:p>
          <a:endParaRPr lang="ru-RU"/>
        </a:p>
      </dgm:t>
    </dgm:pt>
    <dgm:pt modelId="{AEFBEBED-8852-4198-B2C8-3ACF1D4E5583}" type="sibTrans" cxnId="{64621474-8A05-49EE-A6BB-2E7EE7B0EF3A}">
      <dgm:prSet/>
      <dgm:spPr/>
      <dgm:t>
        <a:bodyPr/>
        <a:lstStyle/>
        <a:p>
          <a:endParaRPr lang="ru-RU"/>
        </a:p>
      </dgm:t>
    </dgm:pt>
    <dgm:pt modelId="{7EAB62D1-7E90-4027-B2BE-8116EAAEF8D3}" type="pres">
      <dgm:prSet presAssocID="{B51E38E3-6DB1-4D00-86F9-56B3103359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7A333-1473-44FB-9F39-24964E1E882A}" type="pres">
      <dgm:prSet presAssocID="{6ADE5407-4D60-487F-AD19-A9A88645E587}" presName="parentLin" presStyleCnt="0"/>
      <dgm:spPr/>
    </dgm:pt>
    <dgm:pt modelId="{DB7FE3FA-E7CB-449C-BD17-B7DE0DC7C8B7}" type="pres">
      <dgm:prSet presAssocID="{6ADE5407-4D60-487F-AD19-A9A88645E5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8EC834-E195-41C6-B09C-7FB2D54330DB}" type="pres">
      <dgm:prSet presAssocID="{6ADE5407-4D60-487F-AD19-A9A88645E587}" presName="parentText" presStyleLbl="node1" presStyleIdx="0" presStyleCnt="3" custScaleX="97826" custScaleY="75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406A5-1ED0-4E88-99D2-BBB349B5A2B4}" type="pres">
      <dgm:prSet presAssocID="{6ADE5407-4D60-487F-AD19-A9A88645E587}" presName="negativeSpace" presStyleCnt="0"/>
      <dgm:spPr/>
    </dgm:pt>
    <dgm:pt modelId="{9909EDED-685C-4538-ADE0-74EFC7CA6935}" type="pres">
      <dgm:prSet presAssocID="{6ADE5407-4D60-487F-AD19-A9A88645E587}" presName="childText" presStyleLbl="conFgAcc1" presStyleIdx="0" presStyleCnt="3" custScaleX="83362">
        <dgm:presLayoutVars>
          <dgm:bulletEnabled val="1"/>
        </dgm:presLayoutVars>
      </dgm:prSet>
      <dgm:spPr/>
    </dgm:pt>
    <dgm:pt modelId="{25CA0797-FFFF-4704-B257-7AE6B2B0C0E9}" type="pres">
      <dgm:prSet presAssocID="{2CB15552-8B69-4318-B472-ADB4B225425F}" presName="spaceBetweenRectangles" presStyleCnt="0"/>
      <dgm:spPr/>
    </dgm:pt>
    <dgm:pt modelId="{5592082D-E8B0-44DF-BACA-E5074E2FB25C}" type="pres">
      <dgm:prSet presAssocID="{C601670C-2418-41EF-8CB5-DE42180A5BCF}" presName="parentLin" presStyleCnt="0"/>
      <dgm:spPr/>
    </dgm:pt>
    <dgm:pt modelId="{D4C0A621-7A08-4004-ABAD-1CEEBC51BD23}" type="pres">
      <dgm:prSet presAssocID="{C601670C-2418-41EF-8CB5-DE42180A5B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2D3303-E2B9-434F-AFED-18C37D133BFC}" type="pres">
      <dgm:prSet presAssocID="{C601670C-2418-41EF-8CB5-DE42180A5BCF}" presName="parentText" presStyleLbl="node1" presStyleIdx="1" presStyleCnt="3" custScaleX="97826" custScaleY="75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DC37E-9346-40AB-9295-EEA658F184C5}" type="pres">
      <dgm:prSet presAssocID="{C601670C-2418-41EF-8CB5-DE42180A5BCF}" presName="negativeSpace" presStyleCnt="0"/>
      <dgm:spPr/>
    </dgm:pt>
    <dgm:pt modelId="{3871DA97-789A-4150-9BD5-B5F450090529}" type="pres">
      <dgm:prSet presAssocID="{C601670C-2418-41EF-8CB5-DE42180A5BCF}" presName="childText" presStyleLbl="conFgAcc1" presStyleIdx="1" presStyleCnt="3" custScaleX="83361">
        <dgm:presLayoutVars>
          <dgm:bulletEnabled val="1"/>
        </dgm:presLayoutVars>
      </dgm:prSet>
      <dgm:spPr/>
    </dgm:pt>
    <dgm:pt modelId="{D8511F49-F63B-4584-A932-80B1006D495C}" type="pres">
      <dgm:prSet presAssocID="{9308D888-F0CD-421D-BE15-0A42B12B5777}" presName="spaceBetweenRectangles" presStyleCnt="0"/>
      <dgm:spPr/>
    </dgm:pt>
    <dgm:pt modelId="{1D3F97A8-410C-4641-A312-1BFF53F396CD}" type="pres">
      <dgm:prSet presAssocID="{35834696-4020-4723-AF69-0C11466D4684}" presName="parentLin" presStyleCnt="0"/>
      <dgm:spPr/>
    </dgm:pt>
    <dgm:pt modelId="{F447DA66-D7D2-48FD-A00F-5637911136CD}" type="pres">
      <dgm:prSet presAssocID="{35834696-4020-4723-AF69-0C11466D46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F61EAB8-6C49-4624-AFF5-FBD293EDDB84}" type="pres">
      <dgm:prSet presAssocID="{35834696-4020-4723-AF69-0C11466D4684}" presName="parentText" presStyleLbl="node1" presStyleIdx="2" presStyleCnt="3" custScaleX="97826" custScaleY="75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C36CB-6139-4559-91AC-CDC00AC7908D}" type="pres">
      <dgm:prSet presAssocID="{35834696-4020-4723-AF69-0C11466D4684}" presName="negativeSpace" presStyleCnt="0"/>
      <dgm:spPr/>
    </dgm:pt>
    <dgm:pt modelId="{44EE5205-E53D-4D3C-8D8C-AB4BB09D17B2}" type="pres">
      <dgm:prSet presAssocID="{35834696-4020-4723-AF69-0C11466D4684}" presName="childText" presStyleLbl="conFgAcc1" presStyleIdx="2" presStyleCnt="3" custScaleX="83361">
        <dgm:presLayoutVars>
          <dgm:bulletEnabled val="1"/>
        </dgm:presLayoutVars>
      </dgm:prSet>
      <dgm:spPr/>
    </dgm:pt>
  </dgm:ptLst>
  <dgm:cxnLst>
    <dgm:cxn modelId="{782741FF-1698-4BF3-B0F7-E01560AB4958}" type="presOf" srcId="{C601670C-2418-41EF-8CB5-DE42180A5BCF}" destId="{D4C0A621-7A08-4004-ABAD-1CEEBC51BD23}" srcOrd="0" destOrd="0" presId="urn:microsoft.com/office/officeart/2005/8/layout/list1"/>
    <dgm:cxn modelId="{F4586382-34C5-490D-8C82-9D80C4FB598F}" srcId="{B51E38E3-6DB1-4D00-86F9-56B310335998}" destId="{C601670C-2418-41EF-8CB5-DE42180A5BCF}" srcOrd="1" destOrd="0" parTransId="{8F9FD231-29D2-456B-AD1E-A7D0310432BD}" sibTransId="{9308D888-F0CD-421D-BE15-0A42B12B5777}"/>
    <dgm:cxn modelId="{F69F5FB0-5AC7-4EEB-854D-9F1899CEF9F4}" type="presOf" srcId="{35834696-4020-4723-AF69-0C11466D4684}" destId="{F447DA66-D7D2-48FD-A00F-5637911136CD}" srcOrd="0" destOrd="0" presId="urn:microsoft.com/office/officeart/2005/8/layout/list1"/>
    <dgm:cxn modelId="{041D0DEF-0FFF-4C23-9346-3797507873E9}" type="presOf" srcId="{6ADE5407-4D60-487F-AD19-A9A88645E587}" destId="{858EC834-E195-41C6-B09C-7FB2D54330DB}" srcOrd="1" destOrd="0" presId="urn:microsoft.com/office/officeart/2005/8/layout/list1"/>
    <dgm:cxn modelId="{594EC0BA-C29C-4994-B52E-7B972AB26F11}" type="presOf" srcId="{6ADE5407-4D60-487F-AD19-A9A88645E587}" destId="{DB7FE3FA-E7CB-449C-BD17-B7DE0DC7C8B7}" srcOrd="0" destOrd="0" presId="urn:microsoft.com/office/officeart/2005/8/layout/list1"/>
    <dgm:cxn modelId="{92C63F81-9CDE-44CF-9623-F47E3CC05E61}" type="presOf" srcId="{35834696-4020-4723-AF69-0C11466D4684}" destId="{3F61EAB8-6C49-4624-AFF5-FBD293EDDB84}" srcOrd="1" destOrd="0" presId="urn:microsoft.com/office/officeart/2005/8/layout/list1"/>
    <dgm:cxn modelId="{14ED0EDD-D1FF-4936-B288-996553FE4B86}" type="presOf" srcId="{B51E38E3-6DB1-4D00-86F9-56B310335998}" destId="{7EAB62D1-7E90-4027-B2BE-8116EAAEF8D3}" srcOrd="0" destOrd="0" presId="urn:microsoft.com/office/officeart/2005/8/layout/list1"/>
    <dgm:cxn modelId="{04BD3B72-0E42-4D64-AF38-2E9D9F20828B}" type="presOf" srcId="{C601670C-2418-41EF-8CB5-DE42180A5BCF}" destId="{1D2D3303-E2B9-434F-AFED-18C37D133BFC}" srcOrd="1" destOrd="0" presId="urn:microsoft.com/office/officeart/2005/8/layout/list1"/>
    <dgm:cxn modelId="{64621474-8A05-49EE-A6BB-2E7EE7B0EF3A}" srcId="{B51E38E3-6DB1-4D00-86F9-56B310335998}" destId="{35834696-4020-4723-AF69-0C11466D4684}" srcOrd="2" destOrd="0" parTransId="{8925F1D7-B811-4FEA-98E1-EC93C5C2772E}" sibTransId="{AEFBEBED-8852-4198-B2C8-3ACF1D4E5583}"/>
    <dgm:cxn modelId="{E8424E35-8F52-4BFA-A17B-D3F08D9284D8}" srcId="{B51E38E3-6DB1-4D00-86F9-56B310335998}" destId="{6ADE5407-4D60-487F-AD19-A9A88645E587}" srcOrd="0" destOrd="0" parTransId="{6FFC51D4-4498-4626-B7B6-6914D4856482}" sibTransId="{2CB15552-8B69-4318-B472-ADB4B225425F}"/>
    <dgm:cxn modelId="{467022E0-E5DD-4480-9857-6F6F452DDE75}" type="presParOf" srcId="{7EAB62D1-7E90-4027-B2BE-8116EAAEF8D3}" destId="{F737A333-1473-44FB-9F39-24964E1E882A}" srcOrd="0" destOrd="0" presId="urn:microsoft.com/office/officeart/2005/8/layout/list1"/>
    <dgm:cxn modelId="{4069022B-749F-4615-A19F-2A320E8EF00C}" type="presParOf" srcId="{F737A333-1473-44FB-9F39-24964E1E882A}" destId="{DB7FE3FA-E7CB-449C-BD17-B7DE0DC7C8B7}" srcOrd="0" destOrd="0" presId="urn:microsoft.com/office/officeart/2005/8/layout/list1"/>
    <dgm:cxn modelId="{DD358CC4-4646-404D-B8F4-5358DFD1A0C2}" type="presParOf" srcId="{F737A333-1473-44FB-9F39-24964E1E882A}" destId="{858EC834-E195-41C6-B09C-7FB2D54330DB}" srcOrd="1" destOrd="0" presId="urn:microsoft.com/office/officeart/2005/8/layout/list1"/>
    <dgm:cxn modelId="{599FF5CE-CF3D-4F7A-A1DD-3FAE31209423}" type="presParOf" srcId="{7EAB62D1-7E90-4027-B2BE-8116EAAEF8D3}" destId="{3FD406A5-1ED0-4E88-99D2-BBB349B5A2B4}" srcOrd="1" destOrd="0" presId="urn:microsoft.com/office/officeart/2005/8/layout/list1"/>
    <dgm:cxn modelId="{C17467A1-C06B-4A7B-92D3-993952B0DAF3}" type="presParOf" srcId="{7EAB62D1-7E90-4027-B2BE-8116EAAEF8D3}" destId="{9909EDED-685C-4538-ADE0-74EFC7CA6935}" srcOrd="2" destOrd="0" presId="urn:microsoft.com/office/officeart/2005/8/layout/list1"/>
    <dgm:cxn modelId="{1A62B859-B90F-4418-A50F-6F77939A8032}" type="presParOf" srcId="{7EAB62D1-7E90-4027-B2BE-8116EAAEF8D3}" destId="{25CA0797-FFFF-4704-B257-7AE6B2B0C0E9}" srcOrd="3" destOrd="0" presId="urn:microsoft.com/office/officeart/2005/8/layout/list1"/>
    <dgm:cxn modelId="{89E1503C-32C6-4041-B72C-6D1956347538}" type="presParOf" srcId="{7EAB62D1-7E90-4027-B2BE-8116EAAEF8D3}" destId="{5592082D-E8B0-44DF-BACA-E5074E2FB25C}" srcOrd="4" destOrd="0" presId="urn:microsoft.com/office/officeart/2005/8/layout/list1"/>
    <dgm:cxn modelId="{78342943-BF96-46B4-B4C9-7365A06466C0}" type="presParOf" srcId="{5592082D-E8B0-44DF-BACA-E5074E2FB25C}" destId="{D4C0A621-7A08-4004-ABAD-1CEEBC51BD23}" srcOrd="0" destOrd="0" presId="urn:microsoft.com/office/officeart/2005/8/layout/list1"/>
    <dgm:cxn modelId="{91172B69-40D9-4E28-A680-ADBE6F3F8B8E}" type="presParOf" srcId="{5592082D-E8B0-44DF-BACA-E5074E2FB25C}" destId="{1D2D3303-E2B9-434F-AFED-18C37D133BFC}" srcOrd="1" destOrd="0" presId="urn:microsoft.com/office/officeart/2005/8/layout/list1"/>
    <dgm:cxn modelId="{E7984B23-3224-4977-9611-A37DDE598C21}" type="presParOf" srcId="{7EAB62D1-7E90-4027-B2BE-8116EAAEF8D3}" destId="{851DC37E-9346-40AB-9295-EEA658F184C5}" srcOrd="5" destOrd="0" presId="urn:microsoft.com/office/officeart/2005/8/layout/list1"/>
    <dgm:cxn modelId="{7C17B590-9D87-44B6-B196-3044462EC612}" type="presParOf" srcId="{7EAB62D1-7E90-4027-B2BE-8116EAAEF8D3}" destId="{3871DA97-789A-4150-9BD5-B5F450090529}" srcOrd="6" destOrd="0" presId="urn:microsoft.com/office/officeart/2005/8/layout/list1"/>
    <dgm:cxn modelId="{3C721CB8-18FA-4499-B685-B3E0A8B81964}" type="presParOf" srcId="{7EAB62D1-7E90-4027-B2BE-8116EAAEF8D3}" destId="{D8511F49-F63B-4584-A932-80B1006D495C}" srcOrd="7" destOrd="0" presId="urn:microsoft.com/office/officeart/2005/8/layout/list1"/>
    <dgm:cxn modelId="{0D40BB50-8467-4384-8024-CF8B98784ABC}" type="presParOf" srcId="{7EAB62D1-7E90-4027-B2BE-8116EAAEF8D3}" destId="{1D3F97A8-410C-4641-A312-1BFF53F396CD}" srcOrd="8" destOrd="0" presId="urn:microsoft.com/office/officeart/2005/8/layout/list1"/>
    <dgm:cxn modelId="{3FC3D40D-1D22-4371-8CD4-C940A4913DED}" type="presParOf" srcId="{1D3F97A8-410C-4641-A312-1BFF53F396CD}" destId="{F447DA66-D7D2-48FD-A00F-5637911136CD}" srcOrd="0" destOrd="0" presId="urn:microsoft.com/office/officeart/2005/8/layout/list1"/>
    <dgm:cxn modelId="{283249D4-D9A5-4871-8382-FA8FE42DA3F4}" type="presParOf" srcId="{1D3F97A8-410C-4641-A312-1BFF53F396CD}" destId="{3F61EAB8-6C49-4624-AFF5-FBD293EDDB84}" srcOrd="1" destOrd="0" presId="urn:microsoft.com/office/officeart/2005/8/layout/list1"/>
    <dgm:cxn modelId="{3A08D564-ECAB-4DBB-BE5F-C547960EF6F0}" type="presParOf" srcId="{7EAB62D1-7E90-4027-B2BE-8116EAAEF8D3}" destId="{837C36CB-6139-4559-91AC-CDC00AC7908D}" srcOrd="9" destOrd="0" presId="urn:microsoft.com/office/officeart/2005/8/layout/list1"/>
    <dgm:cxn modelId="{FF7F24BA-CA3A-4EE9-A365-3E6DFE6FBE73}" type="presParOf" srcId="{7EAB62D1-7E90-4027-B2BE-8116EAAEF8D3}" destId="{44EE5205-E53D-4D3C-8D8C-AB4BB09D17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7AE2B-63B3-443C-BCD6-B00AA9E8FF31}" type="doc">
      <dgm:prSet loTypeId="urn:microsoft.com/office/officeart/2005/8/layout/vList3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7D9100-E394-4B7A-8E74-6B975F4349C5}">
      <dgm:prSet/>
      <dgm:spPr/>
      <dgm:t>
        <a:bodyPr/>
        <a:lstStyle/>
        <a:p>
          <a:pPr rtl="0"/>
          <a:r>
            <a:rPr lang="ru-RU" dirty="0" err="1" smtClean="0"/>
            <a:t>низький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, </a:t>
          </a:r>
          <a:r>
            <a:rPr lang="ru-RU" dirty="0" err="1" smtClean="0"/>
            <a:t>безробіття</a:t>
          </a:r>
          <a:r>
            <a:rPr lang="ru-RU" dirty="0" smtClean="0"/>
            <a:t> і </a:t>
          </a:r>
          <a:r>
            <a:rPr lang="ru-RU" dirty="0" err="1" smtClean="0"/>
            <a:t>значна</a:t>
          </a:r>
          <a:r>
            <a:rPr lang="ru-RU" dirty="0" smtClean="0"/>
            <a:t> </a:t>
          </a:r>
          <a:r>
            <a:rPr lang="ru-RU" dirty="0" err="1" smtClean="0"/>
            <a:t>економічна</a:t>
          </a:r>
          <a:r>
            <a:rPr lang="ru-RU" dirty="0" smtClean="0"/>
            <a:t> та </a:t>
          </a:r>
          <a:r>
            <a:rPr lang="ru-RU" dirty="0" err="1" smtClean="0"/>
            <a:t>соціальна</a:t>
          </a:r>
          <a:r>
            <a:rPr lang="ru-RU" dirty="0" smtClean="0"/>
            <a:t> </a:t>
          </a:r>
          <a:r>
            <a:rPr lang="ru-RU" dirty="0" err="1" smtClean="0"/>
            <a:t>залежність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батьків</a:t>
          </a:r>
          <a:r>
            <a:rPr lang="ru-RU" dirty="0" smtClean="0"/>
            <a:t>;</a:t>
          </a:r>
          <a:br>
            <a:rPr lang="ru-RU" dirty="0" smtClean="0"/>
          </a:br>
          <a:endParaRPr lang="ru-RU" dirty="0"/>
        </a:p>
      </dgm:t>
    </dgm:pt>
    <dgm:pt modelId="{A6DE7290-C2F5-4974-B7CB-FB2018708328}" type="parTrans" cxnId="{EEDDF512-93DB-4AE5-97B7-7565A1E0B924}">
      <dgm:prSet/>
      <dgm:spPr/>
      <dgm:t>
        <a:bodyPr/>
        <a:lstStyle/>
        <a:p>
          <a:endParaRPr lang="ru-RU"/>
        </a:p>
      </dgm:t>
    </dgm:pt>
    <dgm:pt modelId="{4B58F861-ABCE-4A52-868C-F68F87A85B1C}" type="sibTrans" cxnId="{EEDDF512-93DB-4AE5-97B7-7565A1E0B924}">
      <dgm:prSet/>
      <dgm:spPr/>
      <dgm:t>
        <a:bodyPr/>
        <a:lstStyle/>
        <a:p>
          <a:endParaRPr lang="ru-RU"/>
        </a:p>
      </dgm:t>
    </dgm:pt>
    <dgm:pt modelId="{4FAD4A31-81F5-43A9-9134-AEE1E32B12E6}">
      <dgm:prSet/>
      <dgm:spPr/>
      <dgm:t>
        <a:bodyPr/>
        <a:lstStyle/>
        <a:p>
          <a:pPr rtl="0"/>
          <a:r>
            <a:rPr lang="ru-RU" dirty="0" err="1" smtClean="0"/>
            <a:t>шлюбно-сімейні</a:t>
          </a:r>
          <a:r>
            <a:rPr lang="ru-RU" dirty="0" smtClean="0"/>
            <a:t> </a:t>
          </a:r>
          <a:r>
            <a:rPr lang="ru-RU" dirty="0" err="1" smtClean="0"/>
            <a:t>проблеми</a:t>
          </a:r>
          <a:r>
            <a:rPr lang="ru-RU" dirty="0" smtClean="0"/>
            <a:t> (</a:t>
          </a:r>
          <a:r>
            <a:rPr lang="ru-RU" dirty="0" err="1" smtClean="0"/>
            <a:t>високий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розлучень</a:t>
          </a:r>
          <a:r>
            <a:rPr lang="ru-RU" dirty="0" smtClean="0"/>
            <a:t>, </a:t>
          </a:r>
          <a:r>
            <a:rPr lang="ru-RU" dirty="0" err="1" smtClean="0"/>
            <a:t>сімейних</a:t>
          </a:r>
          <a:r>
            <a:rPr lang="ru-RU" dirty="0" smtClean="0"/>
            <a:t> </a:t>
          </a:r>
          <a:r>
            <a:rPr lang="ru-RU" dirty="0" err="1" smtClean="0"/>
            <a:t>конфліктів</a:t>
          </a:r>
          <a:r>
            <a:rPr lang="ru-RU" dirty="0" smtClean="0"/>
            <a:t>);</a:t>
          </a:r>
          <a:br>
            <a:rPr lang="ru-RU" dirty="0" smtClean="0"/>
          </a:br>
          <a:endParaRPr lang="ru-RU" dirty="0"/>
        </a:p>
      </dgm:t>
    </dgm:pt>
    <dgm:pt modelId="{9595F138-BD71-40E8-B590-F342E5504866}" type="parTrans" cxnId="{D8266457-9DB0-42D8-ABFD-4BE3F6B8BCE5}">
      <dgm:prSet/>
      <dgm:spPr/>
      <dgm:t>
        <a:bodyPr/>
        <a:lstStyle/>
        <a:p>
          <a:endParaRPr lang="ru-RU"/>
        </a:p>
      </dgm:t>
    </dgm:pt>
    <dgm:pt modelId="{9C2095F2-5757-425E-91BA-542E24DDB535}" type="sibTrans" cxnId="{D8266457-9DB0-42D8-ABFD-4BE3F6B8BCE5}">
      <dgm:prSet/>
      <dgm:spPr/>
      <dgm:t>
        <a:bodyPr/>
        <a:lstStyle/>
        <a:p>
          <a:endParaRPr lang="ru-RU"/>
        </a:p>
      </dgm:t>
    </dgm:pt>
    <dgm:pt modelId="{B3403548-ACC9-40A8-840A-67AB9DD8AA71}">
      <dgm:prSet/>
      <dgm:spPr/>
      <dgm:t>
        <a:bodyPr/>
        <a:lstStyle/>
        <a:p>
          <a:pPr rtl="0"/>
          <a:r>
            <a:rPr lang="ru-RU" smtClean="0"/>
            <a:t>низька народжуваність — вже протягом трьох з половиною десятиліть в Україні зберігається рівень народжуваності, який не забезпечує навіть відтворення поколінь;</a:t>
          </a:r>
          <a:endParaRPr lang="ru-RU"/>
        </a:p>
      </dgm:t>
    </dgm:pt>
    <dgm:pt modelId="{A86385E7-303D-466D-9BA1-E3385EC4B9A4}" type="parTrans" cxnId="{B38B6016-502C-4268-AD5B-B5A9F116C694}">
      <dgm:prSet/>
      <dgm:spPr/>
      <dgm:t>
        <a:bodyPr/>
        <a:lstStyle/>
        <a:p>
          <a:endParaRPr lang="ru-RU"/>
        </a:p>
      </dgm:t>
    </dgm:pt>
    <dgm:pt modelId="{30A6C748-C9AD-4459-A285-6C8EA18FB97E}" type="sibTrans" cxnId="{B38B6016-502C-4268-AD5B-B5A9F116C694}">
      <dgm:prSet/>
      <dgm:spPr/>
      <dgm:t>
        <a:bodyPr/>
        <a:lstStyle/>
        <a:p>
          <a:endParaRPr lang="ru-RU"/>
        </a:p>
      </dgm:t>
    </dgm:pt>
    <dgm:pt modelId="{51EEF258-5C3E-4506-840D-2118B6A327D3}">
      <dgm:prSet/>
      <dgm:spPr/>
      <dgm:t>
        <a:bodyPr/>
        <a:lstStyle/>
        <a:p>
          <a:pPr rtl="0"/>
          <a:r>
            <a:rPr lang="ru-RU" smtClean="0"/>
            <a:t>поганий стан здоров'я і зростання рівня соціальних відхилень (злочинність, пияцтво, наркоманія, проституція);</a:t>
          </a:r>
          <a:br>
            <a:rPr lang="ru-RU" smtClean="0"/>
          </a:br>
          <a:endParaRPr lang="ru-RU"/>
        </a:p>
      </dgm:t>
    </dgm:pt>
    <dgm:pt modelId="{29D5FBCC-3738-4DD8-8FE0-AF23F0ADE6C5}" type="parTrans" cxnId="{84794666-5C2C-4DF2-BF4C-151C6DACC60A}">
      <dgm:prSet/>
      <dgm:spPr/>
      <dgm:t>
        <a:bodyPr/>
        <a:lstStyle/>
        <a:p>
          <a:endParaRPr lang="ru-RU"/>
        </a:p>
      </dgm:t>
    </dgm:pt>
    <dgm:pt modelId="{4E8EE3C7-F305-45D1-9ADD-849B6B5C4038}" type="sibTrans" cxnId="{84794666-5C2C-4DF2-BF4C-151C6DACC60A}">
      <dgm:prSet/>
      <dgm:spPr/>
      <dgm:t>
        <a:bodyPr/>
        <a:lstStyle/>
        <a:p>
          <a:endParaRPr lang="ru-RU"/>
        </a:p>
      </dgm:t>
    </dgm:pt>
    <dgm:pt modelId="{AF485F56-F291-4C80-A233-41C36E8745EB}">
      <dgm:prSet/>
      <dgm:spPr/>
      <dgm:t>
        <a:bodyPr/>
        <a:lstStyle/>
        <a:p>
          <a:pPr rtl="0"/>
          <a:r>
            <a:rPr lang="ru-RU" smtClean="0"/>
            <a:t>втрата ідеалів, соціальної перспективи, життєвого оптимізму.</a:t>
          </a:r>
          <a:endParaRPr lang="ru-RU"/>
        </a:p>
      </dgm:t>
    </dgm:pt>
    <dgm:pt modelId="{679F2038-98E9-49FF-AD29-BEE5BF68AC2B}" type="parTrans" cxnId="{02716DBA-9FCD-4A53-81F8-128E586D82DC}">
      <dgm:prSet/>
      <dgm:spPr/>
      <dgm:t>
        <a:bodyPr/>
        <a:lstStyle/>
        <a:p>
          <a:endParaRPr lang="ru-RU"/>
        </a:p>
      </dgm:t>
    </dgm:pt>
    <dgm:pt modelId="{F925AD18-78F1-4CBF-9F4F-E54A5FB99738}" type="sibTrans" cxnId="{02716DBA-9FCD-4A53-81F8-128E586D82DC}">
      <dgm:prSet/>
      <dgm:spPr/>
      <dgm:t>
        <a:bodyPr/>
        <a:lstStyle/>
        <a:p>
          <a:endParaRPr lang="ru-RU"/>
        </a:p>
      </dgm:t>
    </dgm:pt>
    <dgm:pt modelId="{7250EC95-4262-43D9-B1C8-794DC71C8654}" type="pres">
      <dgm:prSet presAssocID="{1437AE2B-63B3-443C-BCD6-B00AA9E8FF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ABB4A-793E-42A0-AE19-4D56F5B337A2}" type="pres">
      <dgm:prSet presAssocID="{AC7D9100-E394-4B7A-8E74-6B975F4349C5}" presName="composite" presStyleCnt="0"/>
      <dgm:spPr/>
    </dgm:pt>
    <dgm:pt modelId="{F9E9117F-ACEA-4A3B-BCB3-FEBF44D5F813}" type="pres">
      <dgm:prSet presAssocID="{AC7D9100-E394-4B7A-8E74-6B975F4349C5}" presName="imgShp" presStyleLbl="fgImgPlace1" presStyleIdx="0" presStyleCnt="5" custLinFactX="-46745" custLinFactNeighborX="-100000" custLinFactNeighborY="79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16B6EB1D-F9A5-4091-8ADE-D7A815616F9B}" type="pres">
      <dgm:prSet presAssocID="{AC7D9100-E394-4B7A-8E74-6B975F4349C5}" presName="txShp" presStyleLbl="node1" presStyleIdx="0" presStyleCnt="5" custScaleX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03CA-5348-47A8-948F-20325424E62D}" type="pres">
      <dgm:prSet presAssocID="{4B58F861-ABCE-4A52-868C-F68F87A85B1C}" presName="spacing" presStyleCnt="0"/>
      <dgm:spPr/>
    </dgm:pt>
    <dgm:pt modelId="{957A7E87-A802-4FF5-9E01-C637BCEE9A25}" type="pres">
      <dgm:prSet presAssocID="{4FAD4A31-81F5-43A9-9134-AEE1E32B12E6}" presName="composite" presStyleCnt="0"/>
      <dgm:spPr/>
    </dgm:pt>
    <dgm:pt modelId="{D7A61406-6B7F-42D3-A971-0BEFB7243D0A}" type="pres">
      <dgm:prSet presAssocID="{4FAD4A31-81F5-43A9-9134-AEE1E32B12E6}" presName="imgShp" presStyleLbl="fgImgPlace1" presStyleIdx="1" presStyleCnt="5" custLinFactX="-46745" custLinFactNeighborX="-100000" custLinFactNeighborY="79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35F867A3-3FAC-43C6-8512-36DBBE051E8E}" type="pres">
      <dgm:prSet presAssocID="{4FAD4A31-81F5-43A9-9134-AEE1E32B12E6}" presName="txShp" presStyleLbl="node1" presStyleIdx="1" presStyleCnt="5" custScaleX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1837E-2115-4C98-BF98-AED0A972F278}" type="pres">
      <dgm:prSet presAssocID="{9C2095F2-5757-425E-91BA-542E24DDB535}" presName="spacing" presStyleCnt="0"/>
      <dgm:spPr/>
    </dgm:pt>
    <dgm:pt modelId="{BF885058-2204-4D76-AC62-455D9216DB01}" type="pres">
      <dgm:prSet presAssocID="{B3403548-ACC9-40A8-840A-67AB9DD8AA71}" presName="composite" presStyleCnt="0"/>
      <dgm:spPr/>
    </dgm:pt>
    <dgm:pt modelId="{667E13E6-A9D9-4C97-AAFC-83B6EA9F8354}" type="pres">
      <dgm:prSet presAssocID="{B3403548-ACC9-40A8-840A-67AB9DD8AA71}" presName="imgShp" presStyleLbl="fgImgPlace1" presStyleIdx="2" presStyleCnt="5" custLinFactX="-31850" custLinFactNeighborX="-100000" custLinFactNeighborY="115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4462C0C2-1181-43D7-A665-D7D330EF46DD}" type="pres">
      <dgm:prSet presAssocID="{B3403548-ACC9-40A8-840A-67AB9DD8AA71}" presName="txShp" presStyleLbl="node1" presStyleIdx="2" presStyleCnt="5" custScaleX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394F4-916C-4931-A921-17CC1D5D51FD}" type="pres">
      <dgm:prSet presAssocID="{30A6C748-C9AD-4459-A285-6C8EA18FB97E}" presName="spacing" presStyleCnt="0"/>
      <dgm:spPr/>
    </dgm:pt>
    <dgm:pt modelId="{145CB518-5A56-4FE8-8096-600E740977B5}" type="pres">
      <dgm:prSet presAssocID="{51EEF258-5C3E-4506-840D-2118B6A327D3}" presName="composite" presStyleCnt="0"/>
      <dgm:spPr/>
    </dgm:pt>
    <dgm:pt modelId="{EEEB8A12-CC67-4D57-BB37-5ABA19D35605}" type="pres">
      <dgm:prSet presAssocID="{51EEF258-5C3E-4506-840D-2118B6A327D3}" presName="imgShp" presStyleLbl="fgImgPlace1" presStyleIdx="3" presStyleCnt="5" custLinFactX="-46745" custLinFactNeighborX="-100000" custLinFactNeighborY="796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45098BAC-8127-4862-B845-DFCC3BA3A57F}" type="pres">
      <dgm:prSet presAssocID="{51EEF258-5C3E-4506-840D-2118B6A327D3}" presName="txShp" presStyleLbl="node1" presStyleIdx="3" presStyleCnt="5" custScaleX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9EE54-1ECC-436A-9840-41007197279F}" type="pres">
      <dgm:prSet presAssocID="{4E8EE3C7-F305-45D1-9ADD-849B6B5C4038}" presName="spacing" presStyleCnt="0"/>
      <dgm:spPr/>
    </dgm:pt>
    <dgm:pt modelId="{A521CD9D-F082-4EBA-A2D6-33F890622726}" type="pres">
      <dgm:prSet presAssocID="{AF485F56-F291-4C80-A233-41C36E8745EB}" presName="composite" presStyleCnt="0"/>
      <dgm:spPr/>
    </dgm:pt>
    <dgm:pt modelId="{70A567DB-3DAB-45A8-86A6-D76974A066DD}" type="pres">
      <dgm:prSet presAssocID="{AF485F56-F291-4C80-A233-41C36E8745EB}" presName="imgShp" presStyleLbl="fgImgPlace1" presStyleIdx="4" presStyleCnt="5" custLinFactX="-46745" custLinFactNeighborX="-100000" custLinFactNeighborY="79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CE36BC47-A276-4607-943E-E73DE731C394}" type="pres">
      <dgm:prSet presAssocID="{AF485F56-F291-4C80-A233-41C36E8745EB}" presName="txShp" presStyleLbl="node1" presStyleIdx="4" presStyleCnt="5" custScaleX="12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93B80-D686-4A67-BADC-C66BD57703B5}" type="presOf" srcId="{51EEF258-5C3E-4506-840D-2118B6A327D3}" destId="{45098BAC-8127-4862-B845-DFCC3BA3A57F}" srcOrd="0" destOrd="0" presId="urn:microsoft.com/office/officeart/2005/8/layout/vList3#1"/>
    <dgm:cxn modelId="{EEDDF512-93DB-4AE5-97B7-7565A1E0B924}" srcId="{1437AE2B-63B3-443C-BCD6-B00AA9E8FF31}" destId="{AC7D9100-E394-4B7A-8E74-6B975F4349C5}" srcOrd="0" destOrd="0" parTransId="{A6DE7290-C2F5-4974-B7CB-FB2018708328}" sibTransId="{4B58F861-ABCE-4A52-868C-F68F87A85B1C}"/>
    <dgm:cxn modelId="{84794666-5C2C-4DF2-BF4C-151C6DACC60A}" srcId="{1437AE2B-63B3-443C-BCD6-B00AA9E8FF31}" destId="{51EEF258-5C3E-4506-840D-2118B6A327D3}" srcOrd="3" destOrd="0" parTransId="{29D5FBCC-3738-4DD8-8FE0-AF23F0ADE6C5}" sibTransId="{4E8EE3C7-F305-45D1-9ADD-849B6B5C4038}"/>
    <dgm:cxn modelId="{D8266457-9DB0-42D8-ABFD-4BE3F6B8BCE5}" srcId="{1437AE2B-63B3-443C-BCD6-B00AA9E8FF31}" destId="{4FAD4A31-81F5-43A9-9134-AEE1E32B12E6}" srcOrd="1" destOrd="0" parTransId="{9595F138-BD71-40E8-B590-F342E5504866}" sibTransId="{9C2095F2-5757-425E-91BA-542E24DDB535}"/>
    <dgm:cxn modelId="{02716DBA-9FCD-4A53-81F8-128E586D82DC}" srcId="{1437AE2B-63B3-443C-BCD6-B00AA9E8FF31}" destId="{AF485F56-F291-4C80-A233-41C36E8745EB}" srcOrd="4" destOrd="0" parTransId="{679F2038-98E9-49FF-AD29-BEE5BF68AC2B}" sibTransId="{F925AD18-78F1-4CBF-9F4F-E54A5FB99738}"/>
    <dgm:cxn modelId="{425AB8B6-4EE3-4509-AC9B-E70B75998F74}" type="presOf" srcId="{B3403548-ACC9-40A8-840A-67AB9DD8AA71}" destId="{4462C0C2-1181-43D7-A665-D7D330EF46DD}" srcOrd="0" destOrd="0" presId="urn:microsoft.com/office/officeart/2005/8/layout/vList3#1"/>
    <dgm:cxn modelId="{F8FCBACB-3643-41FF-8959-270400A8748C}" type="presOf" srcId="{1437AE2B-63B3-443C-BCD6-B00AA9E8FF31}" destId="{7250EC95-4262-43D9-B1C8-794DC71C8654}" srcOrd="0" destOrd="0" presId="urn:microsoft.com/office/officeart/2005/8/layout/vList3#1"/>
    <dgm:cxn modelId="{F751C42A-CFDD-49B6-BAFB-5FA2D08380A4}" type="presOf" srcId="{AC7D9100-E394-4B7A-8E74-6B975F4349C5}" destId="{16B6EB1D-F9A5-4091-8ADE-D7A815616F9B}" srcOrd="0" destOrd="0" presId="urn:microsoft.com/office/officeart/2005/8/layout/vList3#1"/>
    <dgm:cxn modelId="{559C4937-7B9D-48E3-9A29-D96AC1FDD54C}" type="presOf" srcId="{AF485F56-F291-4C80-A233-41C36E8745EB}" destId="{CE36BC47-A276-4607-943E-E73DE731C394}" srcOrd="0" destOrd="0" presId="urn:microsoft.com/office/officeart/2005/8/layout/vList3#1"/>
    <dgm:cxn modelId="{B38B6016-502C-4268-AD5B-B5A9F116C694}" srcId="{1437AE2B-63B3-443C-BCD6-B00AA9E8FF31}" destId="{B3403548-ACC9-40A8-840A-67AB9DD8AA71}" srcOrd="2" destOrd="0" parTransId="{A86385E7-303D-466D-9BA1-E3385EC4B9A4}" sibTransId="{30A6C748-C9AD-4459-A285-6C8EA18FB97E}"/>
    <dgm:cxn modelId="{9EDA7248-A26C-4D18-AE0A-5B2AAF93E9BC}" type="presOf" srcId="{4FAD4A31-81F5-43A9-9134-AEE1E32B12E6}" destId="{35F867A3-3FAC-43C6-8512-36DBBE051E8E}" srcOrd="0" destOrd="0" presId="urn:microsoft.com/office/officeart/2005/8/layout/vList3#1"/>
    <dgm:cxn modelId="{599C8FCC-DDE0-40E4-A2E3-C0A213043EBC}" type="presParOf" srcId="{7250EC95-4262-43D9-B1C8-794DC71C8654}" destId="{FE3ABB4A-793E-42A0-AE19-4D56F5B337A2}" srcOrd="0" destOrd="0" presId="urn:microsoft.com/office/officeart/2005/8/layout/vList3#1"/>
    <dgm:cxn modelId="{9E2FAE8E-E256-4BAC-A2D2-A0026BB20AB0}" type="presParOf" srcId="{FE3ABB4A-793E-42A0-AE19-4D56F5B337A2}" destId="{F9E9117F-ACEA-4A3B-BCB3-FEBF44D5F813}" srcOrd="0" destOrd="0" presId="urn:microsoft.com/office/officeart/2005/8/layout/vList3#1"/>
    <dgm:cxn modelId="{9B4CDF24-38AA-4F90-B66D-899EFD62AC8B}" type="presParOf" srcId="{FE3ABB4A-793E-42A0-AE19-4D56F5B337A2}" destId="{16B6EB1D-F9A5-4091-8ADE-D7A815616F9B}" srcOrd="1" destOrd="0" presId="urn:microsoft.com/office/officeart/2005/8/layout/vList3#1"/>
    <dgm:cxn modelId="{2A9EA67D-CD03-4C08-BDF5-D62830065A34}" type="presParOf" srcId="{7250EC95-4262-43D9-B1C8-794DC71C8654}" destId="{57E203CA-5348-47A8-948F-20325424E62D}" srcOrd="1" destOrd="0" presId="urn:microsoft.com/office/officeart/2005/8/layout/vList3#1"/>
    <dgm:cxn modelId="{53108402-0F67-45DC-BCA4-07A6EC275839}" type="presParOf" srcId="{7250EC95-4262-43D9-B1C8-794DC71C8654}" destId="{957A7E87-A802-4FF5-9E01-C637BCEE9A25}" srcOrd="2" destOrd="0" presId="urn:microsoft.com/office/officeart/2005/8/layout/vList3#1"/>
    <dgm:cxn modelId="{F8FCF2A5-0B4C-4275-AAA9-C2D002082FE2}" type="presParOf" srcId="{957A7E87-A802-4FF5-9E01-C637BCEE9A25}" destId="{D7A61406-6B7F-42D3-A971-0BEFB7243D0A}" srcOrd="0" destOrd="0" presId="urn:microsoft.com/office/officeart/2005/8/layout/vList3#1"/>
    <dgm:cxn modelId="{FE1CF6A7-C670-42CE-AE95-7E2BE2B01111}" type="presParOf" srcId="{957A7E87-A802-4FF5-9E01-C637BCEE9A25}" destId="{35F867A3-3FAC-43C6-8512-36DBBE051E8E}" srcOrd="1" destOrd="0" presId="urn:microsoft.com/office/officeart/2005/8/layout/vList3#1"/>
    <dgm:cxn modelId="{56121C59-100E-4726-BA99-34F912D20174}" type="presParOf" srcId="{7250EC95-4262-43D9-B1C8-794DC71C8654}" destId="{44D1837E-2115-4C98-BF98-AED0A972F278}" srcOrd="3" destOrd="0" presId="urn:microsoft.com/office/officeart/2005/8/layout/vList3#1"/>
    <dgm:cxn modelId="{D56C9FAE-CD5D-451B-8D38-FFFC61DE8629}" type="presParOf" srcId="{7250EC95-4262-43D9-B1C8-794DC71C8654}" destId="{BF885058-2204-4D76-AC62-455D9216DB01}" srcOrd="4" destOrd="0" presId="urn:microsoft.com/office/officeart/2005/8/layout/vList3#1"/>
    <dgm:cxn modelId="{DB38A5C4-E162-495E-B6CA-DFA035CFB7CD}" type="presParOf" srcId="{BF885058-2204-4D76-AC62-455D9216DB01}" destId="{667E13E6-A9D9-4C97-AAFC-83B6EA9F8354}" srcOrd="0" destOrd="0" presId="urn:microsoft.com/office/officeart/2005/8/layout/vList3#1"/>
    <dgm:cxn modelId="{26246765-DE13-4B0E-85D2-0A1DBE8155E6}" type="presParOf" srcId="{BF885058-2204-4D76-AC62-455D9216DB01}" destId="{4462C0C2-1181-43D7-A665-D7D330EF46DD}" srcOrd="1" destOrd="0" presId="urn:microsoft.com/office/officeart/2005/8/layout/vList3#1"/>
    <dgm:cxn modelId="{2BBF6A9C-1692-4984-A286-0ED472B22F07}" type="presParOf" srcId="{7250EC95-4262-43D9-B1C8-794DC71C8654}" destId="{D00394F4-916C-4931-A921-17CC1D5D51FD}" srcOrd="5" destOrd="0" presId="urn:microsoft.com/office/officeart/2005/8/layout/vList3#1"/>
    <dgm:cxn modelId="{00470CCF-FA12-4001-9A48-236A7FD3E877}" type="presParOf" srcId="{7250EC95-4262-43D9-B1C8-794DC71C8654}" destId="{145CB518-5A56-4FE8-8096-600E740977B5}" srcOrd="6" destOrd="0" presId="urn:microsoft.com/office/officeart/2005/8/layout/vList3#1"/>
    <dgm:cxn modelId="{FB04E69B-C94C-4665-A458-D114BAE29600}" type="presParOf" srcId="{145CB518-5A56-4FE8-8096-600E740977B5}" destId="{EEEB8A12-CC67-4D57-BB37-5ABA19D35605}" srcOrd="0" destOrd="0" presId="urn:microsoft.com/office/officeart/2005/8/layout/vList3#1"/>
    <dgm:cxn modelId="{87724A4C-A265-40F5-BABD-3E7EF579F6EB}" type="presParOf" srcId="{145CB518-5A56-4FE8-8096-600E740977B5}" destId="{45098BAC-8127-4862-B845-DFCC3BA3A57F}" srcOrd="1" destOrd="0" presId="urn:microsoft.com/office/officeart/2005/8/layout/vList3#1"/>
    <dgm:cxn modelId="{63100062-D9D2-41B9-B6D1-9F2D9CDC9BE6}" type="presParOf" srcId="{7250EC95-4262-43D9-B1C8-794DC71C8654}" destId="{6089EE54-1ECC-436A-9840-41007197279F}" srcOrd="7" destOrd="0" presId="urn:microsoft.com/office/officeart/2005/8/layout/vList3#1"/>
    <dgm:cxn modelId="{CADE50FB-8BDD-4FB0-BEFC-266E235F3770}" type="presParOf" srcId="{7250EC95-4262-43D9-B1C8-794DC71C8654}" destId="{A521CD9D-F082-4EBA-A2D6-33F890622726}" srcOrd="8" destOrd="0" presId="urn:microsoft.com/office/officeart/2005/8/layout/vList3#1"/>
    <dgm:cxn modelId="{46FE0280-7FB4-4370-9DCD-F1A9913649F4}" type="presParOf" srcId="{A521CD9D-F082-4EBA-A2D6-33F890622726}" destId="{70A567DB-3DAB-45A8-86A6-D76974A066DD}" srcOrd="0" destOrd="0" presId="urn:microsoft.com/office/officeart/2005/8/layout/vList3#1"/>
    <dgm:cxn modelId="{1DD23CFA-809F-4F09-A648-EAF4C15607BC}" type="presParOf" srcId="{A521CD9D-F082-4EBA-A2D6-33F890622726}" destId="{CE36BC47-A276-4607-943E-E73DE731C3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65B52-16DB-4C7B-9AAE-94FCB9375D2F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AABF08-0310-4203-8F52-7A0B482D153B}">
      <dgm:prSet phldrT="[Текст]"/>
      <dgm:spPr/>
      <dgm:t>
        <a:bodyPr/>
        <a:lstStyle/>
        <a:p>
          <a:r>
            <a:rPr lang="ru-RU" dirty="0" err="1" smtClean="0"/>
            <a:t>соціологія</a:t>
          </a:r>
          <a:r>
            <a:rPr lang="ru-RU" dirty="0" smtClean="0"/>
            <a:t> </a:t>
          </a:r>
          <a:r>
            <a:rPr lang="ru-RU" dirty="0" err="1" smtClean="0"/>
            <a:t>праці</a:t>
          </a:r>
          <a:endParaRPr lang="ru-RU" dirty="0"/>
        </a:p>
      </dgm:t>
    </dgm:pt>
    <dgm:pt modelId="{DBD6456B-F209-4327-9C1C-C3656CB06A2D}" type="parTrans" cxnId="{6BF45843-A2EF-4F08-AAC9-C42F3996895C}">
      <dgm:prSet/>
      <dgm:spPr/>
      <dgm:t>
        <a:bodyPr/>
        <a:lstStyle/>
        <a:p>
          <a:endParaRPr lang="ru-RU"/>
        </a:p>
      </dgm:t>
    </dgm:pt>
    <dgm:pt modelId="{DCD8E9C2-8B4D-422C-A375-542EC9DD1355}" type="sibTrans" cxnId="{6BF45843-A2EF-4F08-AAC9-C42F3996895C}">
      <dgm:prSet/>
      <dgm:spPr/>
      <dgm:t>
        <a:bodyPr/>
        <a:lstStyle/>
        <a:p>
          <a:endParaRPr lang="ru-RU"/>
        </a:p>
      </dgm:t>
    </dgm:pt>
    <dgm:pt modelId="{04045385-72CE-4FEA-B9B6-360C4D36D056}">
      <dgm:prSet phldrT="[Текст]"/>
      <dgm:spPr/>
      <dgm:t>
        <a:bodyPr/>
        <a:lstStyle/>
        <a:p>
          <a:r>
            <a:rPr lang="ru-RU" dirty="0" err="1" smtClean="0"/>
            <a:t>соціологія</a:t>
          </a:r>
          <a:r>
            <a:rPr lang="ru-RU" dirty="0" smtClean="0"/>
            <a:t> </a:t>
          </a:r>
          <a:r>
            <a:rPr lang="ru-RU" dirty="0" err="1" smtClean="0"/>
            <a:t>освіти</a:t>
          </a:r>
          <a:endParaRPr lang="ru-RU" dirty="0"/>
        </a:p>
      </dgm:t>
    </dgm:pt>
    <dgm:pt modelId="{E2EAE375-9572-403A-ABF3-E33B9F581CEB}" type="parTrans" cxnId="{EFF35BEA-F51A-4F69-BBD3-889D77310398}">
      <dgm:prSet/>
      <dgm:spPr/>
      <dgm:t>
        <a:bodyPr/>
        <a:lstStyle/>
        <a:p>
          <a:endParaRPr lang="ru-RU"/>
        </a:p>
      </dgm:t>
    </dgm:pt>
    <dgm:pt modelId="{2B132940-A744-46DB-A9C2-730E7C9DDBF2}" type="sibTrans" cxnId="{EFF35BEA-F51A-4F69-BBD3-889D77310398}">
      <dgm:prSet/>
      <dgm:spPr/>
      <dgm:t>
        <a:bodyPr/>
        <a:lstStyle/>
        <a:p>
          <a:endParaRPr lang="ru-RU"/>
        </a:p>
      </dgm:t>
    </dgm:pt>
    <dgm:pt modelId="{4BFD840A-561A-4986-A530-221AEA2F46FD}">
      <dgm:prSet phldrT="[Текст]"/>
      <dgm:spPr/>
      <dgm:t>
        <a:bodyPr/>
        <a:lstStyle/>
        <a:p>
          <a:r>
            <a:rPr lang="ru-RU" dirty="0" err="1" smtClean="0"/>
            <a:t>соціологія</a:t>
          </a:r>
          <a:r>
            <a:rPr lang="ru-RU" dirty="0" smtClean="0"/>
            <a:t> </a:t>
          </a:r>
          <a:r>
            <a:rPr lang="ru-RU" dirty="0" err="1" smtClean="0"/>
            <a:t>шлюбу</a:t>
          </a:r>
          <a:r>
            <a:rPr lang="ru-RU" dirty="0" smtClean="0"/>
            <a:t> і </a:t>
          </a:r>
          <a:r>
            <a:rPr lang="ru-RU" dirty="0" err="1" smtClean="0"/>
            <a:t>сім'ї</a:t>
          </a:r>
          <a:endParaRPr lang="ru-RU" dirty="0"/>
        </a:p>
      </dgm:t>
    </dgm:pt>
    <dgm:pt modelId="{B413EFFB-D669-433B-8EB1-245E735AA08F}" type="parTrans" cxnId="{D3C75535-AC89-4D27-9176-394576D39DF5}">
      <dgm:prSet/>
      <dgm:spPr/>
      <dgm:t>
        <a:bodyPr/>
        <a:lstStyle/>
        <a:p>
          <a:endParaRPr lang="ru-RU"/>
        </a:p>
      </dgm:t>
    </dgm:pt>
    <dgm:pt modelId="{F0E2850B-D4B0-43F9-AED3-1407F002DDBA}" type="sibTrans" cxnId="{D3C75535-AC89-4D27-9176-394576D39DF5}">
      <dgm:prSet/>
      <dgm:spPr/>
      <dgm:t>
        <a:bodyPr/>
        <a:lstStyle/>
        <a:p>
          <a:endParaRPr lang="ru-RU"/>
        </a:p>
      </dgm:t>
    </dgm:pt>
    <dgm:pt modelId="{AF2332BB-6980-4208-AA0B-051765B7E6E8}">
      <dgm:prSet/>
      <dgm:spPr/>
      <dgm:t>
        <a:bodyPr/>
        <a:lstStyle/>
        <a:p>
          <a:r>
            <a:rPr lang="ru-RU" smtClean="0"/>
            <a:t>соціологія виховання</a:t>
          </a:r>
          <a:endParaRPr lang="ru-RU"/>
        </a:p>
      </dgm:t>
    </dgm:pt>
    <dgm:pt modelId="{3F358024-9B8A-46DE-941D-473C0624AD4D}" type="parTrans" cxnId="{31CE71F7-2D7F-4978-8AE8-583ECC242EA7}">
      <dgm:prSet/>
      <dgm:spPr/>
      <dgm:t>
        <a:bodyPr/>
        <a:lstStyle/>
        <a:p>
          <a:endParaRPr lang="ru-RU"/>
        </a:p>
      </dgm:t>
    </dgm:pt>
    <dgm:pt modelId="{B11AC096-5A20-4CB3-9F54-86D729AFCE89}" type="sibTrans" cxnId="{31CE71F7-2D7F-4978-8AE8-583ECC242EA7}">
      <dgm:prSet/>
      <dgm:spPr/>
      <dgm:t>
        <a:bodyPr/>
        <a:lstStyle/>
        <a:p>
          <a:endParaRPr lang="ru-RU"/>
        </a:p>
      </dgm:t>
    </dgm:pt>
    <dgm:pt modelId="{CA47644A-30E9-44D0-A5F1-37D15C220401}">
      <dgm:prSet/>
      <dgm:spPr/>
      <dgm:t>
        <a:bodyPr/>
        <a:lstStyle/>
        <a:p>
          <a:r>
            <a:rPr lang="ru-RU" dirty="0" err="1" smtClean="0"/>
            <a:t>соціологія</a:t>
          </a:r>
          <a:r>
            <a:rPr lang="ru-RU" dirty="0" smtClean="0"/>
            <a:t> </a:t>
          </a:r>
          <a:r>
            <a:rPr lang="ru-RU" dirty="0" err="1" smtClean="0"/>
            <a:t>девіантної</a:t>
          </a:r>
          <a:r>
            <a:rPr lang="ru-RU" dirty="0" smtClean="0"/>
            <a:t> </a:t>
          </a:r>
          <a:r>
            <a:rPr lang="ru-RU" dirty="0" err="1" smtClean="0"/>
            <a:t>поведінки</a:t>
          </a:r>
          <a:endParaRPr lang="ru-RU" dirty="0"/>
        </a:p>
      </dgm:t>
    </dgm:pt>
    <dgm:pt modelId="{C9A9E5B6-F697-40F6-9657-DA61278A7E11}" type="parTrans" cxnId="{92C0C34A-E674-494A-87EF-8B72BCDFACB2}">
      <dgm:prSet/>
      <dgm:spPr/>
      <dgm:t>
        <a:bodyPr/>
        <a:lstStyle/>
        <a:p>
          <a:endParaRPr lang="ru-RU"/>
        </a:p>
      </dgm:t>
    </dgm:pt>
    <dgm:pt modelId="{3FBB8697-8C7F-4167-AC61-337311A511F2}" type="sibTrans" cxnId="{92C0C34A-E674-494A-87EF-8B72BCDFACB2}">
      <dgm:prSet/>
      <dgm:spPr/>
      <dgm:t>
        <a:bodyPr/>
        <a:lstStyle/>
        <a:p>
          <a:endParaRPr lang="ru-RU"/>
        </a:p>
      </dgm:t>
    </dgm:pt>
    <dgm:pt modelId="{17000C35-863F-41A1-B03F-493257975C6E}" type="pres">
      <dgm:prSet presAssocID="{9FC65B52-16DB-4C7B-9AAE-94FCB9375D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9E356-5608-435A-A209-A916DAC1D59B}" type="pres">
      <dgm:prSet presAssocID="{20AABF08-0310-4203-8F52-7A0B482D153B}" presName="circle1" presStyleLbl="node1" presStyleIdx="0" presStyleCnt="5"/>
      <dgm:spPr/>
    </dgm:pt>
    <dgm:pt modelId="{FBA5393D-8554-4E81-A3B0-D8ABCC4FF228}" type="pres">
      <dgm:prSet presAssocID="{20AABF08-0310-4203-8F52-7A0B482D153B}" presName="space" presStyleCnt="0"/>
      <dgm:spPr/>
    </dgm:pt>
    <dgm:pt modelId="{1DDE81B9-439B-4900-BBA7-967D92EB2768}" type="pres">
      <dgm:prSet presAssocID="{20AABF08-0310-4203-8F52-7A0B482D153B}" presName="rect1" presStyleLbl="alignAcc1" presStyleIdx="0" presStyleCnt="5"/>
      <dgm:spPr/>
      <dgm:t>
        <a:bodyPr/>
        <a:lstStyle/>
        <a:p>
          <a:endParaRPr lang="ru-RU"/>
        </a:p>
      </dgm:t>
    </dgm:pt>
    <dgm:pt modelId="{7CAE5DD0-FB34-408C-B024-F0AC83470F9F}" type="pres">
      <dgm:prSet presAssocID="{04045385-72CE-4FEA-B9B6-360C4D36D056}" presName="vertSpace2" presStyleLbl="node1" presStyleIdx="0" presStyleCnt="5"/>
      <dgm:spPr/>
    </dgm:pt>
    <dgm:pt modelId="{F02D81C5-2764-4F1C-8F57-E1C3691B21EB}" type="pres">
      <dgm:prSet presAssocID="{04045385-72CE-4FEA-B9B6-360C4D36D056}" presName="circle2" presStyleLbl="node1" presStyleIdx="1" presStyleCnt="5"/>
      <dgm:spPr/>
    </dgm:pt>
    <dgm:pt modelId="{7233A348-3480-4A7D-A223-5634FAF09E2E}" type="pres">
      <dgm:prSet presAssocID="{04045385-72CE-4FEA-B9B6-360C4D36D056}" presName="rect2" presStyleLbl="alignAcc1" presStyleIdx="1" presStyleCnt="5"/>
      <dgm:spPr/>
      <dgm:t>
        <a:bodyPr/>
        <a:lstStyle/>
        <a:p>
          <a:endParaRPr lang="ru-RU"/>
        </a:p>
      </dgm:t>
    </dgm:pt>
    <dgm:pt modelId="{CADF2DEB-6A02-4599-9F74-A4B228B1725D}" type="pres">
      <dgm:prSet presAssocID="{4BFD840A-561A-4986-A530-221AEA2F46FD}" presName="vertSpace3" presStyleLbl="node1" presStyleIdx="1" presStyleCnt="5"/>
      <dgm:spPr/>
    </dgm:pt>
    <dgm:pt modelId="{C67F0D53-7290-4760-A628-04B370E7329A}" type="pres">
      <dgm:prSet presAssocID="{4BFD840A-561A-4986-A530-221AEA2F46FD}" presName="circle3" presStyleLbl="node1" presStyleIdx="2" presStyleCnt="5"/>
      <dgm:spPr/>
    </dgm:pt>
    <dgm:pt modelId="{ABB126D9-954E-4D7C-B18B-E8DA84990405}" type="pres">
      <dgm:prSet presAssocID="{4BFD840A-561A-4986-A530-221AEA2F46FD}" presName="rect3" presStyleLbl="alignAcc1" presStyleIdx="2" presStyleCnt="5"/>
      <dgm:spPr/>
      <dgm:t>
        <a:bodyPr/>
        <a:lstStyle/>
        <a:p>
          <a:endParaRPr lang="ru-RU"/>
        </a:p>
      </dgm:t>
    </dgm:pt>
    <dgm:pt modelId="{9F4D9D4B-96D4-4A52-B7EA-ECD12BDD9D3E}" type="pres">
      <dgm:prSet presAssocID="{CA47644A-30E9-44D0-A5F1-37D15C220401}" presName="vertSpace4" presStyleLbl="node1" presStyleIdx="2" presStyleCnt="5"/>
      <dgm:spPr/>
    </dgm:pt>
    <dgm:pt modelId="{3DE3D776-57ED-4511-90EE-4BED48445627}" type="pres">
      <dgm:prSet presAssocID="{CA47644A-30E9-44D0-A5F1-37D15C220401}" presName="circle4" presStyleLbl="node1" presStyleIdx="3" presStyleCnt="5"/>
      <dgm:spPr/>
    </dgm:pt>
    <dgm:pt modelId="{B1BDC9C7-2E6F-4BCE-B47D-69B554CAA7F7}" type="pres">
      <dgm:prSet presAssocID="{CA47644A-30E9-44D0-A5F1-37D15C220401}" presName="rect4" presStyleLbl="alignAcc1" presStyleIdx="3" presStyleCnt="5"/>
      <dgm:spPr/>
      <dgm:t>
        <a:bodyPr/>
        <a:lstStyle/>
        <a:p>
          <a:endParaRPr lang="ru-RU"/>
        </a:p>
      </dgm:t>
    </dgm:pt>
    <dgm:pt modelId="{F2D47C0A-2C64-4159-8EB7-70B1013D4AEA}" type="pres">
      <dgm:prSet presAssocID="{AF2332BB-6980-4208-AA0B-051765B7E6E8}" presName="vertSpace5" presStyleLbl="node1" presStyleIdx="3" presStyleCnt="5"/>
      <dgm:spPr/>
    </dgm:pt>
    <dgm:pt modelId="{BE6BEBEC-A484-4916-AC90-9F627E41D561}" type="pres">
      <dgm:prSet presAssocID="{AF2332BB-6980-4208-AA0B-051765B7E6E8}" presName="circle5" presStyleLbl="node1" presStyleIdx="4" presStyleCnt="5"/>
      <dgm:spPr/>
    </dgm:pt>
    <dgm:pt modelId="{89BC5A59-A2CC-4534-B1CE-ED04A8142F4C}" type="pres">
      <dgm:prSet presAssocID="{AF2332BB-6980-4208-AA0B-051765B7E6E8}" presName="rect5" presStyleLbl="alignAcc1" presStyleIdx="4" presStyleCnt="5"/>
      <dgm:spPr/>
      <dgm:t>
        <a:bodyPr/>
        <a:lstStyle/>
        <a:p>
          <a:endParaRPr lang="ru-RU"/>
        </a:p>
      </dgm:t>
    </dgm:pt>
    <dgm:pt modelId="{A4BC2D7C-05B0-4515-A1C9-247A2BADE599}" type="pres">
      <dgm:prSet presAssocID="{20AABF08-0310-4203-8F52-7A0B482D153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1B27F-888B-42D1-8377-A5A5E160B9E5}" type="pres">
      <dgm:prSet presAssocID="{04045385-72CE-4FEA-B9B6-360C4D36D05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FAC1B-916F-4005-8FE5-6E1A0CE56300}" type="pres">
      <dgm:prSet presAssocID="{4BFD840A-561A-4986-A530-221AEA2F46F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FC29C-A7CD-49B2-AF46-82E189F36B6F}" type="pres">
      <dgm:prSet presAssocID="{CA47644A-30E9-44D0-A5F1-37D15C22040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D746A-4E52-43B7-98AF-685E6A4B80E0}" type="pres">
      <dgm:prSet presAssocID="{AF2332BB-6980-4208-AA0B-051765B7E6E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D4D18-FBDB-4336-87A2-B79317562437}" type="presOf" srcId="{9FC65B52-16DB-4C7B-9AAE-94FCB9375D2F}" destId="{17000C35-863F-41A1-B03F-493257975C6E}" srcOrd="0" destOrd="0" presId="urn:microsoft.com/office/officeart/2005/8/layout/target3"/>
    <dgm:cxn modelId="{31CE71F7-2D7F-4978-8AE8-583ECC242EA7}" srcId="{9FC65B52-16DB-4C7B-9AAE-94FCB9375D2F}" destId="{AF2332BB-6980-4208-AA0B-051765B7E6E8}" srcOrd="4" destOrd="0" parTransId="{3F358024-9B8A-46DE-941D-473C0624AD4D}" sibTransId="{B11AC096-5A20-4CB3-9F54-86D729AFCE89}"/>
    <dgm:cxn modelId="{23CC4B46-4F7A-4BDC-9DE9-1E23B7D5C053}" type="presOf" srcId="{CA47644A-30E9-44D0-A5F1-37D15C220401}" destId="{322FC29C-A7CD-49B2-AF46-82E189F36B6F}" srcOrd="1" destOrd="0" presId="urn:microsoft.com/office/officeart/2005/8/layout/target3"/>
    <dgm:cxn modelId="{A85DFFE9-1DE5-49F0-9DB1-A32B2F5F2C71}" type="presOf" srcId="{04045385-72CE-4FEA-B9B6-360C4D36D056}" destId="{7233A348-3480-4A7D-A223-5634FAF09E2E}" srcOrd="0" destOrd="0" presId="urn:microsoft.com/office/officeart/2005/8/layout/target3"/>
    <dgm:cxn modelId="{E66E59E2-86D2-4511-9258-657D482A8E33}" type="presOf" srcId="{20AABF08-0310-4203-8F52-7A0B482D153B}" destId="{1DDE81B9-439B-4900-BBA7-967D92EB2768}" srcOrd="0" destOrd="0" presId="urn:microsoft.com/office/officeart/2005/8/layout/target3"/>
    <dgm:cxn modelId="{BFB5B1A9-DBEF-4A43-941A-BFE115ECFC13}" type="presOf" srcId="{CA47644A-30E9-44D0-A5F1-37D15C220401}" destId="{B1BDC9C7-2E6F-4BCE-B47D-69B554CAA7F7}" srcOrd="0" destOrd="0" presId="urn:microsoft.com/office/officeart/2005/8/layout/target3"/>
    <dgm:cxn modelId="{0C14E008-4F9B-497A-9C13-16B798862975}" type="presOf" srcId="{4BFD840A-561A-4986-A530-221AEA2F46FD}" destId="{ABB126D9-954E-4D7C-B18B-E8DA84990405}" srcOrd="0" destOrd="0" presId="urn:microsoft.com/office/officeart/2005/8/layout/target3"/>
    <dgm:cxn modelId="{17CF428E-99D8-4087-8F56-1272FD9AA5FB}" type="presOf" srcId="{20AABF08-0310-4203-8F52-7A0B482D153B}" destId="{A4BC2D7C-05B0-4515-A1C9-247A2BADE599}" srcOrd="1" destOrd="0" presId="urn:microsoft.com/office/officeart/2005/8/layout/target3"/>
    <dgm:cxn modelId="{C3A74090-F99B-44D8-AC26-67C0E98B6528}" type="presOf" srcId="{4BFD840A-561A-4986-A530-221AEA2F46FD}" destId="{24FFAC1B-916F-4005-8FE5-6E1A0CE56300}" srcOrd="1" destOrd="0" presId="urn:microsoft.com/office/officeart/2005/8/layout/target3"/>
    <dgm:cxn modelId="{26308BC3-5191-4D81-9C6C-8798CC4586C4}" type="presOf" srcId="{AF2332BB-6980-4208-AA0B-051765B7E6E8}" destId="{89BC5A59-A2CC-4534-B1CE-ED04A8142F4C}" srcOrd="0" destOrd="0" presId="urn:microsoft.com/office/officeart/2005/8/layout/target3"/>
    <dgm:cxn modelId="{868BD774-C181-4691-8331-D06B1B722AD9}" type="presOf" srcId="{04045385-72CE-4FEA-B9B6-360C4D36D056}" destId="{8BB1B27F-888B-42D1-8377-A5A5E160B9E5}" srcOrd="1" destOrd="0" presId="urn:microsoft.com/office/officeart/2005/8/layout/target3"/>
    <dgm:cxn modelId="{92C0C34A-E674-494A-87EF-8B72BCDFACB2}" srcId="{9FC65B52-16DB-4C7B-9AAE-94FCB9375D2F}" destId="{CA47644A-30E9-44D0-A5F1-37D15C220401}" srcOrd="3" destOrd="0" parTransId="{C9A9E5B6-F697-40F6-9657-DA61278A7E11}" sibTransId="{3FBB8697-8C7F-4167-AC61-337311A511F2}"/>
    <dgm:cxn modelId="{D3C75535-AC89-4D27-9176-394576D39DF5}" srcId="{9FC65B52-16DB-4C7B-9AAE-94FCB9375D2F}" destId="{4BFD840A-561A-4986-A530-221AEA2F46FD}" srcOrd="2" destOrd="0" parTransId="{B413EFFB-D669-433B-8EB1-245E735AA08F}" sibTransId="{F0E2850B-D4B0-43F9-AED3-1407F002DDBA}"/>
    <dgm:cxn modelId="{0CE0B09D-087B-43A3-AF3E-CC5F64F84B90}" type="presOf" srcId="{AF2332BB-6980-4208-AA0B-051765B7E6E8}" destId="{AD0D746A-4E52-43B7-98AF-685E6A4B80E0}" srcOrd="1" destOrd="0" presId="urn:microsoft.com/office/officeart/2005/8/layout/target3"/>
    <dgm:cxn modelId="{EFF35BEA-F51A-4F69-BBD3-889D77310398}" srcId="{9FC65B52-16DB-4C7B-9AAE-94FCB9375D2F}" destId="{04045385-72CE-4FEA-B9B6-360C4D36D056}" srcOrd="1" destOrd="0" parTransId="{E2EAE375-9572-403A-ABF3-E33B9F581CEB}" sibTransId="{2B132940-A744-46DB-A9C2-730E7C9DDBF2}"/>
    <dgm:cxn modelId="{6BF45843-A2EF-4F08-AAC9-C42F3996895C}" srcId="{9FC65B52-16DB-4C7B-9AAE-94FCB9375D2F}" destId="{20AABF08-0310-4203-8F52-7A0B482D153B}" srcOrd="0" destOrd="0" parTransId="{DBD6456B-F209-4327-9C1C-C3656CB06A2D}" sibTransId="{DCD8E9C2-8B4D-422C-A375-542EC9DD1355}"/>
    <dgm:cxn modelId="{7C18F32A-E598-4618-96E3-A613DE597E0A}" type="presParOf" srcId="{17000C35-863F-41A1-B03F-493257975C6E}" destId="{BC39E356-5608-435A-A209-A916DAC1D59B}" srcOrd="0" destOrd="0" presId="urn:microsoft.com/office/officeart/2005/8/layout/target3"/>
    <dgm:cxn modelId="{BE6C83CD-5204-4411-85F5-9DD405ED3FBD}" type="presParOf" srcId="{17000C35-863F-41A1-B03F-493257975C6E}" destId="{FBA5393D-8554-4E81-A3B0-D8ABCC4FF228}" srcOrd="1" destOrd="0" presId="urn:microsoft.com/office/officeart/2005/8/layout/target3"/>
    <dgm:cxn modelId="{A0047545-5E2F-4618-9E3E-2576AD4DD9AA}" type="presParOf" srcId="{17000C35-863F-41A1-B03F-493257975C6E}" destId="{1DDE81B9-439B-4900-BBA7-967D92EB2768}" srcOrd="2" destOrd="0" presId="urn:microsoft.com/office/officeart/2005/8/layout/target3"/>
    <dgm:cxn modelId="{84C1555F-08C7-409F-9F4C-F203592E5A80}" type="presParOf" srcId="{17000C35-863F-41A1-B03F-493257975C6E}" destId="{7CAE5DD0-FB34-408C-B024-F0AC83470F9F}" srcOrd="3" destOrd="0" presId="urn:microsoft.com/office/officeart/2005/8/layout/target3"/>
    <dgm:cxn modelId="{A5D5E9D9-5EC5-47EB-9C6E-D5A15EC7A72F}" type="presParOf" srcId="{17000C35-863F-41A1-B03F-493257975C6E}" destId="{F02D81C5-2764-4F1C-8F57-E1C3691B21EB}" srcOrd="4" destOrd="0" presId="urn:microsoft.com/office/officeart/2005/8/layout/target3"/>
    <dgm:cxn modelId="{B482059E-A9AE-422E-9F25-3CCCAF580D06}" type="presParOf" srcId="{17000C35-863F-41A1-B03F-493257975C6E}" destId="{7233A348-3480-4A7D-A223-5634FAF09E2E}" srcOrd="5" destOrd="0" presId="urn:microsoft.com/office/officeart/2005/8/layout/target3"/>
    <dgm:cxn modelId="{8D35736F-F79A-4527-B6C5-507430E89041}" type="presParOf" srcId="{17000C35-863F-41A1-B03F-493257975C6E}" destId="{CADF2DEB-6A02-4599-9F74-A4B228B1725D}" srcOrd="6" destOrd="0" presId="urn:microsoft.com/office/officeart/2005/8/layout/target3"/>
    <dgm:cxn modelId="{D2BF34C7-DA6A-4FC9-BA84-3F67B6C87B8B}" type="presParOf" srcId="{17000C35-863F-41A1-B03F-493257975C6E}" destId="{C67F0D53-7290-4760-A628-04B370E7329A}" srcOrd="7" destOrd="0" presId="urn:microsoft.com/office/officeart/2005/8/layout/target3"/>
    <dgm:cxn modelId="{A5DF5CC8-E2C3-4FB4-AA46-E8CED835E917}" type="presParOf" srcId="{17000C35-863F-41A1-B03F-493257975C6E}" destId="{ABB126D9-954E-4D7C-B18B-E8DA84990405}" srcOrd="8" destOrd="0" presId="urn:microsoft.com/office/officeart/2005/8/layout/target3"/>
    <dgm:cxn modelId="{08F8F12A-9F36-414C-9927-D3D09F23E953}" type="presParOf" srcId="{17000C35-863F-41A1-B03F-493257975C6E}" destId="{9F4D9D4B-96D4-4A52-B7EA-ECD12BDD9D3E}" srcOrd="9" destOrd="0" presId="urn:microsoft.com/office/officeart/2005/8/layout/target3"/>
    <dgm:cxn modelId="{D61594F3-6062-43EB-84FC-E90A54D0D3D2}" type="presParOf" srcId="{17000C35-863F-41A1-B03F-493257975C6E}" destId="{3DE3D776-57ED-4511-90EE-4BED48445627}" srcOrd="10" destOrd="0" presId="urn:microsoft.com/office/officeart/2005/8/layout/target3"/>
    <dgm:cxn modelId="{BF468A53-6CEB-4B3B-A3DC-240A0F746015}" type="presParOf" srcId="{17000C35-863F-41A1-B03F-493257975C6E}" destId="{B1BDC9C7-2E6F-4BCE-B47D-69B554CAA7F7}" srcOrd="11" destOrd="0" presId="urn:microsoft.com/office/officeart/2005/8/layout/target3"/>
    <dgm:cxn modelId="{055FE106-233D-4019-8443-6CBC918DBA9E}" type="presParOf" srcId="{17000C35-863F-41A1-B03F-493257975C6E}" destId="{F2D47C0A-2C64-4159-8EB7-70B1013D4AEA}" srcOrd="12" destOrd="0" presId="urn:microsoft.com/office/officeart/2005/8/layout/target3"/>
    <dgm:cxn modelId="{A358E8D0-AA9A-40A3-816B-965C233C5314}" type="presParOf" srcId="{17000C35-863F-41A1-B03F-493257975C6E}" destId="{BE6BEBEC-A484-4916-AC90-9F627E41D561}" srcOrd="13" destOrd="0" presId="urn:microsoft.com/office/officeart/2005/8/layout/target3"/>
    <dgm:cxn modelId="{793C56A8-C71C-4358-B429-95FDD6A9F8C5}" type="presParOf" srcId="{17000C35-863F-41A1-B03F-493257975C6E}" destId="{89BC5A59-A2CC-4534-B1CE-ED04A8142F4C}" srcOrd="14" destOrd="0" presId="urn:microsoft.com/office/officeart/2005/8/layout/target3"/>
    <dgm:cxn modelId="{CEC46954-A6AE-42FE-B4CC-134A3A932B9A}" type="presParOf" srcId="{17000C35-863F-41A1-B03F-493257975C6E}" destId="{A4BC2D7C-05B0-4515-A1C9-247A2BADE599}" srcOrd="15" destOrd="0" presId="urn:microsoft.com/office/officeart/2005/8/layout/target3"/>
    <dgm:cxn modelId="{9F0B225E-ECF3-4316-959D-DE157ACEC226}" type="presParOf" srcId="{17000C35-863F-41A1-B03F-493257975C6E}" destId="{8BB1B27F-888B-42D1-8377-A5A5E160B9E5}" srcOrd="16" destOrd="0" presId="urn:microsoft.com/office/officeart/2005/8/layout/target3"/>
    <dgm:cxn modelId="{BC35A130-8591-4974-BC00-CFB31A79A5A8}" type="presParOf" srcId="{17000C35-863F-41A1-B03F-493257975C6E}" destId="{24FFAC1B-916F-4005-8FE5-6E1A0CE56300}" srcOrd="17" destOrd="0" presId="urn:microsoft.com/office/officeart/2005/8/layout/target3"/>
    <dgm:cxn modelId="{D8FFB6B8-3BD4-488A-A53E-AF20F21630B5}" type="presParOf" srcId="{17000C35-863F-41A1-B03F-493257975C6E}" destId="{322FC29C-A7CD-49B2-AF46-82E189F36B6F}" srcOrd="18" destOrd="0" presId="urn:microsoft.com/office/officeart/2005/8/layout/target3"/>
    <dgm:cxn modelId="{9AF434ED-BB54-4EF8-9B4D-B85A1FA82DA0}" type="presParOf" srcId="{17000C35-863F-41A1-B03F-493257975C6E}" destId="{AD0D746A-4E52-43B7-98AF-685E6A4B80E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EDED-685C-4538-ADE0-74EFC7CA6935}">
      <dsp:nvSpPr>
        <dsp:cNvPr id="0" name=""/>
        <dsp:cNvSpPr/>
      </dsp:nvSpPr>
      <dsp:spPr>
        <a:xfrm>
          <a:off x="0" y="394638"/>
          <a:ext cx="5050916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EC834-E195-41C6-B09C-7FB2D54330DB}">
      <dsp:nvSpPr>
        <dsp:cNvPr id="0" name=""/>
        <dsp:cNvSpPr/>
      </dsp:nvSpPr>
      <dsp:spPr>
        <a:xfrm>
          <a:off x="302950" y="38528"/>
          <a:ext cx="4149105" cy="1064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11" tIns="0" rIns="1603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</a:t>
          </a:r>
          <a:r>
            <a:rPr lang="ru-RU" sz="2400" kern="1200" dirty="0" err="1" smtClean="0"/>
            <a:t>загальнометодологічний</a:t>
          </a:r>
          <a:endParaRPr lang="ru-RU" sz="2400" kern="1200" dirty="0"/>
        </a:p>
      </dsp:txBody>
      <dsp:txXfrm>
        <a:off x="354919" y="90497"/>
        <a:ext cx="4045167" cy="960652"/>
      </dsp:txXfrm>
    </dsp:sp>
    <dsp:sp modelId="{3871DA97-789A-4150-9BD5-B5F450090529}">
      <dsp:nvSpPr>
        <dsp:cNvPr id="0" name=""/>
        <dsp:cNvSpPr/>
      </dsp:nvSpPr>
      <dsp:spPr>
        <a:xfrm>
          <a:off x="0" y="2219549"/>
          <a:ext cx="5050856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4500961"/>
              <a:satOff val="407"/>
              <a:lumOff val="-4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D3303-E2B9-434F-AFED-18C37D133BFC}">
      <dsp:nvSpPr>
        <dsp:cNvPr id="0" name=""/>
        <dsp:cNvSpPr/>
      </dsp:nvSpPr>
      <dsp:spPr>
        <a:xfrm>
          <a:off x="302950" y="1863438"/>
          <a:ext cx="4149105" cy="1064590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11" tIns="0" rIns="1603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</a:t>
          </a:r>
          <a:r>
            <a:rPr lang="ru-RU" sz="2400" kern="1200" dirty="0" err="1" smtClean="0"/>
            <a:t>спеціально-теоретичний</a:t>
          </a:r>
          <a:endParaRPr lang="ru-RU" sz="2400" kern="1200" dirty="0"/>
        </a:p>
      </dsp:txBody>
      <dsp:txXfrm>
        <a:off x="354919" y="1915407"/>
        <a:ext cx="4045167" cy="960652"/>
      </dsp:txXfrm>
    </dsp:sp>
    <dsp:sp modelId="{44EE5205-E53D-4D3C-8D8C-AB4BB09D17B2}">
      <dsp:nvSpPr>
        <dsp:cNvPr id="0" name=""/>
        <dsp:cNvSpPr/>
      </dsp:nvSpPr>
      <dsp:spPr>
        <a:xfrm>
          <a:off x="0" y="4044459"/>
          <a:ext cx="5050856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1EAB8-6C49-4624-AFF5-FBD293EDDB84}">
      <dsp:nvSpPr>
        <dsp:cNvPr id="0" name=""/>
        <dsp:cNvSpPr/>
      </dsp:nvSpPr>
      <dsp:spPr>
        <a:xfrm>
          <a:off x="302950" y="3688349"/>
          <a:ext cx="4149105" cy="1064590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11" tIns="0" rIns="1603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</a:t>
          </a:r>
          <a:r>
            <a:rPr lang="ru-RU" sz="2400" kern="1200" dirty="0" err="1" smtClean="0"/>
            <a:t>емпіричний</a:t>
          </a:r>
          <a:endParaRPr lang="ru-RU" sz="2400" kern="1200" dirty="0"/>
        </a:p>
      </dsp:txBody>
      <dsp:txXfrm>
        <a:off x="354919" y="3740318"/>
        <a:ext cx="4045167" cy="96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6EB1D-F9A5-4091-8ADE-D7A815616F9B}">
      <dsp:nvSpPr>
        <dsp:cNvPr id="0" name=""/>
        <dsp:cNvSpPr/>
      </dsp:nvSpPr>
      <dsp:spPr>
        <a:xfrm rot="10800000">
          <a:off x="683566" y="1357"/>
          <a:ext cx="7776866" cy="9019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72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низький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рівень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життя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безробіття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значна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економічна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соціальна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залежність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батьків</a:t>
          </a:r>
          <a:r>
            <a:rPr lang="ru-RU" sz="1800" kern="1200" dirty="0" smtClean="0"/>
            <a:t>;</a:t>
          </a:r>
          <a:br>
            <a:rPr lang="ru-RU" sz="1800" kern="1200" dirty="0" smtClean="0"/>
          </a:br>
          <a:endParaRPr lang="ru-RU" sz="1800" kern="1200" dirty="0"/>
        </a:p>
      </dsp:txBody>
      <dsp:txXfrm rot="10800000">
        <a:off x="909046" y="1357"/>
        <a:ext cx="7551386" cy="901920"/>
      </dsp:txXfrm>
    </dsp:sp>
    <dsp:sp modelId="{F9E9117F-ACEA-4A3B-BCB3-FEBF44D5F813}">
      <dsp:nvSpPr>
        <dsp:cNvPr id="0" name=""/>
        <dsp:cNvSpPr/>
      </dsp:nvSpPr>
      <dsp:spPr>
        <a:xfrm>
          <a:off x="0" y="73222"/>
          <a:ext cx="901920" cy="9019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F867A3-3FAC-43C6-8512-36DBBE051E8E}">
      <dsp:nvSpPr>
        <dsp:cNvPr id="0" name=""/>
        <dsp:cNvSpPr/>
      </dsp:nvSpPr>
      <dsp:spPr>
        <a:xfrm rot="10800000">
          <a:off x="683566" y="1172508"/>
          <a:ext cx="7776866" cy="901920"/>
        </a:xfrm>
        <a:prstGeom prst="homePlate">
          <a:avLst/>
        </a:prstGeom>
        <a:gradFill rotWithShape="0">
          <a:gsLst>
            <a:gs pos="0">
              <a:schemeClr val="accent4">
                <a:hueOff val="464206"/>
                <a:satOff val="-14103"/>
                <a:lumOff val="4657"/>
                <a:alphaOff val="0"/>
                <a:shade val="70000"/>
                <a:satMod val="150000"/>
              </a:schemeClr>
            </a:gs>
            <a:gs pos="34000">
              <a:schemeClr val="accent4">
                <a:hueOff val="464206"/>
                <a:satOff val="-14103"/>
                <a:lumOff val="4657"/>
                <a:alphaOff val="0"/>
                <a:shade val="70000"/>
                <a:satMod val="140000"/>
              </a:schemeClr>
            </a:gs>
            <a:gs pos="70000">
              <a:schemeClr val="accent4">
                <a:hueOff val="464206"/>
                <a:satOff val="-14103"/>
                <a:lumOff val="465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464206"/>
                <a:satOff val="-14103"/>
                <a:lumOff val="465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464206"/>
              <a:satOff val="-14103"/>
              <a:lumOff val="4657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72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шлюбно-сімейні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проблеми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високий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рівень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розлучень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сімейних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конфліктів</a:t>
          </a:r>
          <a:r>
            <a:rPr lang="ru-RU" sz="1800" kern="1200" dirty="0" smtClean="0"/>
            <a:t>);</a:t>
          </a:r>
          <a:br>
            <a:rPr lang="ru-RU" sz="1800" kern="1200" dirty="0" smtClean="0"/>
          </a:br>
          <a:endParaRPr lang="ru-RU" sz="1800" kern="1200" dirty="0"/>
        </a:p>
      </dsp:txBody>
      <dsp:txXfrm rot="10800000">
        <a:off x="909046" y="1172508"/>
        <a:ext cx="7551386" cy="901920"/>
      </dsp:txXfrm>
    </dsp:sp>
    <dsp:sp modelId="{D7A61406-6B7F-42D3-A971-0BEFB7243D0A}">
      <dsp:nvSpPr>
        <dsp:cNvPr id="0" name=""/>
        <dsp:cNvSpPr/>
      </dsp:nvSpPr>
      <dsp:spPr>
        <a:xfrm>
          <a:off x="0" y="1244373"/>
          <a:ext cx="901920" cy="9019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362242"/>
              <a:satOff val="-6118"/>
              <a:lumOff val="248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62C0C2-1181-43D7-A665-D7D330EF46DD}">
      <dsp:nvSpPr>
        <dsp:cNvPr id="0" name=""/>
        <dsp:cNvSpPr/>
      </dsp:nvSpPr>
      <dsp:spPr>
        <a:xfrm rot="10800000">
          <a:off x="683566" y="2343659"/>
          <a:ext cx="7776866" cy="901920"/>
        </a:xfrm>
        <a:prstGeom prst="homePlate">
          <a:avLst/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shade val="70000"/>
                <a:satMod val="150000"/>
              </a:schemeClr>
            </a:gs>
            <a:gs pos="34000">
              <a:schemeClr val="accent4">
                <a:hueOff val="928412"/>
                <a:satOff val="-28205"/>
                <a:lumOff val="9314"/>
                <a:alphaOff val="0"/>
                <a:shade val="70000"/>
                <a:satMod val="140000"/>
              </a:schemeClr>
            </a:gs>
            <a:gs pos="70000">
              <a:schemeClr val="accent4">
                <a:hueOff val="928412"/>
                <a:satOff val="-28205"/>
                <a:lumOff val="931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928412"/>
              <a:satOff val="-28205"/>
              <a:lumOff val="9314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72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низька народжуваність — вже протягом трьох з половиною десятиліть в Україні зберігається рівень народжуваності, який не забезпечує навіть відтворення поколінь;</a:t>
          </a:r>
          <a:endParaRPr lang="ru-RU" sz="1700" kern="1200"/>
        </a:p>
      </dsp:txBody>
      <dsp:txXfrm rot="10800000">
        <a:off x="909046" y="2343659"/>
        <a:ext cx="7551386" cy="901920"/>
      </dsp:txXfrm>
    </dsp:sp>
    <dsp:sp modelId="{667E13E6-A9D9-4C97-AAFC-83B6EA9F8354}">
      <dsp:nvSpPr>
        <dsp:cNvPr id="0" name=""/>
        <dsp:cNvSpPr/>
      </dsp:nvSpPr>
      <dsp:spPr>
        <a:xfrm>
          <a:off x="0" y="2448273"/>
          <a:ext cx="901920" cy="9019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724484"/>
              <a:satOff val="-12236"/>
              <a:lumOff val="49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098BAC-8127-4862-B845-DFCC3BA3A57F}">
      <dsp:nvSpPr>
        <dsp:cNvPr id="0" name=""/>
        <dsp:cNvSpPr/>
      </dsp:nvSpPr>
      <dsp:spPr>
        <a:xfrm rot="10800000">
          <a:off x="683566" y="3514810"/>
          <a:ext cx="7776866" cy="901920"/>
        </a:xfrm>
        <a:prstGeom prst="homePlate">
          <a:avLst/>
        </a:prstGeom>
        <a:gradFill rotWithShape="0">
          <a:gsLst>
            <a:gs pos="0">
              <a:schemeClr val="accent4">
                <a:hueOff val="1392617"/>
                <a:satOff val="-42308"/>
                <a:lumOff val="13971"/>
                <a:alphaOff val="0"/>
                <a:shade val="70000"/>
                <a:satMod val="150000"/>
              </a:schemeClr>
            </a:gs>
            <a:gs pos="34000">
              <a:schemeClr val="accent4">
                <a:hueOff val="1392617"/>
                <a:satOff val="-42308"/>
                <a:lumOff val="13971"/>
                <a:alphaOff val="0"/>
                <a:shade val="70000"/>
                <a:satMod val="140000"/>
              </a:schemeClr>
            </a:gs>
            <a:gs pos="70000">
              <a:schemeClr val="accent4">
                <a:hueOff val="1392617"/>
                <a:satOff val="-42308"/>
                <a:lumOff val="139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1392617"/>
                <a:satOff val="-42308"/>
                <a:lumOff val="139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1392617"/>
              <a:satOff val="-42308"/>
              <a:lumOff val="13971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72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поганий стан здоров'я і зростання рівня соціальних відхилень (злочинність, пияцтво, наркоманія, проституція);</a:t>
          </a:r>
          <a:br>
            <a:rPr lang="ru-RU" sz="1600" kern="1200" smtClean="0"/>
          </a:br>
          <a:endParaRPr lang="ru-RU" sz="1600" kern="1200"/>
        </a:p>
      </dsp:txBody>
      <dsp:txXfrm rot="10800000">
        <a:off x="909046" y="3514810"/>
        <a:ext cx="7551386" cy="901920"/>
      </dsp:txXfrm>
    </dsp:sp>
    <dsp:sp modelId="{EEEB8A12-CC67-4D57-BB37-5ABA19D35605}">
      <dsp:nvSpPr>
        <dsp:cNvPr id="0" name=""/>
        <dsp:cNvSpPr/>
      </dsp:nvSpPr>
      <dsp:spPr>
        <a:xfrm>
          <a:off x="0" y="3586675"/>
          <a:ext cx="901920" cy="9019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1086726"/>
              <a:satOff val="-18353"/>
              <a:lumOff val="745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36BC47-A276-4607-943E-E73DE731C394}">
      <dsp:nvSpPr>
        <dsp:cNvPr id="0" name=""/>
        <dsp:cNvSpPr/>
      </dsp:nvSpPr>
      <dsp:spPr>
        <a:xfrm rot="10800000">
          <a:off x="683566" y="4685961"/>
          <a:ext cx="7776866" cy="901920"/>
        </a:xfrm>
        <a:prstGeom prst="homePlate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70000"/>
                <a:satMod val="150000"/>
              </a:schemeClr>
            </a:gs>
            <a:gs pos="34000">
              <a:schemeClr val="accent4">
                <a:hueOff val="1856823"/>
                <a:satOff val="-56410"/>
                <a:lumOff val="18628"/>
                <a:alphaOff val="0"/>
                <a:shade val="70000"/>
                <a:satMod val="140000"/>
              </a:schemeClr>
            </a:gs>
            <a:gs pos="70000">
              <a:schemeClr val="accent4">
                <a:hueOff val="1856823"/>
                <a:satOff val="-56410"/>
                <a:lumOff val="1862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1856823"/>
              <a:satOff val="-56410"/>
              <a:lumOff val="18628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772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втрата ідеалів, соціальної перспективи, життєвого оптимізму.</a:t>
          </a:r>
          <a:endParaRPr lang="ru-RU" sz="1600" kern="1200"/>
        </a:p>
      </dsp:txBody>
      <dsp:txXfrm rot="10800000">
        <a:off x="909046" y="4685961"/>
        <a:ext cx="7551386" cy="901920"/>
      </dsp:txXfrm>
    </dsp:sp>
    <dsp:sp modelId="{70A567DB-3DAB-45A8-86A6-D76974A066DD}">
      <dsp:nvSpPr>
        <dsp:cNvPr id="0" name=""/>
        <dsp:cNvSpPr/>
      </dsp:nvSpPr>
      <dsp:spPr>
        <a:xfrm>
          <a:off x="0" y="4687319"/>
          <a:ext cx="901920" cy="9019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tint val="50000"/>
              <a:hueOff val="1448968"/>
              <a:satOff val="-24471"/>
              <a:lumOff val="99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E356-5608-435A-A209-A916DAC1D59B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E81B9-439B-4900-BBA7-967D92EB2768}">
      <dsp:nvSpPr>
        <dsp:cNvPr id="0" name=""/>
        <dsp:cNvSpPr/>
      </dsp:nvSpPr>
      <dsp:spPr>
        <a:xfrm>
          <a:off x="2032000" y="0"/>
          <a:ext cx="6176911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соціологія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праці</a:t>
          </a:r>
          <a:endParaRPr lang="ru-RU" sz="2900" kern="1200" dirty="0"/>
        </a:p>
      </dsp:txBody>
      <dsp:txXfrm>
        <a:off x="2032000" y="0"/>
        <a:ext cx="6176911" cy="650239"/>
      </dsp:txXfrm>
    </dsp:sp>
    <dsp:sp modelId="{F02D81C5-2764-4F1C-8F57-E1C3691B21EB}">
      <dsp:nvSpPr>
        <dsp:cNvPr id="0" name=""/>
        <dsp:cNvSpPr/>
      </dsp:nvSpPr>
      <dsp:spPr>
        <a:xfrm>
          <a:off x="426719" y="650240"/>
          <a:ext cx="3210560" cy="321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250480"/>
            <a:satOff val="203"/>
            <a:lumOff val="-215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A348-3480-4A7D-A223-5634FAF09E2E}">
      <dsp:nvSpPr>
        <dsp:cNvPr id="0" name=""/>
        <dsp:cNvSpPr/>
      </dsp:nvSpPr>
      <dsp:spPr>
        <a:xfrm>
          <a:off x="2032000" y="650240"/>
          <a:ext cx="6176911" cy="321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2250480"/>
              <a:satOff val="203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соціологія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освіти</a:t>
          </a:r>
          <a:endParaRPr lang="ru-RU" sz="2900" kern="1200" dirty="0"/>
        </a:p>
      </dsp:txBody>
      <dsp:txXfrm>
        <a:off x="2032000" y="650240"/>
        <a:ext cx="6176911" cy="650239"/>
      </dsp:txXfrm>
    </dsp:sp>
    <dsp:sp modelId="{C67F0D53-7290-4760-A628-04B370E7329A}">
      <dsp:nvSpPr>
        <dsp:cNvPr id="0" name=""/>
        <dsp:cNvSpPr/>
      </dsp:nvSpPr>
      <dsp:spPr>
        <a:xfrm>
          <a:off x="853439" y="1300480"/>
          <a:ext cx="2357120" cy="23571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126D9-954E-4D7C-B18B-E8DA84990405}">
      <dsp:nvSpPr>
        <dsp:cNvPr id="0" name=""/>
        <dsp:cNvSpPr/>
      </dsp:nvSpPr>
      <dsp:spPr>
        <a:xfrm>
          <a:off x="2032000" y="1300480"/>
          <a:ext cx="6176911" cy="2357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4500961"/>
              <a:satOff val="407"/>
              <a:lumOff val="-4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соціологія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шлюбу</a:t>
          </a:r>
          <a:r>
            <a:rPr lang="ru-RU" sz="2900" kern="1200" dirty="0" smtClean="0"/>
            <a:t> і </a:t>
          </a:r>
          <a:r>
            <a:rPr lang="ru-RU" sz="2900" kern="1200" dirty="0" err="1" smtClean="0"/>
            <a:t>сім'ї</a:t>
          </a:r>
          <a:endParaRPr lang="ru-RU" sz="2900" kern="1200" dirty="0"/>
        </a:p>
      </dsp:txBody>
      <dsp:txXfrm>
        <a:off x="2032000" y="1300480"/>
        <a:ext cx="6176911" cy="650240"/>
      </dsp:txXfrm>
    </dsp:sp>
    <dsp:sp modelId="{3DE3D776-57ED-4511-90EE-4BED48445627}">
      <dsp:nvSpPr>
        <dsp:cNvPr id="0" name=""/>
        <dsp:cNvSpPr/>
      </dsp:nvSpPr>
      <dsp:spPr>
        <a:xfrm>
          <a:off x="1280160" y="1950720"/>
          <a:ext cx="1503680" cy="15036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6751441"/>
            <a:satOff val="610"/>
            <a:lumOff val="-647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DC9C7-2E6F-4BCE-B47D-69B554CAA7F7}">
      <dsp:nvSpPr>
        <dsp:cNvPr id="0" name=""/>
        <dsp:cNvSpPr/>
      </dsp:nvSpPr>
      <dsp:spPr>
        <a:xfrm>
          <a:off x="2032000" y="1950720"/>
          <a:ext cx="6176911" cy="1503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6751441"/>
              <a:satOff val="610"/>
              <a:lumOff val="-6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соціологія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девіантної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поведінки</a:t>
          </a:r>
          <a:endParaRPr lang="ru-RU" sz="2900" kern="1200" dirty="0"/>
        </a:p>
      </dsp:txBody>
      <dsp:txXfrm>
        <a:off x="2032000" y="1950720"/>
        <a:ext cx="6176911" cy="650240"/>
      </dsp:txXfrm>
    </dsp:sp>
    <dsp:sp modelId="{BE6BEBEC-A484-4916-AC90-9F627E41D561}">
      <dsp:nvSpPr>
        <dsp:cNvPr id="0" name=""/>
        <dsp:cNvSpPr/>
      </dsp:nvSpPr>
      <dsp:spPr>
        <a:xfrm>
          <a:off x="1706880" y="2600960"/>
          <a:ext cx="650240" cy="65024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C5A59-A2CC-4534-B1CE-ED04A8142F4C}">
      <dsp:nvSpPr>
        <dsp:cNvPr id="0" name=""/>
        <dsp:cNvSpPr/>
      </dsp:nvSpPr>
      <dsp:spPr>
        <a:xfrm>
          <a:off x="2032000" y="2600960"/>
          <a:ext cx="6176911" cy="650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соціологія виховання</a:t>
          </a:r>
          <a:endParaRPr lang="ru-RU" sz="2900" kern="1200"/>
        </a:p>
      </dsp:txBody>
      <dsp:txXfrm>
        <a:off x="2032000" y="2600960"/>
        <a:ext cx="6176911" cy="65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B884ED-4F82-4DF1-920A-C0B8BCCFD33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DCB6DC-6A37-43E1-9BD1-6D6414546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6600" dirty="0" smtClean="0"/>
              <a:t>Соціологія молоді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Презентацію підготував</a:t>
            </a:r>
          </a:p>
          <a:p>
            <a:pPr algn="ctr"/>
            <a:r>
              <a:rPr lang="uk-UA" sz="2000" dirty="0"/>
              <a:t>с</a:t>
            </a:r>
            <a:r>
              <a:rPr lang="uk-UA" sz="2000" dirty="0" smtClean="0"/>
              <a:t>тудент </a:t>
            </a:r>
            <a:r>
              <a:rPr lang="uk-UA" sz="2000" dirty="0" smtClean="0"/>
              <a:t>131 групи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Журавель Іван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68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etka.by/wp-content/uploads/2012/06/vetkovski_raion_schoolboy_00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" y="404664"/>
            <a:ext cx="914029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0928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проблем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і </a:t>
            </a:r>
            <a:r>
              <a:rPr lang="ru-RU" dirty="0" err="1"/>
              <a:t>втілення</a:t>
            </a:r>
            <a:r>
              <a:rPr lang="ru-RU" dirty="0"/>
              <a:t> у </a:t>
            </a:r>
            <a:r>
              <a:rPr lang="ru-RU" dirty="0" err="1"/>
              <a:t>соціальну</a:t>
            </a:r>
            <a:r>
              <a:rPr lang="ru-RU" dirty="0"/>
              <a:t> практику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яка повинна бути </a:t>
            </a:r>
            <a:r>
              <a:rPr lang="ru-RU" dirty="0" err="1"/>
              <a:t>зорієнтована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потреб ринку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та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6100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Молодіжні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" y="5589240"/>
            <a:ext cx="9140552" cy="12687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соціологічного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досліджують</a:t>
            </a:r>
            <a:r>
              <a:rPr lang="ru-RU" dirty="0"/>
              <a:t> молодь в </a:t>
            </a:r>
            <a:r>
              <a:rPr lang="ru-RU" dirty="0" err="1"/>
              <a:t>окремих</a:t>
            </a:r>
            <a:r>
              <a:rPr lang="ru-RU" dirty="0"/>
              <a:t> сферах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повнішу</a:t>
            </a:r>
            <a:r>
              <a:rPr lang="ru-RU" dirty="0"/>
              <a:t> картину </a:t>
            </a:r>
            <a:r>
              <a:rPr lang="ru-RU" dirty="0" err="1"/>
              <a:t>молодіжних</a:t>
            </a:r>
            <a:r>
              <a:rPr lang="ru-RU" dirty="0"/>
              <a:t> проблем,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явищ</a:t>
            </a:r>
            <a:r>
              <a:rPr lang="ru-RU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55995854"/>
              </p:ext>
            </p:extLst>
          </p:nvPr>
        </p:nvGraphicFramePr>
        <p:xfrm>
          <a:off x="323528" y="141277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552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5488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соціологія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запозичує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інтегрує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цілісну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перебирає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себе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цілісного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молодого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духовному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6" name="Picture 2" descr="http://severpost.ru/docs/upload/1391435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131968"/>
            <a:ext cx="5269547" cy="37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175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937" y="2492896"/>
            <a:ext cx="680840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b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anose="05000000000000000000" pitchFamily="2" charset="2"/>
              </a:rPr>
              <a:t>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th-in-action.ru/IMG/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9036496" cy="64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5"/>
            <a:ext cx="8928992" cy="6525345"/>
          </a:xfrm>
          <a:solidFill>
            <a:schemeClr val="accent4">
              <a:lumMod val="75000"/>
              <a:alpha val="17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суспільному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наук.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Зважаючи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суспільно-політичних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того, яку роль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відіграватимуть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питаннями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переймається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ювентологія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наука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88687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12" y="620688"/>
            <a:ext cx="8229600" cy="4876800"/>
          </a:xfrm>
        </p:spPr>
        <p:txBody>
          <a:bodyPr/>
          <a:lstStyle/>
          <a:p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молодіжні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обходитися</a:t>
            </a:r>
            <a:r>
              <a:rPr lang="ru-RU" dirty="0"/>
              <a:t> простим </a:t>
            </a:r>
            <a:r>
              <a:rPr lang="ru-RU" dirty="0" err="1"/>
              <a:t>констатуванням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тривожних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людей.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і покликана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dailybishkek.kg/images/molod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3" y="2678120"/>
            <a:ext cx="904373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773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7/98/66/98066074_p0304139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91680"/>
            <a:ext cx="4587691" cy="22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02" y="764704"/>
            <a:ext cx="8229600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СОЦІОЛОГІЯ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МОЛОДІ </a:t>
            </a:r>
            <a:r>
              <a:rPr lang="ru-RU" dirty="0"/>
              <a:t>—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, яка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соціально-демографічну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переходу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до </a:t>
            </a:r>
            <a:r>
              <a:rPr lang="ru-RU" dirty="0" err="1"/>
              <a:t>дорослого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переживає</a:t>
            </a:r>
            <a:r>
              <a:rPr lang="ru-RU" dirty="0"/>
              <a:t> стан </a:t>
            </a:r>
            <a:r>
              <a:rPr lang="ru-RU" dirty="0" err="1"/>
              <a:t>сімейної</a:t>
            </a:r>
            <a:r>
              <a:rPr lang="ru-RU" dirty="0"/>
              <a:t> та </a:t>
            </a:r>
            <a:r>
              <a:rPr lang="ru-RU" dirty="0" err="1"/>
              <a:t>позасімейної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, </a:t>
            </a:r>
            <a:r>
              <a:rPr lang="ru-RU" dirty="0" err="1"/>
              <a:t>інтерналізації</a:t>
            </a:r>
            <a:r>
              <a:rPr lang="ru-RU" dirty="0"/>
              <a:t> норм і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, ролей, статусу.</a:t>
            </a:r>
          </a:p>
          <a:p>
            <a:endParaRPr lang="ru-RU" dirty="0"/>
          </a:p>
        </p:txBody>
      </p:sp>
      <p:pic>
        <p:nvPicPr>
          <p:cNvPr id="4104" name="Picture 8" descr="http://moi-portal.ru/uploads/images/00/00/02/2012/08/30/fd2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168352" cy="231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usiness-oberig.com/images/site/cen_pr_foto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9"/>
          <a:stretch/>
        </p:blipFill>
        <p:spPr bwMode="auto">
          <a:xfrm>
            <a:off x="6300192" y="3429000"/>
            <a:ext cx="2650919" cy="203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160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Autofit/>
          </a:bodyPr>
          <a:lstStyle/>
          <a:p>
            <a:r>
              <a:rPr lang="ru-RU" sz="2800" dirty="0" err="1"/>
              <a:t>Соціологія</a:t>
            </a:r>
            <a:r>
              <a:rPr lang="ru-RU" sz="2800" dirty="0"/>
              <a:t> </a:t>
            </a:r>
            <a:r>
              <a:rPr lang="ru-RU" sz="2800" dirty="0" err="1"/>
              <a:t>молоді</a:t>
            </a:r>
            <a:r>
              <a:rPr lang="ru-RU" sz="2800" dirty="0"/>
              <a:t> </a:t>
            </a:r>
            <a:r>
              <a:rPr lang="ru-RU" sz="2800" dirty="0" err="1"/>
              <a:t>функціонує</a:t>
            </a:r>
            <a:r>
              <a:rPr lang="ru-RU" sz="2800" dirty="0"/>
              <a:t> на </a:t>
            </a: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 smtClean="0"/>
              <a:t>рівнях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5222457"/>
              </p:ext>
            </p:extLst>
          </p:nvPr>
        </p:nvGraphicFramePr>
        <p:xfrm>
          <a:off x="467544" y="1268760"/>
          <a:ext cx="6059016" cy="52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5508104" y="1772816"/>
            <a:ext cx="360040" cy="309634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508104" y="5013176"/>
            <a:ext cx="360040" cy="154817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6360" y="1412776"/>
            <a:ext cx="2952328" cy="324036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достовірне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урахуванням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конкретно-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38014" y="4869160"/>
            <a:ext cx="2940674" cy="190514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реагування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молодіжному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прогнозування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912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548680"/>
            <a:ext cx="7884368" cy="6309320"/>
            <a:chOff x="0" y="548680"/>
            <a:chExt cx="7884368" cy="6309320"/>
          </a:xfrm>
        </p:grpSpPr>
        <p:pic>
          <p:nvPicPr>
            <p:cNvPr id="5122" name="Picture 2" descr="http://i.allday.ru/uploads/posts/2009-08/thumbs/1250714044_shutterstock_2672006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680"/>
              <a:ext cx="7668344" cy="630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300192" y="5949280"/>
              <a:ext cx="1584176" cy="90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548680"/>
            <a:ext cx="5554247" cy="6525344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Об'єктом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є </a:t>
            </a:r>
            <a:r>
              <a:rPr lang="ru-RU" u="sng" dirty="0"/>
              <a:t>молодь</a:t>
            </a:r>
            <a:r>
              <a:rPr lang="ru-RU" dirty="0"/>
              <a:t>, як </a:t>
            </a:r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соціаль­но-демографічна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,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14-30 (</a:t>
            </a:r>
            <a:r>
              <a:rPr lang="ru-RU" dirty="0" err="1"/>
              <a:t>іноді</a:t>
            </a:r>
            <a:r>
              <a:rPr lang="ru-RU" dirty="0"/>
              <a:t> 15-28) роками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dirty="0" smtClean="0"/>
              <a:t> </a:t>
            </a:r>
            <a:r>
              <a:rPr lang="ru-RU" dirty="0" err="1"/>
              <a:t>соціології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—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u="sng" dirty="0" err="1"/>
              <a:t>соціальні</a:t>
            </a:r>
            <a:r>
              <a:rPr lang="ru-RU" u="sng" dirty="0"/>
              <a:t> </a:t>
            </a:r>
            <a:r>
              <a:rPr lang="ru-RU" u="sng" dirty="0" err="1"/>
              <a:t>відноси­ни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молодь </a:t>
            </a:r>
            <a:r>
              <a:rPr lang="ru-RU" dirty="0" err="1"/>
              <a:t>бере</a:t>
            </a:r>
            <a:r>
              <a:rPr lang="ru-RU" dirty="0"/>
              <a:t> участь як </a:t>
            </a:r>
            <a:r>
              <a:rPr lang="ru-RU" dirty="0" err="1"/>
              <a:t>об'єкт</a:t>
            </a:r>
            <a:r>
              <a:rPr lang="ru-RU" dirty="0"/>
              <a:t> і </a:t>
            </a:r>
            <a:r>
              <a:rPr lang="ru-RU" dirty="0" err="1"/>
              <a:t>суб'єкт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пе­реходу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до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соціалізації</a:t>
            </a:r>
            <a:r>
              <a:rPr lang="ru-RU" dirty="0"/>
              <a:t> та </a:t>
            </a:r>
            <a:r>
              <a:rPr lang="ru-RU" dirty="0" err="1"/>
              <a:t>соціаль­ної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9029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dirty="0" err="1"/>
              <a:t>Функціями</a:t>
            </a:r>
            <a:r>
              <a:rPr lang="ru-RU" sz="3600" dirty="0"/>
              <a:t> </a:t>
            </a:r>
            <a:r>
              <a:rPr lang="ru-RU" sz="3600" dirty="0" err="1"/>
              <a:t>соціології</a:t>
            </a:r>
            <a:r>
              <a:rPr lang="ru-RU" sz="3600" dirty="0"/>
              <a:t> </a:t>
            </a:r>
            <a:r>
              <a:rPr lang="ru-RU" sz="3600" dirty="0" err="1"/>
              <a:t>молоді</a:t>
            </a:r>
            <a:r>
              <a:rPr lang="ru-RU" sz="3600" dirty="0"/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88159"/>
            <a:ext cx="8964488" cy="5661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методологічна</a:t>
            </a:r>
            <a:r>
              <a:rPr lang="ru-RU" dirty="0"/>
              <a:t> —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засад для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соціологічної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>
                <a:solidFill>
                  <a:srgbClr val="00B050"/>
                </a:solidFill>
              </a:rPr>
              <a:t>теоретико-</a:t>
            </a:r>
            <a:r>
              <a:rPr lang="ru-RU" dirty="0" err="1">
                <a:solidFill>
                  <a:srgbClr val="00B050"/>
                </a:solidFill>
              </a:rPr>
              <a:t>пізнавальна</a:t>
            </a:r>
            <a:r>
              <a:rPr lang="ru-RU" dirty="0"/>
              <a:t> —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понятійно-категоріального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,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сутнісної</a:t>
            </a:r>
            <a:r>
              <a:rPr lang="ru-RU" dirty="0"/>
              <a:t> характеристики </a:t>
            </a:r>
            <a:r>
              <a:rPr lang="ru-RU" dirty="0" err="1"/>
              <a:t>молоді</a:t>
            </a:r>
            <a:r>
              <a:rPr lang="ru-RU" dirty="0"/>
              <a:t> як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соціально-демографічної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>
                <a:solidFill>
                  <a:srgbClr val="0070C0"/>
                </a:solidFill>
              </a:rPr>
              <a:t>прогностична</a:t>
            </a:r>
            <a:r>
              <a:rPr lang="ru-RU" dirty="0"/>
              <a:t> — </a:t>
            </a:r>
            <a:r>
              <a:rPr lang="ru-RU" dirty="0" err="1"/>
              <a:t>виявляє</a:t>
            </a:r>
            <a:r>
              <a:rPr lang="ru-RU" dirty="0"/>
              <a:t> себе у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правових</a:t>
            </a:r>
            <a:r>
              <a:rPr lang="ru-RU" dirty="0"/>
              <a:t> та </a:t>
            </a:r>
            <a:r>
              <a:rPr lang="ru-RU" dirty="0" err="1"/>
              <a:t>соціальних</a:t>
            </a:r>
            <a:r>
              <a:rPr lang="ru-RU" dirty="0"/>
              <a:t> проблем </a:t>
            </a:r>
            <a:r>
              <a:rPr lang="ru-RU" dirty="0" err="1"/>
              <a:t>молоді</a:t>
            </a:r>
            <a:r>
              <a:rPr lang="ru-RU" dirty="0"/>
              <a:t>, </a:t>
            </a:r>
            <a:r>
              <a:rPr lang="ru-RU" dirty="0" err="1"/>
              <a:t>виробленні</a:t>
            </a:r>
            <a:r>
              <a:rPr lang="ru-RU" dirty="0"/>
              <a:t> коротко- і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практична</a:t>
            </a:r>
            <a:r>
              <a:rPr lang="ru-RU" dirty="0"/>
              <a:t> —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виробленням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методик комплексного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молодіжних</a:t>
            </a:r>
            <a:r>
              <a:rPr lang="ru-RU" dirty="0"/>
              <a:t> проблем, </a:t>
            </a:r>
            <a:r>
              <a:rPr lang="ru-RU" dirty="0" err="1"/>
              <a:t>встановленням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тісного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дослідницьких</a:t>
            </a:r>
            <a:r>
              <a:rPr lang="ru-RU" dirty="0"/>
              <a:t> </a:t>
            </a:r>
            <a:r>
              <a:rPr lang="ru-RU" dirty="0" err="1"/>
              <a:t>інституттів</a:t>
            </a:r>
            <a:r>
              <a:rPr lang="ru-RU" dirty="0"/>
              <a:t>, </a:t>
            </a:r>
            <a:r>
              <a:rPr lang="ru-RU" dirty="0" err="1"/>
              <a:t>лабораторій</a:t>
            </a:r>
            <a:r>
              <a:rPr lang="ru-RU" dirty="0"/>
              <a:t> з </a:t>
            </a:r>
            <a:r>
              <a:rPr lang="ru-RU" dirty="0" err="1"/>
              <a:t>державними</a:t>
            </a:r>
            <a:r>
              <a:rPr lang="ru-RU" dirty="0"/>
              <a:t> і </a:t>
            </a:r>
            <a:r>
              <a:rPr lang="ru-RU" dirty="0" err="1"/>
              <a:t>громадськими</a:t>
            </a:r>
            <a:r>
              <a:rPr lang="ru-RU" dirty="0"/>
              <a:t> структурами,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 </a:t>
            </a:r>
            <a:r>
              <a:rPr lang="ru-RU" dirty="0" err="1"/>
              <a:t>молоддю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>
                <a:solidFill>
                  <a:srgbClr val="FF0000"/>
                </a:solidFill>
              </a:rPr>
              <a:t>управлінська</a:t>
            </a:r>
            <a:r>
              <a:rPr lang="ru-RU" dirty="0"/>
              <a:t> — </a:t>
            </a:r>
            <a:r>
              <a:rPr lang="ru-RU" dirty="0" err="1"/>
              <a:t>реалізується</a:t>
            </a:r>
            <a:r>
              <a:rPr lang="ru-RU" dirty="0"/>
              <a:t> через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,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молодіжному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84998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zr.by/wp-content/uploads/2012/01/spr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256773" cy="64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Основними</a:t>
            </a:r>
            <a:r>
              <a:rPr lang="ru-RU" sz="3600" b="1" dirty="0"/>
              <a:t> </a:t>
            </a:r>
            <a:r>
              <a:rPr lang="ru-RU" sz="3600" b="1" dirty="0" err="1"/>
              <a:t>завданнями</a:t>
            </a:r>
            <a:r>
              <a:rPr lang="ru-RU" sz="3600" b="1" dirty="0"/>
              <a:t> </a:t>
            </a:r>
            <a:r>
              <a:rPr lang="ru-RU" sz="3600" b="1" dirty="0" err="1"/>
              <a:t>соціології</a:t>
            </a:r>
            <a:r>
              <a:rPr lang="ru-RU" sz="3600" b="1" dirty="0"/>
              <a:t> </a:t>
            </a:r>
            <a:r>
              <a:rPr lang="ru-RU" sz="3600" b="1" dirty="0" err="1"/>
              <a:t>молоді</a:t>
            </a:r>
            <a:r>
              <a:rPr lang="ru-RU" sz="3600" b="1" dirty="0"/>
              <a:t> є</a:t>
            </a:r>
            <a:r>
              <a:rPr lang="ru-RU" sz="3600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150" y="1556792"/>
            <a:ext cx="8820472" cy="4752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феномена "молодь"; роль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відносинах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об'єд­нання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дер­жавної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соціалізації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моло­ді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самореалізації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137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 err="1"/>
              <a:t>Останнім</a:t>
            </a:r>
            <a:r>
              <a:rPr lang="ru-RU" sz="2400" dirty="0"/>
              <a:t> часом </a:t>
            </a:r>
            <a:r>
              <a:rPr lang="ru-RU" sz="2400" dirty="0" err="1"/>
              <a:t>загострилося</a:t>
            </a:r>
            <a:r>
              <a:rPr lang="ru-RU" sz="2400" dirty="0"/>
              <a:t> </a:t>
            </a:r>
            <a:r>
              <a:rPr lang="ru-RU" sz="2400" dirty="0" err="1"/>
              <a:t>чимало</a:t>
            </a:r>
            <a:r>
              <a:rPr lang="ru-RU" sz="2400" dirty="0"/>
              <a:t> </a:t>
            </a:r>
            <a:r>
              <a:rPr lang="ru-RU" sz="2400" dirty="0" err="1"/>
              <a:t>молодіжних</a:t>
            </a:r>
            <a:r>
              <a:rPr lang="ru-RU" sz="2400" dirty="0"/>
              <a:t> проблем,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найголовнішими</a:t>
            </a:r>
            <a:r>
              <a:rPr lang="ru-RU" sz="2400" dirty="0"/>
              <a:t> є: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7590633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1280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</TotalTime>
  <Words>583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Соціологія молоді</vt:lpstr>
      <vt:lpstr>Слайд 2</vt:lpstr>
      <vt:lpstr>Слайд 3</vt:lpstr>
      <vt:lpstr>Слайд 4</vt:lpstr>
      <vt:lpstr>Соціологія молоді функціонує на трьох рівнях:</vt:lpstr>
      <vt:lpstr>Слайд 6</vt:lpstr>
      <vt:lpstr>Функціями соціології молоді є:</vt:lpstr>
      <vt:lpstr>Основними завданнями соціології молоді є:</vt:lpstr>
      <vt:lpstr>Останнім часом загострилося чимало молодіжних проблем, серед яких найголовнішими є:</vt:lpstr>
      <vt:lpstr>Слайд 10</vt:lpstr>
      <vt:lpstr>Молодіжні проблеми вивчають також: 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молоді</dc:title>
  <dc:creator>Аня</dc:creator>
  <cp:lastModifiedBy>Пользователь</cp:lastModifiedBy>
  <cp:revision>10</cp:revision>
  <dcterms:created xsi:type="dcterms:W3CDTF">2015-01-26T11:58:20Z</dcterms:created>
  <dcterms:modified xsi:type="dcterms:W3CDTF">2015-02-09T22:18:42Z</dcterms:modified>
</cp:coreProperties>
</file>