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313" r:id="rId4"/>
    <p:sldId id="314" r:id="rId5"/>
    <p:sldId id="315" r:id="rId6"/>
    <p:sldId id="316" r:id="rId7"/>
    <p:sldId id="360" r:id="rId8"/>
    <p:sldId id="317" r:id="rId9"/>
    <p:sldId id="318" r:id="rId10"/>
    <p:sldId id="319" r:id="rId11"/>
    <p:sldId id="320" r:id="rId12"/>
    <p:sldId id="321" r:id="rId13"/>
    <p:sldId id="322" r:id="rId14"/>
    <p:sldId id="323" r:id="rId15"/>
    <p:sldId id="324" r:id="rId16"/>
    <p:sldId id="325" r:id="rId17"/>
    <p:sldId id="326" r:id="rId18"/>
    <p:sldId id="327" r:id="rId19"/>
    <p:sldId id="328" r:id="rId20"/>
    <p:sldId id="329" r:id="rId21"/>
    <p:sldId id="331" r:id="rId22"/>
    <p:sldId id="364" r:id="rId23"/>
    <p:sldId id="335" r:id="rId24"/>
    <p:sldId id="332" r:id="rId25"/>
    <p:sldId id="334" r:id="rId26"/>
    <p:sldId id="362" r:id="rId27"/>
    <p:sldId id="363" r:id="rId28"/>
    <p:sldId id="365" r:id="rId29"/>
    <p:sldId id="366" r:id="rId30"/>
    <p:sldId id="367" r:id="rId31"/>
    <p:sldId id="368" r:id="rId32"/>
    <p:sldId id="369" r:id="rId33"/>
    <p:sldId id="361" r:id="rId34"/>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28" autoAdjust="0"/>
    <p:restoredTop sz="94660"/>
  </p:normalViewPr>
  <p:slideViewPr>
    <p:cSldViewPr>
      <p:cViewPr varScale="1">
        <p:scale>
          <a:sx n="68" d="100"/>
          <a:sy n="68" d="100"/>
        </p:scale>
        <p:origin x="88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411239-F13C-411C-B51F-C6EA5B9AB34A}"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uk-UA"/>
        </a:p>
      </dgm:t>
    </dgm:pt>
    <dgm:pt modelId="{C5CCA321-8D7A-40A3-AE02-159A9562CC5B}">
      <dgm:prSet phldrT="[Текст]" custT="1"/>
      <dgm:spPr/>
      <dgm:t>
        <a:bodyPr/>
        <a:lstStyle/>
        <a:p>
          <a:r>
            <a:rPr lang="uk-UA" sz="2800" b="1" dirty="0" smtClean="0"/>
            <a:t>Господарські відносини</a:t>
          </a:r>
          <a:endParaRPr lang="uk-UA" sz="2800" b="1" dirty="0"/>
        </a:p>
      </dgm:t>
    </dgm:pt>
    <dgm:pt modelId="{5F515274-AA7D-4817-BD79-440882674224}" type="parTrans" cxnId="{026A6497-287B-438D-A4A8-49E77A3A98D4}">
      <dgm:prSet/>
      <dgm:spPr/>
      <dgm:t>
        <a:bodyPr/>
        <a:lstStyle/>
        <a:p>
          <a:endParaRPr lang="uk-UA"/>
        </a:p>
      </dgm:t>
    </dgm:pt>
    <dgm:pt modelId="{FFD10AE3-2739-4F55-8A91-924F95D4019E}" type="sibTrans" cxnId="{026A6497-287B-438D-A4A8-49E77A3A98D4}">
      <dgm:prSet/>
      <dgm:spPr/>
      <dgm:t>
        <a:bodyPr/>
        <a:lstStyle/>
        <a:p>
          <a:endParaRPr lang="uk-UA"/>
        </a:p>
      </dgm:t>
    </dgm:pt>
    <dgm:pt modelId="{E15729C2-8129-4349-8583-BCD9CD7B5EAB}">
      <dgm:prSet phldrT="[Текст]"/>
      <dgm:spPr/>
      <dgm:t>
        <a:bodyPr/>
        <a:lstStyle/>
        <a:p>
          <a:r>
            <a:rPr lang="uk-UA" b="1" dirty="0" smtClean="0"/>
            <a:t>Здійснення господарської діяльності</a:t>
          </a:r>
          <a:endParaRPr lang="uk-UA" b="1" dirty="0"/>
        </a:p>
      </dgm:t>
    </dgm:pt>
    <dgm:pt modelId="{30129C5D-5D6F-49CF-8A12-D117324CD40E}" type="parTrans" cxnId="{B4BC89A5-31AC-4C64-8F65-236363F12A3B}">
      <dgm:prSet/>
      <dgm:spPr/>
      <dgm:t>
        <a:bodyPr/>
        <a:lstStyle/>
        <a:p>
          <a:endParaRPr lang="uk-UA"/>
        </a:p>
      </dgm:t>
    </dgm:pt>
    <dgm:pt modelId="{03643297-566A-47C4-BA73-51D94D9A57B7}" type="sibTrans" cxnId="{B4BC89A5-31AC-4C64-8F65-236363F12A3B}">
      <dgm:prSet/>
      <dgm:spPr/>
      <dgm:t>
        <a:bodyPr/>
        <a:lstStyle/>
        <a:p>
          <a:endParaRPr lang="uk-UA"/>
        </a:p>
      </dgm:t>
    </dgm:pt>
    <dgm:pt modelId="{12BB21D4-BCE8-4E00-82D3-65193390F618}">
      <dgm:prSet phldrT="[Текст]" phldr="1"/>
      <dgm:spPr/>
      <dgm:t>
        <a:bodyPr/>
        <a:lstStyle/>
        <a:p>
          <a:endParaRPr lang="uk-UA" dirty="0"/>
        </a:p>
      </dgm:t>
    </dgm:pt>
    <dgm:pt modelId="{3357C8D5-9DF3-4ABB-BC76-1BEBD6219115}" type="parTrans" cxnId="{3D44D44D-72F5-41EB-80C2-7D9F3371554B}">
      <dgm:prSet/>
      <dgm:spPr/>
      <dgm:t>
        <a:bodyPr/>
        <a:lstStyle/>
        <a:p>
          <a:endParaRPr lang="uk-UA"/>
        </a:p>
      </dgm:t>
    </dgm:pt>
    <dgm:pt modelId="{2980EA66-E4C6-4921-A56C-743A14B2D46A}" type="sibTrans" cxnId="{3D44D44D-72F5-41EB-80C2-7D9F3371554B}">
      <dgm:prSet/>
      <dgm:spPr/>
      <dgm:t>
        <a:bodyPr/>
        <a:lstStyle/>
        <a:p>
          <a:endParaRPr lang="uk-UA"/>
        </a:p>
      </dgm:t>
    </dgm:pt>
    <dgm:pt modelId="{419F883D-512C-4F18-9109-B5A39EF57E38}">
      <dgm:prSet phldrT="[Текст]"/>
      <dgm:spPr/>
      <dgm:t>
        <a:bodyPr/>
        <a:lstStyle/>
        <a:p>
          <a:r>
            <a:rPr lang="uk-UA" b="1" dirty="0" smtClean="0"/>
            <a:t>Організація господарської діяльності</a:t>
          </a:r>
          <a:endParaRPr lang="uk-UA" b="1" dirty="0"/>
        </a:p>
      </dgm:t>
    </dgm:pt>
    <dgm:pt modelId="{3510ED6E-D617-4E1B-B536-5961013D0FBC}" type="parTrans" cxnId="{D56640E8-AA56-41C0-8DDF-A11CD20CDB5C}">
      <dgm:prSet/>
      <dgm:spPr/>
      <dgm:t>
        <a:bodyPr/>
        <a:lstStyle/>
        <a:p>
          <a:endParaRPr lang="uk-UA"/>
        </a:p>
      </dgm:t>
    </dgm:pt>
    <dgm:pt modelId="{DDA4DEAB-7EAB-4AD2-8B60-AAFAD75F105F}" type="sibTrans" cxnId="{D56640E8-AA56-41C0-8DDF-A11CD20CDB5C}">
      <dgm:prSet/>
      <dgm:spPr/>
      <dgm:t>
        <a:bodyPr/>
        <a:lstStyle/>
        <a:p>
          <a:endParaRPr lang="uk-UA"/>
        </a:p>
      </dgm:t>
    </dgm:pt>
    <dgm:pt modelId="{B6448053-793B-4CDA-A2EA-F8D4B42AA082}">
      <dgm:prSet phldrT="[Текст]"/>
      <dgm:spPr/>
      <dgm:t>
        <a:bodyPr/>
        <a:lstStyle/>
        <a:p>
          <a:r>
            <a:rPr lang="uk-UA" b="1" dirty="0" err="1" smtClean="0"/>
            <a:t>Внутрішньо-господарські</a:t>
          </a:r>
          <a:r>
            <a:rPr lang="uk-UA" b="1" dirty="0" smtClean="0"/>
            <a:t> відносини</a:t>
          </a:r>
          <a:endParaRPr lang="uk-UA" b="1" dirty="0"/>
        </a:p>
      </dgm:t>
    </dgm:pt>
    <dgm:pt modelId="{D3A2DBB7-FE45-482C-BF36-5EE1F41912C3}" type="parTrans" cxnId="{77D12D2A-0FF5-43E3-9421-CBCA540A533A}">
      <dgm:prSet/>
      <dgm:spPr/>
      <dgm:t>
        <a:bodyPr/>
        <a:lstStyle/>
        <a:p>
          <a:endParaRPr lang="uk-UA"/>
        </a:p>
      </dgm:t>
    </dgm:pt>
    <dgm:pt modelId="{915BB889-435A-4AC5-A25E-BF1E3C55B099}" type="sibTrans" cxnId="{77D12D2A-0FF5-43E3-9421-CBCA540A533A}">
      <dgm:prSet/>
      <dgm:spPr/>
      <dgm:t>
        <a:bodyPr/>
        <a:lstStyle/>
        <a:p>
          <a:endParaRPr lang="uk-UA"/>
        </a:p>
      </dgm:t>
    </dgm:pt>
    <dgm:pt modelId="{34E1213D-037D-4CA8-A2DC-33ED1A01D74F}">
      <dgm:prSet phldrT="[Текст]"/>
      <dgm:spPr/>
      <dgm:t>
        <a:bodyPr/>
        <a:lstStyle/>
        <a:p>
          <a:r>
            <a:rPr lang="uk-UA" b="1" dirty="0" smtClean="0"/>
            <a:t>Організаційно-господарські відносини</a:t>
          </a:r>
          <a:endParaRPr lang="uk-UA" b="1" dirty="0"/>
        </a:p>
      </dgm:t>
    </dgm:pt>
    <dgm:pt modelId="{AA06D0FA-6878-42F8-9FE5-98D86FFF94E3}" type="sibTrans" cxnId="{48958865-5556-4253-B1F7-DEED16E01A54}">
      <dgm:prSet/>
      <dgm:spPr/>
      <dgm:t>
        <a:bodyPr/>
        <a:lstStyle/>
        <a:p>
          <a:endParaRPr lang="uk-UA"/>
        </a:p>
      </dgm:t>
    </dgm:pt>
    <dgm:pt modelId="{D7A67AE8-2D15-48BA-BBF9-964AEBDEBAE0}" type="parTrans" cxnId="{48958865-5556-4253-B1F7-DEED16E01A54}">
      <dgm:prSet/>
      <dgm:spPr/>
      <dgm:t>
        <a:bodyPr/>
        <a:lstStyle/>
        <a:p>
          <a:endParaRPr lang="uk-UA"/>
        </a:p>
      </dgm:t>
    </dgm:pt>
    <dgm:pt modelId="{DD5F2483-FEB9-4D6C-BD92-0E0B02C50315}">
      <dgm:prSet phldrT="[Текст]"/>
      <dgm:spPr/>
      <dgm:t>
        <a:bodyPr/>
        <a:lstStyle/>
        <a:p>
          <a:r>
            <a:rPr lang="uk-UA" b="1" dirty="0" smtClean="0"/>
            <a:t>Господарсько-виробничі відносини</a:t>
          </a:r>
          <a:endParaRPr lang="uk-UA" b="1" dirty="0"/>
        </a:p>
      </dgm:t>
    </dgm:pt>
    <dgm:pt modelId="{81120783-6399-4525-8FCF-1AC424506770}" type="sibTrans" cxnId="{39AD6C1A-B350-4939-A4C5-6C5A353BB198}">
      <dgm:prSet/>
      <dgm:spPr/>
      <dgm:t>
        <a:bodyPr/>
        <a:lstStyle/>
        <a:p>
          <a:endParaRPr lang="uk-UA"/>
        </a:p>
      </dgm:t>
    </dgm:pt>
    <dgm:pt modelId="{2E733651-8A21-4CCB-B66A-947A1AEDCB93}" type="parTrans" cxnId="{39AD6C1A-B350-4939-A4C5-6C5A353BB198}">
      <dgm:prSet/>
      <dgm:spPr/>
      <dgm:t>
        <a:bodyPr/>
        <a:lstStyle/>
        <a:p>
          <a:endParaRPr lang="uk-UA"/>
        </a:p>
      </dgm:t>
    </dgm:pt>
    <dgm:pt modelId="{55432700-2DC6-4EC7-BD16-D219D640AF95}" type="pres">
      <dgm:prSet presAssocID="{D8411239-F13C-411C-B51F-C6EA5B9AB34A}" presName="hierChild1" presStyleCnt="0">
        <dgm:presLayoutVars>
          <dgm:chPref val="1"/>
          <dgm:dir/>
          <dgm:animOne val="branch"/>
          <dgm:animLvl val="lvl"/>
          <dgm:resizeHandles/>
        </dgm:presLayoutVars>
      </dgm:prSet>
      <dgm:spPr/>
      <dgm:t>
        <a:bodyPr/>
        <a:lstStyle/>
        <a:p>
          <a:endParaRPr lang="uk-UA"/>
        </a:p>
      </dgm:t>
    </dgm:pt>
    <dgm:pt modelId="{D57F19C6-8FA7-45D1-B911-298E13F8D594}" type="pres">
      <dgm:prSet presAssocID="{C5CCA321-8D7A-40A3-AE02-159A9562CC5B}" presName="hierRoot1" presStyleCnt="0"/>
      <dgm:spPr/>
    </dgm:pt>
    <dgm:pt modelId="{18A9AA38-E41C-4663-95B4-DFE41807C303}" type="pres">
      <dgm:prSet presAssocID="{C5CCA321-8D7A-40A3-AE02-159A9562CC5B}" presName="composite" presStyleCnt="0"/>
      <dgm:spPr/>
    </dgm:pt>
    <dgm:pt modelId="{92C83107-D569-4045-AC82-86E98D162AB7}" type="pres">
      <dgm:prSet presAssocID="{C5CCA321-8D7A-40A3-AE02-159A9562CC5B}" presName="background" presStyleLbl="node0" presStyleIdx="0" presStyleCnt="1"/>
      <dgm:spPr/>
    </dgm:pt>
    <dgm:pt modelId="{B72F3636-AC21-45E3-9EDB-ED0D21251746}" type="pres">
      <dgm:prSet presAssocID="{C5CCA321-8D7A-40A3-AE02-159A9562CC5B}" presName="text" presStyleLbl="fgAcc0" presStyleIdx="0" presStyleCnt="1" custScaleX="590253" custLinFactNeighborX="-2866" custLinFactNeighborY="-51098">
        <dgm:presLayoutVars>
          <dgm:chPref val="3"/>
        </dgm:presLayoutVars>
      </dgm:prSet>
      <dgm:spPr/>
      <dgm:t>
        <a:bodyPr/>
        <a:lstStyle/>
        <a:p>
          <a:endParaRPr lang="uk-UA"/>
        </a:p>
      </dgm:t>
    </dgm:pt>
    <dgm:pt modelId="{2E91D3A6-76F4-4C24-AD42-C596C5C249F8}" type="pres">
      <dgm:prSet presAssocID="{C5CCA321-8D7A-40A3-AE02-159A9562CC5B}" presName="hierChild2" presStyleCnt="0"/>
      <dgm:spPr/>
    </dgm:pt>
    <dgm:pt modelId="{EE77256E-3722-4DCF-A626-8B388D6F78C9}" type="pres">
      <dgm:prSet presAssocID="{30129C5D-5D6F-49CF-8A12-D117324CD40E}" presName="Name10" presStyleLbl="parChTrans1D2" presStyleIdx="0" presStyleCnt="2"/>
      <dgm:spPr/>
      <dgm:t>
        <a:bodyPr/>
        <a:lstStyle/>
        <a:p>
          <a:endParaRPr lang="uk-UA"/>
        </a:p>
      </dgm:t>
    </dgm:pt>
    <dgm:pt modelId="{FFCB2F28-86AE-47C1-B885-D57D67E4E0E3}" type="pres">
      <dgm:prSet presAssocID="{E15729C2-8129-4349-8583-BCD9CD7B5EAB}" presName="hierRoot2" presStyleCnt="0"/>
      <dgm:spPr/>
    </dgm:pt>
    <dgm:pt modelId="{C1C66631-4977-4A8E-844F-0F3F7E6C2D79}" type="pres">
      <dgm:prSet presAssocID="{E15729C2-8129-4349-8583-BCD9CD7B5EAB}" presName="composite2" presStyleCnt="0"/>
      <dgm:spPr/>
    </dgm:pt>
    <dgm:pt modelId="{89619888-DEDF-404B-BDB7-49F25C305050}" type="pres">
      <dgm:prSet presAssocID="{E15729C2-8129-4349-8583-BCD9CD7B5EAB}" presName="background2" presStyleLbl="node2" presStyleIdx="0" presStyleCnt="2"/>
      <dgm:spPr/>
    </dgm:pt>
    <dgm:pt modelId="{529B2960-CB30-4533-9514-A3F11E27A67C}" type="pres">
      <dgm:prSet presAssocID="{E15729C2-8129-4349-8583-BCD9CD7B5EAB}" presName="text2" presStyleLbl="fgAcc2" presStyleIdx="0" presStyleCnt="2" custScaleX="314830" custScaleY="137555" custLinFactNeighborX="12234" custLinFactNeighborY="-38528">
        <dgm:presLayoutVars>
          <dgm:chPref val="3"/>
        </dgm:presLayoutVars>
      </dgm:prSet>
      <dgm:spPr/>
      <dgm:t>
        <a:bodyPr/>
        <a:lstStyle/>
        <a:p>
          <a:endParaRPr lang="uk-UA"/>
        </a:p>
      </dgm:t>
    </dgm:pt>
    <dgm:pt modelId="{C8988D21-49E4-4CA8-9F7D-FB921A984F89}" type="pres">
      <dgm:prSet presAssocID="{E15729C2-8129-4349-8583-BCD9CD7B5EAB}" presName="hierChild3" presStyleCnt="0"/>
      <dgm:spPr/>
    </dgm:pt>
    <dgm:pt modelId="{28DD2517-33AE-4B67-A5CD-DA92873C4020}" type="pres">
      <dgm:prSet presAssocID="{2E733651-8A21-4CCB-B66A-947A1AEDCB93}" presName="Name17" presStyleLbl="parChTrans1D3" presStyleIdx="0" presStyleCnt="4"/>
      <dgm:spPr/>
      <dgm:t>
        <a:bodyPr/>
        <a:lstStyle/>
        <a:p>
          <a:endParaRPr lang="uk-UA"/>
        </a:p>
      </dgm:t>
    </dgm:pt>
    <dgm:pt modelId="{D9ECB406-DD27-4DFC-ABE8-09B826EF9AB8}" type="pres">
      <dgm:prSet presAssocID="{DD5F2483-FEB9-4D6C-BD92-0E0B02C50315}" presName="hierRoot3" presStyleCnt="0"/>
      <dgm:spPr/>
    </dgm:pt>
    <dgm:pt modelId="{77673BFC-C86C-4E1B-8B32-A11326A52C91}" type="pres">
      <dgm:prSet presAssocID="{DD5F2483-FEB9-4D6C-BD92-0E0B02C50315}" presName="composite3" presStyleCnt="0"/>
      <dgm:spPr/>
    </dgm:pt>
    <dgm:pt modelId="{F0828AA5-C0D3-4A07-97BB-53DEB126810D}" type="pres">
      <dgm:prSet presAssocID="{DD5F2483-FEB9-4D6C-BD92-0E0B02C50315}" presName="background3" presStyleLbl="node3" presStyleIdx="0" presStyleCnt="4"/>
      <dgm:spPr/>
    </dgm:pt>
    <dgm:pt modelId="{A47377B6-A6E5-4674-A6F7-740EA260A782}" type="pres">
      <dgm:prSet presAssocID="{DD5F2483-FEB9-4D6C-BD92-0E0B02C50315}" presName="text3" presStyleLbl="fgAcc3" presStyleIdx="0" presStyleCnt="4" custScaleX="206646" custScaleY="377148">
        <dgm:presLayoutVars>
          <dgm:chPref val="3"/>
        </dgm:presLayoutVars>
      </dgm:prSet>
      <dgm:spPr/>
      <dgm:t>
        <a:bodyPr/>
        <a:lstStyle/>
        <a:p>
          <a:endParaRPr lang="uk-UA"/>
        </a:p>
      </dgm:t>
    </dgm:pt>
    <dgm:pt modelId="{36095BCC-9EE5-4695-825B-C339EE09AAFB}" type="pres">
      <dgm:prSet presAssocID="{DD5F2483-FEB9-4D6C-BD92-0E0B02C50315}" presName="hierChild4" presStyleCnt="0"/>
      <dgm:spPr/>
    </dgm:pt>
    <dgm:pt modelId="{1D6654C1-6CCA-4BA5-A412-B4F811D23941}" type="pres">
      <dgm:prSet presAssocID="{3357C8D5-9DF3-4ABB-BC76-1BEBD6219115}" presName="Name17" presStyleLbl="parChTrans1D3" presStyleIdx="1" presStyleCnt="4"/>
      <dgm:spPr/>
      <dgm:t>
        <a:bodyPr/>
        <a:lstStyle/>
        <a:p>
          <a:endParaRPr lang="uk-UA"/>
        </a:p>
      </dgm:t>
    </dgm:pt>
    <dgm:pt modelId="{DE43BC10-143B-4240-9305-650AF970462C}" type="pres">
      <dgm:prSet presAssocID="{12BB21D4-BCE8-4E00-82D3-65193390F618}" presName="hierRoot3" presStyleCnt="0"/>
      <dgm:spPr/>
    </dgm:pt>
    <dgm:pt modelId="{5782ECF0-5F8F-4996-9D34-46CDDE6934AC}" type="pres">
      <dgm:prSet presAssocID="{12BB21D4-BCE8-4E00-82D3-65193390F618}" presName="composite3" presStyleCnt="0"/>
      <dgm:spPr/>
    </dgm:pt>
    <dgm:pt modelId="{BEB3D48A-9E0A-4236-9A4D-C31CB637BF59}" type="pres">
      <dgm:prSet presAssocID="{12BB21D4-BCE8-4E00-82D3-65193390F618}" presName="background3" presStyleLbl="node3" presStyleIdx="1" presStyleCnt="4"/>
      <dgm:spPr/>
    </dgm:pt>
    <dgm:pt modelId="{BE29E479-E31B-4C5B-BAE0-9C2D85E7067E}" type="pres">
      <dgm:prSet presAssocID="{12BB21D4-BCE8-4E00-82D3-65193390F618}" presName="text3" presStyleLbl="fgAcc3" presStyleIdx="1" presStyleCnt="4" custScaleY="52588" custLinFactNeighborX="80074" custLinFactNeighborY="4754">
        <dgm:presLayoutVars>
          <dgm:chPref val="3"/>
        </dgm:presLayoutVars>
      </dgm:prSet>
      <dgm:spPr/>
      <dgm:t>
        <a:bodyPr/>
        <a:lstStyle/>
        <a:p>
          <a:endParaRPr lang="uk-UA"/>
        </a:p>
      </dgm:t>
    </dgm:pt>
    <dgm:pt modelId="{310A94BD-F45E-48D8-87D4-70C623E52862}" type="pres">
      <dgm:prSet presAssocID="{12BB21D4-BCE8-4E00-82D3-65193390F618}" presName="hierChild4" presStyleCnt="0"/>
      <dgm:spPr/>
    </dgm:pt>
    <dgm:pt modelId="{55304B1F-2D8A-425F-B5F4-2F2E86D5243A}" type="pres">
      <dgm:prSet presAssocID="{3510ED6E-D617-4E1B-B536-5961013D0FBC}" presName="Name10" presStyleLbl="parChTrans1D2" presStyleIdx="1" presStyleCnt="2"/>
      <dgm:spPr/>
      <dgm:t>
        <a:bodyPr/>
        <a:lstStyle/>
        <a:p>
          <a:endParaRPr lang="uk-UA"/>
        </a:p>
      </dgm:t>
    </dgm:pt>
    <dgm:pt modelId="{C8C8CA47-3F93-4A64-ABD5-C39236661223}" type="pres">
      <dgm:prSet presAssocID="{419F883D-512C-4F18-9109-B5A39EF57E38}" presName="hierRoot2" presStyleCnt="0"/>
      <dgm:spPr/>
    </dgm:pt>
    <dgm:pt modelId="{ECB30B35-C504-4BDB-9E70-43B266896011}" type="pres">
      <dgm:prSet presAssocID="{419F883D-512C-4F18-9109-B5A39EF57E38}" presName="composite2" presStyleCnt="0"/>
      <dgm:spPr/>
    </dgm:pt>
    <dgm:pt modelId="{86624AEC-DDE0-456E-B33D-908A8295F7CC}" type="pres">
      <dgm:prSet presAssocID="{419F883D-512C-4F18-9109-B5A39EF57E38}" presName="background2" presStyleLbl="node2" presStyleIdx="1" presStyleCnt="2"/>
      <dgm:spPr/>
    </dgm:pt>
    <dgm:pt modelId="{4E9A98E4-E0FF-4505-B1DC-9BEA3A6A1C91}" type="pres">
      <dgm:prSet presAssocID="{419F883D-512C-4F18-9109-B5A39EF57E38}" presName="text2" presStyleLbl="fgAcc2" presStyleIdx="1" presStyleCnt="2" custScaleX="314830" custScaleY="137555" custLinFactNeighborX="12234" custLinFactNeighborY="-38528">
        <dgm:presLayoutVars>
          <dgm:chPref val="3"/>
        </dgm:presLayoutVars>
      </dgm:prSet>
      <dgm:spPr/>
      <dgm:t>
        <a:bodyPr/>
        <a:lstStyle/>
        <a:p>
          <a:endParaRPr lang="uk-UA"/>
        </a:p>
      </dgm:t>
    </dgm:pt>
    <dgm:pt modelId="{D4D8E2F6-CD4A-461E-974B-B540A7CB989C}" type="pres">
      <dgm:prSet presAssocID="{419F883D-512C-4F18-9109-B5A39EF57E38}" presName="hierChild3" presStyleCnt="0"/>
      <dgm:spPr/>
    </dgm:pt>
    <dgm:pt modelId="{843BF87A-E6B3-48C5-8FA8-D235574291EC}" type="pres">
      <dgm:prSet presAssocID="{D3A2DBB7-FE45-482C-BF36-5EE1F41912C3}" presName="Name17" presStyleLbl="parChTrans1D3" presStyleIdx="2" presStyleCnt="4"/>
      <dgm:spPr/>
      <dgm:t>
        <a:bodyPr/>
        <a:lstStyle/>
        <a:p>
          <a:endParaRPr lang="uk-UA"/>
        </a:p>
      </dgm:t>
    </dgm:pt>
    <dgm:pt modelId="{F76D2747-C249-4050-BDE3-265AD402EA21}" type="pres">
      <dgm:prSet presAssocID="{B6448053-793B-4CDA-A2EA-F8D4B42AA082}" presName="hierRoot3" presStyleCnt="0"/>
      <dgm:spPr/>
    </dgm:pt>
    <dgm:pt modelId="{1183A9A5-3516-4B22-B024-A00D0BBBB065}" type="pres">
      <dgm:prSet presAssocID="{B6448053-793B-4CDA-A2EA-F8D4B42AA082}" presName="composite3" presStyleCnt="0"/>
      <dgm:spPr/>
    </dgm:pt>
    <dgm:pt modelId="{BBBCC3A8-7FC6-42AD-A378-04D7BE3BC1F8}" type="pres">
      <dgm:prSet presAssocID="{B6448053-793B-4CDA-A2EA-F8D4B42AA082}" presName="background3" presStyleLbl="node3" presStyleIdx="2" presStyleCnt="4"/>
      <dgm:spPr/>
    </dgm:pt>
    <dgm:pt modelId="{B2FD2647-E482-47E1-9AD4-395B1FEAB6D7}" type="pres">
      <dgm:prSet presAssocID="{B6448053-793B-4CDA-A2EA-F8D4B42AA082}" presName="text3" presStyleLbl="fgAcc3" presStyleIdx="2" presStyleCnt="4" custScaleX="187313" custScaleY="377148" custLinFactNeighborX="-67290" custLinFactNeighborY="4754">
        <dgm:presLayoutVars>
          <dgm:chPref val="3"/>
        </dgm:presLayoutVars>
      </dgm:prSet>
      <dgm:spPr/>
      <dgm:t>
        <a:bodyPr/>
        <a:lstStyle/>
        <a:p>
          <a:endParaRPr lang="uk-UA"/>
        </a:p>
      </dgm:t>
    </dgm:pt>
    <dgm:pt modelId="{3C3C50DF-368D-45F9-8967-D03786BE1873}" type="pres">
      <dgm:prSet presAssocID="{B6448053-793B-4CDA-A2EA-F8D4B42AA082}" presName="hierChild4" presStyleCnt="0"/>
      <dgm:spPr/>
    </dgm:pt>
    <dgm:pt modelId="{EF30536E-310A-47C0-B2B9-9DD03AB91FC7}" type="pres">
      <dgm:prSet presAssocID="{D7A67AE8-2D15-48BA-BBF9-964AEBDEBAE0}" presName="Name17" presStyleLbl="parChTrans1D3" presStyleIdx="3" presStyleCnt="4"/>
      <dgm:spPr/>
      <dgm:t>
        <a:bodyPr/>
        <a:lstStyle/>
        <a:p>
          <a:endParaRPr lang="uk-UA"/>
        </a:p>
      </dgm:t>
    </dgm:pt>
    <dgm:pt modelId="{5E850D55-7A17-4A50-8FEC-9A87926916AC}" type="pres">
      <dgm:prSet presAssocID="{34E1213D-037D-4CA8-A2DC-33ED1A01D74F}" presName="hierRoot3" presStyleCnt="0"/>
      <dgm:spPr/>
    </dgm:pt>
    <dgm:pt modelId="{311702E2-7A62-4E7F-A940-B0076342183F}" type="pres">
      <dgm:prSet presAssocID="{34E1213D-037D-4CA8-A2DC-33ED1A01D74F}" presName="composite3" presStyleCnt="0"/>
      <dgm:spPr/>
    </dgm:pt>
    <dgm:pt modelId="{6C159A0B-E4B6-4F7A-94AF-BD278F950FD2}" type="pres">
      <dgm:prSet presAssocID="{34E1213D-037D-4CA8-A2DC-33ED1A01D74F}" presName="background3" presStyleLbl="node3" presStyleIdx="3" presStyleCnt="4"/>
      <dgm:spPr/>
    </dgm:pt>
    <dgm:pt modelId="{F328C2FC-68A4-4154-9F24-C4CCFAC2519C}" type="pres">
      <dgm:prSet presAssocID="{34E1213D-037D-4CA8-A2DC-33ED1A01D74F}" presName="text3" presStyleLbl="fgAcc3" presStyleIdx="3" presStyleCnt="4" custScaleX="206646" custScaleY="377148" custLinFactNeighborX="-154" custLinFactNeighborY="3589">
        <dgm:presLayoutVars>
          <dgm:chPref val="3"/>
        </dgm:presLayoutVars>
      </dgm:prSet>
      <dgm:spPr/>
      <dgm:t>
        <a:bodyPr/>
        <a:lstStyle/>
        <a:p>
          <a:endParaRPr lang="uk-UA"/>
        </a:p>
      </dgm:t>
    </dgm:pt>
    <dgm:pt modelId="{EF9C26A6-1127-47F5-A4BF-F6A0A560B78B}" type="pres">
      <dgm:prSet presAssocID="{34E1213D-037D-4CA8-A2DC-33ED1A01D74F}" presName="hierChild4" presStyleCnt="0"/>
      <dgm:spPr/>
    </dgm:pt>
  </dgm:ptLst>
  <dgm:cxnLst>
    <dgm:cxn modelId="{C85F7231-7986-4959-BF68-7C0F832E04A3}" type="presOf" srcId="{30129C5D-5D6F-49CF-8A12-D117324CD40E}" destId="{EE77256E-3722-4DCF-A626-8B388D6F78C9}" srcOrd="0" destOrd="0" presId="urn:microsoft.com/office/officeart/2005/8/layout/hierarchy1"/>
    <dgm:cxn modelId="{57D0FA41-B63C-4AD4-B431-40BF6944605E}" type="presOf" srcId="{2E733651-8A21-4CCB-B66A-947A1AEDCB93}" destId="{28DD2517-33AE-4B67-A5CD-DA92873C4020}" srcOrd="0" destOrd="0" presId="urn:microsoft.com/office/officeart/2005/8/layout/hierarchy1"/>
    <dgm:cxn modelId="{3D44D44D-72F5-41EB-80C2-7D9F3371554B}" srcId="{E15729C2-8129-4349-8583-BCD9CD7B5EAB}" destId="{12BB21D4-BCE8-4E00-82D3-65193390F618}" srcOrd="1" destOrd="0" parTransId="{3357C8D5-9DF3-4ABB-BC76-1BEBD6219115}" sibTransId="{2980EA66-E4C6-4921-A56C-743A14B2D46A}"/>
    <dgm:cxn modelId="{5D73E697-2ACC-4CAF-BDCC-DCFD103D7A1E}" type="presOf" srcId="{12BB21D4-BCE8-4E00-82D3-65193390F618}" destId="{BE29E479-E31B-4C5B-BAE0-9C2D85E7067E}" srcOrd="0" destOrd="0" presId="urn:microsoft.com/office/officeart/2005/8/layout/hierarchy1"/>
    <dgm:cxn modelId="{D687B2D1-B6FA-4152-BF68-6A7CEE762BFE}" type="presOf" srcId="{E15729C2-8129-4349-8583-BCD9CD7B5EAB}" destId="{529B2960-CB30-4533-9514-A3F11E27A67C}" srcOrd="0" destOrd="0" presId="urn:microsoft.com/office/officeart/2005/8/layout/hierarchy1"/>
    <dgm:cxn modelId="{F5BA07D7-77F0-4CF8-A033-FF8179E5690F}" type="presOf" srcId="{3357C8D5-9DF3-4ABB-BC76-1BEBD6219115}" destId="{1D6654C1-6CCA-4BA5-A412-B4F811D23941}" srcOrd="0" destOrd="0" presId="urn:microsoft.com/office/officeart/2005/8/layout/hierarchy1"/>
    <dgm:cxn modelId="{B4BC89A5-31AC-4C64-8F65-236363F12A3B}" srcId="{C5CCA321-8D7A-40A3-AE02-159A9562CC5B}" destId="{E15729C2-8129-4349-8583-BCD9CD7B5EAB}" srcOrd="0" destOrd="0" parTransId="{30129C5D-5D6F-49CF-8A12-D117324CD40E}" sibTransId="{03643297-566A-47C4-BA73-51D94D9A57B7}"/>
    <dgm:cxn modelId="{D56640E8-AA56-41C0-8DDF-A11CD20CDB5C}" srcId="{C5CCA321-8D7A-40A3-AE02-159A9562CC5B}" destId="{419F883D-512C-4F18-9109-B5A39EF57E38}" srcOrd="1" destOrd="0" parTransId="{3510ED6E-D617-4E1B-B536-5961013D0FBC}" sibTransId="{DDA4DEAB-7EAB-4AD2-8B60-AAFAD75F105F}"/>
    <dgm:cxn modelId="{A35E45FD-0668-4789-8532-0BF6259CE787}" type="presOf" srcId="{B6448053-793B-4CDA-A2EA-F8D4B42AA082}" destId="{B2FD2647-E482-47E1-9AD4-395B1FEAB6D7}" srcOrd="0" destOrd="0" presId="urn:microsoft.com/office/officeart/2005/8/layout/hierarchy1"/>
    <dgm:cxn modelId="{17ABF85B-483A-4C79-98B4-2B52F1EE018A}" type="presOf" srcId="{34E1213D-037D-4CA8-A2DC-33ED1A01D74F}" destId="{F328C2FC-68A4-4154-9F24-C4CCFAC2519C}" srcOrd="0" destOrd="0" presId="urn:microsoft.com/office/officeart/2005/8/layout/hierarchy1"/>
    <dgm:cxn modelId="{E84886CE-6449-4198-AA28-D02191EC3462}" type="presOf" srcId="{D3A2DBB7-FE45-482C-BF36-5EE1F41912C3}" destId="{843BF87A-E6B3-48C5-8FA8-D235574291EC}" srcOrd="0" destOrd="0" presId="urn:microsoft.com/office/officeart/2005/8/layout/hierarchy1"/>
    <dgm:cxn modelId="{39AD6C1A-B350-4939-A4C5-6C5A353BB198}" srcId="{E15729C2-8129-4349-8583-BCD9CD7B5EAB}" destId="{DD5F2483-FEB9-4D6C-BD92-0E0B02C50315}" srcOrd="0" destOrd="0" parTransId="{2E733651-8A21-4CCB-B66A-947A1AEDCB93}" sibTransId="{81120783-6399-4525-8FCF-1AC424506770}"/>
    <dgm:cxn modelId="{68D16D8B-319B-4B68-8097-43967C556EE1}" type="presOf" srcId="{3510ED6E-D617-4E1B-B536-5961013D0FBC}" destId="{55304B1F-2D8A-425F-B5F4-2F2E86D5243A}" srcOrd="0" destOrd="0" presId="urn:microsoft.com/office/officeart/2005/8/layout/hierarchy1"/>
    <dgm:cxn modelId="{58F4804C-B314-4FB1-A8C1-BCCC937EE5C3}" type="presOf" srcId="{419F883D-512C-4F18-9109-B5A39EF57E38}" destId="{4E9A98E4-E0FF-4505-B1DC-9BEA3A6A1C91}" srcOrd="0" destOrd="0" presId="urn:microsoft.com/office/officeart/2005/8/layout/hierarchy1"/>
    <dgm:cxn modelId="{026A6497-287B-438D-A4A8-49E77A3A98D4}" srcId="{D8411239-F13C-411C-B51F-C6EA5B9AB34A}" destId="{C5CCA321-8D7A-40A3-AE02-159A9562CC5B}" srcOrd="0" destOrd="0" parTransId="{5F515274-AA7D-4817-BD79-440882674224}" sibTransId="{FFD10AE3-2739-4F55-8A91-924F95D4019E}"/>
    <dgm:cxn modelId="{3150702A-7775-446F-964E-9EE496F879A4}" type="presOf" srcId="{DD5F2483-FEB9-4D6C-BD92-0E0B02C50315}" destId="{A47377B6-A6E5-4674-A6F7-740EA260A782}" srcOrd="0" destOrd="0" presId="urn:microsoft.com/office/officeart/2005/8/layout/hierarchy1"/>
    <dgm:cxn modelId="{77D12D2A-0FF5-43E3-9421-CBCA540A533A}" srcId="{419F883D-512C-4F18-9109-B5A39EF57E38}" destId="{B6448053-793B-4CDA-A2EA-F8D4B42AA082}" srcOrd="0" destOrd="0" parTransId="{D3A2DBB7-FE45-482C-BF36-5EE1F41912C3}" sibTransId="{915BB889-435A-4AC5-A25E-BF1E3C55B099}"/>
    <dgm:cxn modelId="{48958865-5556-4253-B1F7-DEED16E01A54}" srcId="{419F883D-512C-4F18-9109-B5A39EF57E38}" destId="{34E1213D-037D-4CA8-A2DC-33ED1A01D74F}" srcOrd="1" destOrd="0" parTransId="{D7A67AE8-2D15-48BA-BBF9-964AEBDEBAE0}" sibTransId="{AA06D0FA-6878-42F8-9FE5-98D86FFF94E3}"/>
    <dgm:cxn modelId="{1A9AD59A-CDDB-46A1-9AFD-9C65A0F0F247}" type="presOf" srcId="{C5CCA321-8D7A-40A3-AE02-159A9562CC5B}" destId="{B72F3636-AC21-45E3-9EDB-ED0D21251746}" srcOrd="0" destOrd="0" presId="urn:microsoft.com/office/officeart/2005/8/layout/hierarchy1"/>
    <dgm:cxn modelId="{26ADA722-E0FF-4C4A-A6BE-3AEF6C67AC71}" type="presOf" srcId="{D7A67AE8-2D15-48BA-BBF9-964AEBDEBAE0}" destId="{EF30536E-310A-47C0-B2B9-9DD03AB91FC7}" srcOrd="0" destOrd="0" presId="urn:microsoft.com/office/officeart/2005/8/layout/hierarchy1"/>
    <dgm:cxn modelId="{7BFC9CF0-A25C-4296-8BB0-12A57CF63ABF}" type="presOf" srcId="{D8411239-F13C-411C-B51F-C6EA5B9AB34A}" destId="{55432700-2DC6-4EC7-BD16-D219D640AF95}" srcOrd="0" destOrd="0" presId="urn:microsoft.com/office/officeart/2005/8/layout/hierarchy1"/>
    <dgm:cxn modelId="{F6604342-301B-44D4-A036-0097965B3767}" type="presParOf" srcId="{55432700-2DC6-4EC7-BD16-D219D640AF95}" destId="{D57F19C6-8FA7-45D1-B911-298E13F8D594}" srcOrd="0" destOrd="0" presId="urn:microsoft.com/office/officeart/2005/8/layout/hierarchy1"/>
    <dgm:cxn modelId="{5FE2DB0C-591E-4B4A-B241-8E3A45AAE1E7}" type="presParOf" srcId="{D57F19C6-8FA7-45D1-B911-298E13F8D594}" destId="{18A9AA38-E41C-4663-95B4-DFE41807C303}" srcOrd="0" destOrd="0" presId="urn:microsoft.com/office/officeart/2005/8/layout/hierarchy1"/>
    <dgm:cxn modelId="{DC66EBC1-7A10-41EA-9E0C-C1A9DEDA383A}" type="presParOf" srcId="{18A9AA38-E41C-4663-95B4-DFE41807C303}" destId="{92C83107-D569-4045-AC82-86E98D162AB7}" srcOrd="0" destOrd="0" presId="urn:microsoft.com/office/officeart/2005/8/layout/hierarchy1"/>
    <dgm:cxn modelId="{A7125C5E-891A-4758-925B-BD48AB0BD290}" type="presParOf" srcId="{18A9AA38-E41C-4663-95B4-DFE41807C303}" destId="{B72F3636-AC21-45E3-9EDB-ED0D21251746}" srcOrd="1" destOrd="0" presId="urn:microsoft.com/office/officeart/2005/8/layout/hierarchy1"/>
    <dgm:cxn modelId="{0185FEA1-064E-4CFF-8993-7C9D40DA5643}" type="presParOf" srcId="{D57F19C6-8FA7-45D1-B911-298E13F8D594}" destId="{2E91D3A6-76F4-4C24-AD42-C596C5C249F8}" srcOrd="1" destOrd="0" presId="urn:microsoft.com/office/officeart/2005/8/layout/hierarchy1"/>
    <dgm:cxn modelId="{3D856C72-825E-407E-9D4F-B79A05AF2592}" type="presParOf" srcId="{2E91D3A6-76F4-4C24-AD42-C596C5C249F8}" destId="{EE77256E-3722-4DCF-A626-8B388D6F78C9}" srcOrd="0" destOrd="0" presId="urn:microsoft.com/office/officeart/2005/8/layout/hierarchy1"/>
    <dgm:cxn modelId="{B8021377-07EF-4FE5-9E60-70C75FBE26DF}" type="presParOf" srcId="{2E91D3A6-76F4-4C24-AD42-C596C5C249F8}" destId="{FFCB2F28-86AE-47C1-B885-D57D67E4E0E3}" srcOrd="1" destOrd="0" presId="urn:microsoft.com/office/officeart/2005/8/layout/hierarchy1"/>
    <dgm:cxn modelId="{63951331-44C0-41B7-9A89-E195067D6252}" type="presParOf" srcId="{FFCB2F28-86AE-47C1-B885-D57D67E4E0E3}" destId="{C1C66631-4977-4A8E-844F-0F3F7E6C2D79}" srcOrd="0" destOrd="0" presId="urn:microsoft.com/office/officeart/2005/8/layout/hierarchy1"/>
    <dgm:cxn modelId="{BE21ACE6-5A63-479C-A383-830DDFCF6901}" type="presParOf" srcId="{C1C66631-4977-4A8E-844F-0F3F7E6C2D79}" destId="{89619888-DEDF-404B-BDB7-49F25C305050}" srcOrd="0" destOrd="0" presId="urn:microsoft.com/office/officeart/2005/8/layout/hierarchy1"/>
    <dgm:cxn modelId="{05785B5B-AB10-481F-8B41-32B1C541D6E8}" type="presParOf" srcId="{C1C66631-4977-4A8E-844F-0F3F7E6C2D79}" destId="{529B2960-CB30-4533-9514-A3F11E27A67C}" srcOrd="1" destOrd="0" presId="urn:microsoft.com/office/officeart/2005/8/layout/hierarchy1"/>
    <dgm:cxn modelId="{AFD9CF65-2D75-4C52-9C46-DD4743983A6E}" type="presParOf" srcId="{FFCB2F28-86AE-47C1-B885-D57D67E4E0E3}" destId="{C8988D21-49E4-4CA8-9F7D-FB921A984F89}" srcOrd="1" destOrd="0" presId="urn:microsoft.com/office/officeart/2005/8/layout/hierarchy1"/>
    <dgm:cxn modelId="{B9F6C211-471B-41B9-9A33-54FAE219170C}" type="presParOf" srcId="{C8988D21-49E4-4CA8-9F7D-FB921A984F89}" destId="{28DD2517-33AE-4B67-A5CD-DA92873C4020}" srcOrd="0" destOrd="0" presId="urn:microsoft.com/office/officeart/2005/8/layout/hierarchy1"/>
    <dgm:cxn modelId="{413B14FB-1942-4C57-AF64-9572109FAE66}" type="presParOf" srcId="{C8988D21-49E4-4CA8-9F7D-FB921A984F89}" destId="{D9ECB406-DD27-4DFC-ABE8-09B826EF9AB8}" srcOrd="1" destOrd="0" presId="urn:microsoft.com/office/officeart/2005/8/layout/hierarchy1"/>
    <dgm:cxn modelId="{A7B3324B-50CF-48C2-BEF2-16F73765E726}" type="presParOf" srcId="{D9ECB406-DD27-4DFC-ABE8-09B826EF9AB8}" destId="{77673BFC-C86C-4E1B-8B32-A11326A52C91}" srcOrd="0" destOrd="0" presId="urn:microsoft.com/office/officeart/2005/8/layout/hierarchy1"/>
    <dgm:cxn modelId="{45A8DC5D-5D88-4D93-AB79-10CC8757EEBD}" type="presParOf" srcId="{77673BFC-C86C-4E1B-8B32-A11326A52C91}" destId="{F0828AA5-C0D3-4A07-97BB-53DEB126810D}" srcOrd="0" destOrd="0" presId="urn:microsoft.com/office/officeart/2005/8/layout/hierarchy1"/>
    <dgm:cxn modelId="{1CEBDB92-B506-4982-8FDA-B69C80B6D62B}" type="presParOf" srcId="{77673BFC-C86C-4E1B-8B32-A11326A52C91}" destId="{A47377B6-A6E5-4674-A6F7-740EA260A782}" srcOrd="1" destOrd="0" presId="urn:microsoft.com/office/officeart/2005/8/layout/hierarchy1"/>
    <dgm:cxn modelId="{BCC8974B-7F2E-4EB5-847D-3FC0FBE5C195}" type="presParOf" srcId="{D9ECB406-DD27-4DFC-ABE8-09B826EF9AB8}" destId="{36095BCC-9EE5-4695-825B-C339EE09AAFB}" srcOrd="1" destOrd="0" presId="urn:microsoft.com/office/officeart/2005/8/layout/hierarchy1"/>
    <dgm:cxn modelId="{26EA854C-10A1-4889-B0D2-28FA69B792CB}" type="presParOf" srcId="{C8988D21-49E4-4CA8-9F7D-FB921A984F89}" destId="{1D6654C1-6CCA-4BA5-A412-B4F811D23941}" srcOrd="2" destOrd="0" presId="urn:microsoft.com/office/officeart/2005/8/layout/hierarchy1"/>
    <dgm:cxn modelId="{448DB510-AA52-4B2E-922C-37025DACE23F}" type="presParOf" srcId="{C8988D21-49E4-4CA8-9F7D-FB921A984F89}" destId="{DE43BC10-143B-4240-9305-650AF970462C}" srcOrd="3" destOrd="0" presId="urn:microsoft.com/office/officeart/2005/8/layout/hierarchy1"/>
    <dgm:cxn modelId="{152E9C05-F8A6-46E1-8A0D-3B0D2D269487}" type="presParOf" srcId="{DE43BC10-143B-4240-9305-650AF970462C}" destId="{5782ECF0-5F8F-4996-9D34-46CDDE6934AC}" srcOrd="0" destOrd="0" presId="urn:microsoft.com/office/officeart/2005/8/layout/hierarchy1"/>
    <dgm:cxn modelId="{706669D4-AA4F-4291-A18B-AB86395F569E}" type="presParOf" srcId="{5782ECF0-5F8F-4996-9D34-46CDDE6934AC}" destId="{BEB3D48A-9E0A-4236-9A4D-C31CB637BF59}" srcOrd="0" destOrd="0" presId="urn:microsoft.com/office/officeart/2005/8/layout/hierarchy1"/>
    <dgm:cxn modelId="{9E0BC0AF-2220-4760-9B9C-81809287EB68}" type="presParOf" srcId="{5782ECF0-5F8F-4996-9D34-46CDDE6934AC}" destId="{BE29E479-E31B-4C5B-BAE0-9C2D85E7067E}" srcOrd="1" destOrd="0" presId="urn:microsoft.com/office/officeart/2005/8/layout/hierarchy1"/>
    <dgm:cxn modelId="{BA7420F2-5A1E-40B9-A382-149F270E78D1}" type="presParOf" srcId="{DE43BC10-143B-4240-9305-650AF970462C}" destId="{310A94BD-F45E-48D8-87D4-70C623E52862}" srcOrd="1" destOrd="0" presId="urn:microsoft.com/office/officeart/2005/8/layout/hierarchy1"/>
    <dgm:cxn modelId="{0ACE4C55-B20F-4B43-BC82-3D310965587A}" type="presParOf" srcId="{2E91D3A6-76F4-4C24-AD42-C596C5C249F8}" destId="{55304B1F-2D8A-425F-B5F4-2F2E86D5243A}" srcOrd="2" destOrd="0" presId="urn:microsoft.com/office/officeart/2005/8/layout/hierarchy1"/>
    <dgm:cxn modelId="{D8A45876-001A-4FD2-B88D-D2A4458F3A80}" type="presParOf" srcId="{2E91D3A6-76F4-4C24-AD42-C596C5C249F8}" destId="{C8C8CA47-3F93-4A64-ABD5-C39236661223}" srcOrd="3" destOrd="0" presId="urn:microsoft.com/office/officeart/2005/8/layout/hierarchy1"/>
    <dgm:cxn modelId="{FA7FD16A-53AA-44F5-843D-BF4996A1545F}" type="presParOf" srcId="{C8C8CA47-3F93-4A64-ABD5-C39236661223}" destId="{ECB30B35-C504-4BDB-9E70-43B266896011}" srcOrd="0" destOrd="0" presId="urn:microsoft.com/office/officeart/2005/8/layout/hierarchy1"/>
    <dgm:cxn modelId="{B84AF642-F8C0-43D9-9424-87AFC386683D}" type="presParOf" srcId="{ECB30B35-C504-4BDB-9E70-43B266896011}" destId="{86624AEC-DDE0-456E-B33D-908A8295F7CC}" srcOrd="0" destOrd="0" presId="urn:microsoft.com/office/officeart/2005/8/layout/hierarchy1"/>
    <dgm:cxn modelId="{13E05A0D-A9C1-464D-9401-92DC00024A28}" type="presParOf" srcId="{ECB30B35-C504-4BDB-9E70-43B266896011}" destId="{4E9A98E4-E0FF-4505-B1DC-9BEA3A6A1C91}" srcOrd="1" destOrd="0" presId="urn:microsoft.com/office/officeart/2005/8/layout/hierarchy1"/>
    <dgm:cxn modelId="{C75C7EF3-43F1-4AD7-89A3-1CA53B87080F}" type="presParOf" srcId="{C8C8CA47-3F93-4A64-ABD5-C39236661223}" destId="{D4D8E2F6-CD4A-461E-974B-B540A7CB989C}" srcOrd="1" destOrd="0" presId="urn:microsoft.com/office/officeart/2005/8/layout/hierarchy1"/>
    <dgm:cxn modelId="{D50134FD-447D-4051-968F-EA7A0C8E9914}" type="presParOf" srcId="{D4D8E2F6-CD4A-461E-974B-B540A7CB989C}" destId="{843BF87A-E6B3-48C5-8FA8-D235574291EC}" srcOrd="0" destOrd="0" presId="urn:microsoft.com/office/officeart/2005/8/layout/hierarchy1"/>
    <dgm:cxn modelId="{B07EF0C1-1AAB-4857-9FA0-C4B6D362CB77}" type="presParOf" srcId="{D4D8E2F6-CD4A-461E-974B-B540A7CB989C}" destId="{F76D2747-C249-4050-BDE3-265AD402EA21}" srcOrd="1" destOrd="0" presId="urn:microsoft.com/office/officeart/2005/8/layout/hierarchy1"/>
    <dgm:cxn modelId="{C11401A4-539D-4C99-8464-F20F2A495AA9}" type="presParOf" srcId="{F76D2747-C249-4050-BDE3-265AD402EA21}" destId="{1183A9A5-3516-4B22-B024-A00D0BBBB065}" srcOrd="0" destOrd="0" presId="urn:microsoft.com/office/officeart/2005/8/layout/hierarchy1"/>
    <dgm:cxn modelId="{8B7C94AE-A2CA-4A17-9385-4831E923228A}" type="presParOf" srcId="{1183A9A5-3516-4B22-B024-A00D0BBBB065}" destId="{BBBCC3A8-7FC6-42AD-A378-04D7BE3BC1F8}" srcOrd="0" destOrd="0" presId="urn:microsoft.com/office/officeart/2005/8/layout/hierarchy1"/>
    <dgm:cxn modelId="{F79849EE-F345-4B95-9FD0-FCD5D2D87BAC}" type="presParOf" srcId="{1183A9A5-3516-4B22-B024-A00D0BBBB065}" destId="{B2FD2647-E482-47E1-9AD4-395B1FEAB6D7}" srcOrd="1" destOrd="0" presId="urn:microsoft.com/office/officeart/2005/8/layout/hierarchy1"/>
    <dgm:cxn modelId="{EAFADBA7-BF8F-46C7-9E08-3123B41FA94D}" type="presParOf" srcId="{F76D2747-C249-4050-BDE3-265AD402EA21}" destId="{3C3C50DF-368D-45F9-8967-D03786BE1873}" srcOrd="1" destOrd="0" presId="urn:microsoft.com/office/officeart/2005/8/layout/hierarchy1"/>
    <dgm:cxn modelId="{C7BEF101-151E-44AE-88AC-192F17E48863}" type="presParOf" srcId="{D4D8E2F6-CD4A-461E-974B-B540A7CB989C}" destId="{EF30536E-310A-47C0-B2B9-9DD03AB91FC7}" srcOrd="2" destOrd="0" presId="urn:microsoft.com/office/officeart/2005/8/layout/hierarchy1"/>
    <dgm:cxn modelId="{63B648D4-B581-4A5D-90AA-030E6F9EB7E4}" type="presParOf" srcId="{D4D8E2F6-CD4A-461E-974B-B540A7CB989C}" destId="{5E850D55-7A17-4A50-8FEC-9A87926916AC}" srcOrd="3" destOrd="0" presId="urn:microsoft.com/office/officeart/2005/8/layout/hierarchy1"/>
    <dgm:cxn modelId="{F9C305D8-739A-4FBB-A56C-C966975C27DF}" type="presParOf" srcId="{5E850D55-7A17-4A50-8FEC-9A87926916AC}" destId="{311702E2-7A62-4E7F-A940-B0076342183F}" srcOrd="0" destOrd="0" presId="urn:microsoft.com/office/officeart/2005/8/layout/hierarchy1"/>
    <dgm:cxn modelId="{D939C090-D2BD-4439-889F-969A77466C96}" type="presParOf" srcId="{311702E2-7A62-4E7F-A940-B0076342183F}" destId="{6C159A0B-E4B6-4F7A-94AF-BD278F950FD2}" srcOrd="0" destOrd="0" presId="urn:microsoft.com/office/officeart/2005/8/layout/hierarchy1"/>
    <dgm:cxn modelId="{5F8AF282-79AD-4384-8259-EE8C07E58F39}" type="presParOf" srcId="{311702E2-7A62-4E7F-A940-B0076342183F}" destId="{F328C2FC-68A4-4154-9F24-C4CCFAC2519C}" srcOrd="1" destOrd="0" presId="urn:microsoft.com/office/officeart/2005/8/layout/hierarchy1"/>
    <dgm:cxn modelId="{8E42E16D-CC98-431F-9C41-0198F0636C91}" type="presParOf" srcId="{5E850D55-7A17-4A50-8FEC-9A87926916AC}" destId="{EF9C26A6-1127-47F5-A4BF-F6A0A560B78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B93309-5550-4072-8515-38C3FE18BA61}"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uk-UA"/>
        </a:p>
      </dgm:t>
    </dgm:pt>
    <dgm:pt modelId="{43B6DAEF-C5D6-445C-B2DC-0A93F163AE16}">
      <dgm:prSet phldrT="[Текст]" custT="1"/>
      <dgm:spPr/>
      <dgm:t>
        <a:bodyPr/>
        <a:lstStyle/>
        <a:p>
          <a:r>
            <a:rPr lang="uk-UA" sz="2800" b="1" dirty="0" smtClean="0"/>
            <a:t>Господарська діяльність</a:t>
          </a:r>
          <a:endParaRPr lang="uk-UA" sz="2800" b="1" dirty="0"/>
        </a:p>
      </dgm:t>
    </dgm:pt>
    <dgm:pt modelId="{04F0F7E6-AAE8-4192-A165-ADA077C5FCB0}" type="parTrans" cxnId="{7970746E-568F-49DB-89CC-2CF5613B1EBF}">
      <dgm:prSet/>
      <dgm:spPr/>
      <dgm:t>
        <a:bodyPr/>
        <a:lstStyle/>
        <a:p>
          <a:endParaRPr lang="uk-UA"/>
        </a:p>
      </dgm:t>
    </dgm:pt>
    <dgm:pt modelId="{0817C489-A992-4708-97CC-C6EE1B333593}" type="sibTrans" cxnId="{7970746E-568F-49DB-89CC-2CF5613B1EBF}">
      <dgm:prSet/>
      <dgm:spPr/>
      <dgm:t>
        <a:bodyPr/>
        <a:lstStyle/>
        <a:p>
          <a:endParaRPr lang="uk-UA"/>
        </a:p>
      </dgm:t>
    </dgm:pt>
    <dgm:pt modelId="{38AE8E8F-AD8C-4B73-9CA0-C42A28D3E19F}">
      <dgm:prSet phldrT="[Текст]"/>
      <dgm:spPr/>
      <dgm:t>
        <a:bodyPr/>
        <a:lstStyle/>
        <a:p>
          <a:r>
            <a:rPr lang="uk-UA" b="1" dirty="0" smtClean="0"/>
            <a:t>комерційна (підприємницька)</a:t>
          </a:r>
          <a:endParaRPr lang="uk-UA" b="1" dirty="0"/>
        </a:p>
      </dgm:t>
    </dgm:pt>
    <dgm:pt modelId="{3EE95164-5EB6-4F23-8BD8-40076A5D71EC}" type="parTrans" cxnId="{5F377003-EEAE-4A72-86F1-B5E75084D91B}">
      <dgm:prSet/>
      <dgm:spPr/>
      <dgm:t>
        <a:bodyPr/>
        <a:lstStyle/>
        <a:p>
          <a:endParaRPr lang="uk-UA"/>
        </a:p>
      </dgm:t>
    </dgm:pt>
    <dgm:pt modelId="{3DD6C310-62E5-4009-831F-4ACD314E19F4}" type="sibTrans" cxnId="{5F377003-EEAE-4A72-86F1-B5E75084D91B}">
      <dgm:prSet/>
      <dgm:spPr/>
      <dgm:t>
        <a:bodyPr/>
        <a:lstStyle/>
        <a:p>
          <a:endParaRPr lang="uk-UA"/>
        </a:p>
      </dgm:t>
    </dgm:pt>
    <dgm:pt modelId="{BB0072AF-318F-4758-A482-E846D3CEA6F7}">
      <dgm:prSet phldrT="[Текст]"/>
      <dgm:spPr/>
      <dgm:t>
        <a:bodyPr/>
        <a:lstStyle/>
        <a:p>
          <a:r>
            <a:rPr lang="uk-UA" dirty="0" smtClean="0"/>
            <a:t>здійснюється з метою одержання прибутку</a:t>
          </a:r>
          <a:endParaRPr lang="uk-UA" dirty="0"/>
        </a:p>
      </dgm:t>
    </dgm:pt>
    <dgm:pt modelId="{B5B71A8E-A056-481B-B4F6-00E77927437C}" type="parTrans" cxnId="{EC1C37FE-E2B5-4FB9-8F80-ACB21F3725C1}">
      <dgm:prSet/>
      <dgm:spPr/>
      <dgm:t>
        <a:bodyPr/>
        <a:lstStyle/>
        <a:p>
          <a:endParaRPr lang="uk-UA"/>
        </a:p>
      </dgm:t>
    </dgm:pt>
    <dgm:pt modelId="{053A25DB-0A83-4BEA-B332-77CD3C668760}" type="sibTrans" cxnId="{EC1C37FE-E2B5-4FB9-8F80-ACB21F3725C1}">
      <dgm:prSet/>
      <dgm:spPr/>
      <dgm:t>
        <a:bodyPr/>
        <a:lstStyle/>
        <a:p>
          <a:endParaRPr lang="uk-UA"/>
        </a:p>
      </dgm:t>
    </dgm:pt>
    <dgm:pt modelId="{9CDD3066-4C2F-4B91-BF82-3991A1B96D50}">
      <dgm:prSet phldrT="[Текст]"/>
      <dgm:spPr/>
      <dgm:t>
        <a:bodyPr/>
        <a:lstStyle/>
        <a:p>
          <a:r>
            <a:rPr lang="uk-UA" b="1" dirty="0" smtClean="0"/>
            <a:t>некомерційна</a:t>
          </a:r>
          <a:endParaRPr lang="uk-UA" b="1" dirty="0"/>
        </a:p>
      </dgm:t>
    </dgm:pt>
    <dgm:pt modelId="{6AB13B2C-58BD-4F31-B9AA-0049D9A60DBF}" type="parTrans" cxnId="{BDF9BACE-0519-4723-898C-D7E7FE788718}">
      <dgm:prSet/>
      <dgm:spPr/>
      <dgm:t>
        <a:bodyPr/>
        <a:lstStyle/>
        <a:p>
          <a:endParaRPr lang="uk-UA"/>
        </a:p>
      </dgm:t>
    </dgm:pt>
    <dgm:pt modelId="{139D9E40-F8BC-4ACB-B72B-08FCD75A749D}" type="sibTrans" cxnId="{BDF9BACE-0519-4723-898C-D7E7FE788718}">
      <dgm:prSet/>
      <dgm:spPr/>
      <dgm:t>
        <a:bodyPr/>
        <a:lstStyle/>
        <a:p>
          <a:endParaRPr lang="uk-UA"/>
        </a:p>
      </dgm:t>
    </dgm:pt>
    <dgm:pt modelId="{440E649A-5905-42BB-BF12-DF5D9C259DD2}">
      <dgm:prSet phldrT="[Текст]"/>
      <dgm:spPr/>
      <dgm:t>
        <a:bodyPr/>
        <a:lstStyle/>
        <a:p>
          <a:r>
            <a:rPr lang="uk-UA" dirty="0" smtClean="0"/>
            <a:t>здійснюється без мети одержання прибутку</a:t>
          </a:r>
          <a:endParaRPr lang="uk-UA" dirty="0"/>
        </a:p>
      </dgm:t>
    </dgm:pt>
    <dgm:pt modelId="{CB7B2E67-3AC4-430B-89C6-12E9C3F4E81F}" type="parTrans" cxnId="{2336D7FE-2AB2-46E7-9695-2E19E8463A62}">
      <dgm:prSet/>
      <dgm:spPr/>
      <dgm:t>
        <a:bodyPr/>
        <a:lstStyle/>
        <a:p>
          <a:endParaRPr lang="uk-UA"/>
        </a:p>
      </dgm:t>
    </dgm:pt>
    <dgm:pt modelId="{3E70B691-6350-42C8-8A6D-D4BB0D615AB6}" type="sibTrans" cxnId="{2336D7FE-2AB2-46E7-9695-2E19E8463A62}">
      <dgm:prSet/>
      <dgm:spPr/>
      <dgm:t>
        <a:bodyPr/>
        <a:lstStyle/>
        <a:p>
          <a:endParaRPr lang="uk-UA"/>
        </a:p>
      </dgm:t>
    </dgm:pt>
    <dgm:pt modelId="{84236539-857D-48F5-8E0B-0E50711A8E1B}" type="pres">
      <dgm:prSet presAssocID="{71B93309-5550-4072-8515-38C3FE18BA61}" presName="hierChild1" presStyleCnt="0">
        <dgm:presLayoutVars>
          <dgm:chPref val="1"/>
          <dgm:dir/>
          <dgm:animOne val="branch"/>
          <dgm:animLvl val="lvl"/>
          <dgm:resizeHandles/>
        </dgm:presLayoutVars>
      </dgm:prSet>
      <dgm:spPr/>
      <dgm:t>
        <a:bodyPr/>
        <a:lstStyle/>
        <a:p>
          <a:endParaRPr lang="uk-UA"/>
        </a:p>
      </dgm:t>
    </dgm:pt>
    <dgm:pt modelId="{F1FA61DE-B3E7-4398-9E7F-9373E247A18D}" type="pres">
      <dgm:prSet presAssocID="{43B6DAEF-C5D6-445C-B2DC-0A93F163AE16}" presName="hierRoot1" presStyleCnt="0"/>
      <dgm:spPr/>
    </dgm:pt>
    <dgm:pt modelId="{462E3AD5-223E-4543-92D5-897B767602B5}" type="pres">
      <dgm:prSet presAssocID="{43B6DAEF-C5D6-445C-B2DC-0A93F163AE16}" presName="composite" presStyleCnt="0"/>
      <dgm:spPr/>
    </dgm:pt>
    <dgm:pt modelId="{DF9CCA13-F959-4DC9-9529-AFB2555EFCFE}" type="pres">
      <dgm:prSet presAssocID="{43B6DAEF-C5D6-445C-B2DC-0A93F163AE16}" presName="background" presStyleLbl="node0" presStyleIdx="0" presStyleCnt="1"/>
      <dgm:spPr/>
    </dgm:pt>
    <dgm:pt modelId="{FBCB9B11-98FC-43E9-B551-2B2B15D191FC}" type="pres">
      <dgm:prSet presAssocID="{43B6DAEF-C5D6-445C-B2DC-0A93F163AE16}" presName="text" presStyleLbl="fgAcc0" presStyleIdx="0" presStyleCnt="1" custScaleX="222674" custScaleY="41409">
        <dgm:presLayoutVars>
          <dgm:chPref val="3"/>
        </dgm:presLayoutVars>
      </dgm:prSet>
      <dgm:spPr/>
      <dgm:t>
        <a:bodyPr/>
        <a:lstStyle/>
        <a:p>
          <a:endParaRPr lang="uk-UA"/>
        </a:p>
      </dgm:t>
    </dgm:pt>
    <dgm:pt modelId="{61DC741B-CA31-4F07-B3BF-8764DFF4BC0C}" type="pres">
      <dgm:prSet presAssocID="{43B6DAEF-C5D6-445C-B2DC-0A93F163AE16}" presName="hierChild2" presStyleCnt="0"/>
      <dgm:spPr/>
    </dgm:pt>
    <dgm:pt modelId="{9B21B8B0-8976-4914-BD7A-07BFF6FC573A}" type="pres">
      <dgm:prSet presAssocID="{3EE95164-5EB6-4F23-8BD8-40076A5D71EC}" presName="Name10" presStyleLbl="parChTrans1D2" presStyleIdx="0" presStyleCnt="2"/>
      <dgm:spPr/>
      <dgm:t>
        <a:bodyPr/>
        <a:lstStyle/>
        <a:p>
          <a:endParaRPr lang="uk-UA"/>
        </a:p>
      </dgm:t>
    </dgm:pt>
    <dgm:pt modelId="{C32683F2-C8DF-4A31-98A8-81314D37AF70}" type="pres">
      <dgm:prSet presAssocID="{38AE8E8F-AD8C-4B73-9CA0-C42A28D3E19F}" presName="hierRoot2" presStyleCnt="0"/>
      <dgm:spPr/>
    </dgm:pt>
    <dgm:pt modelId="{D29A325C-F8E3-4DCA-9B17-BF1A72F06724}" type="pres">
      <dgm:prSet presAssocID="{38AE8E8F-AD8C-4B73-9CA0-C42A28D3E19F}" presName="composite2" presStyleCnt="0"/>
      <dgm:spPr/>
    </dgm:pt>
    <dgm:pt modelId="{2557B11C-6C2D-4B58-A053-28CAF4EDFDF5}" type="pres">
      <dgm:prSet presAssocID="{38AE8E8F-AD8C-4B73-9CA0-C42A28D3E19F}" presName="background2" presStyleLbl="node2" presStyleIdx="0" presStyleCnt="2"/>
      <dgm:spPr/>
    </dgm:pt>
    <dgm:pt modelId="{F5311DF6-076B-43B6-8A3B-FBDFC6BD6533}" type="pres">
      <dgm:prSet presAssocID="{38AE8E8F-AD8C-4B73-9CA0-C42A28D3E19F}" presName="text2" presStyleLbl="fgAcc2" presStyleIdx="0" presStyleCnt="2" custScaleX="136409" custScaleY="66944">
        <dgm:presLayoutVars>
          <dgm:chPref val="3"/>
        </dgm:presLayoutVars>
      </dgm:prSet>
      <dgm:spPr/>
      <dgm:t>
        <a:bodyPr/>
        <a:lstStyle/>
        <a:p>
          <a:endParaRPr lang="uk-UA"/>
        </a:p>
      </dgm:t>
    </dgm:pt>
    <dgm:pt modelId="{3A9E944D-D073-4DAA-B1F2-ACE4C0F602B8}" type="pres">
      <dgm:prSet presAssocID="{38AE8E8F-AD8C-4B73-9CA0-C42A28D3E19F}" presName="hierChild3" presStyleCnt="0"/>
      <dgm:spPr/>
    </dgm:pt>
    <dgm:pt modelId="{379B9452-6487-4D5C-92AC-DDD89408C35E}" type="pres">
      <dgm:prSet presAssocID="{B5B71A8E-A056-481B-B4F6-00E77927437C}" presName="Name17" presStyleLbl="parChTrans1D3" presStyleIdx="0" presStyleCnt="2"/>
      <dgm:spPr/>
      <dgm:t>
        <a:bodyPr/>
        <a:lstStyle/>
        <a:p>
          <a:endParaRPr lang="uk-UA"/>
        </a:p>
      </dgm:t>
    </dgm:pt>
    <dgm:pt modelId="{7AE877A4-58A8-4BA2-9E1F-067119E96205}" type="pres">
      <dgm:prSet presAssocID="{BB0072AF-318F-4758-A482-E846D3CEA6F7}" presName="hierRoot3" presStyleCnt="0"/>
      <dgm:spPr/>
    </dgm:pt>
    <dgm:pt modelId="{C7D4B119-8510-4A9C-92B9-F66862155CB6}" type="pres">
      <dgm:prSet presAssocID="{BB0072AF-318F-4758-A482-E846D3CEA6F7}" presName="composite3" presStyleCnt="0"/>
      <dgm:spPr/>
    </dgm:pt>
    <dgm:pt modelId="{CC01C076-E3B1-4CDB-ADA3-ADDCE061F0AA}" type="pres">
      <dgm:prSet presAssocID="{BB0072AF-318F-4758-A482-E846D3CEA6F7}" presName="background3" presStyleLbl="node3" presStyleIdx="0" presStyleCnt="2"/>
      <dgm:spPr/>
    </dgm:pt>
    <dgm:pt modelId="{8CAB58D1-1D51-48F7-9D16-BC0812416527}" type="pres">
      <dgm:prSet presAssocID="{BB0072AF-318F-4758-A482-E846D3CEA6F7}" presName="text3" presStyleLbl="fgAcc3" presStyleIdx="0" presStyleCnt="2" custScaleX="136409">
        <dgm:presLayoutVars>
          <dgm:chPref val="3"/>
        </dgm:presLayoutVars>
      </dgm:prSet>
      <dgm:spPr/>
      <dgm:t>
        <a:bodyPr/>
        <a:lstStyle/>
        <a:p>
          <a:endParaRPr lang="uk-UA"/>
        </a:p>
      </dgm:t>
    </dgm:pt>
    <dgm:pt modelId="{BC0EA2DA-90FF-482F-9825-14C8CA0A30F5}" type="pres">
      <dgm:prSet presAssocID="{BB0072AF-318F-4758-A482-E846D3CEA6F7}" presName="hierChild4" presStyleCnt="0"/>
      <dgm:spPr/>
    </dgm:pt>
    <dgm:pt modelId="{31C6BA2E-99BE-473D-9CE5-6C3EBB8E8C03}" type="pres">
      <dgm:prSet presAssocID="{6AB13B2C-58BD-4F31-B9AA-0049D9A60DBF}" presName="Name10" presStyleLbl="parChTrans1D2" presStyleIdx="1" presStyleCnt="2"/>
      <dgm:spPr/>
      <dgm:t>
        <a:bodyPr/>
        <a:lstStyle/>
        <a:p>
          <a:endParaRPr lang="uk-UA"/>
        </a:p>
      </dgm:t>
    </dgm:pt>
    <dgm:pt modelId="{4C50F633-8335-420E-91A6-7E8843CC7D48}" type="pres">
      <dgm:prSet presAssocID="{9CDD3066-4C2F-4B91-BF82-3991A1B96D50}" presName="hierRoot2" presStyleCnt="0"/>
      <dgm:spPr/>
    </dgm:pt>
    <dgm:pt modelId="{CD029B18-E58E-4C99-A344-EFADFE74B77A}" type="pres">
      <dgm:prSet presAssocID="{9CDD3066-4C2F-4B91-BF82-3991A1B96D50}" presName="composite2" presStyleCnt="0"/>
      <dgm:spPr/>
    </dgm:pt>
    <dgm:pt modelId="{14A5E530-45FE-4A54-9ADB-5D3F530B0D3F}" type="pres">
      <dgm:prSet presAssocID="{9CDD3066-4C2F-4B91-BF82-3991A1B96D50}" presName="background2" presStyleLbl="node2" presStyleIdx="1" presStyleCnt="2"/>
      <dgm:spPr/>
    </dgm:pt>
    <dgm:pt modelId="{EDA0D542-CE59-43A8-AA87-2A0FB00E47DF}" type="pres">
      <dgm:prSet presAssocID="{9CDD3066-4C2F-4B91-BF82-3991A1B96D50}" presName="text2" presStyleLbl="fgAcc2" presStyleIdx="1" presStyleCnt="2" custScaleX="136409" custScaleY="66944">
        <dgm:presLayoutVars>
          <dgm:chPref val="3"/>
        </dgm:presLayoutVars>
      </dgm:prSet>
      <dgm:spPr/>
      <dgm:t>
        <a:bodyPr/>
        <a:lstStyle/>
        <a:p>
          <a:endParaRPr lang="uk-UA"/>
        </a:p>
      </dgm:t>
    </dgm:pt>
    <dgm:pt modelId="{824F115C-7714-4B43-8436-C26953B26F4B}" type="pres">
      <dgm:prSet presAssocID="{9CDD3066-4C2F-4B91-BF82-3991A1B96D50}" presName="hierChild3" presStyleCnt="0"/>
      <dgm:spPr/>
    </dgm:pt>
    <dgm:pt modelId="{FC08823A-ED8D-41D1-8970-D70B62A35FDA}" type="pres">
      <dgm:prSet presAssocID="{CB7B2E67-3AC4-430B-89C6-12E9C3F4E81F}" presName="Name17" presStyleLbl="parChTrans1D3" presStyleIdx="1" presStyleCnt="2"/>
      <dgm:spPr/>
      <dgm:t>
        <a:bodyPr/>
        <a:lstStyle/>
        <a:p>
          <a:endParaRPr lang="uk-UA"/>
        </a:p>
      </dgm:t>
    </dgm:pt>
    <dgm:pt modelId="{FE97C3E3-3EFD-4654-AE00-0CC5528E6F76}" type="pres">
      <dgm:prSet presAssocID="{440E649A-5905-42BB-BF12-DF5D9C259DD2}" presName="hierRoot3" presStyleCnt="0"/>
      <dgm:spPr/>
    </dgm:pt>
    <dgm:pt modelId="{AD17F5D3-41D8-4111-BCEB-9ACB57C2C135}" type="pres">
      <dgm:prSet presAssocID="{440E649A-5905-42BB-BF12-DF5D9C259DD2}" presName="composite3" presStyleCnt="0"/>
      <dgm:spPr/>
    </dgm:pt>
    <dgm:pt modelId="{47876278-0F90-49C7-A190-60E15987A635}" type="pres">
      <dgm:prSet presAssocID="{440E649A-5905-42BB-BF12-DF5D9C259DD2}" presName="background3" presStyleLbl="node3" presStyleIdx="1" presStyleCnt="2"/>
      <dgm:spPr/>
    </dgm:pt>
    <dgm:pt modelId="{E302ABE9-CE03-4335-84C1-3699FBE77ABB}" type="pres">
      <dgm:prSet presAssocID="{440E649A-5905-42BB-BF12-DF5D9C259DD2}" presName="text3" presStyleLbl="fgAcc3" presStyleIdx="1" presStyleCnt="2" custScaleX="136409">
        <dgm:presLayoutVars>
          <dgm:chPref val="3"/>
        </dgm:presLayoutVars>
      </dgm:prSet>
      <dgm:spPr/>
      <dgm:t>
        <a:bodyPr/>
        <a:lstStyle/>
        <a:p>
          <a:endParaRPr lang="uk-UA"/>
        </a:p>
      </dgm:t>
    </dgm:pt>
    <dgm:pt modelId="{EFAFEB2D-E2E7-4BAA-80C4-707688FFAA5E}" type="pres">
      <dgm:prSet presAssocID="{440E649A-5905-42BB-BF12-DF5D9C259DD2}" presName="hierChild4" presStyleCnt="0"/>
      <dgm:spPr/>
    </dgm:pt>
  </dgm:ptLst>
  <dgm:cxnLst>
    <dgm:cxn modelId="{036B3B5D-BD3F-4211-A8CF-4F6D16668249}" type="presOf" srcId="{B5B71A8E-A056-481B-B4F6-00E77927437C}" destId="{379B9452-6487-4D5C-92AC-DDD89408C35E}" srcOrd="0" destOrd="0" presId="urn:microsoft.com/office/officeart/2005/8/layout/hierarchy1"/>
    <dgm:cxn modelId="{FC5E5418-212D-49C1-BB43-9C3B3E8FB799}" type="presOf" srcId="{9CDD3066-4C2F-4B91-BF82-3991A1B96D50}" destId="{EDA0D542-CE59-43A8-AA87-2A0FB00E47DF}" srcOrd="0" destOrd="0" presId="urn:microsoft.com/office/officeart/2005/8/layout/hierarchy1"/>
    <dgm:cxn modelId="{45FD6891-8068-4C22-B449-2619C56D8221}" type="presOf" srcId="{440E649A-5905-42BB-BF12-DF5D9C259DD2}" destId="{E302ABE9-CE03-4335-84C1-3699FBE77ABB}" srcOrd="0" destOrd="0" presId="urn:microsoft.com/office/officeart/2005/8/layout/hierarchy1"/>
    <dgm:cxn modelId="{A3DC11F3-89D2-49A3-9880-3907B541D8D8}" type="presOf" srcId="{71B93309-5550-4072-8515-38C3FE18BA61}" destId="{84236539-857D-48F5-8E0B-0E50711A8E1B}" srcOrd="0" destOrd="0" presId="urn:microsoft.com/office/officeart/2005/8/layout/hierarchy1"/>
    <dgm:cxn modelId="{2107C459-B034-4628-9383-D8492CC98476}" type="presOf" srcId="{6AB13B2C-58BD-4F31-B9AA-0049D9A60DBF}" destId="{31C6BA2E-99BE-473D-9CE5-6C3EBB8E8C03}" srcOrd="0" destOrd="0" presId="urn:microsoft.com/office/officeart/2005/8/layout/hierarchy1"/>
    <dgm:cxn modelId="{ED13C94E-D202-4F28-90FE-00876E6D7C15}" type="presOf" srcId="{CB7B2E67-3AC4-430B-89C6-12E9C3F4E81F}" destId="{FC08823A-ED8D-41D1-8970-D70B62A35FDA}" srcOrd="0" destOrd="0" presId="urn:microsoft.com/office/officeart/2005/8/layout/hierarchy1"/>
    <dgm:cxn modelId="{B0067C0E-95F2-4ED8-9FD9-11C7297E6A6B}" type="presOf" srcId="{43B6DAEF-C5D6-445C-B2DC-0A93F163AE16}" destId="{FBCB9B11-98FC-43E9-B551-2B2B15D191FC}" srcOrd="0" destOrd="0" presId="urn:microsoft.com/office/officeart/2005/8/layout/hierarchy1"/>
    <dgm:cxn modelId="{AEE468B8-14CC-444B-AE09-1E8F6BB29E62}" type="presOf" srcId="{3EE95164-5EB6-4F23-8BD8-40076A5D71EC}" destId="{9B21B8B0-8976-4914-BD7A-07BFF6FC573A}" srcOrd="0" destOrd="0" presId="urn:microsoft.com/office/officeart/2005/8/layout/hierarchy1"/>
    <dgm:cxn modelId="{7970746E-568F-49DB-89CC-2CF5613B1EBF}" srcId="{71B93309-5550-4072-8515-38C3FE18BA61}" destId="{43B6DAEF-C5D6-445C-B2DC-0A93F163AE16}" srcOrd="0" destOrd="0" parTransId="{04F0F7E6-AAE8-4192-A165-ADA077C5FCB0}" sibTransId="{0817C489-A992-4708-97CC-C6EE1B333593}"/>
    <dgm:cxn modelId="{BDF9BACE-0519-4723-898C-D7E7FE788718}" srcId="{43B6DAEF-C5D6-445C-B2DC-0A93F163AE16}" destId="{9CDD3066-4C2F-4B91-BF82-3991A1B96D50}" srcOrd="1" destOrd="0" parTransId="{6AB13B2C-58BD-4F31-B9AA-0049D9A60DBF}" sibTransId="{139D9E40-F8BC-4ACB-B72B-08FCD75A749D}"/>
    <dgm:cxn modelId="{2336D7FE-2AB2-46E7-9695-2E19E8463A62}" srcId="{9CDD3066-4C2F-4B91-BF82-3991A1B96D50}" destId="{440E649A-5905-42BB-BF12-DF5D9C259DD2}" srcOrd="0" destOrd="0" parTransId="{CB7B2E67-3AC4-430B-89C6-12E9C3F4E81F}" sibTransId="{3E70B691-6350-42C8-8A6D-D4BB0D615AB6}"/>
    <dgm:cxn modelId="{D6C9B9F4-0401-4B2E-93D0-C99F259D931C}" type="presOf" srcId="{38AE8E8F-AD8C-4B73-9CA0-C42A28D3E19F}" destId="{F5311DF6-076B-43B6-8A3B-FBDFC6BD6533}" srcOrd="0" destOrd="0" presId="urn:microsoft.com/office/officeart/2005/8/layout/hierarchy1"/>
    <dgm:cxn modelId="{5F377003-EEAE-4A72-86F1-B5E75084D91B}" srcId="{43B6DAEF-C5D6-445C-B2DC-0A93F163AE16}" destId="{38AE8E8F-AD8C-4B73-9CA0-C42A28D3E19F}" srcOrd="0" destOrd="0" parTransId="{3EE95164-5EB6-4F23-8BD8-40076A5D71EC}" sibTransId="{3DD6C310-62E5-4009-831F-4ACD314E19F4}"/>
    <dgm:cxn modelId="{EC1C37FE-E2B5-4FB9-8F80-ACB21F3725C1}" srcId="{38AE8E8F-AD8C-4B73-9CA0-C42A28D3E19F}" destId="{BB0072AF-318F-4758-A482-E846D3CEA6F7}" srcOrd="0" destOrd="0" parTransId="{B5B71A8E-A056-481B-B4F6-00E77927437C}" sibTransId="{053A25DB-0A83-4BEA-B332-77CD3C668760}"/>
    <dgm:cxn modelId="{DE1BD873-7400-4382-969A-7508DD498CDA}" type="presOf" srcId="{BB0072AF-318F-4758-A482-E846D3CEA6F7}" destId="{8CAB58D1-1D51-48F7-9D16-BC0812416527}" srcOrd="0" destOrd="0" presId="urn:microsoft.com/office/officeart/2005/8/layout/hierarchy1"/>
    <dgm:cxn modelId="{E97AD81C-C13E-4D0A-99A4-02B8FABE437C}" type="presParOf" srcId="{84236539-857D-48F5-8E0B-0E50711A8E1B}" destId="{F1FA61DE-B3E7-4398-9E7F-9373E247A18D}" srcOrd="0" destOrd="0" presId="urn:microsoft.com/office/officeart/2005/8/layout/hierarchy1"/>
    <dgm:cxn modelId="{B42320A0-674C-463C-8581-2CE7E332FCEB}" type="presParOf" srcId="{F1FA61DE-B3E7-4398-9E7F-9373E247A18D}" destId="{462E3AD5-223E-4543-92D5-897B767602B5}" srcOrd="0" destOrd="0" presId="urn:microsoft.com/office/officeart/2005/8/layout/hierarchy1"/>
    <dgm:cxn modelId="{C7440719-A813-4577-933A-DBBFCF3482A2}" type="presParOf" srcId="{462E3AD5-223E-4543-92D5-897B767602B5}" destId="{DF9CCA13-F959-4DC9-9529-AFB2555EFCFE}" srcOrd="0" destOrd="0" presId="urn:microsoft.com/office/officeart/2005/8/layout/hierarchy1"/>
    <dgm:cxn modelId="{686F13A6-1FC9-45B9-9224-CFBBB0B39BAD}" type="presParOf" srcId="{462E3AD5-223E-4543-92D5-897B767602B5}" destId="{FBCB9B11-98FC-43E9-B551-2B2B15D191FC}" srcOrd="1" destOrd="0" presId="urn:microsoft.com/office/officeart/2005/8/layout/hierarchy1"/>
    <dgm:cxn modelId="{F31D176A-A308-4A7A-B541-50511FBAA07F}" type="presParOf" srcId="{F1FA61DE-B3E7-4398-9E7F-9373E247A18D}" destId="{61DC741B-CA31-4F07-B3BF-8764DFF4BC0C}" srcOrd="1" destOrd="0" presId="urn:microsoft.com/office/officeart/2005/8/layout/hierarchy1"/>
    <dgm:cxn modelId="{1332B707-F530-435A-A6D7-6A7D7F3AD971}" type="presParOf" srcId="{61DC741B-CA31-4F07-B3BF-8764DFF4BC0C}" destId="{9B21B8B0-8976-4914-BD7A-07BFF6FC573A}" srcOrd="0" destOrd="0" presId="urn:microsoft.com/office/officeart/2005/8/layout/hierarchy1"/>
    <dgm:cxn modelId="{33442CC5-8845-438B-B26F-85B0884FC03C}" type="presParOf" srcId="{61DC741B-CA31-4F07-B3BF-8764DFF4BC0C}" destId="{C32683F2-C8DF-4A31-98A8-81314D37AF70}" srcOrd="1" destOrd="0" presId="urn:microsoft.com/office/officeart/2005/8/layout/hierarchy1"/>
    <dgm:cxn modelId="{6F4BE88C-3544-4234-BA8E-499F8741156B}" type="presParOf" srcId="{C32683F2-C8DF-4A31-98A8-81314D37AF70}" destId="{D29A325C-F8E3-4DCA-9B17-BF1A72F06724}" srcOrd="0" destOrd="0" presId="urn:microsoft.com/office/officeart/2005/8/layout/hierarchy1"/>
    <dgm:cxn modelId="{9E4BDD32-5742-4FDB-B86A-9B1541976806}" type="presParOf" srcId="{D29A325C-F8E3-4DCA-9B17-BF1A72F06724}" destId="{2557B11C-6C2D-4B58-A053-28CAF4EDFDF5}" srcOrd="0" destOrd="0" presId="urn:microsoft.com/office/officeart/2005/8/layout/hierarchy1"/>
    <dgm:cxn modelId="{A666049F-BDFD-4E07-91E7-1254880EB841}" type="presParOf" srcId="{D29A325C-F8E3-4DCA-9B17-BF1A72F06724}" destId="{F5311DF6-076B-43B6-8A3B-FBDFC6BD6533}" srcOrd="1" destOrd="0" presId="urn:microsoft.com/office/officeart/2005/8/layout/hierarchy1"/>
    <dgm:cxn modelId="{2FF34633-6189-42F0-91D5-FA7B0C7C9ACA}" type="presParOf" srcId="{C32683F2-C8DF-4A31-98A8-81314D37AF70}" destId="{3A9E944D-D073-4DAA-B1F2-ACE4C0F602B8}" srcOrd="1" destOrd="0" presId="urn:microsoft.com/office/officeart/2005/8/layout/hierarchy1"/>
    <dgm:cxn modelId="{48ADAFB5-396F-422A-9B2D-378FE2599731}" type="presParOf" srcId="{3A9E944D-D073-4DAA-B1F2-ACE4C0F602B8}" destId="{379B9452-6487-4D5C-92AC-DDD89408C35E}" srcOrd="0" destOrd="0" presId="urn:microsoft.com/office/officeart/2005/8/layout/hierarchy1"/>
    <dgm:cxn modelId="{7AF61E54-1BC4-464B-BD72-BFE1A0BA3CA7}" type="presParOf" srcId="{3A9E944D-D073-4DAA-B1F2-ACE4C0F602B8}" destId="{7AE877A4-58A8-4BA2-9E1F-067119E96205}" srcOrd="1" destOrd="0" presId="urn:microsoft.com/office/officeart/2005/8/layout/hierarchy1"/>
    <dgm:cxn modelId="{B745A71D-9ECD-48E4-9FCA-D2153052D297}" type="presParOf" srcId="{7AE877A4-58A8-4BA2-9E1F-067119E96205}" destId="{C7D4B119-8510-4A9C-92B9-F66862155CB6}" srcOrd="0" destOrd="0" presId="urn:microsoft.com/office/officeart/2005/8/layout/hierarchy1"/>
    <dgm:cxn modelId="{BB07868C-5942-48C8-B93A-B8A2245E7BD7}" type="presParOf" srcId="{C7D4B119-8510-4A9C-92B9-F66862155CB6}" destId="{CC01C076-E3B1-4CDB-ADA3-ADDCE061F0AA}" srcOrd="0" destOrd="0" presId="urn:microsoft.com/office/officeart/2005/8/layout/hierarchy1"/>
    <dgm:cxn modelId="{FAA4E35A-B491-4F9C-A27A-7BD398E56286}" type="presParOf" srcId="{C7D4B119-8510-4A9C-92B9-F66862155CB6}" destId="{8CAB58D1-1D51-48F7-9D16-BC0812416527}" srcOrd="1" destOrd="0" presId="urn:microsoft.com/office/officeart/2005/8/layout/hierarchy1"/>
    <dgm:cxn modelId="{ADD699EC-9197-4167-B437-B0DDC2C56B6C}" type="presParOf" srcId="{7AE877A4-58A8-4BA2-9E1F-067119E96205}" destId="{BC0EA2DA-90FF-482F-9825-14C8CA0A30F5}" srcOrd="1" destOrd="0" presId="urn:microsoft.com/office/officeart/2005/8/layout/hierarchy1"/>
    <dgm:cxn modelId="{025EEF36-6658-469C-892E-2DDB84AA5609}" type="presParOf" srcId="{61DC741B-CA31-4F07-B3BF-8764DFF4BC0C}" destId="{31C6BA2E-99BE-473D-9CE5-6C3EBB8E8C03}" srcOrd="2" destOrd="0" presId="urn:microsoft.com/office/officeart/2005/8/layout/hierarchy1"/>
    <dgm:cxn modelId="{E7532A26-A11C-4A14-B1D9-9C40E5849A81}" type="presParOf" srcId="{61DC741B-CA31-4F07-B3BF-8764DFF4BC0C}" destId="{4C50F633-8335-420E-91A6-7E8843CC7D48}" srcOrd="3" destOrd="0" presId="urn:microsoft.com/office/officeart/2005/8/layout/hierarchy1"/>
    <dgm:cxn modelId="{04A37D65-8B4D-4BD5-8843-83FD99EEE22B}" type="presParOf" srcId="{4C50F633-8335-420E-91A6-7E8843CC7D48}" destId="{CD029B18-E58E-4C99-A344-EFADFE74B77A}" srcOrd="0" destOrd="0" presId="urn:microsoft.com/office/officeart/2005/8/layout/hierarchy1"/>
    <dgm:cxn modelId="{3E99068E-D486-451B-9AC4-AB5128AE732B}" type="presParOf" srcId="{CD029B18-E58E-4C99-A344-EFADFE74B77A}" destId="{14A5E530-45FE-4A54-9ADB-5D3F530B0D3F}" srcOrd="0" destOrd="0" presId="urn:microsoft.com/office/officeart/2005/8/layout/hierarchy1"/>
    <dgm:cxn modelId="{F2750B6B-F451-423F-AA89-427C811FDBA3}" type="presParOf" srcId="{CD029B18-E58E-4C99-A344-EFADFE74B77A}" destId="{EDA0D542-CE59-43A8-AA87-2A0FB00E47DF}" srcOrd="1" destOrd="0" presId="urn:microsoft.com/office/officeart/2005/8/layout/hierarchy1"/>
    <dgm:cxn modelId="{80B6E3DB-581E-4E8D-9AC9-CDBA3FAB1189}" type="presParOf" srcId="{4C50F633-8335-420E-91A6-7E8843CC7D48}" destId="{824F115C-7714-4B43-8436-C26953B26F4B}" srcOrd="1" destOrd="0" presId="urn:microsoft.com/office/officeart/2005/8/layout/hierarchy1"/>
    <dgm:cxn modelId="{D5227304-74B9-4847-AE56-A18AEA8E4714}" type="presParOf" srcId="{824F115C-7714-4B43-8436-C26953B26F4B}" destId="{FC08823A-ED8D-41D1-8970-D70B62A35FDA}" srcOrd="0" destOrd="0" presId="urn:microsoft.com/office/officeart/2005/8/layout/hierarchy1"/>
    <dgm:cxn modelId="{1B08AE76-74C2-4D12-B277-26F745130F97}" type="presParOf" srcId="{824F115C-7714-4B43-8436-C26953B26F4B}" destId="{FE97C3E3-3EFD-4654-AE00-0CC5528E6F76}" srcOrd="1" destOrd="0" presId="urn:microsoft.com/office/officeart/2005/8/layout/hierarchy1"/>
    <dgm:cxn modelId="{72E63B41-87A6-4D89-B698-C2E498461610}" type="presParOf" srcId="{FE97C3E3-3EFD-4654-AE00-0CC5528E6F76}" destId="{AD17F5D3-41D8-4111-BCEB-9ACB57C2C135}" srcOrd="0" destOrd="0" presId="urn:microsoft.com/office/officeart/2005/8/layout/hierarchy1"/>
    <dgm:cxn modelId="{D9DE80E9-BAED-4059-AE53-A6E23D3EB656}" type="presParOf" srcId="{AD17F5D3-41D8-4111-BCEB-9ACB57C2C135}" destId="{47876278-0F90-49C7-A190-60E15987A635}" srcOrd="0" destOrd="0" presId="urn:microsoft.com/office/officeart/2005/8/layout/hierarchy1"/>
    <dgm:cxn modelId="{26E0856C-6654-4D2C-986B-80886FE9C777}" type="presParOf" srcId="{AD17F5D3-41D8-4111-BCEB-9ACB57C2C135}" destId="{E302ABE9-CE03-4335-84C1-3699FBE77ABB}" srcOrd="1" destOrd="0" presId="urn:microsoft.com/office/officeart/2005/8/layout/hierarchy1"/>
    <dgm:cxn modelId="{5EF2360D-36B6-4EFC-A036-620E33DF0969}" type="presParOf" srcId="{FE97C3E3-3EFD-4654-AE00-0CC5528E6F76}" destId="{EFAFEB2D-E2E7-4BAA-80C4-707688FFAA5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977989-4587-428A-813F-1B4E825B5592}"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uk-UA"/>
        </a:p>
      </dgm:t>
    </dgm:pt>
    <dgm:pt modelId="{1F3A7C40-80AC-46F3-8356-041A2468B3BD}">
      <dgm:prSet phldrT="[Текст]"/>
      <dgm:spPr/>
      <dgm:t>
        <a:bodyPr/>
        <a:lstStyle/>
        <a:p>
          <a:r>
            <a:rPr lang="uk-UA" b="1" dirty="0" smtClean="0"/>
            <a:t>Методи господарського права</a:t>
          </a:r>
          <a:endParaRPr lang="uk-UA" b="1" dirty="0"/>
        </a:p>
      </dgm:t>
    </dgm:pt>
    <dgm:pt modelId="{52719427-ACB5-4B72-8F87-8C9B02982249}" type="parTrans" cxnId="{A32573A1-66CB-4773-9766-A2FE75B23244}">
      <dgm:prSet/>
      <dgm:spPr/>
      <dgm:t>
        <a:bodyPr/>
        <a:lstStyle/>
        <a:p>
          <a:endParaRPr lang="uk-UA"/>
        </a:p>
      </dgm:t>
    </dgm:pt>
    <dgm:pt modelId="{2FBE01F3-42DD-4192-A8F1-6D8DE8AC0E98}" type="sibTrans" cxnId="{A32573A1-66CB-4773-9766-A2FE75B23244}">
      <dgm:prSet/>
      <dgm:spPr/>
      <dgm:t>
        <a:bodyPr/>
        <a:lstStyle/>
        <a:p>
          <a:endParaRPr lang="uk-UA"/>
        </a:p>
      </dgm:t>
    </dgm:pt>
    <dgm:pt modelId="{AD6B601B-866D-495B-AC84-E53D8C0446B9}">
      <dgm:prSet phldrT="[Текст]"/>
      <dgm:spPr/>
      <dgm:t>
        <a:bodyPr/>
        <a:lstStyle/>
        <a:p>
          <a:r>
            <a:rPr lang="uk-UA" dirty="0" smtClean="0"/>
            <a:t>Метод автономних рішень</a:t>
          </a:r>
          <a:endParaRPr lang="uk-UA" dirty="0"/>
        </a:p>
      </dgm:t>
    </dgm:pt>
    <dgm:pt modelId="{14E09B62-6B14-453C-AF38-8DB7303437D3}" type="parTrans" cxnId="{3D20810C-7BA0-4C16-966D-F8A7DC3AA9D7}">
      <dgm:prSet/>
      <dgm:spPr/>
      <dgm:t>
        <a:bodyPr/>
        <a:lstStyle/>
        <a:p>
          <a:endParaRPr lang="uk-UA"/>
        </a:p>
      </dgm:t>
    </dgm:pt>
    <dgm:pt modelId="{F18B4977-E352-4AFF-9ED9-11AA1185BA61}" type="sibTrans" cxnId="{3D20810C-7BA0-4C16-966D-F8A7DC3AA9D7}">
      <dgm:prSet/>
      <dgm:spPr/>
      <dgm:t>
        <a:bodyPr/>
        <a:lstStyle/>
        <a:p>
          <a:endParaRPr lang="uk-UA"/>
        </a:p>
      </dgm:t>
    </dgm:pt>
    <dgm:pt modelId="{615A8539-083E-407A-8B73-4A41075554E2}">
      <dgm:prSet phldrT="[Текст]"/>
      <dgm:spPr/>
      <dgm:t>
        <a:bodyPr/>
        <a:lstStyle/>
        <a:p>
          <a:r>
            <a:rPr lang="uk-UA" dirty="0" smtClean="0"/>
            <a:t>Надання спеціальних дозволів</a:t>
          </a:r>
          <a:endParaRPr lang="uk-UA" dirty="0"/>
        </a:p>
      </dgm:t>
    </dgm:pt>
    <dgm:pt modelId="{2B17E8A8-30AC-4F31-91A0-36C8FA6CD37A}" type="parTrans" cxnId="{5D1D8EB0-8357-41ED-8692-D9EE747F1926}">
      <dgm:prSet/>
      <dgm:spPr/>
      <dgm:t>
        <a:bodyPr/>
        <a:lstStyle/>
        <a:p>
          <a:endParaRPr lang="uk-UA"/>
        </a:p>
      </dgm:t>
    </dgm:pt>
    <dgm:pt modelId="{15129900-A2FF-48D0-925A-EBBD7A2D9F34}" type="sibTrans" cxnId="{5D1D8EB0-8357-41ED-8692-D9EE747F1926}">
      <dgm:prSet/>
      <dgm:spPr/>
      <dgm:t>
        <a:bodyPr/>
        <a:lstStyle/>
        <a:p>
          <a:endParaRPr lang="uk-UA"/>
        </a:p>
      </dgm:t>
    </dgm:pt>
    <dgm:pt modelId="{1F6FCCC2-A635-4134-AB76-84F4856FCDCE}">
      <dgm:prSet phldrT="[Текст]"/>
      <dgm:spPr/>
      <dgm:t>
        <a:bodyPr/>
        <a:lstStyle/>
        <a:p>
          <a:r>
            <a:rPr lang="uk-UA" dirty="0" smtClean="0"/>
            <a:t>Встановлення заборон</a:t>
          </a:r>
          <a:endParaRPr lang="uk-UA" dirty="0"/>
        </a:p>
      </dgm:t>
    </dgm:pt>
    <dgm:pt modelId="{D7177349-7028-46D9-B784-383224651943}" type="parTrans" cxnId="{613A9125-7C94-4C93-9988-6C5CD058627D}">
      <dgm:prSet/>
      <dgm:spPr/>
      <dgm:t>
        <a:bodyPr/>
        <a:lstStyle/>
        <a:p>
          <a:endParaRPr lang="uk-UA"/>
        </a:p>
      </dgm:t>
    </dgm:pt>
    <dgm:pt modelId="{46662FC7-C8D6-425D-9C85-416AC35EA2F0}" type="sibTrans" cxnId="{613A9125-7C94-4C93-9988-6C5CD058627D}">
      <dgm:prSet/>
      <dgm:spPr/>
      <dgm:t>
        <a:bodyPr/>
        <a:lstStyle/>
        <a:p>
          <a:endParaRPr lang="uk-UA"/>
        </a:p>
      </dgm:t>
    </dgm:pt>
    <dgm:pt modelId="{3389F02E-B91A-42D8-B7B1-F06A35C6596C}">
      <dgm:prSet phldrT="[Текст]"/>
      <dgm:spPr/>
      <dgm:t>
        <a:bodyPr/>
        <a:lstStyle/>
        <a:p>
          <a:r>
            <a:rPr lang="uk-UA" dirty="0" smtClean="0"/>
            <a:t>Метод рекомендацій</a:t>
          </a:r>
          <a:endParaRPr lang="uk-UA" dirty="0"/>
        </a:p>
      </dgm:t>
    </dgm:pt>
    <dgm:pt modelId="{2F8F5A54-DE87-407A-BFCC-56BF0D35AAB6}" type="parTrans" cxnId="{A7BD0126-C60D-4025-8A3C-BB44A1BC0C27}">
      <dgm:prSet/>
      <dgm:spPr/>
      <dgm:t>
        <a:bodyPr/>
        <a:lstStyle/>
        <a:p>
          <a:endParaRPr lang="uk-UA"/>
        </a:p>
      </dgm:t>
    </dgm:pt>
    <dgm:pt modelId="{96E77DA7-37BA-414B-BF91-C08B5F032629}" type="sibTrans" cxnId="{A7BD0126-C60D-4025-8A3C-BB44A1BC0C27}">
      <dgm:prSet/>
      <dgm:spPr/>
      <dgm:t>
        <a:bodyPr/>
        <a:lstStyle/>
        <a:p>
          <a:endParaRPr lang="uk-UA"/>
        </a:p>
      </dgm:t>
    </dgm:pt>
    <dgm:pt modelId="{7FC059C6-052E-4D89-9F44-9F65C4FAD27E}">
      <dgm:prSet phldrT="[Текст]"/>
      <dgm:spPr/>
      <dgm:t>
        <a:bodyPr/>
        <a:lstStyle/>
        <a:p>
          <a:r>
            <a:rPr lang="uk-UA" dirty="0" smtClean="0"/>
            <a:t>Метод владних приписів</a:t>
          </a:r>
          <a:endParaRPr lang="uk-UA" dirty="0"/>
        </a:p>
      </dgm:t>
    </dgm:pt>
    <dgm:pt modelId="{B339F5D1-D49A-4F4A-B6CC-4297AAF736BF}" type="parTrans" cxnId="{17ED0AF9-9D45-440A-AAEA-8969B95B6B81}">
      <dgm:prSet/>
      <dgm:spPr/>
      <dgm:t>
        <a:bodyPr/>
        <a:lstStyle/>
        <a:p>
          <a:endParaRPr lang="uk-UA"/>
        </a:p>
      </dgm:t>
    </dgm:pt>
    <dgm:pt modelId="{EF71CC1C-29E6-47D4-86C2-3CBA15402D68}" type="sibTrans" cxnId="{17ED0AF9-9D45-440A-AAEA-8969B95B6B81}">
      <dgm:prSet/>
      <dgm:spPr/>
      <dgm:t>
        <a:bodyPr/>
        <a:lstStyle/>
        <a:p>
          <a:endParaRPr lang="uk-UA"/>
        </a:p>
      </dgm:t>
    </dgm:pt>
    <dgm:pt modelId="{2E65BE7A-01B7-4F1B-8ABF-BACCE3654C34}">
      <dgm:prSet phldrT="[Текст]"/>
      <dgm:spPr/>
      <dgm:t>
        <a:bodyPr/>
        <a:lstStyle/>
        <a:p>
          <a:r>
            <a:rPr lang="uk-UA" dirty="0" smtClean="0"/>
            <a:t>Покладення обов'язків </a:t>
          </a:r>
          <a:endParaRPr lang="uk-UA" dirty="0"/>
        </a:p>
      </dgm:t>
    </dgm:pt>
    <dgm:pt modelId="{ED816351-BECC-4310-8CD5-E83B00F998E4}" type="parTrans" cxnId="{BC0D8E07-8B4A-4CEF-88E4-F28304E6CA6F}">
      <dgm:prSet/>
      <dgm:spPr/>
      <dgm:t>
        <a:bodyPr/>
        <a:lstStyle/>
        <a:p>
          <a:endParaRPr lang="uk-UA"/>
        </a:p>
      </dgm:t>
    </dgm:pt>
    <dgm:pt modelId="{1651088F-701A-4456-9E14-DE74966107CB}" type="sibTrans" cxnId="{BC0D8E07-8B4A-4CEF-88E4-F28304E6CA6F}">
      <dgm:prSet/>
      <dgm:spPr/>
      <dgm:t>
        <a:bodyPr/>
        <a:lstStyle/>
        <a:p>
          <a:endParaRPr lang="uk-UA"/>
        </a:p>
      </dgm:t>
    </dgm:pt>
    <dgm:pt modelId="{03C1526B-14C6-463C-9D2D-125FB1B41024}" type="pres">
      <dgm:prSet presAssocID="{3B977989-4587-428A-813F-1B4E825B5592}" presName="hierChild1" presStyleCnt="0">
        <dgm:presLayoutVars>
          <dgm:chPref val="1"/>
          <dgm:dir/>
          <dgm:animOne val="branch"/>
          <dgm:animLvl val="lvl"/>
          <dgm:resizeHandles/>
        </dgm:presLayoutVars>
      </dgm:prSet>
      <dgm:spPr/>
      <dgm:t>
        <a:bodyPr/>
        <a:lstStyle/>
        <a:p>
          <a:endParaRPr lang="uk-UA"/>
        </a:p>
      </dgm:t>
    </dgm:pt>
    <dgm:pt modelId="{C6B3E929-4AFE-48EB-9E0A-D8D4D98D2218}" type="pres">
      <dgm:prSet presAssocID="{1F3A7C40-80AC-46F3-8356-041A2468B3BD}" presName="hierRoot1" presStyleCnt="0"/>
      <dgm:spPr/>
    </dgm:pt>
    <dgm:pt modelId="{9AFFE24A-0D99-43A8-86EE-09BF231516EC}" type="pres">
      <dgm:prSet presAssocID="{1F3A7C40-80AC-46F3-8356-041A2468B3BD}" presName="composite" presStyleCnt="0"/>
      <dgm:spPr/>
    </dgm:pt>
    <dgm:pt modelId="{C4523672-FD07-443F-89C1-1679459E5A02}" type="pres">
      <dgm:prSet presAssocID="{1F3A7C40-80AC-46F3-8356-041A2468B3BD}" presName="background" presStyleLbl="node0" presStyleIdx="0" presStyleCnt="1"/>
      <dgm:spPr/>
    </dgm:pt>
    <dgm:pt modelId="{702353FD-1F17-45AE-A37F-6A719657372E}" type="pres">
      <dgm:prSet presAssocID="{1F3A7C40-80AC-46F3-8356-041A2468B3BD}" presName="text" presStyleLbl="fgAcc0" presStyleIdx="0" presStyleCnt="1" custScaleX="335148" custScaleY="51141" custLinFactNeighborX="1429" custLinFactNeighborY="-17587">
        <dgm:presLayoutVars>
          <dgm:chPref val="3"/>
        </dgm:presLayoutVars>
      </dgm:prSet>
      <dgm:spPr/>
      <dgm:t>
        <a:bodyPr/>
        <a:lstStyle/>
        <a:p>
          <a:endParaRPr lang="uk-UA"/>
        </a:p>
      </dgm:t>
    </dgm:pt>
    <dgm:pt modelId="{1DDE706C-C1B7-44ED-A781-7D18DA83C7D0}" type="pres">
      <dgm:prSet presAssocID="{1F3A7C40-80AC-46F3-8356-041A2468B3BD}" presName="hierChild2" presStyleCnt="0"/>
      <dgm:spPr/>
    </dgm:pt>
    <dgm:pt modelId="{0EB211AE-B904-4E3E-85C1-7C5731D59357}" type="pres">
      <dgm:prSet presAssocID="{14E09B62-6B14-453C-AF38-8DB7303437D3}" presName="Name10" presStyleLbl="parChTrans1D2" presStyleIdx="0" presStyleCnt="3"/>
      <dgm:spPr/>
      <dgm:t>
        <a:bodyPr/>
        <a:lstStyle/>
        <a:p>
          <a:endParaRPr lang="uk-UA"/>
        </a:p>
      </dgm:t>
    </dgm:pt>
    <dgm:pt modelId="{6B060289-C1B1-4B9C-BFFE-51915BB9F31B}" type="pres">
      <dgm:prSet presAssocID="{AD6B601B-866D-495B-AC84-E53D8C0446B9}" presName="hierRoot2" presStyleCnt="0"/>
      <dgm:spPr/>
    </dgm:pt>
    <dgm:pt modelId="{65B79F6E-54BA-4890-A814-65FC532AD922}" type="pres">
      <dgm:prSet presAssocID="{AD6B601B-866D-495B-AC84-E53D8C0446B9}" presName="composite2" presStyleCnt="0"/>
      <dgm:spPr/>
    </dgm:pt>
    <dgm:pt modelId="{95F224F8-AFA0-4B40-9770-82C652523184}" type="pres">
      <dgm:prSet presAssocID="{AD6B601B-866D-495B-AC84-E53D8C0446B9}" presName="background2" presStyleLbl="node2" presStyleIdx="0" presStyleCnt="3"/>
      <dgm:spPr/>
    </dgm:pt>
    <dgm:pt modelId="{8DA9552E-5AEB-4259-ADAD-D1DAC71BFE31}" type="pres">
      <dgm:prSet presAssocID="{AD6B601B-866D-495B-AC84-E53D8C0446B9}" presName="text2" presStyleLbl="fgAcc2" presStyleIdx="0" presStyleCnt="3" custLinFactNeighborX="342" custLinFactNeighborY="-15176">
        <dgm:presLayoutVars>
          <dgm:chPref val="3"/>
        </dgm:presLayoutVars>
      </dgm:prSet>
      <dgm:spPr/>
      <dgm:t>
        <a:bodyPr/>
        <a:lstStyle/>
        <a:p>
          <a:endParaRPr lang="uk-UA"/>
        </a:p>
      </dgm:t>
    </dgm:pt>
    <dgm:pt modelId="{F8DDE42C-1881-4FFC-9C6F-320ABE50F9B0}" type="pres">
      <dgm:prSet presAssocID="{AD6B601B-866D-495B-AC84-E53D8C0446B9}" presName="hierChild3" presStyleCnt="0"/>
      <dgm:spPr/>
    </dgm:pt>
    <dgm:pt modelId="{D03EC6A1-AF4A-4D29-B52D-04063C67C63A}" type="pres">
      <dgm:prSet presAssocID="{B339F5D1-D49A-4F4A-B6CC-4297AAF736BF}" presName="Name10" presStyleLbl="parChTrans1D2" presStyleIdx="1" presStyleCnt="3"/>
      <dgm:spPr/>
      <dgm:t>
        <a:bodyPr/>
        <a:lstStyle/>
        <a:p>
          <a:endParaRPr lang="uk-UA"/>
        </a:p>
      </dgm:t>
    </dgm:pt>
    <dgm:pt modelId="{8482EEBB-2237-48C8-810E-3A2BFD482187}" type="pres">
      <dgm:prSet presAssocID="{7FC059C6-052E-4D89-9F44-9F65C4FAD27E}" presName="hierRoot2" presStyleCnt="0"/>
      <dgm:spPr/>
    </dgm:pt>
    <dgm:pt modelId="{4C22867B-90D8-4563-9AFA-6999701E36A4}" type="pres">
      <dgm:prSet presAssocID="{7FC059C6-052E-4D89-9F44-9F65C4FAD27E}" presName="composite2" presStyleCnt="0"/>
      <dgm:spPr/>
    </dgm:pt>
    <dgm:pt modelId="{CCD13353-514A-490A-9C4D-1D07C07AE015}" type="pres">
      <dgm:prSet presAssocID="{7FC059C6-052E-4D89-9F44-9F65C4FAD27E}" presName="background2" presStyleLbl="node2" presStyleIdx="1" presStyleCnt="3"/>
      <dgm:spPr/>
    </dgm:pt>
    <dgm:pt modelId="{FC22AD8A-6BE4-4F1B-8F89-B7119BCACE76}" type="pres">
      <dgm:prSet presAssocID="{7FC059C6-052E-4D89-9F44-9F65C4FAD27E}" presName="text2" presStyleLbl="fgAcc2" presStyleIdx="1" presStyleCnt="3" custLinFactNeighborX="342" custLinFactNeighborY="-15176">
        <dgm:presLayoutVars>
          <dgm:chPref val="3"/>
        </dgm:presLayoutVars>
      </dgm:prSet>
      <dgm:spPr/>
      <dgm:t>
        <a:bodyPr/>
        <a:lstStyle/>
        <a:p>
          <a:endParaRPr lang="uk-UA"/>
        </a:p>
      </dgm:t>
    </dgm:pt>
    <dgm:pt modelId="{BE5EC651-8D62-44C3-B7C0-2B8E9989291C}" type="pres">
      <dgm:prSet presAssocID="{7FC059C6-052E-4D89-9F44-9F65C4FAD27E}" presName="hierChild3" presStyleCnt="0"/>
      <dgm:spPr/>
    </dgm:pt>
    <dgm:pt modelId="{3EFC74D3-0321-425E-801F-E0692EBEF90B}" type="pres">
      <dgm:prSet presAssocID="{2B17E8A8-30AC-4F31-91A0-36C8FA6CD37A}" presName="Name17" presStyleLbl="parChTrans1D3" presStyleIdx="0" presStyleCnt="3"/>
      <dgm:spPr/>
      <dgm:t>
        <a:bodyPr/>
        <a:lstStyle/>
        <a:p>
          <a:endParaRPr lang="uk-UA"/>
        </a:p>
      </dgm:t>
    </dgm:pt>
    <dgm:pt modelId="{9662F9BB-2CF3-4E17-B0E2-9621CF137541}" type="pres">
      <dgm:prSet presAssocID="{615A8539-083E-407A-8B73-4A41075554E2}" presName="hierRoot3" presStyleCnt="0"/>
      <dgm:spPr/>
    </dgm:pt>
    <dgm:pt modelId="{C692D07F-C236-424D-AFB2-5BFF12BA2728}" type="pres">
      <dgm:prSet presAssocID="{615A8539-083E-407A-8B73-4A41075554E2}" presName="composite3" presStyleCnt="0"/>
      <dgm:spPr/>
    </dgm:pt>
    <dgm:pt modelId="{67BD4E4F-51F8-4A33-9BD6-A0E251BE8821}" type="pres">
      <dgm:prSet presAssocID="{615A8539-083E-407A-8B73-4A41075554E2}" presName="background3" presStyleLbl="node3" presStyleIdx="0" presStyleCnt="3"/>
      <dgm:spPr/>
    </dgm:pt>
    <dgm:pt modelId="{9712D352-92AF-49C7-B490-E4A9B8CE9C8B}" type="pres">
      <dgm:prSet presAssocID="{615A8539-083E-407A-8B73-4A41075554E2}" presName="text3" presStyleLbl="fgAcc3" presStyleIdx="0" presStyleCnt="3">
        <dgm:presLayoutVars>
          <dgm:chPref val="3"/>
        </dgm:presLayoutVars>
      </dgm:prSet>
      <dgm:spPr/>
      <dgm:t>
        <a:bodyPr/>
        <a:lstStyle/>
        <a:p>
          <a:endParaRPr lang="uk-UA"/>
        </a:p>
      </dgm:t>
    </dgm:pt>
    <dgm:pt modelId="{511B5743-785E-4CCA-A0FE-5F8D72A4AF3A}" type="pres">
      <dgm:prSet presAssocID="{615A8539-083E-407A-8B73-4A41075554E2}" presName="hierChild4" presStyleCnt="0"/>
      <dgm:spPr/>
    </dgm:pt>
    <dgm:pt modelId="{0CB9FFC7-5B3B-49D6-A705-6258FA0F51E4}" type="pres">
      <dgm:prSet presAssocID="{ED816351-BECC-4310-8CD5-E83B00F998E4}" presName="Name17" presStyleLbl="parChTrans1D3" presStyleIdx="1" presStyleCnt="3"/>
      <dgm:spPr/>
      <dgm:t>
        <a:bodyPr/>
        <a:lstStyle/>
        <a:p>
          <a:endParaRPr lang="uk-UA"/>
        </a:p>
      </dgm:t>
    </dgm:pt>
    <dgm:pt modelId="{AC89D73C-6DAF-4106-8A73-7818FFBA8E25}" type="pres">
      <dgm:prSet presAssocID="{2E65BE7A-01B7-4F1B-8ABF-BACCE3654C34}" presName="hierRoot3" presStyleCnt="0"/>
      <dgm:spPr/>
    </dgm:pt>
    <dgm:pt modelId="{04A99116-338F-49F9-BF08-E19A1B39B585}" type="pres">
      <dgm:prSet presAssocID="{2E65BE7A-01B7-4F1B-8ABF-BACCE3654C34}" presName="composite3" presStyleCnt="0"/>
      <dgm:spPr/>
    </dgm:pt>
    <dgm:pt modelId="{67D55320-29EB-412C-9B3E-9EF21361DFF7}" type="pres">
      <dgm:prSet presAssocID="{2E65BE7A-01B7-4F1B-8ABF-BACCE3654C34}" presName="background3" presStyleLbl="node3" presStyleIdx="1" presStyleCnt="3"/>
      <dgm:spPr/>
    </dgm:pt>
    <dgm:pt modelId="{8B8B6B08-0603-4D2D-9EA0-8920ABC8D6D1}" type="pres">
      <dgm:prSet presAssocID="{2E65BE7A-01B7-4F1B-8ABF-BACCE3654C34}" presName="text3" presStyleLbl="fgAcc3" presStyleIdx="1" presStyleCnt="3">
        <dgm:presLayoutVars>
          <dgm:chPref val="3"/>
        </dgm:presLayoutVars>
      </dgm:prSet>
      <dgm:spPr/>
      <dgm:t>
        <a:bodyPr/>
        <a:lstStyle/>
        <a:p>
          <a:endParaRPr lang="uk-UA"/>
        </a:p>
      </dgm:t>
    </dgm:pt>
    <dgm:pt modelId="{2B383C3E-158B-4C8C-924A-32D43169D819}" type="pres">
      <dgm:prSet presAssocID="{2E65BE7A-01B7-4F1B-8ABF-BACCE3654C34}" presName="hierChild4" presStyleCnt="0"/>
      <dgm:spPr/>
    </dgm:pt>
    <dgm:pt modelId="{A5504B38-9FD2-4192-A50B-83346046C3F6}" type="pres">
      <dgm:prSet presAssocID="{D7177349-7028-46D9-B784-383224651943}" presName="Name17" presStyleLbl="parChTrans1D3" presStyleIdx="2" presStyleCnt="3"/>
      <dgm:spPr/>
      <dgm:t>
        <a:bodyPr/>
        <a:lstStyle/>
        <a:p>
          <a:endParaRPr lang="uk-UA"/>
        </a:p>
      </dgm:t>
    </dgm:pt>
    <dgm:pt modelId="{A4521834-337D-4453-8356-9EBCB6B88FE5}" type="pres">
      <dgm:prSet presAssocID="{1F6FCCC2-A635-4134-AB76-84F4856FCDCE}" presName="hierRoot3" presStyleCnt="0"/>
      <dgm:spPr/>
    </dgm:pt>
    <dgm:pt modelId="{4A5A1B4B-A6B1-422F-A0D8-FAD0D094873C}" type="pres">
      <dgm:prSet presAssocID="{1F6FCCC2-A635-4134-AB76-84F4856FCDCE}" presName="composite3" presStyleCnt="0"/>
      <dgm:spPr/>
    </dgm:pt>
    <dgm:pt modelId="{E0722506-D141-4AAE-A7C0-D08B79138EF3}" type="pres">
      <dgm:prSet presAssocID="{1F6FCCC2-A635-4134-AB76-84F4856FCDCE}" presName="background3" presStyleLbl="node3" presStyleIdx="2" presStyleCnt="3"/>
      <dgm:spPr/>
    </dgm:pt>
    <dgm:pt modelId="{EA4DC521-D52E-469C-ABFF-90A59BD6C63E}" type="pres">
      <dgm:prSet presAssocID="{1F6FCCC2-A635-4134-AB76-84F4856FCDCE}" presName="text3" presStyleLbl="fgAcc3" presStyleIdx="2" presStyleCnt="3">
        <dgm:presLayoutVars>
          <dgm:chPref val="3"/>
        </dgm:presLayoutVars>
      </dgm:prSet>
      <dgm:spPr/>
      <dgm:t>
        <a:bodyPr/>
        <a:lstStyle/>
        <a:p>
          <a:endParaRPr lang="uk-UA"/>
        </a:p>
      </dgm:t>
    </dgm:pt>
    <dgm:pt modelId="{212E5847-99AA-4D28-8075-293A2270E832}" type="pres">
      <dgm:prSet presAssocID="{1F6FCCC2-A635-4134-AB76-84F4856FCDCE}" presName="hierChild4" presStyleCnt="0"/>
      <dgm:spPr/>
    </dgm:pt>
    <dgm:pt modelId="{4676EC02-21DE-46F2-ABEF-06A780A7D5DF}" type="pres">
      <dgm:prSet presAssocID="{2F8F5A54-DE87-407A-BFCC-56BF0D35AAB6}" presName="Name10" presStyleLbl="parChTrans1D2" presStyleIdx="2" presStyleCnt="3"/>
      <dgm:spPr/>
      <dgm:t>
        <a:bodyPr/>
        <a:lstStyle/>
        <a:p>
          <a:endParaRPr lang="uk-UA"/>
        </a:p>
      </dgm:t>
    </dgm:pt>
    <dgm:pt modelId="{6CAD72A0-071E-45A7-AA0E-37CD58995B07}" type="pres">
      <dgm:prSet presAssocID="{3389F02E-B91A-42D8-B7B1-F06A35C6596C}" presName="hierRoot2" presStyleCnt="0"/>
      <dgm:spPr/>
    </dgm:pt>
    <dgm:pt modelId="{5AE6324D-B731-4C7F-BE58-A4CEA78AC9B5}" type="pres">
      <dgm:prSet presAssocID="{3389F02E-B91A-42D8-B7B1-F06A35C6596C}" presName="composite2" presStyleCnt="0"/>
      <dgm:spPr/>
    </dgm:pt>
    <dgm:pt modelId="{AEA72182-E9FA-4AE3-BB8F-BB2281319627}" type="pres">
      <dgm:prSet presAssocID="{3389F02E-B91A-42D8-B7B1-F06A35C6596C}" presName="background2" presStyleLbl="node2" presStyleIdx="2" presStyleCnt="3"/>
      <dgm:spPr/>
    </dgm:pt>
    <dgm:pt modelId="{B6546F12-9F5F-4441-A8C3-A672F808B2D4}" type="pres">
      <dgm:prSet presAssocID="{3389F02E-B91A-42D8-B7B1-F06A35C6596C}" presName="text2" presStyleLbl="fgAcc2" presStyleIdx="2" presStyleCnt="3" custLinFactNeighborX="342" custLinFactNeighborY="-15176">
        <dgm:presLayoutVars>
          <dgm:chPref val="3"/>
        </dgm:presLayoutVars>
      </dgm:prSet>
      <dgm:spPr/>
      <dgm:t>
        <a:bodyPr/>
        <a:lstStyle/>
        <a:p>
          <a:endParaRPr lang="uk-UA"/>
        </a:p>
      </dgm:t>
    </dgm:pt>
    <dgm:pt modelId="{2B550DF3-E048-4B8A-BE2D-E677485ED6AD}" type="pres">
      <dgm:prSet presAssocID="{3389F02E-B91A-42D8-B7B1-F06A35C6596C}" presName="hierChild3" presStyleCnt="0"/>
      <dgm:spPr/>
    </dgm:pt>
  </dgm:ptLst>
  <dgm:cxnLst>
    <dgm:cxn modelId="{613A9125-7C94-4C93-9988-6C5CD058627D}" srcId="{7FC059C6-052E-4D89-9F44-9F65C4FAD27E}" destId="{1F6FCCC2-A635-4134-AB76-84F4856FCDCE}" srcOrd="2" destOrd="0" parTransId="{D7177349-7028-46D9-B784-383224651943}" sibTransId="{46662FC7-C8D6-425D-9C85-416AC35EA2F0}"/>
    <dgm:cxn modelId="{56B387B3-7A43-476C-BB92-42485C51991D}" type="presOf" srcId="{3B977989-4587-428A-813F-1B4E825B5592}" destId="{03C1526B-14C6-463C-9D2D-125FB1B41024}" srcOrd="0" destOrd="0" presId="urn:microsoft.com/office/officeart/2005/8/layout/hierarchy1"/>
    <dgm:cxn modelId="{B5E0EF05-D5E7-4786-8F5F-D1A1F0BC84A5}" type="presOf" srcId="{7FC059C6-052E-4D89-9F44-9F65C4FAD27E}" destId="{FC22AD8A-6BE4-4F1B-8F89-B7119BCACE76}" srcOrd="0" destOrd="0" presId="urn:microsoft.com/office/officeart/2005/8/layout/hierarchy1"/>
    <dgm:cxn modelId="{3F641536-6A58-43E0-BE0E-C9380156D720}" type="presOf" srcId="{1F6FCCC2-A635-4134-AB76-84F4856FCDCE}" destId="{EA4DC521-D52E-469C-ABFF-90A59BD6C63E}" srcOrd="0" destOrd="0" presId="urn:microsoft.com/office/officeart/2005/8/layout/hierarchy1"/>
    <dgm:cxn modelId="{786CC442-1256-4BF8-8939-D72751748D3C}" type="presOf" srcId="{615A8539-083E-407A-8B73-4A41075554E2}" destId="{9712D352-92AF-49C7-B490-E4A9B8CE9C8B}" srcOrd="0" destOrd="0" presId="urn:microsoft.com/office/officeart/2005/8/layout/hierarchy1"/>
    <dgm:cxn modelId="{BC0D8E07-8B4A-4CEF-88E4-F28304E6CA6F}" srcId="{7FC059C6-052E-4D89-9F44-9F65C4FAD27E}" destId="{2E65BE7A-01B7-4F1B-8ABF-BACCE3654C34}" srcOrd="1" destOrd="0" parTransId="{ED816351-BECC-4310-8CD5-E83B00F998E4}" sibTransId="{1651088F-701A-4456-9E14-DE74966107CB}"/>
    <dgm:cxn modelId="{614EF754-E2BF-407F-A853-25FCFD5EF4B1}" type="presOf" srcId="{14E09B62-6B14-453C-AF38-8DB7303437D3}" destId="{0EB211AE-B904-4E3E-85C1-7C5731D59357}" srcOrd="0" destOrd="0" presId="urn:microsoft.com/office/officeart/2005/8/layout/hierarchy1"/>
    <dgm:cxn modelId="{17ED0AF9-9D45-440A-AAEA-8969B95B6B81}" srcId="{1F3A7C40-80AC-46F3-8356-041A2468B3BD}" destId="{7FC059C6-052E-4D89-9F44-9F65C4FAD27E}" srcOrd="1" destOrd="0" parTransId="{B339F5D1-D49A-4F4A-B6CC-4297AAF736BF}" sibTransId="{EF71CC1C-29E6-47D4-86C2-3CBA15402D68}"/>
    <dgm:cxn modelId="{4C124152-FE60-4CC0-ACA1-0431F48D11F4}" type="presOf" srcId="{AD6B601B-866D-495B-AC84-E53D8C0446B9}" destId="{8DA9552E-5AEB-4259-ADAD-D1DAC71BFE31}" srcOrd="0" destOrd="0" presId="urn:microsoft.com/office/officeart/2005/8/layout/hierarchy1"/>
    <dgm:cxn modelId="{A28ED502-6FDB-4F3F-B9CE-8C5343196AED}" type="presOf" srcId="{ED816351-BECC-4310-8CD5-E83B00F998E4}" destId="{0CB9FFC7-5B3B-49D6-A705-6258FA0F51E4}" srcOrd="0" destOrd="0" presId="urn:microsoft.com/office/officeart/2005/8/layout/hierarchy1"/>
    <dgm:cxn modelId="{7011FF7C-3BC5-44DE-8D9F-63DB66C83563}" type="presOf" srcId="{1F3A7C40-80AC-46F3-8356-041A2468B3BD}" destId="{702353FD-1F17-45AE-A37F-6A719657372E}" srcOrd="0" destOrd="0" presId="urn:microsoft.com/office/officeart/2005/8/layout/hierarchy1"/>
    <dgm:cxn modelId="{3D20810C-7BA0-4C16-966D-F8A7DC3AA9D7}" srcId="{1F3A7C40-80AC-46F3-8356-041A2468B3BD}" destId="{AD6B601B-866D-495B-AC84-E53D8C0446B9}" srcOrd="0" destOrd="0" parTransId="{14E09B62-6B14-453C-AF38-8DB7303437D3}" sibTransId="{F18B4977-E352-4AFF-9ED9-11AA1185BA61}"/>
    <dgm:cxn modelId="{A7BD0126-C60D-4025-8A3C-BB44A1BC0C27}" srcId="{1F3A7C40-80AC-46F3-8356-041A2468B3BD}" destId="{3389F02E-B91A-42D8-B7B1-F06A35C6596C}" srcOrd="2" destOrd="0" parTransId="{2F8F5A54-DE87-407A-BFCC-56BF0D35AAB6}" sibTransId="{96E77DA7-37BA-414B-BF91-C08B5F032629}"/>
    <dgm:cxn modelId="{5A3FCD5B-C3FC-49B6-B44C-71AE750DCDFA}" type="presOf" srcId="{2F8F5A54-DE87-407A-BFCC-56BF0D35AAB6}" destId="{4676EC02-21DE-46F2-ABEF-06A780A7D5DF}" srcOrd="0" destOrd="0" presId="urn:microsoft.com/office/officeart/2005/8/layout/hierarchy1"/>
    <dgm:cxn modelId="{A32573A1-66CB-4773-9766-A2FE75B23244}" srcId="{3B977989-4587-428A-813F-1B4E825B5592}" destId="{1F3A7C40-80AC-46F3-8356-041A2468B3BD}" srcOrd="0" destOrd="0" parTransId="{52719427-ACB5-4B72-8F87-8C9B02982249}" sibTransId="{2FBE01F3-42DD-4192-A8F1-6D8DE8AC0E98}"/>
    <dgm:cxn modelId="{5D1D8EB0-8357-41ED-8692-D9EE747F1926}" srcId="{7FC059C6-052E-4D89-9F44-9F65C4FAD27E}" destId="{615A8539-083E-407A-8B73-4A41075554E2}" srcOrd="0" destOrd="0" parTransId="{2B17E8A8-30AC-4F31-91A0-36C8FA6CD37A}" sibTransId="{15129900-A2FF-48D0-925A-EBBD7A2D9F34}"/>
    <dgm:cxn modelId="{07F54A39-0061-4936-ADEB-A8B87874C52A}" type="presOf" srcId="{3389F02E-B91A-42D8-B7B1-F06A35C6596C}" destId="{B6546F12-9F5F-4441-A8C3-A672F808B2D4}" srcOrd="0" destOrd="0" presId="urn:microsoft.com/office/officeart/2005/8/layout/hierarchy1"/>
    <dgm:cxn modelId="{B57771AE-815F-4CA9-86D2-AB1B38112F23}" type="presOf" srcId="{2B17E8A8-30AC-4F31-91A0-36C8FA6CD37A}" destId="{3EFC74D3-0321-425E-801F-E0692EBEF90B}" srcOrd="0" destOrd="0" presId="urn:microsoft.com/office/officeart/2005/8/layout/hierarchy1"/>
    <dgm:cxn modelId="{2928C8FC-602F-4686-A001-817801306795}" type="presOf" srcId="{D7177349-7028-46D9-B784-383224651943}" destId="{A5504B38-9FD2-4192-A50B-83346046C3F6}" srcOrd="0" destOrd="0" presId="urn:microsoft.com/office/officeart/2005/8/layout/hierarchy1"/>
    <dgm:cxn modelId="{32F76994-D257-433D-B816-B126BFBD83C4}" type="presOf" srcId="{B339F5D1-D49A-4F4A-B6CC-4297AAF736BF}" destId="{D03EC6A1-AF4A-4D29-B52D-04063C67C63A}" srcOrd="0" destOrd="0" presId="urn:microsoft.com/office/officeart/2005/8/layout/hierarchy1"/>
    <dgm:cxn modelId="{D77E53C3-D0CB-4BCF-9696-03AC1C85F2AF}" type="presOf" srcId="{2E65BE7A-01B7-4F1B-8ABF-BACCE3654C34}" destId="{8B8B6B08-0603-4D2D-9EA0-8920ABC8D6D1}" srcOrd="0" destOrd="0" presId="urn:microsoft.com/office/officeart/2005/8/layout/hierarchy1"/>
    <dgm:cxn modelId="{D134DCB6-2001-4926-8F84-39FB1744224F}" type="presParOf" srcId="{03C1526B-14C6-463C-9D2D-125FB1B41024}" destId="{C6B3E929-4AFE-48EB-9E0A-D8D4D98D2218}" srcOrd="0" destOrd="0" presId="urn:microsoft.com/office/officeart/2005/8/layout/hierarchy1"/>
    <dgm:cxn modelId="{3BFBA2A8-27DC-4913-BE2B-D650C12D4593}" type="presParOf" srcId="{C6B3E929-4AFE-48EB-9E0A-D8D4D98D2218}" destId="{9AFFE24A-0D99-43A8-86EE-09BF231516EC}" srcOrd="0" destOrd="0" presId="urn:microsoft.com/office/officeart/2005/8/layout/hierarchy1"/>
    <dgm:cxn modelId="{7CFC3F41-7685-4ED9-A920-1BD464492E10}" type="presParOf" srcId="{9AFFE24A-0D99-43A8-86EE-09BF231516EC}" destId="{C4523672-FD07-443F-89C1-1679459E5A02}" srcOrd="0" destOrd="0" presId="urn:microsoft.com/office/officeart/2005/8/layout/hierarchy1"/>
    <dgm:cxn modelId="{9065C748-E37F-4E14-994A-ADB415C2BF73}" type="presParOf" srcId="{9AFFE24A-0D99-43A8-86EE-09BF231516EC}" destId="{702353FD-1F17-45AE-A37F-6A719657372E}" srcOrd="1" destOrd="0" presId="urn:microsoft.com/office/officeart/2005/8/layout/hierarchy1"/>
    <dgm:cxn modelId="{C054CF90-DE25-4894-91AC-D7A9D95B04A1}" type="presParOf" srcId="{C6B3E929-4AFE-48EB-9E0A-D8D4D98D2218}" destId="{1DDE706C-C1B7-44ED-A781-7D18DA83C7D0}" srcOrd="1" destOrd="0" presId="urn:microsoft.com/office/officeart/2005/8/layout/hierarchy1"/>
    <dgm:cxn modelId="{9DEF1135-7E5D-403D-AB4B-CDE2F803634F}" type="presParOf" srcId="{1DDE706C-C1B7-44ED-A781-7D18DA83C7D0}" destId="{0EB211AE-B904-4E3E-85C1-7C5731D59357}" srcOrd="0" destOrd="0" presId="urn:microsoft.com/office/officeart/2005/8/layout/hierarchy1"/>
    <dgm:cxn modelId="{DC1ADCB3-3934-410F-B6DC-5F6A99FBF3D4}" type="presParOf" srcId="{1DDE706C-C1B7-44ED-A781-7D18DA83C7D0}" destId="{6B060289-C1B1-4B9C-BFFE-51915BB9F31B}" srcOrd="1" destOrd="0" presId="urn:microsoft.com/office/officeart/2005/8/layout/hierarchy1"/>
    <dgm:cxn modelId="{3BAC65BD-6444-4A1D-AF06-6109F46CFAD3}" type="presParOf" srcId="{6B060289-C1B1-4B9C-BFFE-51915BB9F31B}" destId="{65B79F6E-54BA-4890-A814-65FC532AD922}" srcOrd="0" destOrd="0" presId="urn:microsoft.com/office/officeart/2005/8/layout/hierarchy1"/>
    <dgm:cxn modelId="{66FBD5C2-B7F6-4057-9D41-CBACE2C4C02B}" type="presParOf" srcId="{65B79F6E-54BA-4890-A814-65FC532AD922}" destId="{95F224F8-AFA0-4B40-9770-82C652523184}" srcOrd="0" destOrd="0" presId="urn:microsoft.com/office/officeart/2005/8/layout/hierarchy1"/>
    <dgm:cxn modelId="{3B893C76-1812-4F86-BAED-6F9B1234476A}" type="presParOf" srcId="{65B79F6E-54BA-4890-A814-65FC532AD922}" destId="{8DA9552E-5AEB-4259-ADAD-D1DAC71BFE31}" srcOrd="1" destOrd="0" presId="urn:microsoft.com/office/officeart/2005/8/layout/hierarchy1"/>
    <dgm:cxn modelId="{F1F961C8-3AA9-4613-A1C9-2CDD61B823B8}" type="presParOf" srcId="{6B060289-C1B1-4B9C-BFFE-51915BB9F31B}" destId="{F8DDE42C-1881-4FFC-9C6F-320ABE50F9B0}" srcOrd="1" destOrd="0" presId="urn:microsoft.com/office/officeart/2005/8/layout/hierarchy1"/>
    <dgm:cxn modelId="{4D63D0A9-9141-472B-808A-A5864FBABED0}" type="presParOf" srcId="{1DDE706C-C1B7-44ED-A781-7D18DA83C7D0}" destId="{D03EC6A1-AF4A-4D29-B52D-04063C67C63A}" srcOrd="2" destOrd="0" presId="urn:microsoft.com/office/officeart/2005/8/layout/hierarchy1"/>
    <dgm:cxn modelId="{7354D85F-5B41-4AA5-B9C6-683F9FB59A84}" type="presParOf" srcId="{1DDE706C-C1B7-44ED-A781-7D18DA83C7D0}" destId="{8482EEBB-2237-48C8-810E-3A2BFD482187}" srcOrd="3" destOrd="0" presId="urn:microsoft.com/office/officeart/2005/8/layout/hierarchy1"/>
    <dgm:cxn modelId="{8102FA6D-BC92-417C-B21E-7AFF920C77A7}" type="presParOf" srcId="{8482EEBB-2237-48C8-810E-3A2BFD482187}" destId="{4C22867B-90D8-4563-9AFA-6999701E36A4}" srcOrd="0" destOrd="0" presId="urn:microsoft.com/office/officeart/2005/8/layout/hierarchy1"/>
    <dgm:cxn modelId="{DC39E228-51A2-4AFC-BF96-2544E350E1C6}" type="presParOf" srcId="{4C22867B-90D8-4563-9AFA-6999701E36A4}" destId="{CCD13353-514A-490A-9C4D-1D07C07AE015}" srcOrd="0" destOrd="0" presId="urn:microsoft.com/office/officeart/2005/8/layout/hierarchy1"/>
    <dgm:cxn modelId="{28B32F03-E3F3-41ED-97E0-0F68161A3AA2}" type="presParOf" srcId="{4C22867B-90D8-4563-9AFA-6999701E36A4}" destId="{FC22AD8A-6BE4-4F1B-8F89-B7119BCACE76}" srcOrd="1" destOrd="0" presId="urn:microsoft.com/office/officeart/2005/8/layout/hierarchy1"/>
    <dgm:cxn modelId="{40026A50-3068-4EBA-BB5A-23E99AF3C662}" type="presParOf" srcId="{8482EEBB-2237-48C8-810E-3A2BFD482187}" destId="{BE5EC651-8D62-44C3-B7C0-2B8E9989291C}" srcOrd="1" destOrd="0" presId="urn:microsoft.com/office/officeart/2005/8/layout/hierarchy1"/>
    <dgm:cxn modelId="{5527AA0D-847D-4022-A3AE-6D2FDD5811C3}" type="presParOf" srcId="{BE5EC651-8D62-44C3-B7C0-2B8E9989291C}" destId="{3EFC74D3-0321-425E-801F-E0692EBEF90B}" srcOrd="0" destOrd="0" presId="urn:microsoft.com/office/officeart/2005/8/layout/hierarchy1"/>
    <dgm:cxn modelId="{F44ACB39-FCF9-4C46-8595-53063ABD9C73}" type="presParOf" srcId="{BE5EC651-8D62-44C3-B7C0-2B8E9989291C}" destId="{9662F9BB-2CF3-4E17-B0E2-9621CF137541}" srcOrd="1" destOrd="0" presId="urn:microsoft.com/office/officeart/2005/8/layout/hierarchy1"/>
    <dgm:cxn modelId="{5FA418E4-8255-400D-B0E0-DC647A0FA833}" type="presParOf" srcId="{9662F9BB-2CF3-4E17-B0E2-9621CF137541}" destId="{C692D07F-C236-424D-AFB2-5BFF12BA2728}" srcOrd="0" destOrd="0" presId="urn:microsoft.com/office/officeart/2005/8/layout/hierarchy1"/>
    <dgm:cxn modelId="{CB18912E-6723-4DEC-A7E9-6AA3DF448C87}" type="presParOf" srcId="{C692D07F-C236-424D-AFB2-5BFF12BA2728}" destId="{67BD4E4F-51F8-4A33-9BD6-A0E251BE8821}" srcOrd="0" destOrd="0" presId="urn:microsoft.com/office/officeart/2005/8/layout/hierarchy1"/>
    <dgm:cxn modelId="{3D5C2EAB-47B1-441C-979E-9966730FDEE2}" type="presParOf" srcId="{C692D07F-C236-424D-AFB2-5BFF12BA2728}" destId="{9712D352-92AF-49C7-B490-E4A9B8CE9C8B}" srcOrd="1" destOrd="0" presId="urn:microsoft.com/office/officeart/2005/8/layout/hierarchy1"/>
    <dgm:cxn modelId="{6CBD7280-E86A-4CB5-8CE2-646FE0B418F0}" type="presParOf" srcId="{9662F9BB-2CF3-4E17-B0E2-9621CF137541}" destId="{511B5743-785E-4CCA-A0FE-5F8D72A4AF3A}" srcOrd="1" destOrd="0" presId="urn:microsoft.com/office/officeart/2005/8/layout/hierarchy1"/>
    <dgm:cxn modelId="{0B49C723-6A37-4E82-979E-9BF3FB7C3C71}" type="presParOf" srcId="{BE5EC651-8D62-44C3-B7C0-2B8E9989291C}" destId="{0CB9FFC7-5B3B-49D6-A705-6258FA0F51E4}" srcOrd="2" destOrd="0" presId="urn:microsoft.com/office/officeart/2005/8/layout/hierarchy1"/>
    <dgm:cxn modelId="{41EF5DD9-74BF-4829-9A50-E8DF084A9E54}" type="presParOf" srcId="{BE5EC651-8D62-44C3-B7C0-2B8E9989291C}" destId="{AC89D73C-6DAF-4106-8A73-7818FFBA8E25}" srcOrd="3" destOrd="0" presId="urn:microsoft.com/office/officeart/2005/8/layout/hierarchy1"/>
    <dgm:cxn modelId="{96A74EB6-38AC-4A7A-8561-7222345D6CA9}" type="presParOf" srcId="{AC89D73C-6DAF-4106-8A73-7818FFBA8E25}" destId="{04A99116-338F-49F9-BF08-E19A1B39B585}" srcOrd="0" destOrd="0" presId="urn:microsoft.com/office/officeart/2005/8/layout/hierarchy1"/>
    <dgm:cxn modelId="{609C53E1-C8D1-48F4-AC78-E615ECA0CB06}" type="presParOf" srcId="{04A99116-338F-49F9-BF08-E19A1B39B585}" destId="{67D55320-29EB-412C-9B3E-9EF21361DFF7}" srcOrd="0" destOrd="0" presId="urn:microsoft.com/office/officeart/2005/8/layout/hierarchy1"/>
    <dgm:cxn modelId="{049E3126-5B0D-41EE-837E-94D41ACBD265}" type="presParOf" srcId="{04A99116-338F-49F9-BF08-E19A1B39B585}" destId="{8B8B6B08-0603-4D2D-9EA0-8920ABC8D6D1}" srcOrd="1" destOrd="0" presId="urn:microsoft.com/office/officeart/2005/8/layout/hierarchy1"/>
    <dgm:cxn modelId="{6263760C-30E0-4172-982E-9B270B5CC367}" type="presParOf" srcId="{AC89D73C-6DAF-4106-8A73-7818FFBA8E25}" destId="{2B383C3E-158B-4C8C-924A-32D43169D819}" srcOrd="1" destOrd="0" presId="urn:microsoft.com/office/officeart/2005/8/layout/hierarchy1"/>
    <dgm:cxn modelId="{A912AFE0-17E1-460A-90D0-B48332D61D7E}" type="presParOf" srcId="{BE5EC651-8D62-44C3-B7C0-2B8E9989291C}" destId="{A5504B38-9FD2-4192-A50B-83346046C3F6}" srcOrd="4" destOrd="0" presId="urn:microsoft.com/office/officeart/2005/8/layout/hierarchy1"/>
    <dgm:cxn modelId="{A1696618-BD0F-43D3-BAE6-227DA6A51DA5}" type="presParOf" srcId="{BE5EC651-8D62-44C3-B7C0-2B8E9989291C}" destId="{A4521834-337D-4453-8356-9EBCB6B88FE5}" srcOrd="5" destOrd="0" presId="urn:microsoft.com/office/officeart/2005/8/layout/hierarchy1"/>
    <dgm:cxn modelId="{5F0E75B0-60C7-4725-B5B9-72CFDFF21CCF}" type="presParOf" srcId="{A4521834-337D-4453-8356-9EBCB6B88FE5}" destId="{4A5A1B4B-A6B1-422F-A0D8-FAD0D094873C}" srcOrd="0" destOrd="0" presId="urn:microsoft.com/office/officeart/2005/8/layout/hierarchy1"/>
    <dgm:cxn modelId="{493180E8-7262-486F-A196-8B926E180EF4}" type="presParOf" srcId="{4A5A1B4B-A6B1-422F-A0D8-FAD0D094873C}" destId="{E0722506-D141-4AAE-A7C0-D08B79138EF3}" srcOrd="0" destOrd="0" presId="urn:microsoft.com/office/officeart/2005/8/layout/hierarchy1"/>
    <dgm:cxn modelId="{51F2AA57-9CE8-48A7-B0E7-53ACB4D44375}" type="presParOf" srcId="{4A5A1B4B-A6B1-422F-A0D8-FAD0D094873C}" destId="{EA4DC521-D52E-469C-ABFF-90A59BD6C63E}" srcOrd="1" destOrd="0" presId="urn:microsoft.com/office/officeart/2005/8/layout/hierarchy1"/>
    <dgm:cxn modelId="{C1F9E4EC-32A2-4275-BBC8-0F9779FF3C01}" type="presParOf" srcId="{A4521834-337D-4453-8356-9EBCB6B88FE5}" destId="{212E5847-99AA-4D28-8075-293A2270E832}" srcOrd="1" destOrd="0" presId="urn:microsoft.com/office/officeart/2005/8/layout/hierarchy1"/>
    <dgm:cxn modelId="{AF530495-AA31-48CB-A8A6-1D5A9D59A803}" type="presParOf" srcId="{1DDE706C-C1B7-44ED-A781-7D18DA83C7D0}" destId="{4676EC02-21DE-46F2-ABEF-06A780A7D5DF}" srcOrd="4" destOrd="0" presId="urn:microsoft.com/office/officeart/2005/8/layout/hierarchy1"/>
    <dgm:cxn modelId="{48D878DE-AF90-4669-BEC2-110A73CB4793}" type="presParOf" srcId="{1DDE706C-C1B7-44ED-A781-7D18DA83C7D0}" destId="{6CAD72A0-071E-45A7-AA0E-37CD58995B07}" srcOrd="5" destOrd="0" presId="urn:microsoft.com/office/officeart/2005/8/layout/hierarchy1"/>
    <dgm:cxn modelId="{2B2F65DF-5BD5-4B81-A15A-9D585B290319}" type="presParOf" srcId="{6CAD72A0-071E-45A7-AA0E-37CD58995B07}" destId="{5AE6324D-B731-4C7F-BE58-A4CEA78AC9B5}" srcOrd="0" destOrd="0" presId="urn:microsoft.com/office/officeart/2005/8/layout/hierarchy1"/>
    <dgm:cxn modelId="{4803D048-FE98-4CC0-B885-3476E706F63E}" type="presParOf" srcId="{5AE6324D-B731-4C7F-BE58-A4CEA78AC9B5}" destId="{AEA72182-E9FA-4AE3-BB8F-BB2281319627}" srcOrd="0" destOrd="0" presId="urn:microsoft.com/office/officeart/2005/8/layout/hierarchy1"/>
    <dgm:cxn modelId="{CB92ECB2-053F-487E-A308-40CE761245FE}" type="presParOf" srcId="{5AE6324D-B731-4C7F-BE58-A4CEA78AC9B5}" destId="{B6546F12-9F5F-4441-A8C3-A672F808B2D4}" srcOrd="1" destOrd="0" presId="urn:microsoft.com/office/officeart/2005/8/layout/hierarchy1"/>
    <dgm:cxn modelId="{843D572E-82DF-4CDB-9522-1303CC3D9AB8}" type="presParOf" srcId="{6CAD72A0-071E-45A7-AA0E-37CD58995B07}" destId="{2B550DF3-E048-4B8A-BE2D-E677485ED6A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E9A9083-8C67-410C-8673-9A84A397239E}" type="doc">
      <dgm:prSet loTypeId="urn:microsoft.com/office/officeart/2005/8/layout/venn2" loCatId="relationship" qsTypeId="urn:microsoft.com/office/officeart/2005/8/quickstyle/simple3" qsCatId="simple" csTypeId="urn:microsoft.com/office/officeart/2005/8/colors/accent1_2" csCatId="accent1" phldr="1"/>
      <dgm:spPr/>
      <dgm:t>
        <a:bodyPr/>
        <a:lstStyle/>
        <a:p>
          <a:endParaRPr lang="uk-UA"/>
        </a:p>
      </dgm:t>
    </dgm:pt>
    <dgm:pt modelId="{E9785E26-9F40-4D4C-9327-1EB6D8D4B372}">
      <dgm:prSet phldrT="[Текст]" custT="1"/>
      <dgm:spPr/>
      <dgm:t>
        <a:bodyPr/>
        <a:lstStyle/>
        <a:p>
          <a:r>
            <a:rPr lang="uk-UA" sz="2400" b="1" dirty="0" smtClean="0"/>
            <a:t>Джерела господарського права</a:t>
          </a:r>
          <a:endParaRPr lang="uk-UA" sz="2400" b="1" dirty="0"/>
        </a:p>
      </dgm:t>
    </dgm:pt>
    <dgm:pt modelId="{A510C6FA-D81F-47B9-8DC0-CCFAC772FEAD}" type="parTrans" cxnId="{9670E188-E4FD-4BC0-ADAF-C0ACCB6ED68B}">
      <dgm:prSet/>
      <dgm:spPr/>
      <dgm:t>
        <a:bodyPr/>
        <a:lstStyle/>
        <a:p>
          <a:endParaRPr lang="uk-UA"/>
        </a:p>
      </dgm:t>
    </dgm:pt>
    <dgm:pt modelId="{9292B93E-0103-4290-88DD-0DFB50C6C656}" type="sibTrans" cxnId="{9670E188-E4FD-4BC0-ADAF-C0ACCB6ED68B}">
      <dgm:prSet/>
      <dgm:spPr/>
      <dgm:t>
        <a:bodyPr/>
        <a:lstStyle/>
        <a:p>
          <a:endParaRPr lang="uk-UA"/>
        </a:p>
      </dgm:t>
    </dgm:pt>
    <dgm:pt modelId="{F35DA49E-176E-43D4-A6E2-194B9567EB5A}">
      <dgm:prSet phldrT="[Текст]" custT="1"/>
      <dgm:spPr/>
      <dgm:t>
        <a:bodyPr/>
        <a:lstStyle/>
        <a:p>
          <a:r>
            <a:rPr lang="uk-UA" sz="2400" b="1" dirty="0" smtClean="0"/>
            <a:t>Господарське законодавство</a:t>
          </a:r>
          <a:endParaRPr lang="uk-UA" sz="2400" b="1" dirty="0"/>
        </a:p>
      </dgm:t>
    </dgm:pt>
    <dgm:pt modelId="{8ED2EFE3-8018-414E-BD63-9397CC5E133E}" type="parTrans" cxnId="{E8A6E205-AC45-44DC-9A63-9C8C06477CF3}">
      <dgm:prSet/>
      <dgm:spPr/>
      <dgm:t>
        <a:bodyPr/>
        <a:lstStyle/>
        <a:p>
          <a:endParaRPr lang="uk-UA"/>
        </a:p>
      </dgm:t>
    </dgm:pt>
    <dgm:pt modelId="{D62FFFB7-8A83-47BA-A3D0-C22EC1E2380C}" type="sibTrans" cxnId="{E8A6E205-AC45-44DC-9A63-9C8C06477CF3}">
      <dgm:prSet/>
      <dgm:spPr/>
      <dgm:t>
        <a:bodyPr/>
        <a:lstStyle/>
        <a:p>
          <a:endParaRPr lang="uk-UA"/>
        </a:p>
      </dgm:t>
    </dgm:pt>
    <dgm:pt modelId="{1E1EE081-47AD-4ECA-9EE2-07F32AE16F47}" type="pres">
      <dgm:prSet presAssocID="{4E9A9083-8C67-410C-8673-9A84A397239E}" presName="Name0" presStyleCnt="0">
        <dgm:presLayoutVars>
          <dgm:chMax val="7"/>
          <dgm:resizeHandles val="exact"/>
        </dgm:presLayoutVars>
      </dgm:prSet>
      <dgm:spPr/>
      <dgm:t>
        <a:bodyPr/>
        <a:lstStyle/>
        <a:p>
          <a:endParaRPr lang="uk-UA"/>
        </a:p>
      </dgm:t>
    </dgm:pt>
    <dgm:pt modelId="{C71EF2A4-0BF6-4D1E-AE96-7BAFEB32B07E}" type="pres">
      <dgm:prSet presAssocID="{4E9A9083-8C67-410C-8673-9A84A397239E}" presName="comp1" presStyleCnt="0"/>
      <dgm:spPr/>
    </dgm:pt>
    <dgm:pt modelId="{332C1766-B773-4B72-9063-033E5C15DD9F}" type="pres">
      <dgm:prSet presAssocID="{4E9A9083-8C67-410C-8673-9A84A397239E}" presName="circle1" presStyleLbl="node1" presStyleIdx="0" presStyleCnt="2"/>
      <dgm:spPr/>
      <dgm:t>
        <a:bodyPr/>
        <a:lstStyle/>
        <a:p>
          <a:endParaRPr lang="uk-UA"/>
        </a:p>
      </dgm:t>
    </dgm:pt>
    <dgm:pt modelId="{19633FCE-BDCD-488C-B87F-039082CB1180}" type="pres">
      <dgm:prSet presAssocID="{4E9A9083-8C67-410C-8673-9A84A397239E}" presName="c1text" presStyleLbl="node1" presStyleIdx="0" presStyleCnt="2">
        <dgm:presLayoutVars>
          <dgm:bulletEnabled val="1"/>
        </dgm:presLayoutVars>
      </dgm:prSet>
      <dgm:spPr/>
      <dgm:t>
        <a:bodyPr/>
        <a:lstStyle/>
        <a:p>
          <a:endParaRPr lang="uk-UA"/>
        </a:p>
      </dgm:t>
    </dgm:pt>
    <dgm:pt modelId="{B42F9B98-4D3C-42B0-8455-A64404211BF1}" type="pres">
      <dgm:prSet presAssocID="{4E9A9083-8C67-410C-8673-9A84A397239E}" presName="comp2" presStyleCnt="0"/>
      <dgm:spPr/>
    </dgm:pt>
    <dgm:pt modelId="{2951BD08-F189-484F-B4F6-E4E10DBDE9C2}" type="pres">
      <dgm:prSet presAssocID="{4E9A9083-8C67-410C-8673-9A84A397239E}" presName="circle2" presStyleLbl="node1" presStyleIdx="1" presStyleCnt="2" custScaleX="80914" custScaleY="74609" custLinFactNeighborX="804" custLinFactNeighborY="5"/>
      <dgm:spPr/>
      <dgm:t>
        <a:bodyPr/>
        <a:lstStyle/>
        <a:p>
          <a:endParaRPr lang="uk-UA"/>
        </a:p>
      </dgm:t>
    </dgm:pt>
    <dgm:pt modelId="{1D4AA568-AC9D-4CF5-B6DA-77275B299F36}" type="pres">
      <dgm:prSet presAssocID="{4E9A9083-8C67-410C-8673-9A84A397239E}" presName="c2text" presStyleLbl="node1" presStyleIdx="1" presStyleCnt="2">
        <dgm:presLayoutVars>
          <dgm:bulletEnabled val="1"/>
        </dgm:presLayoutVars>
      </dgm:prSet>
      <dgm:spPr/>
      <dgm:t>
        <a:bodyPr/>
        <a:lstStyle/>
        <a:p>
          <a:endParaRPr lang="uk-UA"/>
        </a:p>
      </dgm:t>
    </dgm:pt>
  </dgm:ptLst>
  <dgm:cxnLst>
    <dgm:cxn modelId="{E80AAAC2-FE75-4413-90A9-C8C93AF66988}" type="presOf" srcId="{E9785E26-9F40-4D4C-9327-1EB6D8D4B372}" destId="{19633FCE-BDCD-488C-B87F-039082CB1180}" srcOrd="1" destOrd="0" presId="urn:microsoft.com/office/officeart/2005/8/layout/venn2"/>
    <dgm:cxn modelId="{09D5F5F8-2E22-471E-B646-A15E168DF48D}" type="presOf" srcId="{F35DA49E-176E-43D4-A6E2-194B9567EB5A}" destId="{1D4AA568-AC9D-4CF5-B6DA-77275B299F36}" srcOrd="1" destOrd="0" presId="urn:microsoft.com/office/officeart/2005/8/layout/venn2"/>
    <dgm:cxn modelId="{7D7CDAFF-C3D9-4FB8-BA43-7FD0DB86C77B}" type="presOf" srcId="{E9785E26-9F40-4D4C-9327-1EB6D8D4B372}" destId="{332C1766-B773-4B72-9063-033E5C15DD9F}" srcOrd="0" destOrd="0" presId="urn:microsoft.com/office/officeart/2005/8/layout/venn2"/>
    <dgm:cxn modelId="{E8A6E205-AC45-44DC-9A63-9C8C06477CF3}" srcId="{4E9A9083-8C67-410C-8673-9A84A397239E}" destId="{F35DA49E-176E-43D4-A6E2-194B9567EB5A}" srcOrd="1" destOrd="0" parTransId="{8ED2EFE3-8018-414E-BD63-9397CC5E133E}" sibTransId="{D62FFFB7-8A83-47BA-A3D0-C22EC1E2380C}"/>
    <dgm:cxn modelId="{5037DBA0-32C4-4FB6-A3F0-FE2DE8E69404}" type="presOf" srcId="{4E9A9083-8C67-410C-8673-9A84A397239E}" destId="{1E1EE081-47AD-4ECA-9EE2-07F32AE16F47}" srcOrd="0" destOrd="0" presId="urn:microsoft.com/office/officeart/2005/8/layout/venn2"/>
    <dgm:cxn modelId="{98662166-9AE0-4B13-AC06-F8335DD078FF}" type="presOf" srcId="{F35DA49E-176E-43D4-A6E2-194B9567EB5A}" destId="{2951BD08-F189-484F-B4F6-E4E10DBDE9C2}" srcOrd="0" destOrd="0" presId="urn:microsoft.com/office/officeart/2005/8/layout/venn2"/>
    <dgm:cxn modelId="{9670E188-E4FD-4BC0-ADAF-C0ACCB6ED68B}" srcId="{4E9A9083-8C67-410C-8673-9A84A397239E}" destId="{E9785E26-9F40-4D4C-9327-1EB6D8D4B372}" srcOrd="0" destOrd="0" parTransId="{A510C6FA-D81F-47B9-8DC0-CCFAC772FEAD}" sibTransId="{9292B93E-0103-4290-88DD-0DFB50C6C656}"/>
    <dgm:cxn modelId="{4EC550E6-5FCB-41E3-AF01-6638AF728B62}" type="presParOf" srcId="{1E1EE081-47AD-4ECA-9EE2-07F32AE16F47}" destId="{C71EF2A4-0BF6-4D1E-AE96-7BAFEB32B07E}" srcOrd="0" destOrd="0" presId="urn:microsoft.com/office/officeart/2005/8/layout/venn2"/>
    <dgm:cxn modelId="{791AEA14-B6A4-432C-AA30-B42449408AD8}" type="presParOf" srcId="{C71EF2A4-0BF6-4D1E-AE96-7BAFEB32B07E}" destId="{332C1766-B773-4B72-9063-033E5C15DD9F}" srcOrd="0" destOrd="0" presId="urn:microsoft.com/office/officeart/2005/8/layout/venn2"/>
    <dgm:cxn modelId="{24DDF2B5-B80B-4869-85E7-0FF3B54048DF}" type="presParOf" srcId="{C71EF2A4-0BF6-4D1E-AE96-7BAFEB32B07E}" destId="{19633FCE-BDCD-488C-B87F-039082CB1180}" srcOrd="1" destOrd="0" presId="urn:microsoft.com/office/officeart/2005/8/layout/venn2"/>
    <dgm:cxn modelId="{FAAE22EA-095C-4410-BE84-51A02FB3D56B}" type="presParOf" srcId="{1E1EE081-47AD-4ECA-9EE2-07F32AE16F47}" destId="{B42F9B98-4D3C-42B0-8455-A64404211BF1}" srcOrd="1" destOrd="0" presId="urn:microsoft.com/office/officeart/2005/8/layout/venn2"/>
    <dgm:cxn modelId="{C66FE029-6404-4383-A1CF-16AB03C443DF}" type="presParOf" srcId="{B42F9B98-4D3C-42B0-8455-A64404211BF1}" destId="{2951BD08-F189-484F-B4F6-E4E10DBDE9C2}" srcOrd="0" destOrd="0" presId="urn:microsoft.com/office/officeart/2005/8/layout/venn2"/>
    <dgm:cxn modelId="{AF6F2254-41C3-453A-A9F8-4089E32D54DA}" type="presParOf" srcId="{B42F9B98-4D3C-42B0-8455-A64404211BF1}" destId="{1D4AA568-AC9D-4CF5-B6DA-77275B299F36}"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6411AD4-902E-43B2-8677-F5988B4AAD22}" type="doc">
      <dgm:prSet loTypeId="urn:microsoft.com/office/officeart/2005/8/layout/process2" loCatId="process" qsTypeId="urn:microsoft.com/office/officeart/2005/8/quickstyle/simple3" qsCatId="simple" csTypeId="urn:microsoft.com/office/officeart/2005/8/colors/accent1_2" csCatId="accent1" phldr="1"/>
      <dgm:spPr/>
    </dgm:pt>
    <dgm:pt modelId="{DB04C073-3AC6-46FE-BF25-AF1B4C662E58}">
      <dgm:prSet phldrT="[Текст]"/>
      <dgm:spPr/>
      <dgm:t>
        <a:bodyPr/>
        <a:lstStyle/>
        <a:p>
          <a:r>
            <a:rPr lang="uk-UA" b="1" dirty="0" smtClean="0"/>
            <a:t>Міжнародні договори</a:t>
          </a:r>
          <a:endParaRPr lang="uk-UA" b="1" dirty="0"/>
        </a:p>
      </dgm:t>
    </dgm:pt>
    <dgm:pt modelId="{4131FD5E-358B-4C4A-9287-B91701443E8D}" type="parTrans" cxnId="{C24060C8-CD5A-44B5-A202-0EAD5336ED60}">
      <dgm:prSet/>
      <dgm:spPr/>
      <dgm:t>
        <a:bodyPr/>
        <a:lstStyle/>
        <a:p>
          <a:endParaRPr lang="uk-UA"/>
        </a:p>
      </dgm:t>
    </dgm:pt>
    <dgm:pt modelId="{04496E0E-9178-4F83-94EE-8E098939020B}" type="sibTrans" cxnId="{C24060C8-CD5A-44B5-A202-0EAD5336ED60}">
      <dgm:prSet/>
      <dgm:spPr/>
      <dgm:t>
        <a:bodyPr/>
        <a:lstStyle/>
        <a:p>
          <a:endParaRPr lang="uk-UA"/>
        </a:p>
      </dgm:t>
    </dgm:pt>
    <dgm:pt modelId="{328FAE88-2654-4FA2-B372-2C9C057185E5}">
      <dgm:prSet phldrT="[Текст]"/>
      <dgm:spPr/>
      <dgm:t>
        <a:bodyPr/>
        <a:lstStyle/>
        <a:p>
          <a:r>
            <a:rPr lang="uk-UA" b="1" dirty="0" smtClean="0"/>
            <a:t>Конституція України</a:t>
          </a:r>
          <a:endParaRPr lang="uk-UA" b="1" dirty="0"/>
        </a:p>
      </dgm:t>
    </dgm:pt>
    <dgm:pt modelId="{23F51080-4463-46D8-B3C9-F4E703227F74}" type="parTrans" cxnId="{86B87CEE-4C13-458E-B7BF-C64DF712CCB6}">
      <dgm:prSet/>
      <dgm:spPr/>
      <dgm:t>
        <a:bodyPr/>
        <a:lstStyle/>
        <a:p>
          <a:endParaRPr lang="uk-UA"/>
        </a:p>
      </dgm:t>
    </dgm:pt>
    <dgm:pt modelId="{0F1BBFF9-DD76-40B3-9B32-30AA91F7FFF3}" type="sibTrans" cxnId="{86B87CEE-4C13-458E-B7BF-C64DF712CCB6}">
      <dgm:prSet/>
      <dgm:spPr/>
      <dgm:t>
        <a:bodyPr/>
        <a:lstStyle/>
        <a:p>
          <a:endParaRPr lang="uk-UA"/>
        </a:p>
      </dgm:t>
    </dgm:pt>
    <dgm:pt modelId="{B3CD7DEA-67C4-46C8-A41D-650604D49CBE}">
      <dgm:prSet phldrT="[Текст]"/>
      <dgm:spPr/>
      <dgm:t>
        <a:bodyPr/>
        <a:lstStyle/>
        <a:p>
          <a:r>
            <a:rPr lang="uk-UA" b="1" dirty="0" smtClean="0"/>
            <a:t>Закони та кодекси України</a:t>
          </a:r>
          <a:endParaRPr lang="uk-UA" b="1" dirty="0"/>
        </a:p>
      </dgm:t>
    </dgm:pt>
    <dgm:pt modelId="{9E2F2A84-5CE9-44D0-BCAC-4A7EBFBE57C4}" type="parTrans" cxnId="{B7532A98-15C4-461F-8AEC-D732DA910BAC}">
      <dgm:prSet/>
      <dgm:spPr/>
      <dgm:t>
        <a:bodyPr/>
        <a:lstStyle/>
        <a:p>
          <a:endParaRPr lang="uk-UA"/>
        </a:p>
      </dgm:t>
    </dgm:pt>
    <dgm:pt modelId="{8A93B33D-71B5-4548-A5D7-FCD64A7DB0FE}" type="sibTrans" cxnId="{B7532A98-15C4-461F-8AEC-D732DA910BAC}">
      <dgm:prSet/>
      <dgm:spPr/>
      <dgm:t>
        <a:bodyPr/>
        <a:lstStyle/>
        <a:p>
          <a:endParaRPr lang="uk-UA"/>
        </a:p>
      </dgm:t>
    </dgm:pt>
    <dgm:pt modelId="{E412713E-9918-45B5-B961-E7572F4ADFB7}">
      <dgm:prSet phldrT="[Текст]"/>
      <dgm:spPr/>
      <dgm:t>
        <a:bodyPr/>
        <a:lstStyle/>
        <a:p>
          <a:r>
            <a:rPr lang="uk-UA" b="1" dirty="0" smtClean="0"/>
            <a:t>Підзаконні нормативно-правові акти</a:t>
          </a:r>
          <a:endParaRPr lang="uk-UA" b="1" dirty="0"/>
        </a:p>
      </dgm:t>
    </dgm:pt>
    <dgm:pt modelId="{09330AF1-ED8B-4609-ACEB-CA41F34DA361}" type="parTrans" cxnId="{0A8ED4A8-D699-455B-82B3-D391FA98E1F0}">
      <dgm:prSet/>
      <dgm:spPr/>
      <dgm:t>
        <a:bodyPr/>
        <a:lstStyle/>
        <a:p>
          <a:endParaRPr lang="uk-UA"/>
        </a:p>
      </dgm:t>
    </dgm:pt>
    <dgm:pt modelId="{03D24419-F9FA-4782-BD68-B1A74CF70028}" type="sibTrans" cxnId="{0A8ED4A8-D699-455B-82B3-D391FA98E1F0}">
      <dgm:prSet/>
      <dgm:spPr/>
      <dgm:t>
        <a:bodyPr/>
        <a:lstStyle/>
        <a:p>
          <a:endParaRPr lang="uk-UA"/>
        </a:p>
      </dgm:t>
    </dgm:pt>
    <dgm:pt modelId="{1278F269-5901-4CDF-AA5F-9F01A03503DA}" type="pres">
      <dgm:prSet presAssocID="{86411AD4-902E-43B2-8677-F5988B4AAD22}" presName="linearFlow" presStyleCnt="0">
        <dgm:presLayoutVars>
          <dgm:resizeHandles val="exact"/>
        </dgm:presLayoutVars>
      </dgm:prSet>
      <dgm:spPr/>
    </dgm:pt>
    <dgm:pt modelId="{9C65B8DF-3B1A-4112-B2F6-5F6806ED6DC5}" type="pres">
      <dgm:prSet presAssocID="{DB04C073-3AC6-46FE-BF25-AF1B4C662E58}" presName="node" presStyleLbl="node1" presStyleIdx="0" presStyleCnt="4" custScaleX="167456">
        <dgm:presLayoutVars>
          <dgm:bulletEnabled val="1"/>
        </dgm:presLayoutVars>
      </dgm:prSet>
      <dgm:spPr/>
      <dgm:t>
        <a:bodyPr/>
        <a:lstStyle/>
        <a:p>
          <a:endParaRPr lang="uk-UA"/>
        </a:p>
      </dgm:t>
    </dgm:pt>
    <dgm:pt modelId="{00E4BBF8-C445-4F03-B20C-C7F63BD782FB}" type="pres">
      <dgm:prSet presAssocID="{04496E0E-9178-4F83-94EE-8E098939020B}" presName="sibTrans" presStyleLbl="sibTrans2D1" presStyleIdx="0" presStyleCnt="3"/>
      <dgm:spPr/>
      <dgm:t>
        <a:bodyPr/>
        <a:lstStyle/>
        <a:p>
          <a:endParaRPr lang="uk-UA"/>
        </a:p>
      </dgm:t>
    </dgm:pt>
    <dgm:pt modelId="{035835C7-6C7C-45F8-B5C5-83228FCB00A0}" type="pres">
      <dgm:prSet presAssocID="{04496E0E-9178-4F83-94EE-8E098939020B}" presName="connectorText" presStyleLbl="sibTrans2D1" presStyleIdx="0" presStyleCnt="3"/>
      <dgm:spPr/>
      <dgm:t>
        <a:bodyPr/>
        <a:lstStyle/>
        <a:p>
          <a:endParaRPr lang="uk-UA"/>
        </a:p>
      </dgm:t>
    </dgm:pt>
    <dgm:pt modelId="{D0B3BE6E-6F29-401D-B4BD-60B95D515E82}" type="pres">
      <dgm:prSet presAssocID="{328FAE88-2654-4FA2-B372-2C9C057185E5}" presName="node" presStyleLbl="node1" presStyleIdx="1" presStyleCnt="4" custScaleX="167456">
        <dgm:presLayoutVars>
          <dgm:bulletEnabled val="1"/>
        </dgm:presLayoutVars>
      </dgm:prSet>
      <dgm:spPr/>
      <dgm:t>
        <a:bodyPr/>
        <a:lstStyle/>
        <a:p>
          <a:endParaRPr lang="uk-UA"/>
        </a:p>
      </dgm:t>
    </dgm:pt>
    <dgm:pt modelId="{6F99FA9F-7ACC-4FCA-BEF2-126B738CAD00}" type="pres">
      <dgm:prSet presAssocID="{0F1BBFF9-DD76-40B3-9B32-30AA91F7FFF3}" presName="sibTrans" presStyleLbl="sibTrans2D1" presStyleIdx="1" presStyleCnt="3"/>
      <dgm:spPr/>
      <dgm:t>
        <a:bodyPr/>
        <a:lstStyle/>
        <a:p>
          <a:endParaRPr lang="uk-UA"/>
        </a:p>
      </dgm:t>
    </dgm:pt>
    <dgm:pt modelId="{577FCD43-9FFF-408B-AA53-5C89DF2F58B1}" type="pres">
      <dgm:prSet presAssocID="{0F1BBFF9-DD76-40B3-9B32-30AA91F7FFF3}" presName="connectorText" presStyleLbl="sibTrans2D1" presStyleIdx="1" presStyleCnt="3"/>
      <dgm:spPr/>
      <dgm:t>
        <a:bodyPr/>
        <a:lstStyle/>
        <a:p>
          <a:endParaRPr lang="uk-UA"/>
        </a:p>
      </dgm:t>
    </dgm:pt>
    <dgm:pt modelId="{C4B5B89D-56DD-48CB-B633-5F9542CF18BE}" type="pres">
      <dgm:prSet presAssocID="{B3CD7DEA-67C4-46C8-A41D-650604D49CBE}" presName="node" presStyleLbl="node1" presStyleIdx="2" presStyleCnt="4" custScaleX="167456">
        <dgm:presLayoutVars>
          <dgm:bulletEnabled val="1"/>
        </dgm:presLayoutVars>
      </dgm:prSet>
      <dgm:spPr/>
      <dgm:t>
        <a:bodyPr/>
        <a:lstStyle/>
        <a:p>
          <a:endParaRPr lang="uk-UA"/>
        </a:p>
      </dgm:t>
    </dgm:pt>
    <dgm:pt modelId="{4B079D1D-5401-4917-9491-B82A24CAB70D}" type="pres">
      <dgm:prSet presAssocID="{8A93B33D-71B5-4548-A5D7-FCD64A7DB0FE}" presName="sibTrans" presStyleLbl="sibTrans2D1" presStyleIdx="2" presStyleCnt="3"/>
      <dgm:spPr/>
      <dgm:t>
        <a:bodyPr/>
        <a:lstStyle/>
        <a:p>
          <a:endParaRPr lang="uk-UA"/>
        </a:p>
      </dgm:t>
    </dgm:pt>
    <dgm:pt modelId="{5C55DBF8-7BFF-49C7-806E-ED3761689360}" type="pres">
      <dgm:prSet presAssocID="{8A93B33D-71B5-4548-A5D7-FCD64A7DB0FE}" presName="connectorText" presStyleLbl="sibTrans2D1" presStyleIdx="2" presStyleCnt="3"/>
      <dgm:spPr/>
      <dgm:t>
        <a:bodyPr/>
        <a:lstStyle/>
        <a:p>
          <a:endParaRPr lang="uk-UA"/>
        </a:p>
      </dgm:t>
    </dgm:pt>
    <dgm:pt modelId="{B8A3C73E-21FD-4BA0-8065-4389C56FB69C}" type="pres">
      <dgm:prSet presAssocID="{E412713E-9918-45B5-B961-E7572F4ADFB7}" presName="node" presStyleLbl="node1" presStyleIdx="3" presStyleCnt="4" custScaleX="167456">
        <dgm:presLayoutVars>
          <dgm:bulletEnabled val="1"/>
        </dgm:presLayoutVars>
      </dgm:prSet>
      <dgm:spPr/>
      <dgm:t>
        <a:bodyPr/>
        <a:lstStyle/>
        <a:p>
          <a:endParaRPr lang="uk-UA"/>
        </a:p>
      </dgm:t>
    </dgm:pt>
  </dgm:ptLst>
  <dgm:cxnLst>
    <dgm:cxn modelId="{C24060C8-CD5A-44B5-A202-0EAD5336ED60}" srcId="{86411AD4-902E-43B2-8677-F5988B4AAD22}" destId="{DB04C073-3AC6-46FE-BF25-AF1B4C662E58}" srcOrd="0" destOrd="0" parTransId="{4131FD5E-358B-4C4A-9287-B91701443E8D}" sibTransId="{04496E0E-9178-4F83-94EE-8E098939020B}"/>
    <dgm:cxn modelId="{5784EA7C-7F8E-441F-8978-33DDFC5F9C48}" type="presOf" srcId="{04496E0E-9178-4F83-94EE-8E098939020B}" destId="{035835C7-6C7C-45F8-B5C5-83228FCB00A0}" srcOrd="1" destOrd="0" presId="urn:microsoft.com/office/officeart/2005/8/layout/process2"/>
    <dgm:cxn modelId="{B7532A98-15C4-461F-8AEC-D732DA910BAC}" srcId="{86411AD4-902E-43B2-8677-F5988B4AAD22}" destId="{B3CD7DEA-67C4-46C8-A41D-650604D49CBE}" srcOrd="2" destOrd="0" parTransId="{9E2F2A84-5CE9-44D0-BCAC-4A7EBFBE57C4}" sibTransId="{8A93B33D-71B5-4548-A5D7-FCD64A7DB0FE}"/>
    <dgm:cxn modelId="{ECF31AD2-FA43-4596-A3E1-A461E00775C8}" type="presOf" srcId="{E412713E-9918-45B5-B961-E7572F4ADFB7}" destId="{B8A3C73E-21FD-4BA0-8065-4389C56FB69C}" srcOrd="0" destOrd="0" presId="urn:microsoft.com/office/officeart/2005/8/layout/process2"/>
    <dgm:cxn modelId="{0A8ED4A8-D699-455B-82B3-D391FA98E1F0}" srcId="{86411AD4-902E-43B2-8677-F5988B4AAD22}" destId="{E412713E-9918-45B5-B961-E7572F4ADFB7}" srcOrd="3" destOrd="0" parTransId="{09330AF1-ED8B-4609-ACEB-CA41F34DA361}" sibTransId="{03D24419-F9FA-4782-BD68-B1A74CF70028}"/>
    <dgm:cxn modelId="{7456DB5D-3E86-4BAE-93AD-7C015B22C158}" type="presOf" srcId="{8A93B33D-71B5-4548-A5D7-FCD64A7DB0FE}" destId="{4B079D1D-5401-4917-9491-B82A24CAB70D}" srcOrd="0" destOrd="0" presId="urn:microsoft.com/office/officeart/2005/8/layout/process2"/>
    <dgm:cxn modelId="{BBF8A7B2-C2DD-4C80-86BA-6269BDF1F35F}" type="presOf" srcId="{328FAE88-2654-4FA2-B372-2C9C057185E5}" destId="{D0B3BE6E-6F29-401D-B4BD-60B95D515E82}" srcOrd="0" destOrd="0" presId="urn:microsoft.com/office/officeart/2005/8/layout/process2"/>
    <dgm:cxn modelId="{513C6071-27B2-4ABE-BA5A-1F699836C693}" type="presOf" srcId="{0F1BBFF9-DD76-40B3-9B32-30AA91F7FFF3}" destId="{577FCD43-9FFF-408B-AA53-5C89DF2F58B1}" srcOrd="1" destOrd="0" presId="urn:microsoft.com/office/officeart/2005/8/layout/process2"/>
    <dgm:cxn modelId="{DAEBEA0B-E124-402C-AA38-D0F0AD09DF6C}" type="presOf" srcId="{0F1BBFF9-DD76-40B3-9B32-30AA91F7FFF3}" destId="{6F99FA9F-7ACC-4FCA-BEF2-126B738CAD00}" srcOrd="0" destOrd="0" presId="urn:microsoft.com/office/officeart/2005/8/layout/process2"/>
    <dgm:cxn modelId="{196F9254-C92A-4315-B14E-62574C2CC6B9}" type="presOf" srcId="{DB04C073-3AC6-46FE-BF25-AF1B4C662E58}" destId="{9C65B8DF-3B1A-4112-B2F6-5F6806ED6DC5}" srcOrd="0" destOrd="0" presId="urn:microsoft.com/office/officeart/2005/8/layout/process2"/>
    <dgm:cxn modelId="{73BE7EC0-C8A0-4F18-9238-849B1BA418DF}" type="presOf" srcId="{B3CD7DEA-67C4-46C8-A41D-650604D49CBE}" destId="{C4B5B89D-56DD-48CB-B633-5F9542CF18BE}" srcOrd="0" destOrd="0" presId="urn:microsoft.com/office/officeart/2005/8/layout/process2"/>
    <dgm:cxn modelId="{D8C4187F-0864-4E3D-AA99-C35035CE9ADF}" type="presOf" srcId="{86411AD4-902E-43B2-8677-F5988B4AAD22}" destId="{1278F269-5901-4CDF-AA5F-9F01A03503DA}" srcOrd="0" destOrd="0" presId="urn:microsoft.com/office/officeart/2005/8/layout/process2"/>
    <dgm:cxn modelId="{D4C4C73C-FFC8-4A53-8265-44471AA2E12C}" type="presOf" srcId="{04496E0E-9178-4F83-94EE-8E098939020B}" destId="{00E4BBF8-C445-4F03-B20C-C7F63BD782FB}" srcOrd="0" destOrd="0" presId="urn:microsoft.com/office/officeart/2005/8/layout/process2"/>
    <dgm:cxn modelId="{86B87CEE-4C13-458E-B7BF-C64DF712CCB6}" srcId="{86411AD4-902E-43B2-8677-F5988B4AAD22}" destId="{328FAE88-2654-4FA2-B372-2C9C057185E5}" srcOrd="1" destOrd="0" parTransId="{23F51080-4463-46D8-B3C9-F4E703227F74}" sibTransId="{0F1BBFF9-DD76-40B3-9B32-30AA91F7FFF3}"/>
    <dgm:cxn modelId="{BD55797A-BE57-457E-9008-9034B1135AF1}" type="presOf" srcId="{8A93B33D-71B5-4548-A5D7-FCD64A7DB0FE}" destId="{5C55DBF8-7BFF-49C7-806E-ED3761689360}" srcOrd="1" destOrd="0" presId="urn:microsoft.com/office/officeart/2005/8/layout/process2"/>
    <dgm:cxn modelId="{9BC85280-88C1-4B4D-A469-E12508B8FE34}" type="presParOf" srcId="{1278F269-5901-4CDF-AA5F-9F01A03503DA}" destId="{9C65B8DF-3B1A-4112-B2F6-5F6806ED6DC5}" srcOrd="0" destOrd="0" presId="urn:microsoft.com/office/officeart/2005/8/layout/process2"/>
    <dgm:cxn modelId="{6746AE37-6337-4D86-8EAF-4B5871A436EC}" type="presParOf" srcId="{1278F269-5901-4CDF-AA5F-9F01A03503DA}" destId="{00E4BBF8-C445-4F03-B20C-C7F63BD782FB}" srcOrd="1" destOrd="0" presId="urn:microsoft.com/office/officeart/2005/8/layout/process2"/>
    <dgm:cxn modelId="{7740DACA-1CD9-4F29-BE1A-892A18134B5A}" type="presParOf" srcId="{00E4BBF8-C445-4F03-B20C-C7F63BD782FB}" destId="{035835C7-6C7C-45F8-B5C5-83228FCB00A0}" srcOrd="0" destOrd="0" presId="urn:microsoft.com/office/officeart/2005/8/layout/process2"/>
    <dgm:cxn modelId="{C02B5C9B-9DC3-4AC1-94DF-8E0BEEF10C80}" type="presParOf" srcId="{1278F269-5901-4CDF-AA5F-9F01A03503DA}" destId="{D0B3BE6E-6F29-401D-B4BD-60B95D515E82}" srcOrd="2" destOrd="0" presId="urn:microsoft.com/office/officeart/2005/8/layout/process2"/>
    <dgm:cxn modelId="{2A85058F-AF9C-4B76-B047-6ADB4DA5F6C5}" type="presParOf" srcId="{1278F269-5901-4CDF-AA5F-9F01A03503DA}" destId="{6F99FA9F-7ACC-4FCA-BEF2-126B738CAD00}" srcOrd="3" destOrd="0" presId="urn:microsoft.com/office/officeart/2005/8/layout/process2"/>
    <dgm:cxn modelId="{088733C7-E9F7-4830-92BA-51EABE4F8EDD}" type="presParOf" srcId="{6F99FA9F-7ACC-4FCA-BEF2-126B738CAD00}" destId="{577FCD43-9FFF-408B-AA53-5C89DF2F58B1}" srcOrd="0" destOrd="0" presId="urn:microsoft.com/office/officeart/2005/8/layout/process2"/>
    <dgm:cxn modelId="{13BF2679-A147-44E7-9FF9-FA62A445349F}" type="presParOf" srcId="{1278F269-5901-4CDF-AA5F-9F01A03503DA}" destId="{C4B5B89D-56DD-48CB-B633-5F9542CF18BE}" srcOrd="4" destOrd="0" presId="urn:microsoft.com/office/officeart/2005/8/layout/process2"/>
    <dgm:cxn modelId="{4AB6F6A3-6A69-44CD-B66F-47595C1F4E20}" type="presParOf" srcId="{1278F269-5901-4CDF-AA5F-9F01A03503DA}" destId="{4B079D1D-5401-4917-9491-B82A24CAB70D}" srcOrd="5" destOrd="0" presId="urn:microsoft.com/office/officeart/2005/8/layout/process2"/>
    <dgm:cxn modelId="{4CD892B6-65DC-491A-862B-B613E66FA729}" type="presParOf" srcId="{4B079D1D-5401-4917-9491-B82A24CAB70D}" destId="{5C55DBF8-7BFF-49C7-806E-ED3761689360}" srcOrd="0" destOrd="0" presId="urn:microsoft.com/office/officeart/2005/8/layout/process2"/>
    <dgm:cxn modelId="{B6272B8B-D50A-4A24-A27C-E658BD855D17}" type="presParOf" srcId="{1278F269-5901-4CDF-AA5F-9F01A03503DA}" destId="{B8A3C73E-21FD-4BA0-8065-4389C56FB69C}"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E96B466-C370-4EBF-929E-4AB11EBADECB}"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uk-UA"/>
        </a:p>
      </dgm:t>
    </dgm:pt>
    <dgm:pt modelId="{5ABDD833-B0AC-4304-92FA-423F24EF85B6}">
      <dgm:prSet phldrT="[Текст]"/>
      <dgm:spPr/>
      <dgm:t>
        <a:bodyPr/>
        <a:lstStyle/>
        <a:p>
          <a:r>
            <a:rPr lang="uk-UA" b="1" dirty="0" smtClean="0"/>
            <a:t>Основні форми державного рулювання господарської діяльності</a:t>
          </a:r>
          <a:endParaRPr lang="uk-UA" b="1" dirty="0"/>
        </a:p>
      </dgm:t>
    </dgm:pt>
    <dgm:pt modelId="{C8503403-49CD-4E5A-A320-1621D2BF1BE3}" type="parTrans" cxnId="{D9F622EB-D54A-4AD6-8630-B821A2801FA9}">
      <dgm:prSet/>
      <dgm:spPr/>
      <dgm:t>
        <a:bodyPr/>
        <a:lstStyle/>
        <a:p>
          <a:endParaRPr lang="uk-UA"/>
        </a:p>
      </dgm:t>
    </dgm:pt>
    <dgm:pt modelId="{0031CFF4-11EE-4CB0-8FEA-74F522C6CA0D}" type="sibTrans" cxnId="{D9F622EB-D54A-4AD6-8630-B821A2801FA9}">
      <dgm:prSet/>
      <dgm:spPr/>
      <dgm:t>
        <a:bodyPr/>
        <a:lstStyle/>
        <a:p>
          <a:endParaRPr lang="uk-UA"/>
        </a:p>
      </dgm:t>
    </dgm:pt>
    <dgm:pt modelId="{E7177152-7ABB-42C8-BB5F-DB2B0001617E}">
      <dgm:prSet phldrT="[Текст]"/>
      <dgm:spPr/>
      <dgm:t>
        <a:bodyPr/>
        <a:lstStyle/>
        <a:p>
          <a:r>
            <a:rPr lang="uk-UA" b="1" dirty="0" smtClean="0"/>
            <a:t>державна регуляторна політика</a:t>
          </a:r>
          <a:endParaRPr lang="uk-UA" b="1" dirty="0"/>
        </a:p>
      </dgm:t>
    </dgm:pt>
    <dgm:pt modelId="{60A841CB-D706-4790-8583-1B6762180B78}" type="parTrans" cxnId="{59366808-0BAE-4CA6-AD43-ADA0CC639B21}">
      <dgm:prSet/>
      <dgm:spPr/>
      <dgm:t>
        <a:bodyPr/>
        <a:lstStyle/>
        <a:p>
          <a:endParaRPr lang="uk-UA"/>
        </a:p>
      </dgm:t>
    </dgm:pt>
    <dgm:pt modelId="{EBEA23D6-2AE0-40DD-9D6E-4087EBD616E5}" type="sibTrans" cxnId="{59366808-0BAE-4CA6-AD43-ADA0CC639B21}">
      <dgm:prSet/>
      <dgm:spPr/>
      <dgm:t>
        <a:bodyPr/>
        <a:lstStyle/>
        <a:p>
          <a:endParaRPr lang="uk-UA"/>
        </a:p>
      </dgm:t>
    </dgm:pt>
    <dgm:pt modelId="{65FDCB94-B6FE-4316-B1BD-9B7365A08720}">
      <dgm:prSet phldrT="[Текст]"/>
      <dgm:spPr/>
      <dgm:t>
        <a:bodyPr/>
        <a:lstStyle/>
        <a:p>
          <a:r>
            <a:rPr lang="uk-UA" b="1" dirty="0" smtClean="0"/>
            <a:t>державна допомога суб’єктам господарювання</a:t>
          </a:r>
          <a:endParaRPr lang="uk-UA" b="1" dirty="0"/>
        </a:p>
      </dgm:t>
    </dgm:pt>
    <dgm:pt modelId="{CDF673D4-B6B0-45D9-AE39-2596748DD4A6}" type="parTrans" cxnId="{21AB1139-7D03-4C90-9B49-0F73CBA8CBDF}">
      <dgm:prSet/>
      <dgm:spPr/>
      <dgm:t>
        <a:bodyPr/>
        <a:lstStyle/>
        <a:p>
          <a:endParaRPr lang="uk-UA"/>
        </a:p>
      </dgm:t>
    </dgm:pt>
    <dgm:pt modelId="{BB4282F8-DAAD-4336-89FB-BCEAEDD572F2}" type="sibTrans" cxnId="{21AB1139-7D03-4C90-9B49-0F73CBA8CBDF}">
      <dgm:prSet/>
      <dgm:spPr/>
      <dgm:t>
        <a:bodyPr/>
        <a:lstStyle/>
        <a:p>
          <a:endParaRPr lang="uk-UA"/>
        </a:p>
      </dgm:t>
    </dgm:pt>
    <dgm:pt modelId="{D53E3BF3-E715-45AE-ADDF-3B022ADBA8C5}" type="pres">
      <dgm:prSet presAssocID="{EE96B466-C370-4EBF-929E-4AB11EBADECB}" presName="hierChild1" presStyleCnt="0">
        <dgm:presLayoutVars>
          <dgm:chPref val="1"/>
          <dgm:dir/>
          <dgm:animOne val="branch"/>
          <dgm:animLvl val="lvl"/>
          <dgm:resizeHandles/>
        </dgm:presLayoutVars>
      </dgm:prSet>
      <dgm:spPr/>
    </dgm:pt>
    <dgm:pt modelId="{F6E56ADC-9186-4848-8E13-E3C3C63D2168}" type="pres">
      <dgm:prSet presAssocID="{5ABDD833-B0AC-4304-92FA-423F24EF85B6}" presName="hierRoot1" presStyleCnt="0"/>
      <dgm:spPr/>
    </dgm:pt>
    <dgm:pt modelId="{14979D47-FB8A-4496-8482-8A022B5D4DDB}" type="pres">
      <dgm:prSet presAssocID="{5ABDD833-B0AC-4304-92FA-423F24EF85B6}" presName="composite" presStyleCnt="0"/>
      <dgm:spPr/>
    </dgm:pt>
    <dgm:pt modelId="{E41A978E-6319-4808-95EB-B32EF792F033}" type="pres">
      <dgm:prSet presAssocID="{5ABDD833-B0AC-4304-92FA-423F24EF85B6}" presName="background" presStyleLbl="node0" presStyleIdx="0" presStyleCnt="1"/>
      <dgm:spPr/>
    </dgm:pt>
    <dgm:pt modelId="{CF77F53D-9BF7-4156-9134-2A367F59F0E3}" type="pres">
      <dgm:prSet presAssocID="{5ABDD833-B0AC-4304-92FA-423F24EF85B6}" presName="text" presStyleLbl="fgAcc0" presStyleIdx="0" presStyleCnt="1" custScaleX="206877" custScaleY="66884">
        <dgm:presLayoutVars>
          <dgm:chPref val="3"/>
        </dgm:presLayoutVars>
      </dgm:prSet>
      <dgm:spPr/>
      <dgm:t>
        <a:bodyPr/>
        <a:lstStyle/>
        <a:p>
          <a:endParaRPr lang="uk-UA"/>
        </a:p>
      </dgm:t>
    </dgm:pt>
    <dgm:pt modelId="{5C237F66-BF9E-4573-85CF-B0CD592C78C4}" type="pres">
      <dgm:prSet presAssocID="{5ABDD833-B0AC-4304-92FA-423F24EF85B6}" presName="hierChild2" presStyleCnt="0"/>
      <dgm:spPr/>
    </dgm:pt>
    <dgm:pt modelId="{E2350534-D317-4F37-9C63-BD416317CAA9}" type="pres">
      <dgm:prSet presAssocID="{60A841CB-D706-4790-8583-1B6762180B78}" presName="Name10" presStyleLbl="parChTrans1D2" presStyleIdx="0" presStyleCnt="2"/>
      <dgm:spPr/>
    </dgm:pt>
    <dgm:pt modelId="{AA6E7EFB-7AF4-4CCC-B850-D5A3CB76BB94}" type="pres">
      <dgm:prSet presAssocID="{E7177152-7ABB-42C8-BB5F-DB2B0001617E}" presName="hierRoot2" presStyleCnt="0"/>
      <dgm:spPr/>
    </dgm:pt>
    <dgm:pt modelId="{563D21C6-1C60-4D4D-838E-D89124EAD8E0}" type="pres">
      <dgm:prSet presAssocID="{E7177152-7ABB-42C8-BB5F-DB2B0001617E}" presName="composite2" presStyleCnt="0"/>
      <dgm:spPr/>
    </dgm:pt>
    <dgm:pt modelId="{B8DDDBD0-2F26-4FB3-A152-CB9CE5AD4350}" type="pres">
      <dgm:prSet presAssocID="{E7177152-7ABB-42C8-BB5F-DB2B0001617E}" presName="background2" presStyleLbl="node2" presStyleIdx="0" presStyleCnt="2"/>
      <dgm:spPr/>
    </dgm:pt>
    <dgm:pt modelId="{D9C6D66B-9163-405E-A2DC-1DB80B9968B2}" type="pres">
      <dgm:prSet presAssocID="{E7177152-7ABB-42C8-BB5F-DB2B0001617E}" presName="text2" presStyleLbl="fgAcc2" presStyleIdx="0" presStyleCnt="2">
        <dgm:presLayoutVars>
          <dgm:chPref val="3"/>
        </dgm:presLayoutVars>
      </dgm:prSet>
      <dgm:spPr/>
    </dgm:pt>
    <dgm:pt modelId="{85A28DD9-4551-413C-862F-D7F5D3EB152B}" type="pres">
      <dgm:prSet presAssocID="{E7177152-7ABB-42C8-BB5F-DB2B0001617E}" presName="hierChild3" presStyleCnt="0"/>
      <dgm:spPr/>
    </dgm:pt>
    <dgm:pt modelId="{CC260AD9-22E5-4AAE-933C-ECE910803270}" type="pres">
      <dgm:prSet presAssocID="{CDF673D4-B6B0-45D9-AE39-2596748DD4A6}" presName="Name10" presStyleLbl="parChTrans1D2" presStyleIdx="1" presStyleCnt="2"/>
      <dgm:spPr/>
    </dgm:pt>
    <dgm:pt modelId="{682EF12D-F47C-47DF-B61E-8ED645C0C25F}" type="pres">
      <dgm:prSet presAssocID="{65FDCB94-B6FE-4316-B1BD-9B7365A08720}" presName="hierRoot2" presStyleCnt="0"/>
      <dgm:spPr/>
    </dgm:pt>
    <dgm:pt modelId="{99D10971-B590-41C1-ACA5-FA756F15F82E}" type="pres">
      <dgm:prSet presAssocID="{65FDCB94-B6FE-4316-B1BD-9B7365A08720}" presName="composite2" presStyleCnt="0"/>
      <dgm:spPr/>
    </dgm:pt>
    <dgm:pt modelId="{1C8E106F-2869-4310-A4CA-2D3B49F4D33E}" type="pres">
      <dgm:prSet presAssocID="{65FDCB94-B6FE-4316-B1BD-9B7365A08720}" presName="background2" presStyleLbl="node2" presStyleIdx="1" presStyleCnt="2"/>
      <dgm:spPr/>
    </dgm:pt>
    <dgm:pt modelId="{FBF49433-F8FB-460A-A68E-BA7DC6502E71}" type="pres">
      <dgm:prSet presAssocID="{65FDCB94-B6FE-4316-B1BD-9B7365A08720}" presName="text2" presStyleLbl="fgAcc2" presStyleIdx="1" presStyleCnt="2">
        <dgm:presLayoutVars>
          <dgm:chPref val="3"/>
        </dgm:presLayoutVars>
      </dgm:prSet>
      <dgm:spPr/>
    </dgm:pt>
    <dgm:pt modelId="{12808853-037C-4E07-89C5-66C5A7803421}" type="pres">
      <dgm:prSet presAssocID="{65FDCB94-B6FE-4316-B1BD-9B7365A08720}" presName="hierChild3" presStyleCnt="0"/>
      <dgm:spPr/>
    </dgm:pt>
  </dgm:ptLst>
  <dgm:cxnLst>
    <dgm:cxn modelId="{11DA063D-BA23-430C-960E-416475EB7AC5}" type="presOf" srcId="{E7177152-7ABB-42C8-BB5F-DB2B0001617E}" destId="{D9C6D66B-9163-405E-A2DC-1DB80B9968B2}" srcOrd="0" destOrd="0" presId="urn:microsoft.com/office/officeart/2005/8/layout/hierarchy1"/>
    <dgm:cxn modelId="{21AB1139-7D03-4C90-9B49-0F73CBA8CBDF}" srcId="{5ABDD833-B0AC-4304-92FA-423F24EF85B6}" destId="{65FDCB94-B6FE-4316-B1BD-9B7365A08720}" srcOrd="1" destOrd="0" parTransId="{CDF673D4-B6B0-45D9-AE39-2596748DD4A6}" sibTransId="{BB4282F8-DAAD-4336-89FB-BCEAEDD572F2}"/>
    <dgm:cxn modelId="{54F8ABD1-9DB5-4E3C-AE2A-AA8BBDBFD760}" type="presOf" srcId="{5ABDD833-B0AC-4304-92FA-423F24EF85B6}" destId="{CF77F53D-9BF7-4156-9134-2A367F59F0E3}" srcOrd="0" destOrd="0" presId="urn:microsoft.com/office/officeart/2005/8/layout/hierarchy1"/>
    <dgm:cxn modelId="{D9F622EB-D54A-4AD6-8630-B821A2801FA9}" srcId="{EE96B466-C370-4EBF-929E-4AB11EBADECB}" destId="{5ABDD833-B0AC-4304-92FA-423F24EF85B6}" srcOrd="0" destOrd="0" parTransId="{C8503403-49CD-4E5A-A320-1621D2BF1BE3}" sibTransId="{0031CFF4-11EE-4CB0-8FEA-74F522C6CA0D}"/>
    <dgm:cxn modelId="{64A4F4B7-AAB5-4EF1-943E-D98B8719FDD7}" type="presOf" srcId="{EE96B466-C370-4EBF-929E-4AB11EBADECB}" destId="{D53E3BF3-E715-45AE-ADDF-3B022ADBA8C5}" srcOrd="0" destOrd="0" presId="urn:microsoft.com/office/officeart/2005/8/layout/hierarchy1"/>
    <dgm:cxn modelId="{A3395CD2-9566-4754-83D8-FE175C6F4778}" type="presOf" srcId="{60A841CB-D706-4790-8583-1B6762180B78}" destId="{E2350534-D317-4F37-9C63-BD416317CAA9}" srcOrd="0" destOrd="0" presId="urn:microsoft.com/office/officeart/2005/8/layout/hierarchy1"/>
    <dgm:cxn modelId="{86E7EB05-3CB9-455E-A355-B6E5295A4DCA}" type="presOf" srcId="{CDF673D4-B6B0-45D9-AE39-2596748DD4A6}" destId="{CC260AD9-22E5-4AAE-933C-ECE910803270}" srcOrd="0" destOrd="0" presId="urn:microsoft.com/office/officeart/2005/8/layout/hierarchy1"/>
    <dgm:cxn modelId="{59366808-0BAE-4CA6-AD43-ADA0CC639B21}" srcId="{5ABDD833-B0AC-4304-92FA-423F24EF85B6}" destId="{E7177152-7ABB-42C8-BB5F-DB2B0001617E}" srcOrd="0" destOrd="0" parTransId="{60A841CB-D706-4790-8583-1B6762180B78}" sibTransId="{EBEA23D6-2AE0-40DD-9D6E-4087EBD616E5}"/>
    <dgm:cxn modelId="{8081042A-E641-4B4A-A8DA-25F71B271FDD}" type="presOf" srcId="{65FDCB94-B6FE-4316-B1BD-9B7365A08720}" destId="{FBF49433-F8FB-460A-A68E-BA7DC6502E71}" srcOrd="0" destOrd="0" presId="urn:microsoft.com/office/officeart/2005/8/layout/hierarchy1"/>
    <dgm:cxn modelId="{E57FF097-9CBE-4988-91FD-E823DEA1728F}" type="presParOf" srcId="{D53E3BF3-E715-45AE-ADDF-3B022ADBA8C5}" destId="{F6E56ADC-9186-4848-8E13-E3C3C63D2168}" srcOrd="0" destOrd="0" presId="urn:microsoft.com/office/officeart/2005/8/layout/hierarchy1"/>
    <dgm:cxn modelId="{87027604-3DB0-47F8-ABE1-67F9050DCA45}" type="presParOf" srcId="{F6E56ADC-9186-4848-8E13-E3C3C63D2168}" destId="{14979D47-FB8A-4496-8482-8A022B5D4DDB}" srcOrd="0" destOrd="0" presId="urn:microsoft.com/office/officeart/2005/8/layout/hierarchy1"/>
    <dgm:cxn modelId="{75218B0A-F851-4A53-8D1D-FD8F97FD5665}" type="presParOf" srcId="{14979D47-FB8A-4496-8482-8A022B5D4DDB}" destId="{E41A978E-6319-4808-95EB-B32EF792F033}" srcOrd="0" destOrd="0" presId="urn:microsoft.com/office/officeart/2005/8/layout/hierarchy1"/>
    <dgm:cxn modelId="{2B3A70E6-775E-4B2E-8B78-676057621FE2}" type="presParOf" srcId="{14979D47-FB8A-4496-8482-8A022B5D4DDB}" destId="{CF77F53D-9BF7-4156-9134-2A367F59F0E3}" srcOrd="1" destOrd="0" presId="urn:microsoft.com/office/officeart/2005/8/layout/hierarchy1"/>
    <dgm:cxn modelId="{E58CC3F4-F4AE-4F37-97F5-E3898B806438}" type="presParOf" srcId="{F6E56ADC-9186-4848-8E13-E3C3C63D2168}" destId="{5C237F66-BF9E-4573-85CF-B0CD592C78C4}" srcOrd="1" destOrd="0" presId="urn:microsoft.com/office/officeart/2005/8/layout/hierarchy1"/>
    <dgm:cxn modelId="{6B2886E4-7AAA-48AD-B11D-7BB84CE526A3}" type="presParOf" srcId="{5C237F66-BF9E-4573-85CF-B0CD592C78C4}" destId="{E2350534-D317-4F37-9C63-BD416317CAA9}" srcOrd="0" destOrd="0" presId="urn:microsoft.com/office/officeart/2005/8/layout/hierarchy1"/>
    <dgm:cxn modelId="{6B70D2E5-34F2-47F1-82E0-C18A782C1D73}" type="presParOf" srcId="{5C237F66-BF9E-4573-85CF-B0CD592C78C4}" destId="{AA6E7EFB-7AF4-4CCC-B850-D5A3CB76BB94}" srcOrd="1" destOrd="0" presId="urn:microsoft.com/office/officeart/2005/8/layout/hierarchy1"/>
    <dgm:cxn modelId="{F58EE5FD-4F94-4982-946F-5CC67ACB7EFB}" type="presParOf" srcId="{AA6E7EFB-7AF4-4CCC-B850-D5A3CB76BB94}" destId="{563D21C6-1C60-4D4D-838E-D89124EAD8E0}" srcOrd="0" destOrd="0" presId="urn:microsoft.com/office/officeart/2005/8/layout/hierarchy1"/>
    <dgm:cxn modelId="{A4FC291C-9948-49EE-A1C1-22759712817B}" type="presParOf" srcId="{563D21C6-1C60-4D4D-838E-D89124EAD8E0}" destId="{B8DDDBD0-2F26-4FB3-A152-CB9CE5AD4350}" srcOrd="0" destOrd="0" presId="urn:microsoft.com/office/officeart/2005/8/layout/hierarchy1"/>
    <dgm:cxn modelId="{DEEE57F1-3304-41BD-B817-E6D3399B37E3}" type="presParOf" srcId="{563D21C6-1C60-4D4D-838E-D89124EAD8E0}" destId="{D9C6D66B-9163-405E-A2DC-1DB80B9968B2}" srcOrd="1" destOrd="0" presId="urn:microsoft.com/office/officeart/2005/8/layout/hierarchy1"/>
    <dgm:cxn modelId="{0A8B694D-D965-4429-B5D8-53B1D580759E}" type="presParOf" srcId="{AA6E7EFB-7AF4-4CCC-B850-D5A3CB76BB94}" destId="{85A28DD9-4551-413C-862F-D7F5D3EB152B}" srcOrd="1" destOrd="0" presId="urn:microsoft.com/office/officeart/2005/8/layout/hierarchy1"/>
    <dgm:cxn modelId="{9909C4B3-0F5C-41A6-A92D-D75C9BCAA0E4}" type="presParOf" srcId="{5C237F66-BF9E-4573-85CF-B0CD592C78C4}" destId="{CC260AD9-22E5-4AAE-933C-ECE910803270}" srcOrd="2" destOrd="0" presId="urn:microsoft.com/office/officeart/2005/8/layout/hierarchy1"/>
    <dgm:cxn modelId="{9177CAEF-CF7E-4B69-8823-CEDCE42F7406}" type="presParOf" srcId="{5C237F66-BF9E-4573-85CF-B0CD592C78C4}" destId="{682EF12D-F47C-47DF-B61E-8ED645C0C25F}" srcOrd="3" destOrd="0" presId="urn:microsoft.com/office/officeart/2005/8/layout/hierarchy1"/>
    <dgm:cxn modelId="{32D8202B-59BD-42E7-98D0-958291BDF2F5}" type="presParOf" srcId="{682EF12D-F47C-47DF-B61E-8ED645C0C25F}" destId="{99D10971-B590-41C1-ACA5-FA756F15F82E}" srcOrd="0" destOrd="0" presId="urn:microsoft.com/office/officeart/2005/8/layout/hierarchy1"/>
    <dgm:cxn modelId="{7B4F345B-9434-46F3-B395-F6731A157F43}" type="presParOf" srcId="{99D10971-B590-41C1-ACA5-FA756F15F82E}" destId="{1C8E106F-2869-4310-A4CA-2D3B49F4D33E}" srcOrd="0" destOrd="0" presId="urn:microsoft.com/office/officeart/2005/8/layout/hierarchy1"/>
    <dgm:cxn modelId="{03EF58A7-05AF-44F1-9E1B-EA9F77FD5ACE}" type="presParOf" srcId="{99D10971-B590-41C1-ACA5-FA756F15F82E}" destId="{FBF49433-F8FB-460A-A68E-BA7DC6502E71}" srcOrd="1" destOrd="0" presId="urn:microsoft.com/office/officeart/2005/8/layout/hierarchy1"/>
    <dgm:cxn modelId="{484689FB-2339-47CA-97BA-65B6409F094B}" type="presParOf" srcId="{682EF12D-F47C-47DF-B61E-8ED645C0C25F}" destId="{12808853-037C-4E07-89C5-66C5A780342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492D75C-4B9E-47EB-8BB6-CF31C3650EFD}" type="doc">
      <dgm:prSet loTypeId="urn:microsoft.com/office/officeart/2005/8/layout/chevron2" loCatId="process" qsTypeId="urn:microsoft.com/office/officeart/2005/8/quickstyle/simple3" qsCatId="simple" csTypeId="urn:microsoft.com/office/officeart/2005/8/colors/accent1_2" csCatId="accent1" phldr="1"/>
      <dgm:spPr/>
      <dgm:t>
        <a:bodyPr/>
        <a:lstStyle/>
        <a:p>
          <a:endParaRPr lang="uk-UA"/>
        </a:p>
      </dgm:t>
    </dgm:pt>
    <dgm:pt modelId="{9951CD93-96AF-4BAA-92CE-3FB5044D7735}">
      <dgm:prSet phldrT="[Текст]" phldr="1" custT="1"/>
      <dgm:spPr/>
      <dgm:t>
        <a:bodyPr/>
        <a:lstStyle/>
        <a:p>
          <a:endParaRPr lang="uk-UA" sz="1800" b="1"/>
        </a:p>
      </dgm:t>
    </dgm:pt>
    <dgm:pt modelId="{4B65713F-64E8-46CB-B471-4AFDC0183F39}" type="parTrans" cxnId="{BBF6ACE0-C020-47D9-BFF4-DF9BB11BEEBD}">
      <dgm:prSet/>
      <dgm:spPr/>
      <dgm:t>
        <a:bodyPr/>
        <a:lstStyle/>
        <a:p>
          <a:endParaRPr lang="uk-UA"/>
        </a:p>
      </dgm:t>
    </dgm:pt>
    <dgm:pt modelId="{44244A3F-2341-4588-A03D-6CFA78FA602B}" type="sibTrans" cxnId="{BBF6ACE0-C020-47D9-BFF4-DF9BB11BEEBD}">
      <dgm:prSet/>
      <dgm:spPr/>
      <dgm:t>
        <a:bodyPr/>
        <a:lstStyle/>
        <a:p>
          <a:endParaRPr lang="uk-UA"/>
        </a:p>
      </dgm:t>
    </dgm:pt>
    <dgm:pt modelId="{B964C6F9-34CE-446A-8702-0DAEC489BA59}">
      <dgm:prSet phldrT="[Текст]" custT="1"/>
      <dgm:spPr/>
      <dgm:t>
        <a:bodyPr/>
        <a:lstStyle/>
        <a:p>
          <a:r>
            <a:rPr lang="uk-UA" sz="1800" b="1" dirty="0" smtClean="0"/>
            <a:t>розробка регуляторним органом плану регуляторної діяльності на рік </a:t>
          </a:r>
          <a:r>
            <a:rPr lang="uk-UA" sz="1800" b="0" i="1" dirty="0" smtClean="0"/>
            <a:t>(до 15 грудня)</a:t>
          </a:r>
          <a:endParaRPr lang="uk-UA" sz="1800" b="0" i="1" dirty="0"/>
        </a:p>
      </dgm:t>
    </dgm:pt>
    <dgm:pt modelId="{6619E222-E8E2-4757-8B6C-A8098434C98D}" type="parTrans" cxnId="{E70A103D-9E1E-4B50-BDB0-42DA3AF41BF0}">
      <dgm:prSet/>
      <dgm:spPr/>
      <dgm:t>
        <a:bodyPr/>
        <a:lstStyle/>
        <a:p>
          <a:endParaRPr lang="uk-UA"/>
        </a:p>
      </dgm:t>
    </dgm:pt>
    <dgm:pt modelId="{C2512A18-5BBF-4233-8974-840B8062E011}" type="sibTrans" cxnId="{E70A103D-9E1E-4B50-BDB0-42DA3AF41BF0}">
      <dgm:prSet/>
      <dgm:spPr/>
      <dgm:t>
        <a:bodyPr/>
        <a:lstStyle/>
        <a:p>
          <a:endParaRPr lang="uk-UA"/>
        </a:p>
      </dgm:t>
    </dgm:pt>
    <dgm:pt modelId="{BD6F8DDF-1BA3-4535-A085-414988A4C2BD}">
      <dgm:prSet phldrT="[Текст]" custT="1"/>
      <dgm:spPr/>
      <dgm:t>
        <a:bodyPr/>
        <a:lstStyle/>
        <a:p>
          <a:endParaRPr lang="uk-UA" sz="1800" b="1" dirty="0"/>
        </a:p>
      </dgm:t>
    </dgm:pt>
    <dgm:pt modelId="{1A18DC10-7ACC-432F-9057-99D0F8DA13BB}" type="parTrans" cxnId="{3CEE8F97-51B2-4FE3-9519-EA8C4EB26D57}">
      <dgm:prSet/>
      <dgm:spPr/>
      <dgm:t>
        <a:bodyPr/>
        <a:lstStyle/>
        <a:p>
          <a:endParaRPr lang="uk-UA"/>
        </a:p>
      </dgm:t>
    </dgm:pt>
    <dgm:pt modelId="{0CFC230D-5EF9-44B4-8A8B-93A31F113D8E}" type="sibTrans" cxnId="{3CEE8F97-51B2-4FE3-9519-EA8C4EB26D57}">
      <dgm:prSet/>
      <dgm:spPr/>
      <dgm:t>
        <a:bodyPr/>
        <a:lstStyle/>
        <a:p>
          <a:endParaRPr lang="uk-UA"/>
        </a:p>
      </dgm:t>
    </dgm:pt>
    <dgm:pt modelId="{3AB1B43E-C766-42CC-9C91-1AC138E175E6}">
      <dgm:prSet phldrT="[Текст]" phldr="1" custT="1"/>
      <dgm:spPr/>
      <dgm:t>
        <a:bodyPr/>
        <a:lstStyle/>
        <a:p>
          <a:endParaRPr lang="uk-UA" sz="1800" b="1"/>
        </a:p>
      </dgm:t>
    </dgm:pt>
    <dgm:pt modelId="{A5AF87D7-884C-44FE-9EC0-E9ACDDD6B53D}" type="parTrans" cxnId="{E9F5BD4A-E9A6-4B1E-8E1B-C879759F9D96}">
      <dgm:prSet/>
      <dgm:spPr/>
      <dgm:t>
        <a:bodyPr/>
        <a:lstStyle/>
        <a:p>
          <a:endParaRPr lang="uk-UA"/>
        </a:p>
      </dgm:t>
    </dgm:pt>
    <dgm:pt modelId="{2A005268-FC91-4C54-965E-7AFA1F489235}" type="sibTrans" cxnId="{E9F5BD4A-E9A6-4B1E-8E1B-C879759F9D96}">
      <dgm:prSet/>
      <dgm:spPr/>
      <dgm:t>
        <a:bodyPr/>
        <a:lstStyle/>
        <a:p>
          <a:endParaRPr lang="uk-UA"/>
        </a:p>
      </dgm:t>
    </dgm:pt>
    <dgm:pt modelId="{A42FD196-C464-440E-B322-6A3AA0BF26F8}">
      <dgm:prSet phldrT="[Текст]" custT="1"/>
      <dgm:spPr/>
      <dgm:t>
        <a:bodyPr/>
        <a:lstStyle/>
        <a:p>
          <a:r>
            <a:rPr lang="uk-UA" sz="1800" b="1" dirty="0" smtClean="0"/>
            <a:t>оприлюднення проекту регуляторного акту</a:t>
          </a:r>
          <a:endParaRPr lang="uk-UA" sz="1800" b="1" dirty="0"/>
        </a:p>
      </dgm:t>
    </dgm:pt>
    <dgm:pt modelId="{C1E25553-79DD-479C-89A0-B92886A9487F}" type="parTrans" cxnId="{961C84E2-38AF-4E44-8D60-F52C3144B605}">
      <dgm:prSet/>
      <dgm:spPr/>
      <dgm:t>
        <a:bodyPr/>
        <a:lstStyle/>
        <a:p>
          <a:endParaRPr lang="uk-UA"/>
        </a:p>
      </dgm:t>
    </dgm:pt>
    <dgm:pt modelId="{81B8DB0B-E592-4584-BC63-94739C1CB06B}" type="sibTrans" cxnId="{961C84E2-38AF-4E44-8D60-F52C3144B605}">
      <dgm:prSet/>
      <dgm:spPr/>
      <dgm:t>
        <a:bodyPr/>
        <a:lstStyle/>
        <a:p>
          <a:endParaRPr lang="uk-UA"/>
        </a:p>
      </dgm:t>
    </dgm:pt>
    <dgm:pt modelId="{A935DF12-277B-4DA3-9CA0-F0D48BBD1C89}">
      <dgm:prSet phldrT="[Текст]" custT="1"/>
      <dgm:spPr/>
      <dgm:t>
        <a:bodyPr/>
        <a:lstStyle/>
        <a:p>
          <a:endParaRPr lang="uk-UA" sz="1800" b="1" dirty="0"/>
        </a:p>
      </dgm:t>
    </dgm:pt>
    <dgm:pt modelId="{18083B32-CC7E-48D7-8CDA-C62E8782840E}" type="parTrans" cxnId="{B461BCFB-E4CF-4A0F-B426-913930E80B4D}">
      <dgm:prSet/>
      <dgm:spPr/>
      <dgm:t>
        <a:bodyPr/>
        <a:lstStyle/>
        <a:p>
          <a:endParaRPr lang="uk-UA"/>
        </a:p>
      </dgm:t>
    </dgm:pt>
    <dgm:pt modelId="{366B174F-0E44-47A5-83B4-1A16933E2D1C}" type="sibTrans" cxnId="{B461BCFB-E4CF-4A0F-B426-913930E80B4D}">
      <dgm:prSet/>
      <dgm:spPr/>
      <dgm:t>
        <a:bodyPr/>
        <a:lstStyle/>
        <a:p>
          <a:endParaRPr lang="uk-UA"/>
        </a:p>
      </dgm:t>
    </dgm:pt>
    <dgm:pt modelId="{C538311C-3040-47F8-9427-5371BE738D33}">
      <dgm:prSet phldrT="[Текст]" phldr="1" custT="1"/>
      <dgm:spPr/>
      <dgm:t>
        <a:bodyPr/>
        <a:lstStyle/>
        <a:p>
          <a:endParaRPr lang="uk-UA" sz="1800" b="1"/>
        </a:p>
      </dgm:t>
    </dgm:pt>
    <dgm:pt modelId="{391D0DC1-001E-4276-876A-08441988FFC0}" type="parTrans" cxnId="{0DAB2968-D37D-4F86-8278-C75B69214601}">
      <dgm:prSet/>
      <dgm:spPr/>
      <dgm:t>
        <a:bodyPr/>
        <a:lstStyle/>
        <a:p>
          <a:endParaRPr lang="uk-UA"/>
        </a:p>
      </dgm:t>
    </dgm:pt>
    <dgm:pt modelId="{1995824C-F6D2-437A-A20D-38F3973E0CB2}" type="sibTrans" cxnId="{0DAB2968-D37D-4F86-8278-C75B69214601}">
      <dgm:prSet/>
      <dgm:spPr/>
      <dgm:t>
        <a:bodyPr/>
        <a:lstStyle/>
        <a:p>
          <a:endParaRPr lang="uk-UA"/>
        </a:p>
      </dgm:t>
    </dgm:pt>
    <dgm:pt modelId="{AB2B0B77-87FD-4F26-A1CA-6AFEE4696547}">
      <dgm:prSet phldrT="[Текст]" custT="1"/>
      <dgm:spPr/>
      <dgm:t>
        <a:bodyPr/>
        <a:lstStyle/>
        <a:p>
          <a:r>
            <a:rPr lang="uk-UA" sz="1800" b="1" dirty="0" smtClean="0"/>
            <a:t>громадське обговорення проекту регуляторного акту </a:t>
          </a:r>
          <a:r>
            <a:rPr lang="uk-UA" sz="1800" b="1" i="1" dirty="0" smtClean="0"/>
            <a:t>(</a:t>
          </a:r>
          <a:r>
            <a:rPr lang="uk-UA" sz="1800" b="0" i="1" dirty="0" smtClean="0"/>
            <a:t>1-3 місяці з дня оприлюднення)</a:t>
          </a:r>
          <a:endParaRPr lang="uk-UA" sz="1800" b="0" i="1" dirty="0"/>
        </a:p>
      </dgm:t>
    </dgm:pt>
    <dgm:pt modelId="{9BF99705-2873-450B-AAA1-8A3A36DD22D9}" type="parTrans" cxnId="{9A1AE01C-F387-48BD-B09D-31E596704B75}">
      <dgm:prSet/>
      <dgm:spPr/>
      <dgm:t>
        <a:bodyPr/>
        <a:lstStyle/>
        <a:p>
          <a:endParaRPr lang="uk-UA"/>
        </a:p>
      </dgm:t>
    </dgm:pt>
    <dgm:pt modelId="{D8755AAE-430F-4F89-A2C5-36C476A9B828}" type="sibTrans" cxnId="{9A1AE01C-F387-48BD-B09D-31E596704B75}">
      <dgm:prSet/>
      <dgm:spPr/>
      <dgm:t>
        <a:bodyPr/>
        <a:lstStyle/>
        <a:p>
          <a:endParaRPr lang="uk-UA"/>
        </a:p>
      </dgm:t>
    </dgm:pt>
    <dgm:pt modelId="{CD70A747-D722-4BB4-AB0F-5E497818B3FD}">
      <dgm:prSet phldrT="[Текст]" custT="1"/>
      <dgm:spPr/>
      <dgm:t>
        <a:bodyPr/>
        <a:lstStyle/>
        <a:p>
          <a:endParaRPr lang="uk-UA" sz="1800" b="1" dirty="0"/>
        </a:p>
      </dgm:t>
    </dgm:pt>
    <dgm:pt modelId="{9AEC992D-9BF7-47CB-BEB6-F0B8E01334C7}" type="parTrans" cxnId="{4E7C9A7B-13E6-4A0D-8C0D-42F15B83CAF6}">
      <dgm:prSet/>
      <dgm:spPr/>
      <dgm:t>
        <a:bodyPr/>
        <a:lstStyle/>
        <a:p>
          <a:endParaRPr lang="uk-UA"/>
        </a:p>
      </dgm:t>
    </dgm:pt>
    <dgm:pt modelId="{BBB229BC-FAF3-4DBF-BF09-46F128BE30A1}" type="sibTrans" cxnId="{4E7C9A7B-13E6-4A0D-8C0D-42F15B83CAF6}">
      <dgm:prSet/>
      <dgm:spPr/>
      <dgm:t>
        <a:bodyPr/>
        <a:lstStyle/>
        <a:p>
          <a:endParaRPr lang="uk-UA"/>
        </a:p>
      </dgm:t>
    </dgm:pt>
    <dgm:pt modelId="{B421EEDE-93B5-4ADD-94C4-62AA76B3AE32}">
      <dgm:prSet phldrT="[Текст]" custT="1"/>
      <dgm:spPr/>
      <dgm:t>
        <a:bodyPr/>
        <a:lstStyle/>
        <a:p>
          <a:r>
            <a:rPr lang="uk-UA" sz="1800" b="1" dirty="0" smtClean="0"/>
            <a:t>розробка регуляторним органом проекту регуляторного акту та проведення його аналізу</a:t>
          </a:r>
          <a:endParaRPr lang="uk-UA" sz="1800" b="1" dirty="0"/>
        </a:p>
      </dgm:t>
    </dgm:pt>
    <dgm:pt modelId="{B31C645C-4341-48D5-9B64-D75305A14719}" type="parTrans" cxnId="{F3709487-9E8C-4FF8-998C-B646A050D9C1}">
      <dgm:prSet/>
      <dgm:spPr/>
      <dgm:t>
        <a:bodyPr/>
        <a:lstStyle/>
        <a:p>
          <a:endParaRPr lang="uk-UA"/>
        </a:p>
      </dgm:t>
    </dgm:pt>
    <dgm:pt modelId="{242EE332-6583-43E8-847E-62BDB50BE001}" type="sibTrans" cxnId="{F3709487-9E8C-4FF8-998C-B646A050D9C1}">
      <dgm:prSet/>
      <dgm:spPr/>
      <dgm:t>
        <a:bodyPr/>
        <a:lstStyle/>
        <a:p>
          <a:endParaRPr lang="uk-UA"/>
        </a:p>
      </dgm:t>
    </dgm:pt>
    <dgm:pt modelId="{5003BD9F-A9DB-419F-BE21-5350F446E8A5}">
      <dgm:prSet phldrT="[Текст]" custT="1"/>
      <dgm:spPr/>
      <dgm:t>
        <a:bodyPr/>
        <a:lstStyle/>
        <a:p>
          <a:r>
            <a:rPr lang="uk-UA" sz="1800" b="1" dirty="0" smtClean="0"/>
            <a:t>погодження проекту регуляторного акту з Державною регуляторною службою України </a:t>
          </a:r>
          <a:r>
            <a:rPr lang="uk-UA" sz="1800" b="1" i="1" dirty="0" smtClean="0"/>
            <a:t>(</a:t>
          </a:r>
          <a:r>
            <a:rPr lang="uk-UA" sz="1800" b="0" i="1" dirty="0" smtClean="0"/>
            <a:t>до 1 місяця)</a:t>
          </a:r>
          <a:endParaRPr lang="uk-UA" sz="1800" b="0" i="1" dirty="0"/>
        </a:p>
      </dgm:t>
    </dgm:pt>
    <dgm:pt modelId="{8E17BC5C-3BA8-49F5-B9AA-683DE5067CC7}" type="parTrans" cxnId="{1170223C-AC79-4F92-9D63-113856CD9F13}">
      <dgm:prSet/>
      <dgm:spPr/>
      <dgm:t>
        <a:bodyPr/>
        <a:lstStyle/>
        <a:p>
          <a:endParaRPr lang="uk-UA"/>
        </a:p>
      </dgm:t>
    </dgm:pt>
    <dgm:pt modelId="{0C798B82-18EB-47EA-AFEC-84B6B4ED6C88}" type="sibTrans" cxnId="{1170223C-AC79-4F92-9D63-113856CD9F13}">
      <dgm:prSet/>
      <dgm:spPr/>
      <dgm:t>
        <a:bodyPr/>
        <a:lstStyle/>
        <a:p>
          <a:endParaRPr lang="uk-UA"/>
        </a:p>
      </dgm:t>
    </dgm:pt>
    <dgm:pt modelId="{161CC9E5-0CAB-4FD3-B6DF-E2099D4CA624}">
      <dgm:prSet phldrT="[Текст]" custT="1"/>
      <dgm:spPr/>
      <dgm:t>
        <a:bodyPr/>
        <a:lstStyle/>
        <a:p>
          <a:r>
            <a:rPr lang="uk-UA" sz="1800" b="1" dirty="0" smtClean="0"/>
            <a:t>відстеження результативності регуляторного акту</a:t>
          </a:r>
          <a:endParaRPr lang="uk-UA" sz="1800" b="1" dirty="0"/>
        </a:p>
      </dgm:t>
    </dgm:pt>
    <dgm:pt modelId="{BD1952B1-3307-4CED-8D65-5FA06AFCB39C}" type="parTrans" cxnId="{001E6908-9B8D-40D7-AD5A-ABA086556EB0}">
      <dgm:prSet/>
      <dgm:spPr/>
      <dgm:t>
        <a:bodyPr/>
        <a:lstStyle/>
        <a:p>
          <a:endParaRPr lang="uk-UA"/>
        </a:p>
      </dgm:t>
    </dgm:pt>
    <dgm:pt modelId="{A55C71B8-E889-414D-8FEE-ED6E9D2A0968}" type="sibTrans" cxnId="{001E6908-9B8D-40D7-AD5A-ABA086556EB0}">
      <dgm:prSet/>
      <dgm:spPr/>
      <dgm:t>
        <a:bodyPr/>
        <a:lstStyle/>
        <a:p>
          <a:endParaRPr lang="uk-UA"/>
        </a:p>
      </dgm:t>
    </dgm:pt>
    <dgm:pt modelId="{C31F021C-F9D2-4553-B966-0B90FCC31172}">
      <dgm:prSet phldrT="[Текст]" custT="1"/>
      <dgm:spPr/>
      <dgm:t>
        <a:bodyPr/>
        <a:lstStyle/>
        <a:p>
          <a:r>
            <a:rPr lang="uk-UA" sz="1800" b="1" dirty="0" smtClean="0"/>
            <a:t>прийняття та офіційне оприлюднення регуляторного акту</a:t>
          </a:r>
          <a:endParaRPr lang="uk-UA" sz="1800" b="1" dirty="0"/>
        </a:p>
      </dgm:t>
    </dgm:pt>
    <dgm:pt modelId="{F7F8C724-48E5-43ED-8364-208DABFCC4B1}" type="parTrans" cxnId="{5388E106-BEBA-48F7-A9E6-F1D5AFFA1D9C}">
      <dgm:prSet/>
      <dgm:spPr/>
      <dgm:t>
        <a:bodyPr/>
        <a:lstStyle/>
        <a:p>
          <a:endParaRPr lang="uk-UA"/>
        </a:p>
      </dgm:t>
    </dgm:pt>
    <dgm:pt modelId="{249B45CF-F088-4929-AC95-CBE0EE64244A}" type="sibTrans" cxnId="{5388E106-BEBA-48F7-A9E6-F1D5AFFA1D9C}">
      <dgm:prSet/>
      <dgm:spPr/>
      <dgm:t>
        <a:bodyPr/>
        <a:lstStyle/>
        <a:p>
          <a:endParaRPr lang="uk-UA"/>
        </a:p>
      </dgm:t>
    </dgm:pt>
    <dgm:pt modelId="{75CC1221-516A-4B95-9126-C15690D99126}">
      <dgm:prSet phldrT="[Текст]" custT="1"/>
      <dgm:spPr/>
      <dgm:t>
        <a:bodyPr/>
        <a:lstStyle/>
        <a:p>
          <a:endParaRPr lang="uk-UA" sz="1800" b="1" dirty="0"/>
        </a:p>
      </dgm:t>
    </dgm:pt>
    <dgm:pt modelId="{EBD8839D-564F-4553-9683-66582EE9F4E6}" type="parTrans" cxnId="{360AABDF-602D-4871-9C51-1054A33D31A5}">
      <dgm:prSet/>
      <dgm:spPr/>
      <dgm:t>
        <a:bodyPr/>
        <a:lstStyle/>
        <a:p>
          <a:endParaRPr lang="uk-UA"/>
        </a:p>
      </dgm:t>
    </dgm:pt>
    <dgm:pt modelId="{88F2F132-D327-4A44-8670-DB3AE84ABB31}" type="sibTrans" cxnId="{360AABDF-602D-4871-9C51-1054A33D31A5}">
      <dgm:prSet/>
      <dgm:spPr/>
      <dgm:t>
        <a:bodyPr/>
        <a:lstStyle/>
        <a:p>
          <a:endParaRPr lang="uk-UA"/>
        </a:p>
      </dgm:t>
    </dgm:pt>
    <dgm:pt modelId="{0821161F-BD1E-4F69-99A1-71E2AD5A2839}" type="pres">
      <dgm:prSet presAssocID="{D492D75C-4B9E-47EB-8BB6-CF31C3650EFD}" presName="linearFlow" presStyleCnt="0">
        <dgm:presLayoutVars>
          <dgm:dir/>
          <dgm:animLvl val="lvl"/>
          <dgm:resizeHandles val="exact"/>
        </dgm:presLayoutVars>
      </dgm:prSet>
      <dgm:spPr/>
      <dgm:t>
        <a:bodyPr/>
        <a:lstStyle/>
        <a:p>
          <a:endParaRPr lang="uk-UA"/>
        </a:p>
      </dgm:t>
    </dgm:pt>
    <dgm:pt modelId="{6941B2CD-1B29-4335-B804-B1D13800901E}" type="pres">
      <dgm:prSet presAssocID="{9951CD93-96AF-4BAA-92CE-3FB5044D7735}" presName="composite" presStyleCnt="0"/>
      <dgm:spPr/>
    </dgm:pt>
    <dgm:pt modelId="{F3995E06-9A19-46C7-86E4-A6A38DB3AF77}" type="pres">
      <dgm:prSet presAssocID="{9951CD93-96AF-4BAA-92CE-3FB5044D7735}" presName="parentText" presStyleLbl="alignNode1" presStyleIdx="0" presStyleCnt="7">
        <dgm:presLayoutVars>
          <dgm:chMax val="1"/>
          <dgm:bulletEnabled val="1"/>
        </dgm:presLayoutVars>
      </dgm:prSet>
      <dgm:spPr/>
      <dgm:t>
        <a:bodyPr/>
        <a:lstStyle/>
        <a:p>
          <a:endParaRPr lang="uk-UA"/>
        </a:p>
      </dgm:t>
    </dgm:pt>
    <dgm:pt modelId="{ACE14383-1277-4A5C-91D5-B4CFFBF08BFE}" type="pres">
      <dgm:prSet presAssocID="{9951CD93-96AF-4BAA-92CE-3FB5044D7735}" presName="descendantText" presStyleLbl="alignAcc1" presStyleIdx="0" presStyleCnt="7">
        <dgm:presLayoutVars>
          <dgm:bulletEnabled val="1"/>
        </dgm:presLayoutVars>
      </dgm:prSet>
      <dgm:spPr/>
      <dgm:t>
        <a:bodyPr/>
        <a:lstStyle/>
        <a:p>
          <a:endParaRPr lang="uk-UA"/>
        </a:p>
      </dgm:t>
    </dgm:pt>
    <dgm:pt modelId="{74E2883D-323D-41AF-B411-453C5832F124}" type="pres">
      <dgm:prSet presAssocID="{44244A3F-2341-4588-A03D-6CFA78FA602B}" presName="sp" presStyleCnt="0"/>
      <dgm:spPr/>
    </dgm:pt>
    <dgm:pt modelId="{331C3037-F06F-4DA6-ADF8-65A9C87586C3}" type="pres">
      <dgm:prSet presAssocID="{BD6F8DDF-1BA3-4535-A085-414988A4C2BD}" presName="composite" presStyleCnt="0"/>
      <dgm:spPr/>
    </dgm:pt>
    <dgm:pt modelId="{EF1A0A1B-8C7C-4966-AF13-C3B5D69188CB}" type="pres">
      <dgm:prSet presAssocID="{BD6F8DDF-1BA3-4535-A085-414988A4C2BD}" presName="parentText" presStyleLbl="alignNode1" presStyleIdx="1" presStyleCnt="7">
        <dgm:presLayoutVars>
          <dgm:chMax val="1"/>
          <dgm:bulletEnabled val="1"/>
        </dgm:presLayoutVars>
      </dgm:prSet>
      <dgm:spPr/>
      <dgm:t>
        <a:bodyPr/>
        <a:lstStyle/>
        <a:p>
          <a:endParaRPr lang="uk-UA"/>
        </a:p>
      </dgm:t>
    </dgm:pt>
    <dgm:pt modelId="{2FDC36FB-1E55-4ECF-A946-5D5B2211B68F}" type="pres">
      <dgm:prSet presAssocID="{BD6F8DDF-1BA3-4535-A085-414988A4C2BD}" presName="descendantText" presStyleLbl="alignAcc1" presStyleIdx="1" presStyleCnt="7">
        <dgm:presLayoutVars>
          <dgm:bulletEnabled val="1"/>
        </dgm:presLayoutVars>
      </dgm:prSet>
      <dgm:spPr/>
      <dgm:t>
        <a:bodyPr/>
        <a:lstStyle/>
        <a:p>
          <a:endParaRPr lang="uk-UA"/>
        </a:p>
      </dgm:t>
    </dgm:pt>
    <dgm:pt modelId="{0E60645C-A5FB-4C12-B3A0-0BD05DDF02DF}" type="pres">
      <dgm:prSet presAssocID="{0CFC230D-5EF9-44B4-8A8B-93A31F113D8E}" presName="sp" presStyleCnt="0"/>
      <dgm:spPr/>
    </dgm:pt>
    <dgm:pt modelId="{7EC68E50-A77D-442A-A18C-89A9050ABDB5}" type="pres">
      <dgm:prSet presAssocID="{3AB1B43E-C766-42CC-9C91-1AC138E175E6}" presName="composite" presStyleCnt="0"/>
      <dgm:spPr/>
    </dgm:pt>
    <dgm:pt modelId="{A9DB73B9-DF5B-4BF4-A464-993BC6F78B46}" type="pres">
      <dgm:prSet presAssocID="{3AB1B43E-C766-42CC-9C91-1AC138E175E6}" presName="parentText" presStyleLbl="alignNode1" presStyleIdx="2" presStyleCnt="7">
        <dgm:presLayoutVars>
          <dgm:chMax val="1"/>
          <dgm:bulletEnabled val="1"/>
        </dgm:presLayoutVars>
      </dgm:prSet>
      <dgm:spPr/>
      <dgm:t>
        <a:bodyPr/>
        <a:lstStyle/>
        <a:p>
          <a:endParaRPr lang="uk-UA"/>
        </a:p>
      </dgm:t>
    </dgm:pt>
    <dgm:pt modelId="{16DE73C9-2C46-45A8-B173-882A784E3C5C}" type="pres">
      <dgm:prSet presAssocID="{3AB1B43E-C766-42CC-9C91-1AC138E175E6}" presName="descendantText" presStyleLbl="alignAcc1" presStyleIdx="2" presStyleCnt="7">
        <dgm:presLayoutVars>
          <dgm:bulletEnabled val="1"/>
        </dgm:presLayoutVars>
      </dgm:prSet>
      <dgm:spPr/>
      <dgm:t>
        <a:bodyPr/>
        <a:lstStyle/>
        <a:p>
          <a:endParaRPr lang="uk-UA"/>
        </a:p>
      </dgm:t>
    </dgm:pt>
    <dgm:pt modelId="{8734FB57-5BD3-46C6-9196-EEC4AAB73B43}" type="pres">
      <dgm:prSet presAssocID="{2A005268-FC91-4C54-965E-7AFA1F489235}" presName="sp" presStyleCnt="0"/>
      <dgm:spPr/>
    </dgm:pt>
    <dgm:pt modelId="{A0E0577C-3565-4B05-95C3-FC3B7D72E06B}" type="pres">
      <dgm:prSet presAssocID="{A935DF12-277B-4DA3-9CA0-F0D48BBD1C89}" presName="composite" presStyleCnt="0"/>
      <dgm:spPr/>
    </dgm:pt>
    <dgm:pt modelId="{715CE4E0-B2A1-4CE9-9B44-DB69E08F65D3}" type="pres">
      <dgm:prSet presAssocID="{A935DF12-277B-4DA3-9CA0-F0D48BBD1C89}" presName="parentText" presStyleLbl="alignNode1" presStyleIdx="3" presStyleCnt="7">
        <dgm:presLayoutVars>
          <dgm:chMax val="1"/>
          <dgm:bulletEnabled val="1"/>
        </dgm:presLayoutVars>
      </dgm:prSet>
      <dgm:spPr/>
      <dgm:t>
        <a:bodyPr/>
        <a:lstStyle/>
        <a:p>
          <a:endParaRPr lang="uk-UA"/>
        </a:p>
      </dgm:t>
    </dgm:pt>
    <dgm:pt modelId="{65149C33-81C8-4287-8D7D-D5CD8AB0E74B}" type="pres">
      <dgm:prSet presAssocID="{A935DF12-277B-4DA3-9CA0-F0D48BBD1C89}" presName="descendantText" presStyleLbl="alignAcc1" presStyleIdx="3" presStyleCnt="7">
        <dgm:presLayoutVars>
          <dgm:bulletEnabled val="1"/>
        </dgm:presLayoutVars>
      </dgm:prSet>
      <dgm:spPr/>
      <dgm:t>
        <a:bodyPr/>
        <a:lstStyle/>
        <a:p>
          <a:endParaRPr lang="uk-UA"/>
        </a:p>
      </dgm:t>
    </dgm:pt>
    <dgm:pt modelId="{888C602A-804A-4CF7-B586-203F93B068DD}" type="pres">
      <dgm:prSet presAssocID="{366B174F-0E44-47A5-83B4-1A16933E2D1C}" presName="sp" presStyleCnt="0"/>
      <dgm:spPr/>
    </dgm:pt>
    <dgm:pt modelId="{0748DEF8-4DF8-4560-A08B-B92DB3C2CCD4}" type="pres">
      <dgm:prSet presAssocID="{C538311C-3040-47F8-9427-5371BE738D33}" presName="composite" presStyleCnt="0"/>
      <dgm:spPr/>
    </dgm:pt>
    <dgm:pt modelId="{74785AA1-A21D-4474-97D1-078FA5B790B8}" type="pres">
      <dgm:prSet presAssocID="{C538311C-3040-47F8-9427-5371BE738D33}" presName="parentText" presStyleLbl="alignNode1" presStyleIdx="4" presStyleCnt="7">
        <dgm:presLayoutVars>
          <dgm:chMax val="1"/>
          <dgm:bulletEnabled val="1"/>
        </dgm:presLayoutVars>
      </dgm:prSet>
      <dgm:spPr/>
      <dgm:t>
        <a:bodyPr/>
        <a:lstStyle/>
        <a:p>
          <a:endParaRPr lang="uk-UA"/>
        </a:p>
      </dgm:t>
    </dgm:pt>
    <dgm:pt modelId="{BB36BEAD-9E90-4231-9165-5F0261510844}" type="pres">
      <dgm:prSet presAssocID="{C538311C-3040-47F8-9427-5371BE738D33}" presName="descendantText" presStyleLbl="alignAcc1" presStyleIdx="4" presStyleCnt="7">
        <dgm:presLayoutVars>
          <dgm:bulletEnabled val="1"/>
        </dgm:presLayoutVars>
      </dgm:prSet>
      <dgm:spPr/>
      <dgm:t>
        <a:bodyPr/>
        <a:lstStyle/>
        <a:p>
          <a:endParaRPr lang="uk-UA"/>
        </a:p>
      </dgm:t>
    </dgm:pt>
    <dgm:pt modelId="{5D06491B-277D-47AD-9132-DE0B1E9FE68D}" type="pres">
      <dgm:prSet presAssocID="{1995824C-F6D2-437A-A20D-38F3973E0CB2}" presName="sp" presStyleCnt="0"/>
      <dgm:spPr/>
    </dgm:pt>
    <dgm:pt modelId="{27E2F4E2-7DFE-4153-B654-9A6BB6AA7E36}" type="pres">
      <dgm:prSet presAssocID="{CD70A747-D722-4BB4-AB0F-5E497818B3FD}" presName="composite" presStyleCnt="0"/>
      <dgm:spPr/>
    </dgm:pt>
    <dgm:pt modelId="{62A5D1FD-38D9-47BC-BD9B-4C40E42082BA}" type="pres">
      <dgm:prSet presAssocID="{CD70A747-D722-4BB4-AB0F-5E497818B3FD}" presName="parentText" presStyleLbl="alignNode1" presStyleIdx="5" presStyleCnt="7">
        <dgm:presLayoutVars>
          <dgm:chMax val="1"/>
          <dgm:bulletEnabled val="1"/>
        </dgm:presLayoutVars>
      </dgm:prSet>
      <dgm:spPr/>
      <dgm:t>
        <a:bodyPr/>
        <a:lstStyle/>
        <a:p>
          <a:endParaRPr lang="uk-UA"/>
        </a:p>
      </dgm:t>
    </dgm:pt>
    <dgm:pt modelId="{28E1E449-1D6D-44D0-A4D3-1D106B0EA605}" type="pres">
      <dgm:prSet presAssocID="{CD70A747-D722-4BB4-AB0F-5E497818B3FD}" presName="descendantText" presStyleLbl="alignAcc1" presStyleIdx="5" presStyleCnt="7">
        <dgm:presLayoutVars>
          <dgm:bulletEnabled val="1"/>
        </dgm:presLayoutVars>
      </dgm:prSet>
      <dgm:spPr/>
      <dgm:t>
        <a:bodyPr/>
        <a:lstStyle/>
        <a:p>
          <a:endParaRPr lang="uk-UA"/>
        </a:p>
      </dgm:t>
    </dgm:pt>
    <dgm:pt modelId="{7EB4923B-850B-45B8-952F-5B74C43C54AC}" type="pres">
      <dgm:prSet presAssocID="{BBB229BC-FAF3-4DBF-BF09-46F128BE30A1}" presName="sp" presStyleCnt="0"/>
      <dgm:spPr/>
    </dgm:pt>
    <dgm:pt modelId="{C9E4C912-8476-45B8-A5A8-000FEAFDC5A6}" type="pres">
      <dgm:prSet presAssocID="{75CC1221-516A-4B95-9126-C15690D99126}" presName="composite" presStyleCnt="0"/>
      <dgm:spPr/>
    </dgm:pt>
    <dgm:pt modelId="{C709D700-B789-4917-8C92-302C26E12FC3}" type="pres">
      <dgm:prSet presAssocID="{75CC1221-516A-4B95-9126-C15690D99126}" presName="parentText" presStyleLbl="alignNode1" presStyleIdx="6" presStyleCnt="7">
        <dgm:presLayoutVars>
          <dgm:chMax val="1"/>
          <dgm:bulletEnabled val="1"/>
        </dgm:presLayoutVars>
      </dgm:prSet>
      <dgm:spPr/>
      <dgm:t>
        <a:bodyPr/>
        <a:lstStyle/>
        <a:p>
          <a:endParaRPr lang="uk-UA"/>
        </a:p>
      </dgm:t>
    </dgm:pt>
    <dgm:pt modelId="{24C393D5-BFED-43FE-A235-D633F6E2929D}" type="pres">
      <dgm:prSet presAssocID="{75CC1221-516A-4B95-9126-C15690D99126}" presName="descendantText" presStyleLbl="alignAcc1" presStyleIdx="6" presStyleCnt="7">
        <dgm:presLayoutVars>
          <dgm:bulletEnabled val="1"/>
        </dgm:presLayoutVars>
      </dgm:prSet>
      <dgm:spPr/>
      <dgm:t>
        <a:bodyPr/>
        <a:lstStyle/>
        <a:p>
          <a:endParaRPr lang="uk-UA"/>
        </a:p>
      </dgm:t>
    </dgm:pt>
  </dgm:ptLst>
  <dgm:cxnLst>
    <dgm:cxn modelId="{1AFE47D7-7426-4046-8C91-59EB33F161B5}" type="presOf" srcId="{161CC9E5-0CAB-4FD3-B6DF-E2099D4CA624}" destId="{24C393D5-BFED-43FE-A235-D633F6E2929D}" srcOrd="0" destOrd="0" presId="urn:microsoft.com/office/officeart/2005/8/layout/chevron2"/>
    <dgm:cxn modelId="{1C8CB14A-1A70-4249-AB35-D2381B369597}" type="presOf" srcId="{9951CD93-96AF-4BAA-92CE-3FB5044D7735}" destId="{F3995E06-9A19-46C7-86E4-A6A38DB3AF77}" srcOrd="0" destOrd="0" presId="urn:microsoft.com/office/officeart/2005/8/layout/chevron2"/>
    <dgm:cxn modelId="{1170223C-AC79-4F92-9D63-113856CD9F13}" srcId="{A935DF12-277B-4DA3-9CA0-F0D48BBD1C89}" destId="{5003BD9F-A9DB-419F-BE21-5350F446E8A5}" srcOrd="0" destOrd="0" parTransId="{8E17BC5C-3BA8-49F5-B9AA-683DE5067CC7}" sibTransId="{0C798B82-18EB-47EA-AFEC-84B6B4ED6C88}"/>
    <dgm:cxn modelId="{A3C3A227-7B3C-43E2-8D84-D5913419D4E0}" type="presOf" srcId="{75CC1221-516A-4B95-9126-C15690D99126}" destId="{C709D700-B789-4917-8C92-302C26E12FC3}" srcOrd="0" destOrd="0" presId="urn:microsoft.com/office/officeart/2005/8/layout/chevron2"/>
    <dgm:cxn modelId="{485D7496-FBB8-48F2-899D-79AFBAC5F9B3}" type="presOf" srcId="{A935DF12-277B-4DA3-9CA0-F0D48BBD1C89}" destId="{715CE4E0-B2A1-4CE9-9B44-DB69E08F65D3}" srcOrd="0" destOrd="0" presId="urn:microsoft.com/office/officeart/2005/8/layout/chevron2"/>
    <dgm:cxn modelId="{0DAB2968-D37D-4F86-8278-C75B69214601}" srcId="{D492D75C-4B9E-47EB-8BB6-CF31C3650EFD}" destId="{C538311C-3040-47F8-9427-5371BE738D33}" srcOrd="4" destOrd="0" parTransId="{391D0DC1-001E-4276-876A-08441988FFC0}" sibTransId="{1995824C-F6D2-437A-A20D-38F3973E0CB2}"/>
    <dgm:cxn modelId="{D39719EA-96B9-4CC2-B404-C6A41C2D0B3F}" type="presOf" srcId="{C31F021C-F9D2-4553-B966-0B90FCC31172}" destId="{28E1E449-1D6D-44D0-A4D3-1D106B0EA605}" srcOrd="0" destOrd="0" presId="urn:microsoft.com/office/officeart/2005/8/layout/chevron2"/>
    <dgm:cxn modelId="{E9F5BD4A-E9A6-4B1E-8E1B-C879759F9D96}" srcId="{D492D75C-4B9E-47EB-8BB6-CF31C3650EFD}" destId="{3AB1B43E-C766-42CC-9C91-1AC138E175E6}" srcOrd="2" destOrd="0" parTransId="{A5AF87D7-884C-44FE-9EC0-E9ACDDD6B53D}" sibTransId="{2A005268-FC91-4C54-965E-7AFA1F489235}"/>
    <dgm:cxn modelId="{84EB5EB4-01EC-4753-B848-8E03E90074BA}" type="presOf" srcId="{CD70A747-D722-4BB4-AB0F-5E497818B3FD}" destId="{62A5D1FD-38D9-47BC-BD9B-4C40E42082BA}" srcOrd="0" destOrd="0" presId="urn:microsoft.com/office/officeart/2005/8/layout/chevron2"/>
    <dgm:cxn modelId="{360AABDF-602D-4871-9C51-1054A33D31A5}" srcId="{D492D75C-4B9E-47EB-8BB6-CF31C3650EFD}" destId="{75CC1221-516A-4B95-9126-C15690D99126}" srcOrd="6" destOrd="0" parTransId="{EBD8839D-564F-4553-9683-66582EE9F4E6}" sibTransId="{88F2F132-D327-4A44-8670-DB3AE84ABB31}"/>
    <dgm:cxn modelId="{62E8B9F4-A6DC-4BEB-8248-E816B25AA26D}" type="presOf" srcId="{A42FD196-C464-440E-B322-6A3AA0BF26F8}" destId="{16DE73C9-2C46-45A8-B173-882A784E3C5C}" srcOrd="0" destOrd="0" presId="urn:microsoft.com/office/officeart/2005/8/layout/chevron2"/>
    <dgm:cxn modelId="{9C6B8EF5-67BE-4243-ACD4-EC1CF7392E4E}" type="presOf" srcId="{3AB1B43E-C766-42CC-9C91-1AC138E175E6}" destId="{A9DB73B9-DF5B-4BF4-A464-993BC6F78B46}" srcOrd="0" destOrd="0" presId="urn:microsoft.com/office/officeart/2005/8/layout/chevron2"/>
    <dgm:cxn modelId="{0007E4D7-9F98-403E-868D-7053B1B168E1}" type="presOf" srcId="{AB2B0B77-87FD-4F26-A1CA-6AFEE4696547}" destId="{BB36BEAD-9E90-4231-9165-5F0261510844}" srcOrd="0" destOrd="0" presId="urn:microsoft.com/office/officeart/2005/8/layout/chevron2"/>
    <dgm:cxn modelId="{898C3F68-CDD9-4E89-B863-C338743244F0}" type="presOf" srcId="{B421EEDE-93B5-4ADD-94C4-62AA76B3AE32}" destId="{2FDC36FB-1E55-4ECF-A946-5D5B2211B68F}" srcOrd="0" destOrd="0" presId="urn:microsoft.com/office/officeart/2005/8/layout/chevron2"/>
    <dgm:cxn modelId="{BBF6ACE0-C020-47D9-BFF4-DF9BB11BEEBD}" srcId="{D492D75C-4B9E-47EB-8BB6-CF31C3650EFD}" destId="{9951CD93-96AF-4BAA-92CE-3FB5044D7735}" srcOrd="0" destOrd="0" parTransId="{4B65713F-64E8-46CB-B471-4AFDC0183F39}" sibTransId="{44244A3F-2341-4588-A03D-6CFA78FA602B}"/>
    <dgm:cxn modelId="{B461BCFB-E4CF-4A0F-B426-913930E80B4D}" srcId="{D492D75C-4B9E-47EB-8BB6-CF31C3650EFD}" destId="{A935DF12-277B-4DA3-9CA0-F0D48BBD1C89}" srcOrd="3" destOrd="0" parTransId="{18083B32-CC7E-48D7-8CDA-C62E8782840E}" sibTransId="{366B174F-0E44-47A5-83B4-1A16933E2D1C}"/>
    <dgm:cxn modelId="{FE7C7D07-E8F5-4C2D-AF96-3BE9C7A5F7E3}" type="presOf" srcId="{D492D75C-4B9E-47EB-8BB6-CF31C3650EFD}" destId="{0821161F-BD1E-4F69-99A1-71E2AD5A2839}" srcOrd="0" destOrd="0" presId="urn:microsoft.com/office/officeart/2005/8/layout/chevron2"/>
    <dgm:cxn modelId="{E70A103D-9E1E-4B50-BDB0-42DA3AF41BF0}" srcId="{9951CD93-96AF-4BAA-92CE-3FB5044D7735}" destId="{B964C6F9-34CE-446A-8702-0DAEC489BA59}" srcOrd="0" destOrd="0" parTransId="{6619E222-E8E2-4757-8B6C-A8098434C98D}" sibTransId="{C2512A18-5BBF-4233-8974-840B8062E011}"/>
    <dgm:cxn modelId="{32EA5D2D-AB5C-41AF-A1D4-1315D5C0F8FE}" type="presOf" srcId="{5003BD9F-A9DB-419F-BE21-5350F446E8A5}" destId="{65149C33-81C8-4287-8D7D-D5CD8AB0E74B}" srcOrd="0" destOrd="0" presId="urn:microsoft.com/office/officeart/2005/8/layout/chevron2"/>
    <dgm:cxn modelId="{0EC867F3-0AD9-40FD-B896-BA24FEAA8FD9}" type="presOf" srcId="{C538311C-3040-47F8-9427-5371BE738D33}" destId="{74785AA1-A21D-4474-97D1-078FA5B790B8}" srcOrd="0" destOrd="0" presId="urn:microsoft.com/office/officeart/2005/8/layout/chevron2"/>
    <dgm:cxn modelId="{F481910B-794F-45A0-B1C6-4C7FF36105CD}" type="presOf" srcId="{B964C6F9-34CE-446A-8702-0DAEC489BA59}" destId="{ACE14383-1277-4A5C-91D5-B4CFFBF08BFE}" srcOrd="0" destOrd="0" presId="urn:microsoft.com/office/officeart/2005/8/layout/chevron2"/>
    <dgm:cxn modelId="{F3709487-9E8C-4FF8-998C-B646A050D9C1}" srcId="{BD6F8DDF-1BA3-4535-A085-414988A4C2BD}" destId="{B421EEDE-93B5-4ADD-94C4-62AA76B3AE32}" srcOrd="0" destOrd="0" parTransId="{B31C645C-4341-48D5-9B64-D75305A14719}" sibTransId="{242EE332-6583-43E8-847E-62BDB50BE001}"/>
    <dgm:cxn modelId="{4921BC86-AA39-4FA7-B982-1AB69F7777BB}" type="presOf" srcId="{BD6F8DDF-1BA3-4535-A085-414988A4C2BD}" destId="{EF1A0A1B-8C7C-4966-AF13-C3B5D69188CB}" srcOrd="0" destOrd="0" presId="urn:microsoft.com/office/officeart/2005/8/layout/chevron2"/>
    <dgm:cxn modelId="{3CEE8F97-51B2-4FE3-9519-EA8C4EB26D57}" srcId="{D492D75C-4B9E-47EB-8BB6-CF31C3650EFD}" destId="{BD6F8DDF-1BA3-4535-A085-414988A4C2BD}" srcOrd="1" destOrd="0" parTransId="{1A18DC10-7ACC-432F-9057-99D0F8DA13BB}" sibTransId="{0CFC230D-5EF9-44B4-8A8B-93A31F113D8E}"/>
    <dgm:cxn modelId="{961C84E2-38AF-4E44-8D60-F52C3144B605}" srcId="{3AB1B43E-C766-42CC-9C91-1AC138E175E6}" destId="{A42FD196-C464-440E-B322-6A3AA0BF26F8}" srcOrd="0" destOrd="0" parTransId="{C1E25553-79DD-479C-89A0-B92886A9487F}" sibTransId="{81B8DB0B-E592-4584-BC63-94739C1CB06B}"/>
    <dgm:cxn modelId="{5388E106-BEBA-48F7-A9E6-F1D5AFFA1D9C}" srcId="{CD70A747-D722-4BB4-AB0F-5E497818B3FD}" destId="{C31F021C-F9D2-4553-B966-0B90FCC31172}" srcOrd="0" destOrd="0" parTransId="{F7F8C724-48E5-43ED-8364-208DABFCC4B1}" sibTransId="{249B45CF-F088-4929-AC95-CBE0EE64244A}"/>
    <dgm:cxn modelId="{9A1AE01C-F387-48BD-B09D-31E596704B75}" srcId="{C538311C-3040-47F8-9427-5371BE738D33}" destId="{AB2B0B77-87FD-4F26-A1CA-6AFEE4696547}" srcOrd="0" destOrd="0" parTransId="{9BF99705-2873-450B-AAA1-8A3A36DD22D9}" sibTransId="{D8755AAE-430F-4F89-A2C5-36C476A9B828}"/>
    <dgm:cxn modelId="{4E7C9A7B-13E6-4A0D-8C0D-42F15B83CAF6}" srcId="{D492D75C-4B9E-47EB-8BB6-CF31C3650EFD}" destId="{CD70A747-D722-4BB4-AB0F-5E497818B3FD}" srcOrd="5" destOrd="0" parTransId="{9AEC992D-9BF7-47CB-BEB6-F0B8E01334C7}" sibTransId="{BBB229BC-FAF3-4DBF-BF09-46F128BE30A1}"/>
    <dgm:cxn modelId="{001E6908-9B8D-40D7-AD5A-ABA086556EB0}" srcId="{75CC1221-516A-4B95-9126-C15690D99126}" destId="{161CC9E5-0CAB-4FD3-B6DF-E2099D4CA624}" srcOrd="0" destOrd="0" parTransId="{BD1952B1-3307-4CED-8D65-5FA06AFCB39C}" sibTransId="{A55C71B8-E889-414D-8FEE-ED6E9D2A0968}"/>
    <dgm:cxn modelId="{8B7337B4-01F3-4057-8560-0F28AE0AD1DF}" type="presParOf" srcId="{0821161F-BD1E-4F69-99A1-71E2AD5A2839}" destId="{6941B2CD-1B29-4335-B804-B1D13800901E}" srcOrd="0" destOrd="0" presId="urn:microsoft.com/office/officeart/2005/8/layout/chevron2"/>
    <dgm:cxn modelId="{D251E02B-E24F-4ED3-8777-748242413CCB}" type="presParOf" srcId="{6941B2CD-1B29-4335-B804-B1D13800901E}" destId="{F3995E06-9A19-46C7-86E4-A6A38DB3AF77}" srcOrd="0" destOrd="0" presId="urn:microsoft.com/office/officeart/2005/8/layout/chevron2"/>
    <dgm:cxn modelId="{C3C76C39-FB13-4005-AD48-B43CCD622B59}" type="presParOf" srcId="{6941B2CD-1B29-4335-B804-B1D13800901E}" destId="{ACE14383-1277-4A5C-91D5-B4CFFBF08BFE}" srcOrd="1" destOrd="0" presId="urn:microsoft.com/office/officeart/2005/8/layout/chevron2"/>
    <dgm:cxn modelId="{A3E4C60A-DC10-414B-A24B-3DA75CE3076A}" type="presParOf" srcId="{0821161F-BD1E-4F69-99A1-71E2AD5A2839}" destId="{74E2883D-323D-41AF-B411-453C5832F124}" srcOrd="1" destOrd="0" presId="urn:microsoft.com/office/officeart/2005/8/layout/chevron2"/>
    <dgm:cxn modelId="{049983FB-1B1D-4577-A17C-72FCBE1ECAFA}" type="presParOf" srcId="{0821161F-BD1E-4F69-99A1-71E2AD5A2839}" destId="{331C3037-F06F-4DA6-ADF8-65A9C87586C3}" srcOrd="2" destOrd="0" presId="urn:microsoft.com/office/officeart/2005/8/layout/chevron2"/>
    <dgm:cxn modelId="{AE61CA94-6AFB-43FA-8628-E847740CCBE1}" type="presParOf" srcId="{331C3037-F06F-4DA6-ADF8-65A9C87586C3}" destId="{EF1A0A1B-8C7C-4966-AF13-C3B5D69188CB}" srcOrd="0" destOrd="0" presId="urn:microsoft.com/office/officeart/2005/8/layout/chevron2"/>
    <dgm:cxn modelId="{4233CD2C-83CB-401B-853B-A8FB3F02EB52}" type="presParOf" srcId="{331C3037-F06F-4DA6-ADF8-65A9C87586C3}" destId="{2FDC36FB-1E55-4ECF-A946-5D5B2211B68F}" srcOrd="1" destOrd="0" presId="urn:microsoft.com/office/officeart/2005/8/layout/chevron2"/>
    <dgm:cxn modelId="{F6C4228F-6BAD-4560-8C16-D65B7957739D}" type="presParOf" srcId="{0821161F-BD1E-4F69-99A1-71E2AD5A2839}" destId="{0E60645C-A5FB-4C12-B3A0-0BD05DDF02DF}" srcOrd="3" destOrd="0" presId="urn:microsoft.com/office/officeart/2005/8/layout/chevron2"/>
    <dgm:cxn modelId="{12F2667B-CFD8-488E-87BD-45DF18C8D0E2}" type="presParOf" srcId="{0821161F-BD1E-4F69-99A1-71E2AD5A2839}" destId="{7EC68E50-A77D-442A-A18C-89A9050ABDB5}" srcOrd="4" destOrd="0" presId="urn:microsoft.com/office/officeart/2005/8/layout/chevron2"/>
    <dgm:cxn modelId="{4672A482-8835-446D-912A-CB3A014084A9}" type="presParOf" srcId="{7EC68E50-A77D-442A-A18C-89A9050ABDB5}" destId="{A9DB73B9-DF5B-4BF4-A464-993BC6F78B46}" srcOrd="0" destOrd="0" presId="urn:microsoft.com/office/officeart/2005/8/layout/chevron2"/>
    <dgm:cxn modelId="{CF983CBF-7CD6-4EF2-ADFA-BA8D93027927}" type="presParOf" srcId="{7EC68E50-A77D-442A-A18C-89A9050ABDB5}" destId="{16DE73C9-2C46-45A8-B173-882A784E3C5C}" srcOrd="1" destOrd="0" presId="urn:microsoft.com/office/officeart/2005/8/layout/chevron2"/>
    <dgm:cxn modelId="{4326DEF5-4085-4324-A031-43306432310C}" type="presParOf" srcId="{0821161F-BD1E-4F69-99A1-71E2AD5A2839}" destId="{8734FB57-5BD3-46C6-9196-EEC4AAB73B43}" srcOrd="5" destOrd="0" presId="urn:microsoft.com/office/officeart/2005/8/layout/chevron2"/>
    <dgm:cxn modelId="{BE05F9CA-53B0-4631-B130-7BC95940F20B}" type="presParOf" srcId="{0821161F-BD1E-4F69-99A1-71E2AD5A2839}" destId="{A0E0577C-3565-4B05-95C3-FC3B7D72E06B}" srcOrd="6" destOrd="0" presId="urn:microsoft.com/office/officeart/2005/8/layout/chevron2"/>
    <dgm:cxn modelId="{83BA28F0-8B7B-4024-A0CA-AF8507D7E289}" type="presParOf" srcId="{A0E0577C-3565-4B05-95C3-FC3B7D72E06B}" destId="{715CE4E0-B2A1-4CE9-9B44-DB69E08F65D3}" srcOrd="0" destOrd="0" presId="urn:microsoft.com/office/officeart/2005/8/layout/chevron2"/>
    <dgm:cxn modelId="{5E87B468-3A54-469B-AEE8-61DD813E41B8}" type="presParOf" srcId="{A0E0577C-3565-4B05-95C3-FC3B7D72E06B}" destId="{65149C33-81C8-4287-8D7D-D5CD8AB0E74B}" srcOrd="1" destOrd="0" presId="urn:microsoft.com/office/officeart/2005/8/layout/chevron2"/>
    <dgm:cxn modelId="{3C7E80E5-4266-4113-BAB8-B16AAD999CA7}" type="presParOf" srcId="{0821161F-BD1E-4F69-99A1-71E2AD5A2839}" destId="{888C602A-804A-4CF7-B586-203F93B068DD}" srcOrd="7" destOrd="0" presId="urn:microsoft.com/office/officeart/2005/8/layout/chevron2"/>
    <dgm:cxn modelId="{584470FC-3C34-45BA-91C9-FE143336D2FF}" type="presParOf" srcId="{0821161F-BD1E-4F69-99A1-71E2AD5A2839}" destId="{0748DEF8-4DF8-4560-A08B-B92DB3C2CCD4}" srcOrd="8" destOrd="0" presId="urn:microsoft.com/office/officeart/2005/8/layout/chevron2"/>
    <dgm:cxn modelId="{C91E5F41-32BA-4ADE-A89E-3F83475689A5}" type="presParOf" srcId="{0748DEF8-4DF8-4560-A08B-B92DB3C2CCD4}" destId="{74785AA1-A21D-4474-97D1-078FA5B790B8}" srcOrd="0" destOrd="0" presId="urn:microsoft.com/office/officeart/2005/8/layout/chevron2"/>
    <dgm:cxn modelId="{6E788B72-CC6A-4F7B-BC84-6914BAFA930E}" type="presParOf" srcId="{0748DEF8-4DF8-4560-A08B-B92DB3C2CCD4}" destId="{BB36BEAD-9E90-4231-9165-5F0261510844}" srcOrd="1" destOrd="0" presId="urn:microsoft.com/office/officeart/2005/8/layout/chevron2"/>
    <dgm:cxn modelId="{3CD45C50-C3F5-4F57-8FF1-147E22D881D5}" type="presParOf" srcId="{0821161F-BD1E-4F69-99A1-71E2AD5A2839}" destId="{5D06491B-277D-47AD-9132-DE0B1E9FE68D}" srcOrd="9" destOrd="0" presId="urn:microsoft.com/office/officeart/2005/8/layout/chevron2"/>
    <dgm:cxn modelId="{A752ACAC-1733-4EE0-9D6A-7217CCF591D6}" type="presParOf" srcId="{0821161F-BD1E-4F69-99A1-71E2AD5A2839}" destId="{27E2F4E2-7DFE-4153-B654-9A6BB6AA7E36}" srcOrd="10" destOrd="0" presId="urn:microsoft.com/office/officeart/2005/8/layout/chevron2"/>
    <dgm:cxn modelId="{A50841C3-5308-4D06-BD46-ACD442F057BC}" type="presParOf" srcId="{27E2F4E2-7DFE-4153-B654-9A6BB6AA7E36}" destId="{62A5D1FD-38D9-47BC-BD9B-4C40E42082BA}" srcOrd="0" destOrd="0" presId="urn:microsoft.com/office/officeart/2005/8/layout/chevron2"/>
    <dgm:cxn modelId="{565328D1-47B5-4EB3-9105-1E98EF4271A8}" type="presParOf" srcId="{27E2F4E2-7DFE-4153-B654-9A6BB6AA7E36}" destId="{28E1E449-1D6D-44D0-A4D3-1D106B0EA605}" srcOrd="1" destOrd="0" presId="urn:microsoft.com/office/officeart/2005/8/layout/chevron2"/>
    <dgm:cxn modelId="{DA2868C2-7290-4EA7-B17A-4CCDC2E27178}" type="presParOf" srcId="{0821161F-BD1E-4F69-99A1-71E2AD5A2839}" destId="{7EB4923B-850B-45B8-952F-5B74C43C54AC}" srcOrd="11" destOrd="0" presId="urn:microsoft.com/office/officeart/2005/8/layout/chevron2"/>
    <dgm:cxn modelId="{BA25AAE3-2419-4B6E-86C2-7CC84B2A3A86}" type="presParOf" srcId="{0821161F-BD1E-4F69-99A1-71E2AD5A2839}" destId="{C9E4C912-8476-45B8-A5A8-000FEAFDC5A6}" srcOrd="12" destOrd="0" presId="urn:microsoft.com/office/officeart/2005/8/layout/chevron2"/>
    <dgm:cxn modelId="{F4039234-1047-49CC-A31D-7D77A4901753}" type="presParOf" srcId="{C9E4C912-8476-45B8-A5A8-000FEAFDC5A6}" destId="{C709D700-B789-4917-8C92-302C26E12FC3}" srcOrd="0" destOrd="0" presId="urn:microsoft.com/office/officeart/2005/8/layout/chevron2"/>
    <dgm:cxn modelId="{10D8F04D-12CB-4072-880D-83BF6325ECD7}" type="presParOf" srcId="{C9E4C912-8476-45B8-A5A8-000FEAFDC5A6}" destId="{24C393D5-BFED-43FE-A235-D633F6E2929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35B19EF-1BF9-4E3D-A405-EE64AB14913C}"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uk-UA"/>
        </a:p>
      </dgm:t>
    </dgm:pt>
    <dgm:pt modelId="{6874A4B0-67B8-4846-82CF-8B78D3FCFE5B}">
      <dgm:prSet phldrT="[Текст]" custT="1"/>
      <dgm:spPr/>
      <dgm:t>
        <a:bodyPr/>
        <a:lstStyle/>
        <a:p>
          <a:r>
            <a:rPr lang="uk-UA" sz="2400" b="1" dirty="0" smtClean="0"/>
            <a:t>Направлення регуляторного акту до ДРСУ</a:t>
          </a:r>
          <a:endParaRPr lang="uk-UA" sz="2400" b="1" dirty="0"/>
        </a:p>
      </dgm:t>
    </dgm:pt>
    <dgm:pt modelId="{2EB2FB6F-428A-4350-A64B-E47F7DF5D4C9}" type="parTrans" cxnId="{E165940D-3D17-47D3-9ABB-66E0F1E32F0A}">
      <dgm:prSet/>
      <dgm:spPr/>
      <dgm:t>
        <a:bodyPr/>
        <a:lstStyle/>
        <a:p>
          <a:endParaRPr lang="uk-UA"/>
        </a:p>
      </dgm:t>
    </dgm:pt>
    <dgm:pt modelId="{FB94A14E-DD44-4AA6-A784-F840BCCFC586}" type="sibTrans" cxnId="{E165940D-3D17-47D3-9ABB-66E0F1E32F0A}">
      <dgm:prSet/>
      <dgm:spPr/>
      <dgm:t>
        <a:bodyPr/>
        <a:lstStyle/>
        <a:p>
          <a:endParaRPr lang="uk-UA"/>
        </a:p>
      </dgm:t>
    </dgm:pt>
    <dgm:pt modelId="{7D33C2E5-8AD6-41BF-9216-809E5F3D8C46}">
      <dgm:prSet phldrT="[Текст]"/>
      <dgm:spPr/>
      <dgm:t>
        <a:bodyPr/>
        <a:lstStyle/>
        <a:p>
          <a:r>
            <a:rPr lang="uk-UA" b="1" dirty="0" smtClean="0"/>
            <a:t>погодження</a:t>
          </a:r>
          <a:endParaRPr lang="uk-UA" b="1" dirty="0"/>
        </a:p>
      </dgm:t>
    </dgm:pt>
    <dgm:pt modelId="{EF0B1A5F-CF59-4901-8015-5EAAA2923A68}" type="parTrans" cxnId="{C9E6352A-3FD3-42A4-AD6B-F1901FE1574B}">
      <dgm:prSet/>
      <dgm:spPr/>
      <dgm:t>
        <a:bodyPr/>
        <a:lstStyle/>
        <a:p>
          <a:endParaRPr lang="uk-UA"/>
        </a:p>
      </dgm:t>
    </dgm:pt>
    <dgm:pt modelId="{DE1F8A87-E49D-4684-BD3A-405ABCC6DCC3}" type="sibTrans" cxnId="{C9E6352A-3FD3-42A4-AD6B-F1901FE1574B}">
      <dgm:prSet/>
      <dgm:spPr/>
      <dgm:t>
        <a:bodyPr/>
        <a:lstStyle/>
        <a:p>
          <a:endParaRPr lang="uk-UA"/>
        </a:p>
      </dgm:t>
    </dgm:pt>
    <dgm:pt modelId="{745C4BA7-5514-43E0-84B6-E55185183414}">
      <dgm:prSet phldrT="[Текст]"/>
      <dgm:spPr/>
      <dgm:t>
        <a:bodyPr/>
        <a:lstStyle/>
        <a:p>
          <a:r>
            <a:rPr lang="uk-UA" b="1" dirty="0" smtClean="0"/>
            <a:t>оскарження рішення ДРСУ до МЕРТ України</a:t>
          </a:r>
          <a:br>
            <a:rPr lang="uk-UA" b="1" dirty="0" smtClean="0"/>
          </a:br>
          <a:r>
            <a:rPr lang="uk-UA" b="1" i="1" dirty="0" smtClean="0"/>
            <a:t>(протягом 10 роб. днів)</a:t>
          </a:r>
          <a:endParaRPr lang="uk-UA" b="1" i="1" dirty="0"/>
        </a:p>
      </dgm:t>
    </dgm:pt>
    <dgm:pt modelId="{AEB15DA1-DCF9-47FB-ADAB-228A2CE45869}" type="parTrans" cxnId="{519B3176-CC76-423F-9CA9-502A4452DD06}">
      <dgm:prSet/>
      <dgm:spPr/>
      <dgm:t>
        <a:bodyPr/>
        <a:lstStyle/>
        <a:p>
          <a:endParaRPr lang="uk-UA"/>
        </a:p>
      </dgm:t>
    </dgm:pt>
    <dgm:pt modelId="{A449F748-53EB-4BD6-85D1-EA5E224BC75B}" type="sibTrans" cxnId="{519B3176-CC76-423F-9CA9-502A4452DD06}">
      <dgm:prSet/>
      <dgm:spPr/>
      <dgm:t>
        <a:bodyPr/>
        <a:lstStyle/>
        <a:p>
          <a:endParaRPr lang="uk-UA"/>
        </a:p>
      </dgm:t>
    </dgm:pt>
    <dgm:pt modelId="{A9DAB9CD-7247-4054-9A17-000E4C005577}">
      <dgm:prSet phldrT="[Текст]"/>
      <dgm:spPr/>
      <dgm:t>
        <a:bodyPr/>
        <a:lstStyle/>
        <a:p>
          <a:r>
            <a:rPr lang="uk-UA" b="1" dirty="0" smtClean="0"/>
            <a:t>рішення про проведення експертизи</a:t>
          </a:r>
          <a:endParaRPr lang="uk-UA" b="1" dirty="0"/>
        </a:p>
      </dgm:t>
    </dgm:pt>
    <dgm:pt modelId="{5BBF644C-A4CC-4FDA-8A4F-65333E6DA591}" type="parTrans" cxnId="{7FB5FDDE-3A55-43C3-A742-0EB2523D7D39}">
      <dgm:prSet/>
      <dgm:spPr/>
      <dgm:t>
        <a:bodyPr/>
        <a:lstStyle/>
        <a:p>
          <a:endParaRPr lang="uk-UA"/>
        </a:p>
      </dgm:t>
    </dgm:pt>
    <dgm:pt modelId="{5EAFAA91-4AA8-49D4-B043-5620FAAE676C}" type="sibTrans" cxnId="{7FB5FDDE-3A55-43C3-A742-0EB2523D7D39}">
      <dgm:prSet/>
      <dgm:spPr/>
      <dgm:t>
        <a:bodyPr/>
        <a:lstStyle/>
        <a:p>
          <a:endParaRPr lang="uk-UA"/>
        </a:p>
      </dgm:t>
    </dgm:pt>
    <dgm:pt modelId="{771B4D7E-5770-4813-B979-8A4AA9451D65}">
      <dgm:prSet phldrT="[Текст]"/>
      <dgm:spPr/>
      <dgm:t>
        <a:bodyPr/>
        <a:lstStyle/>
        <a:p>
          <a:r>
            <a:rPr lang="uk-UA" b="1" dirty="0" smtClean="0"/>
            <a:t>рішення</a:t>
          </a:r>
          <a:br>
            <a:rPr lang="uk-UA" b="1" dirty="0" smtClean="0"/>
          </a:br>
          <a:r>
            <a:rPr lang="uk-UA" b="1" dirty="0" smtClean="0"/>
            <a:t>про усунення порушень</a:t>
          </a:r>
          <a:endParaRPr lang="uk-UA" b="1" dirty="0"/>
        </a:p>
      </dgm:t>
    </dgm:pt>
    <dgm:pt modelId="{C0EC504A-3255-4168-A4A4-CD8033580F93}" type="parTrans" cxnId="{E784A3F6-AFC1-43A5-8249-3FADE299DACB}">
      <dgm:prSet/>
      <dgm:spPr/>
      <dgm:t>
        <a:bodyPr/>
        <a:lstStyle/>
        <a:p>
          <a:endParaRPr lang="uk-UA"/>
        </a:p>
      </dgm:t>
    </dgm:pt>
    <dgm:pt modelId="{4E10A94B-A70C-43AA-947A-C1CAF91AB3F2}" type="sibTrans" cxnId="{E784A3F6-AFC1-43A5-8249-3FADE299DACB}">
      <dgm:prSet/>
      <dgm:spPr/>
      <dgm:t>
        <a:bodyPr/>
        <a:lstStyle/>
        <a:p>
          <a:endParaRPr lang="uk-UA"/>
        </a:p>
      </dgm:t>
    </dgm:pt>
    <dgm:pt modelId="{5FF94B33-346D-4BC1-B710-93F6C4A907F8}">
      <dgm:prSet phldrT="[Текст]"/>
      <dgm:spPr/>
      <dgm:t>
        <a:bodyPr/>
        <a:lstStyle/>
        <a:p>
          <a:r>
            <a:rPr lang="uk-UA" b="1" dirty="0" smtClean="0"/>
            <a:t>виконання регуляторним органом рішення</a:t>
          </a:r>
          <a:br>
            <a:rPr lang="uk-UA" b="1" dirty="0" smtClean="0"/>
          </a:br>
          <a:r>
            <a:rPr lang="uk-UA" b="1" i="1" dirty="0" smtClean="0"/>
            <a:t>(протягом 2 міс.)</a:t>
          </a:r>
          <a:endParaRPr lang="uk-UA" b="1" i="1" dirty="0"/>
        </a:p>
      </dgm:t>
    </dgm:pt>
    <dgm:pt modelId="{C5AA4298-6013-4E15-82BF-9443FE4CCF78}" type="parTrans" cxnId="{53D4F3AA-97D8-4713-B8B2-04252BE1E913}">
      <dgm:prSet/>
      <dgm:spPr/>
      <dgm:t>
        <a:bodyPr/>
        <a:lstStyle/>
        <a:p>
          <a:endParaRPr lang="uk-UA"/>
        </a:p>
      </dgm:t>
    </dgm:pt>
    <dgm:pt modelId="{D96D26B0-F5AE-4BEA-BCC1-F27C72E8AC33}" type="sibTrans" cxnId="{53D4F3AA-97D8-4713-B8B2-04252BE1E913}">
      <dgm:prSet/>
      <dgm:spPr/>
      <dgm:t>
        <a:bodyPr/>
        <a:lstStyle/>
        <a:p>
          <a:endParaRPr lang="uk-UA"/>
        </a:p>
      </dgm:t>
    </dgm:pt>
    <dgm:pt modelId="{1DF6D1AC-3F67-4904-814E-76F80A5F35A3}">
      <dgm:prSet phldrT="[Текст]"/>
      <dgm:spPr/>
      <dgm:t>
        <a:bodyPr/>
        <a:lstStyle/>
        <a:p>
          <a:r>
            <a:rPr lang="uk-UA" b="1" dirty="0" smtClean="0"/>
            <a:t>скасування регуляторним органом спірного акту</a:t>
          </a:r>
          <a:br>
            <a:rPr lang="uk-UA" b="1" dirty="0" smtClean="0"/>
          </a:br>
          <a:r>
            <a:rPr lang="uk-UA" b="1" dirty="0" smtClean="0"/>
            <a:t/>
          </a:r>
          <a:br>
            <a:rPr lang="uk-UA" b="1" dirty="0" smtClean="0"/>
          </a:br>
          <a:endParaRPr lang="uk-UA" b="1" dirty="0"/>
        </a:p>
      </dgm:t>
    </dgm:pt>
    <dgm:pt modelId="{5822D199-7EBD-4319-9CF2-EB5E1F43A73C}" type="parTrans" cxnId="{5D087B38-1700-40AF-BA65-D8E0819AE355}">
      <dgm:prSet/>
      <dgm:spPr/>
      <dgm:t>
        <a:bodyPr/>
        <a:lstStyle/>
        <a:p>
          <a:endParaRPr lang="uk-UA"/>
        </a:p>
      </dgm:t>
    </dgm:pt>
    <dgm:pt modelId="{4E88C4A3-A02D-4B87-84DE-85BD72FD75D0}" type="sibTrans" cxnId="{5D087B38-1700-40AF-BA65-D8E0819AE355}">
      <dgm:prSet/>
      <dgm:spPr/>
      <dgm:t>
        <a:bodyPr/>
        <a:lstStyle/>
        <a:p>
          <a:endParaRPr lang="uk-UA"/>
        </a:p>
      </dgm:t>
    </dgm:pt>
    <dgm:pt modelId="{A0DD7C2D-4E6F-4C77-A4CD-3AB968F36D53}">
      <dgm:prSet phldrT="[Текст]"/>
      <dgm:spPr/>
      <dgm:t>
        <a:bodyPr/>
        <a:lstStyle/>
        <a:p>
          <a:r>
            <a:rPr lang="uk-UA" b="1" dirty="0" smtClean="0"/>
            <a:t>зупинення дії спірного акту</a:t>
          </a:r>
          <a:br>
            <a:rPr lang="uk-UA" b="1" dirty="0" smtClean="0"/>
          </a:br>
          <a:r>
            <a:rPr lang="uk-UA" b="1" i="1" dirty="0" smtClean="0"/>
            <a:t>(після закінчення строку виконання)</a:t>
          </a:r>
          <a:endParaRPr lang="uk-UA" b="1" i="1" dirty="0"/>
        </a:p>
      </dgm:t>
    </dgm:pt>
    <dgm:pt modelId="{BC1D44F3-C713-4B86-82B2-F9E972BB5CC2}" type="parTrans" cxnId="{ABDEEAB3-035B-483C-835C-7C81CF134F14}">
      <dgm:prSet/>
      <dgm:spPr/>
      <dgm:t>
        <a:bodyPr/>
        <a:lstStyle/>
        <a:p>
          <a:endParaRPr lang="uk-UA"/>
        </a:p>
      </dgm:t>
    </dgm:pt>
    <dgm:pt modelId="{A53D76C4-566F-4C78-A3CF-DB59023AF9A8}" type="sibTrans" cxnId="{ABDEEAB3-035B-483C-835C-7C81CF134F14}">
      <dgm:prSet/>
      <dgm:spPr/>
      <dgm:t>
        <a:bodyPr/>
        <a:lstStyle/>
        <a:p>
          <a:endParaRPr lang="uk-UA"/>
        </a:p>
      </dgm:t>
    </dgm:pt>
    <dgm:pt modelId="{B8EC6009-040C-4587-AAA4-6B5F0A95014D}" type="pres">
      <dgm:prSet presAssocID="{935B19EF-1BF9-4E3D-A405-EE64AB14913C}" presName="hierChild1" presStyleCnt="0">
        <dgm:presLayoutVars>
          <dgm:chPref val="1"/>
          <dgm:dir/>
          <dgm:animOne val="branch"/>
          <dgm:animLvl val="lvl"/>
          <dgm:resizeHandles/>
        </dgm:presLayoutVars>
      </dgm:prSet>
      <dgm:spPr/>
      <dgm:t>
        <a:bodyPr/>
        <a:lstStyle/>
        <a:p>
          <a:endParaRPr lang="uk-UA"/>
        </a:p>
      </dgm:t>
    </dgm:pt>
    <dgm:pt modelId="{8BEE0E8C-7E7E-47B2-844E-368D97C15B7F}" type="pres">
      <dgm:prSet presAssocID="{6874A4B0-67B8-4846-82CF-8B78D3FCFE5B}" presName="hierRoot1" presStyleCnt="0"/>
      <dgm:spPr/>
    </dgm:pt>
    <dgm:pt modelId="{C0005EE2-7F50-4279-A83D-23ED43E1900C}" type="pres">
      <dgm:prSet presAssocID="{6874A4B0-67B8-4846-82CF-8B78D3FCFE5B}" presName="composite" presStyleCnt="0"/>
      <dgm:spPr/>
    </dgm:pt>
    <dgm:pt modelId="{58CCBD0D-BF73-44D3-82CA-003F0CBD126A}" type="pres">
      <dgm:prSet presAssocID="{6874A4B0-67B8-4846-82CF-8B78D3FCFE5B}" presName="background" presStyleLbl="node0" presStyleIdx="0" presStyleCnt="1"/>
      <dgm:spPr/>
    </dgm:pt>
    <dgm:pt modelId="{B9E707A8-CC7E-4FEF-A681-2F0681DCD33A}" type="pres">
      <dgm:prSet presAssocID="{6874A4B0-67B8-4846-82CF-8B78D3FCFE5B}" presName="text" presStyleLbl="fgAcc0" presStyleIdx="0" presStyleCnt="1" custScaleX="442948" custScaleY="65143">
        <dgm:presLayoutVars>
          <dgm:chPref val="3"/>
        </dgm:presLayoutVars>
      </dgm:prSet>
      <dgm:spPr/>
      <dgm:t>
        <a:bodyPr/>
        <a:lstStyle/>
        <a:p>
          <a:endParaRPr lang="uk-UA"/>
        </a:p>
      </dgm:t>
    </dgm:pt>
    <dgm:pt modelId="{346A622B-A3E3-4655-8188-D67BB8F2303F}" type="pres">
      <dgm:prSet presAssocID="{6874A4B0-67B8-4846-82CF-8B78D3FCFE5B}" presName="hierChild2" presStyleCnt="0"/>
      <dgm:spPr/>
    </dgm:pt>
    <dgm:pt modelId="{1B61DB2C-C77A-4EB4-8829-A3C12F6C05F4}" type="pres">
      <dgm:prSet presAssocID="{EF0B1A5F-CF59-4901-8015-5EAAA2923A68}" presName="Name10" presStyleLbl="parChTrans1D2" presStyleIdx="0" presStyleCnt="3"/>
      <dgm:spPr/>
      <dgm:t>
        <a:bodyPr/>
        <a:lstStyle/>
        <a:p>
          <a:endParaRPr lang="uk-UA"/>
        </a:p>
      </dgm:t>
    </dgm:pt>
    <dgm:pt modelId="{CE3BEC9C-9DE3-4F35-95C1-BBEBFCC1805C}" type="pres">
      <dgm:prSet presAssocID="{7D33C2E5-8AD6-41BF-9216-809E5F3D8C46}" presName="hierRoot2" presStyleCnt="0"/>
      <dgm:spPr/>
    </dgm:pt>
    <dgm:pt modelId="{F7832341-8727-4D6F-9AE1-E83738C9DB83}" type="pres">
      <dgm:prSet presAssocID="{7D33C2E5-8AD6-41BF-9216-809E5F3D8C46}" presName="composite2" presStyleCnt="0"/>
      <dgm:spPr/>
    </dgm:pt>
    <dgm:pt modelId="{A19EE626-2FDD-46C0-9E87-894A24F02BFC}" type="pres">
      <dgm:prSet presAssocID="{7D33C2E5-8AD6-41BF-9216-809E5F3D8C46}" presName="background2" presStyleLbl="node2" presStyleIdx="0" presStyleCnt="3"/>
      <dgm:spPr>
        <a:solidFill>
          <a:srgbClr val="92D050"/>
        </a:solidFill>
      </dgm:spPr>
    </dgm:pt>
    <dgm:pt modelId="{6CC2BCE5-B05A-4595-AF77-A86631BA0163}" type="pres">
      <dgm:prSet presAssocID="{7D33C2E5-8AD6-41BF-9216-809E5F3D8C46}" presName="text2" presStyleLbl="fgAcc2" presStyleIdx="0" presStyleCnt="3" custScaleX="143773" custScaleY="114520">
        <dgm:presLayoutVars>
          <dgm:chPref val="3"/>
        </dgm:presLayoutVars>
      </dgm:prSet>
      <dgm:spPr/>
      <dgm:t>
        <a:bodyPr/>
        <a:lstStyle/>
        <a:p>
          <a:endParaRPr lang="uk-UA"/>
        </a:p>
      </dgm:t>
    </dgm:pt>
    <dgm:pt modelId="{81687738-F7CD-4941-ABD7-7A95C7ED83C2}" type="pres">
      <dgm:prSet presAssocID="{7D33C2E5-8AD6-41BF-9216-809E5F3D8C46}" presName="hierChild3" presStyleCnt="0"/>
      <dgm:spPr/>
    </dgm:pt>
    <dgm:pt modelId="{4EB0260F-585F-4BD8-8C77-F351C5693D59}" type="pres">
      <dgm:prSet presAssocID="{C0EC504A-3255-4168-A4A4-CD8033580F93}" presName="Name10" presStyleLbl="parChTrans1D2" presStyleIdx="1" presStyleCnt="3"/>
      <dgm:spPr/>
      <dgm:t>
        <a:bodyPr/>
        <a:lstStyle/>
        <a:p>
          <a:endParaRPr lang="uk-UA"/>
        </a:p>
      </dgm:t>
    </dgm:pt>
    <dgm:pt modelId="{431B10DA-B401-45ED-9B09-4D77133C590D}" type="pres">
      <dgm:prSet presAssocID="{771B4D7E-5770-4813-B979-8A4AA9451D65}" presName="hierRoot2" presStyleCnt="0"/>
      <dgm:spPr/>
    </dgm:pt>
    <dgm:pt modelId="{F6B55C6A-10E6-4E93-ACE5-EF6AB8E9287D}" type="pres">
      <dgm:prSet presAssocID="{771B4D7E-5770-4813-B979-8A4AA9451D65}" presName="composite2" presStyleCnt="0"/>
      <dgm:spPr/>
    </dgm:pt>
    <dgm:pt modelId="{EFF92B3A-8C06-4C93-964E-EF6768F8AA1B}" type="pres">
      <dgm:prSet presAssocID="{771B4D7E-5770-4813-B979-8A4AA9451D65}" presName="background2" presStyleLbl="node2" presStyleIdx="1" presStyleCnt="3"/>
      <dgm:spPr>
        <a:solidFill>
          <a:srgbClr val="FF0000"/>
        </a:solidFill>
      </dgm:spPr>
    </dgm:pt>
    <dgm:pt modelId="{DEC784FC-3971-4555-A584-8AFF0867BAF6}" type="pres">
      <dgm:prSet presAssocID="{771B4D7E-5770-4813-B979-8A4AA9451D65}" presName="text2" presStyleLbl="fgAcc2" presStyleIdx="1" presStyleCnt="3" custScaleX="143773" custScaleY="114520">
        <dgm:presLayoutVars>
          <dgm:chPref val="3"/>
        </dgm:presLayoutVars>
      </dgm:prSet>
      <dgm:spPr/>
      <dgm:t>
        <a:bodyPr/>
        <a:lstStyle/>
        <a:p>
          <a:endParaRPr lang="uk-UA"/>
        </a:p>
      </dgm:t>
    </dgm:pt>
    <dgm:pt modelId="{76F2EBFD-3A02-43FE-98AD-A72D573FF6CD}" type="pres">
      <dgm:prSet presAssocID="{771B4D7E-5770-4813-B979-8A4AA9451D65}" presName="hierChild3" presStyleCnt="0"/>
      <dgm:spPr/>
    </dgm:pt>
    <dgm:pt modelId="{DBF54E99-7BAD-47A4-B432-EFD1BB9644E7}" type="pres">
      <dgm:prSet presAssocID="{C5AA4298-6013-4E15-82BF-9443FE4CCF78}" presName="Name17" presStyleLbl="parChTrans1D3" presStyleIdx="0" presStyleCnt="4"/>
      <dgm:spPr/>
      <dgm:t>
        <a:bodyPr/>
        <a:lstStyle/>
        <a:p>
          <a:endParaRPr lang="uk-UA"/>
        </a:p>
      </dgm:t>
    </dgm:pt>
    <dgm:pt modelId="{75117FC8-725E-452F-AF84-84A5A6D81A68}" type="pres">
      <dgm:prSet presAssocID="{5FF94B33-346D-4BC1-B710-93F6C4A907F8}" presName="hierRoot3" presStyleCnt="0"/>
      <dgm:spPr/>
    </dgm:pt>
    <dgm:pt modelId="{543F64AD-8194-4D90-803B-17E31F7F6640}" type="pres">
      <dgm:prSet presAssocID="{5FF94B33-346D-4BC1-B710-93F6C4A907F8}" presName="composite3" presStyleCnt="0"/>
      <dgm:spPr/>
    </dgm:pt>
    <dgm:pt modelId="{F4DC0FF0-A459-4DC9-85C8-F4B4490C6036}" type="pres">
      <dgm:prSet presAssocID="{5FF94B33-346D-4BC1-B710-93F6C4A907F8}" presName="background3" presStyleLbl="node3" presStyleIdx="0" presStyleCnt="4"/>
      <dgm:spPr>
        <a:solidFill>
          <a:srgbClr val="92D050"/>
        </a:solidFill>
      </dgm:spPr>
    </dgm:pt>
    <dgm:pt modelId="{C639A95D-92AC-44A2-AE7D-E9842202FE87}" type="pres">
      <dgm:prSet presAssocID="{5FF94B33-346D-4BC1-B710-93F6C4A907F8}" presName="text3" presStyleLbl="fgAcc3" presStyleIdx="0" presStyleCnt="4" custScaleX="110327" custScaleY="209583">
        <dgm:presLayoutVars>
          <dgm:chPref val="3"/>
        </dgm:presLayoutVars>
      </dgm:prSet>
      <dgm:spPr/>
      <dgm:t>
        <a:bodyPr/>
        <a:lstStyle/>
        <a:p>
          <a:endParaRPr lang="uk-UA"/>
        </a:p>
      </dgm:t>
    </dgm:pt>
    <dgm:pt modelId="{B9E57B38-EDDE-436A-BCA3-52DA3AD2E9E6}" type="pres">
      <dgm:prSet presAssocID="{5FF94B33-346D-4BC1-B710-93F6C4A907F8}" presName="hierChild4" presStyleCnt="0"/>
      <dgm:spPr/>
    </dgm:pt>
    <dgm:pt modelId="{58D9CDF2-E212-4A58-9DF5-E88695701864}" type="pres">
      <dgm:prSet presAssocID="{5822D199-7EBD-4319-9CF2-EB5E1F43A73C}" presName="Name17" presStyleLbl="parChTrans1D3" presStyleIdx="1" presStyleCnt="4"/>
      <dgm:spPr/>
      <dgm:t>
        <a:bodyPr/>
        <a:lstStyle/>
        <a:p>
          <a:endParaRPr lang="uk-UA"/>
        </a:p>
      </dgm:t>
    </dgm:pt>
    <dgm:pt modelId="{9D860918-8D28-4E28-A98E-1C9D384F4F82}" type="pres">
      <dgm:prSet presAssocID="{1DF6D1AC-3F67-4904-814E-76F80A5F35A3}" presName="hierRoot3" presStyleCnt="0"/>
      <dgm:spPr/>
    </dgm:pt>
    <dgm:pt modelId="{C388671F-2208-416D-8FF7-3C11D1CCDB42}" type="pres">
      <dgm:prSet presAssocID="{1DF6D1AC-3F67-4904-814E-76F80A5F35A3}" presName="composite3" presStyleCnt="0"/>
      <dgm:spPr/>
    </dgm:pt>
    <dgm:pt modelId="{940AF31F-1813-4339-8B1F-43662EAF8E94}" type="pres">
      <dgm:prSet presAssocID="{1DF6D1AC-3F67-4904-814E-76F80A5F35A3}" presName="background3" presStyleLbl="node3" presStyleIdx="1" presStyleCnt="4"/>
      <dgm:spPr>
        <a:solidFill>
          <a:srgbClr val="92D050"/>
        </a:solidFill>
      </dgm:spPr>
    </dgm:pt>
    <dgm:pt modelId="{CCCD3D39-B9BA-4F8D-9A9D-5356A339C1EA}" type="pres">
      <dgm:prSet presAssocID="{1DF6D1AC-3F67-4904-814E-76F80A5F35A3}" presName="text3" presStyleLbl="fgAcc3" presStyleIdx="1" presStyleCnt="4" custScaleX="110327" custScaleY="209583">
        <dgm:presLayoutVars>
          <dgm:chPref val="3"/>
        </dgm:presLayoutVars>
      </dgm:prSet>
      <dgm:spPr/>
      <dgm:t>
        <a:bodyPr/>
        <a:lstStyle/>
        <a:p>
          <a:endParaRPr lang="uk-UA"/>
        </a:p>
      </dgm:t>
    </dgm:pt>
    <dgm:pt modelId="{8A45571C-0311-467C-A3DB-19F879A87A9B}" type="pres">
      <dgm:prSet presAssocID="{1DF6D1AC-3F67-4904-814E-76F80A5F35A3}" presName="hierChild4" presStyleCnt="0"/>
      <dgm:spPr/>
    </dgm:pt>
    <dgm:pt modelId="{B9697A65-ACD4-47A5-9F55-0FCA427FA220}" type="pres">
      <dgm:prSet presAssocID="{BC1D44F3-C713-4B86-82B2-F9E972BB5CC2}" presName="Name17" presStyleLbl="parChTrans1D3" presStyleIdx="2" presStyleCnt="4"/>
      <dgm:spPr/>
      <dgm:t>
        <a:bodyPr/>
        <a:lstStyle/>
        <a:p>
          <a:endParaRPr lang="uk-UA"/>
        </a:p>
      </dgm:t>
    </dgm:pt>
    <dgm:pt modelId="{755C859A-296A-4AE4-86B5-796299E509BF}" type="pres">
      <dgm:prSet presAssocID="{A0DD7C2D-4E6F-4C77-A4CD-3AB968F36D53}" presName="hierRoot3" presStyleCnt="0"/>
      <dgm:spPr/>
    </dgm:pt>
    <dgm:pt modelId="{29C66F6D-D174-49C5-B744-3B7CD90E9272}" type="pres">
      <dgm:prSet presAssocID="{A0DD7C2D-4E6F-4C77-A4CD-3AB968F36D53}" presName="composite3" presStyleCnt="0"/>
      <dgm:spPr/>
    </dgm:pt>
    <dgm:pt modelId="{2ED02166-4B17-411D-98E7-3A415B9BF066}" type="pres">
      <dgm:prSet presAssocID="{A0DD7C2D-4E6F-4C77-A4CD-3AB968F36D53}" presName="background3" presStyleLbl="node3" presStyleIdx="2" presStyleCnt="4"/>
      <dgm:spPr>
        <a:solidFill>
          <a:srgbClr val="FF0000"/>
        </a:solidFill>
      </dgm:spPr>
    </dgm:pt>
    <dgm:pt modelId="{18D2E22B-56F7-4655-AFE3-B8EABBDF3DE2}" type="pres">
      <dgm:prSet presAssocID="{A0DD7C2D-4E6F-4C77-A4CD-3AB968F36D53}" presName="text3" presStyleLbl="fgAcc3" presStyleIdx="2" presStyleCnt="4" custScaleX="110327" custScaleY="209583">
        <dgm:presLayoutVars>
          <dgm:chPref val="3"/>
        </dgm:presLayoutVars>
      </dgm:prSet>
      <dgm:spPr/>
      <dgm:t>
        <a:bodyPr/>
        <a:lstStyle/>
        <a:p>
          <a:endParaRPr lang="uk-UA"/>
        </a:p>
      </dgm:t>
    </dgm:pt>
    <dgm:pt modelId="{F19EF350-CD39-4D26-BF2F-A0BEEDD72577}" type="pres">
      <dgm:prSet presAssocID="{A0DD7C2D-4E6F-4C77-A4CD-3AB968F36D53}" presName="hierChild4" presStyleCnt="0"/>
      <dgm:spPr/>
    </dgm:pt>
    <dgm:pt modelId="{763B821D-BE17-4330-821E-F5B08DC58BDD}" type="pres">
      <dgm:prSet presAssocID="{AEB15DA1-DCF9-47FB-ADAB-228A2CE45869}" presName="Name17" presStyleLbl="parChTrans1D3" presStyleIdx="3" presStyleCnt="4"/>
      <dgm:spPr/>
      <dgm:t>
        <a:bodyPr/>
        <a:lstStyle/>
        <a:p>
          <a:endParaRPr lang="uk-UA"/>
        </a:p>
      </dgm:t>
    </dgm:pt>
    <dgm:pt modelId="{7C657E13-BD49-43D8-AF52-8D2415F0CDE6}" type="pres">
      <dgm:prSet presAssocID="{745C4BA7-5514-43E0-84B6-E55185183414}" presName="hierRoot3" presStyleCnt="0"/>
      <dgm:spPr/>
    </dgm:pt>
    <dgm:pt modelId="{D81ECCA3-3419-4486-BDFF-93A2C162DEF1}" type="pres">
      <dgm:prSet presAssocID="{745C4BA7-5514-43E0-84B6-E55185183414}" presName="composite3" presStyleCnt="0"/>
      <dgm:spPr/>
    </dgm:pt>
    <dgm:pt modelId="{FE20FB48-3D21-46BB-9886-08A5095129C0}" type="pres">
      <dgm:prSet presAssocID="{745C4BA7-5514-43E0-84B6-E55185183414}" presName="background3" presStyleLbl="node3" presStyleIdx="3" presStyleCnt="4"/>
      <dgm:spPr>
        <a:solidFill>
          <a:srgbClr val="FFFF00"/>
        </a:solidFill>
      </dgm:spPr>
    </dgm:pt>
    <dgm:pt modelId="{749A52BD-1C1C-4E2A-9664-C4C126E8D14D}" type="pres">
      <dgm:prSet presAssocID="{745C4BA7-5514-43E0-84B6-E55185183414}" presName="text3" presStyleLbl="fgAcc3" presStyleIdx="3" presStyleCnt="4" custScaleX="110327" custScaleY="209583">
        <dgm:presLayoutVars>
          <dgm:chPref val="3"/>
        </dgm:presLayoutVars>
      </dgm:prSet>
      <dgm:spPr/>
      <dgm:t>
        <a:bodyPr/>
        <a:lstStyle/>
        <a:p>
          <a:endParaRPr lang="uk-UA"/>
        </a:p>
      </dgm:t>
    </dgm:pt>
    <dgm:pt modelId="{C174E7D3-8841-44C2-814D-5062D76D2C32}" type="pres">
      <dgm:prSet presAssocID="{745C4BA7-5514-43E0-84B6-E55185183414}" presName="hierChild4" presStyleCnt="0"/>
      <dgm:spPr/>
    </dgm:pt>
    <dgm:pt modelId="{0FC7F420-3542-4D20-A8CF-481159D90FF0}" type="pres">
      <dgm:prSet presAssocID="{5BBF644C-A4CC-4FDA-8A4F-65333E6DA591}" presName="Name10" presStyleLbl="parChTrans1D2" presStyleIdx="2" presStyleCnt="3"/>
      <dgm:spPr/>
      <dgm:t>
        <a:bodyPr/>
        <a:lstStyle/>
        <a:p>
          <a:endParaRPr lang="uk-UA"/>
        </a:p>
      </dgm:t>
    </dgm:pt>
    <dgm:pt modelId="{FA5BEB6E-CFFA-4F68-8B41-B8B9C3F468EF}" type="pres">
      <dgm:prSet presAssocID="{A9DAB9CD-7247-4054-9A17-000E4C005577}" presName="hierRoot2" presStyleCnt="0"/>
      <dgm:spPr/>
    </dgm:pt>
    <dgm:pt modelId="{FDF1687F-B306-4697-A923-A63849282E53}" type="pres">
      <dgm:prSet presAssocID="{A9DAB9CD-7247-4054-9A17-000E4C005577}" presName="composite2" presStyleCnt="0"/>
      <dgm:spPr/>
    </dgm:pt>
    <dgm:pt modelId="{40F5D5F6-E3C2-47B9-A315-2968F25C58C6}" type="pres">
      <dgm:prSet presAssocID="{A9DAB9CD-7247-4054-9A17-000E4C005577}" presName="background2" presStyleLbl="node2" presStyleIdx="2" presStyleCnt="3"/>
      <dgm:spPr>
        <a:solidFill>
          <a:srgbClr val="FFFF00"/>
        </a:solidFill>
      </dgm:spPr>
    </dgm:pt>
    <dgm:pt modelId="{28E6DC5C-4CEA-4271-B596-C938FF0E93BF}" type="pres">
      <dgm:prSet presAssocID="{A9DAB9CD-7247-4054-9A17-000E4C005577}" presName="text2" presStyleLbl="fgAcc2" presStyleIdx="2" presStyleCnt="3" custScaleX="143773" custScaleY="114520">
        <dgm:presLayoutVars>
          <dgm:chPref val="3"/>
        </dgm:presLayoutVars>
      </dgm:prSet>
      <dgm:spPr/>
      <dgm:t>
        <a:bodyPr/>
        <a:lstStyle/>
        <a:p>
          <a:endParaRPr lang="uk-UA"/>
        </a:p>
      </dgm:t>
    </dgm:pt>
    <dgm:pt modelId="{82692785-5589-4E26-8092-F462DE34622A}" type="pres">
      <dgm:prSet presAssocID="{A9DAB9CD-7247-4054-9A17-000E4C005577}" presName="hierChild3" presStyleCnt="0"/>
      <dgm:spPr/>
    </dgm:pt>
  </dgm:ptLst>
  <dgm:cxnLst>
    <dgm:cxn modelId="{53D4F3AA-97D8-4713-B8B2-04252BE1E913}" srcId="{771B4D7E-5770-4813-B979-8A4AA9451D65}" destId="{5FF94B33-346D-4BC1-B710-93F6C4A907F8}" srcOrd="0" destOrd="0" parTransId="{C5AA4298-6013-4E15-82BF-9443FE4CCF78}" sibTransId="{D96D26B0-F5AE-4BEA-BCC1-F27C72E8AC33}"/>
    <dgm:cxn modelId="{4A481D27-4C4A-4B31-A820-DB6D423EAD11}" type="presOf" srcId="{771B4D7E-5770-4813-B979-8A4AA9451D65}" destId="{DEC784FC-3971-4555-A584-8AFF0867BAF6}" srcOrd="0" destOrd="0" presId="urn:microsoft.com/office/officeart/2005/8/layout/hierarchy1"/>
    <dgm:cxn modelId="{659E8263-57C9-48F4-8517-26BAFBC4BDDE}" type="presOf" srcId="{EF0B1A5F-CF59-4901-8015-5EAAA2923A68}" destId="{1B61DB2C-C77A-4EB4-8829-A3C12F6C05F4}" srcOrd="0" destOrd="0" presId="urn:microsoft.com/office/officeart/2005/8/layout/hierarchy1"/>
    <dgm:cxn modelId="{90BEF471-5E62-4458-AEE1-92C0D42E4CA6}" type="presOf" srcId="{935B19EF-1BF9-4E3D-A405-EE64AB14913C}" destId="{B8EC6009-040C-4587-AAA4-6B5F0A95014D}" srcOrd="0" destOrd="0" presId="urn:microsoft.com/office/officeart/2005/8/layout/hierarchy1"/>
    <dgm:cxn modelId="{E784A3F6-AFC1-43A5-8249-3FADE299DACB}" srcId="{6874A4B0-67B8-4846-82CF-8B78D3FCFE5B}" destId="{771B4D7E-5770-4813-B979-8A4AA9451D65}" srcOrd="1" destOrd="0" parTransId="{C0EC504A-3255-4168-A4A4-CD8033580F93}" sibTransId="{4E10A94B-A70C-43AA-947A-C1CAF91AB3F2}"/>
    <dgm:cxn modelId="{B5EE8E48-1E35-48B6-B786-E0F44C401982}" type="presOf" srcId="{A9DAB9CD-7247-4054-9A17-000E4C005577}" destId="{28E6DC5C-4CEA-4271-B596-C938FF0E93BF}" srcOrd="0" destOrd="0" presId="urn:microsoft.com/office/officeart/2005/8/layout/hierarchy1"/>
    <dgm:cxn modelId="{046F5E05-E4CD-41A8-B12E-9C960C64B640}" type="presOf" srcId="{5FF94B33-346D-4BC1-B710-93F6C4A907F8}" destId="{C639A95D-92AC-44A2-AE7D-E9842202FE87}" srcOrd="0" destOrd="0" presId="urn:microsoft.com/office/officeart/2005/8/layout/hierarchy1"/>
    <dgm:cxn modelId="{D3734845-950E-4346-B36C-287A8B16DAAC}" type="presOf" srcId="{AEB15DA1-DCF9-47FB-ADAB-228A2CE45869}" destId="{763B821D-BE17-4330-821E-F5B08DC58BDD}" srcOrd="0" destOrd="0" presId="urn:microsoft.com/office/officeart/2005/8/layout/hierarchy1"/>
    <dgm:cxn modelId="{7FB5FDDE-3A55-43C3-A742-0EB2523D7D39}" srcId="{6874A4B0-67B8-4846-82CF-8B78D3FCFE5B}" destId="{A9DAB9CD-7247-4054-9A17-000E4C005577}" srcOrd="2" destOrd="0" parTransId="{5BBF644C-A4CC-4FDA-8A4F-65333E6DA591}" sibTransId="{5EAFAA91-4AA8-49D4-B043-5620FAAE676C}"/>
    <dgm:cxn modelId="{125D833B-29C0-4BF6-8099-B5A9BC6C6B12}" type="presOf" srcId="{5BBF644C-A4CC-4FDA-8A4F-65333E6DA591}" destId="{0FC7F420-3542-4D20-A8CF-481159D90FF0}" srcOrd="0" destOrd="0" presId="urn:microsoft.com/office/officeart/2005/8/layout/hierarchy1"/>
    <dgm:cxn modelId="{3A4BC5D3-2C9D-46AB-BE5B-AE02FFF7C86E}" type="presOf" srcId="{BC1D44F3-C713-4B86-82B2-F9E972BB5CC2}" destId="{B9697A65-ACD4-47A5-9F55-0FCA427FA220}" srcOrd="0" destOrd="0" presId="urn:microsoft.com/office/officeart/2005/8/layout/hierarchy1"/>
    <dgm:cxn modelId="{2E3AC1BB-31B2-4646-896C-0B2658819AF7}" type="presOf" srcId="{6874A4B0-67B8-4846-82CF-8B78D3FCFE5B}" destId="{B9E707A8-CC7E-4FEF-A681-2F0681DCD33A}" srcOrd="0" destOrd="0" presId="urn:microsoft.com/office/officeart/2005/8/layout/hierarchy1"/>
    <dgm:cxn modelId="{CD28CFAE-C2BB-4FCC-9A82-71977CECFB15}" type="presOf" srcId="{745C4BA7-5514-43E0-84B6-E55185183414}" destId="{749A52BD-1C1C-4E2A-9664-C4C126E8D14D}" srcOrd="0" destOrd="0" presId="urn:microsoft.com/office/officeart/2005/8/layout/hierarchy1"/>
    <dgm:cxn modelId="{C9E6352A-3FD3-42A4-AD6B-F1901FE1574B}" srcId="{6874A4B0-67B8-4846-82CF-8B78D3FCFE5B}" destId="{7D33C2E5-8AD6-41BF-9216-809E5F3D8C46}" srcOrd="0" destOrd="0" parTransId="{EF0B1A5F-CF59-4901-8015-5EAAA2923A68}" sibTransId="{DE1F8A87-E49D-4684-BD3A-405ABCC6DCC3}"/>
    <dgm:cxn modelId="{ABDEEAB3-035B-483C-835C-7C81CF134F14}" srcId="{771B4D7E-5770-4813-B979-8A4AA9451D65}" destId="{A0DD7C2D-4E6F-4C77-A4CD-3AB968F36D53}" srcOrd="2" destOrd="0" parTransId="{BC1D44F3-C713-4B86-82B2-F9E972BB5CC2}" sibTransId="{A53D76C4-566F-4C78-A3CF-DB59023AF9A8}"/>
    <dgm:cxn modelId="{1B1F15FE-3F69-4D33-9BC4-4800B2C8D7AA}" type="presOf" srcId="{A0DD7C2D-4E6F-4C77-A4CD-3AB968F36D53}" destId="{18D2E22B-56F7-4655-AFE3-B8EABBDF3DE2}" srcOrd="0" destOrd="0" presId="urn:microsoft.com/office/officeart/2005/8/layout/hierarchy1"/>
    <dgm:cxn modelId="{E165940D-3D17-47D3-9ABB-66E0F1E32F0A}" srcId="{935B19EF-1BF9-4E3D-A405-EE64AB14913C}" destId="{6874A4B0-67B8-4846-82CF-8B78D3FCFE5B}" srcOrd="0" destOrd="0" parTransId="{2EB2FB6F-428A-4350-A64B-E47F7DF5D4C9}" sibTransId="{FB94A14E-DD44-4AA6-A784-F840BCCFC586}"/>
    <dgm:cxn modelId="{569BA2A6-70E9-466A-92A3-D01B29B9C885}" type="presOf" srcId="{1DF6D1AC-3F67-4904-814E-76F80A5F35A3}" destId="{CCCD3D39-B9BA-4F8D-9A9D-5356A339C1EA}" srcOrd="0" destOrd="0" presId="urn:microsoft.com/office/officeart/2005/8/layout/hierarchy1"/>
    <dgm:cxn modelId="{A5503C3E-B543-4AE0-BD5C-536A35C96A3E}" type="presOf" srcId="{C0EC504A-3255-4168-A4A4-CD8033580F93}" destId="{4EB0260F-585F-4BD8-8C77-F351C5693D59}" srcOrd="0" destOrd="0" presId="urn:microsoft.com/office/officeart/2005/8/layout/hierarchy1"/>
    <dgm:cxn modelId="{42E24F64-8CE3-4CEA-A6BA-1D6EA7F5F43B}" type="presOf" srcId="{C5AA4298-6013-4E15-82BF-9443FE4CCF78}" destId="{DBF54E99-7BAD-47A4-B432-EFD1BB9644E7}" srcOrd="0" destOrd="0" presId="urn:microsoft.com/office/officeart/2005/8/layout/hierarchy1"/>
    <dgm:cxn modelId="{A6E35855-F5D2-4EC4-B1ED-D1C93BBAAB94}" type="presOf" srcId="{5822D199-7EBD-4319-9CF2-EB5E1F43A73C}" destId="{58D9CDF2-E212-4A58-9DF5-E88695701864}" srcOrd="0" destOrd="0" presId="urn:microsoft.com/office/officeart/2005/8/layout/hierarchy1"/>
    <dgm:cxn modelId="{5D087B38-1700-40AF-BA65-D8E0819AE355}" srcId="{771B4D7E-5770-4813-B979-8A4AA9451D65}" destId="{1DF6D1AC-3F67-4904-814E-76F80A5F35A3}" srcOrd="1" destOrd="0" parTransId="{5822D199-7EBD-4319-9CF2-EB5E1F43A73C}" sibTransId="{4E88C4A3-A02D-4B87-84DE-85BD72FD75D0}"/>
    <dgm:cxn modelId="{CC60095D-A280-43BF-A6D8-06FE35FBADB4}" type="presOf" srcId="{7D33C2E5-8AD6-41BF-9216-809E5F3D8C46}" destId="{6CC2BCE5-B05A-4595-AF77-A86631BA0163}" srcOrd="0" destOrd="0" presId="urn:microsoft.com/office/officeart/2005/8/layout/hierarchy1"/>
    <dgm:cxn modelId="{519B3176-CC76-423F-9CA9-502A4452DD06}" srcId="{771B4D7E-5770-4813-B979-8A4AA9451D65}" destId="{745C4BA7-5514-43E0-84B6-E55185183414}" srcOrd="3" destOrd="0" parTransId="{AEB15DA1-DCF9-47FB-ADAB-228A2CE45869}" sibTransId="{A449F748-53EB-4BD6-85D1-EA5E224BC75B}"/>
    <dgm:cxn modelId="{DD844FB9-BB51-4E3F-BEB5-919536CE12A0}" type="presParOf" srcId="{B8EC6009-040C-4587-AAA4-6B5F0A95014D}" destId="{8BEE0E8C-7E7E-47B2-844E-368D97C15B7F}" srcOrd="0" destOrd="0" presId="urn:microsoft.com/office/officeart/2005/8/layout/hierarchy1"/>
    <dgm:cxn modelId="{8D77BAB5-7ADC-463D-9E71-C437CE395DA2}" type="presParOf" srcId="{8BEE0E8C-7E7E-47B2-844E-368D97C15B7F}" destId="{C0005EE2-7F50-4279-A83D-23ED43E1900C}" srcOrd="0" destOrd="0" presId="urn:microsoft.com/office/officeart/2005/8/layout/hierarchy1"/>
    <dgm:cxn modelId="{324DDAC4-98D9-450E-B906-41FB15698896}" type="presParOf" srcId="{C0005EE2-7F50-4279-A83D-23ED43E1900C}" destId="{58CCBD0D-BF73-44D3-82CA-003F0CBD126A}" srcOrd="0" destOrd="0" presId="urn:microsoft.com/office/officeart/2005/8/layout/hierarchy1"/>
    <dgm:cxn modelId="{49DA08AB-69AC-4A03-9DE8-FF9201ED23ED}" type="presParOf" srcId="{C0005EE2-7F50-4279-A83D-23ED43E1900C}" destId="{B9E707A8-CC7E-4FEF-A681-2F0681DCD33A}" srcOrd="1" destOrd="0" presId="urn:microsoft.com/office/officeart/2005/8/layout/hierarchy1"/>
    <dgm:cxn modelId="{371774AD-7123-4064-8A36-35F5D953C760}" type="presParOf" srcId="{8BEE0E8C-7E7E-47B2-844E-368D97C15B7F}" destId="{346A622B-A3E3-4655-8188-D67BB8F2303F}" srcOrd="1" destOrd="0" presId="urn:microsoft.com/office/officeart/2005/8/layout/hierarchy1"/>
    <dgm:cxn modelId="{7F84E25E-54B6-4AD1-AC31-EC6BEFD5FB2B}" type="presParOf" srcId="{346A622B-A3E3-4655-8188-D67BB8F2303F}" destId="{1B61DB2C-C77A-4EB4-8829-A3C12F6C05F4}" srcOrd="0" destOrd="0" presId="urn:microsoft.com/office/officeart/2005/8/layout/hierarchy1"/>
    <dgm:cxn modelId="{F2E522C4-E8C5-4049-B705-A1229D6A1980}" type="presParOf" srcId="{346A622B-A3E3-4655-8188-D67BB8F2303F}" destId="{CE3BEC9C-9DE3-4F35-95C1-BBEBFCC1805C}" srcOrd="1" destOrd="0" presId="urn:microsoft.com/office/officeart/2005/8/layout/hierarchy1"/>
    <dgm:cxn modelId="{71137660-ACB3-4C87-A235-BB01D67C5731}" type="presParOf" srcId="{CE3BEC9C-9DE3-4F35-95C1-BBEBFCC1805C}" destId="{F7832341-8727-4D6F-9AE1-E83738C9DB83}" srcOrd="0" destOrd="0" presId="urn:microsoft.com/office/officeart/2005/8/layout/hierarchy1"/>
    <dgm:cxn modelId="{0AE4E43F-E018-468A-B505-4687E68480FF}" type="presParOf" srcId="{F7832341-8727-4D6F-9AE1-E83738C9DB83}" destId="{A19EE626-2FDD-46C0-9E87-894A24F02BFC}" srcOrd="0" destOrd="0" presId="urn:microsoft.com/office/officeart/2005/8/layout/hierarchy1"/>
    <dgm:cxn modelId="{F79A4DCC-D65E-480D-BBE1-33AA1C0874A0}" type="presParOf" srcId="{F7832341-8727-4D6F-9AE1-E83738C9DB83}" destId="{6CC2BCE5-B05A-4595-AF77-A86631BA0163}" srcOrd="1" destOrd="0" presId="urn:microsoft.com/office/officeart/2005/8/layout/hierarchy1"/>
    <dgm:cxn modelId="{005FD98E-DFA7-4F8C-ABA6-092FB8779782}" type="presParOf" srcId="{CE3BEC9C-9DE3-4F35-95C1-BBEBFCC1805C}" destId="{81687738-F7CD-4941-ABD7-7A95C7ED83C2}" srcOrd="1" destOrd="0" presId="urn:microsoft.com/office/officeart/2005/8/layout/hierarchy1"/>
    <dgm:cxn modelId="{66A0B6BA-D13C-4F89-9AD4-2887D67C5F51}" type="presParOf" srcId="{346A622B-A3E3-4655-8188-D67BB8F2303F}" destId="{4EB0260F-585F-4BD8-8C77-F351C5693D59}" srcOrd="2" destOrd="0" presId="urn:microsoft.com/office/officeart/2005/8/layout/hierarchy1"/>
    <dgm:cxn modelId="{D5C73340-A0C8-4054-A6B0-05AC0F0407A4}" type="presParOf" srcId="{346A622B-A3E3-4655-8188-D67BB8F2303F}" destId="{431B10DA-B401-45ED-9B09-4D77133C590D}" srcOrd="3" destOrd="0" presId="urn:microsoft.com/office/officeart/2005/8/layout/hierarchy1"/>
    <dgm:cxn modelId="{147C56BF-DB32-47CB-9F6C-7D2AD2CF5301}" type="presParOf" srcId="{431B10DA-B401-45ED-9B09-4D77133C590D}" destId="{F6B55C6A-10E6-4E93-ACE5-EF6AB8E9287D}" srcOrd="0" destOrd="0" presId="urn:microsoft.com/office/officeart/2005/8/layout/hierarchy1"/>
    <dgm:cxn modelId="{E8B2B825-3096-4F55-8B91-8A01D3AE47DA}" type="presParOf" srcId="{F6B55C6A-10E6-4E93-ACE5-EF6AB8E9287D}" destId="{EFF92B3A-8C06-4C93-964E-EF6768F8AA1B}" srcOrd="0" destOrd="0" presId="urn:microsoft.com/office/officeart/2005/8/layout/hierarchy1"/>
    <dgm:cxn modelId="{772B61B7-4042-430B-9CF7-DF2494754DAA}" type="presParOf" srcId="{F6B55C6A-10E6-4E93-ACE5-EF6AB8E9287D}" destId="{DEC784FC-3971-4555-A584-8AFF0867BAF6}" srcOrd="1" destOrd="0" presId="urn:microsoft.com/office/officeart/2005/8/layout/hierarchy1"/>
    <dgm:cxn modelId="{25A7AA73-F371-4ECA-B0B3-BC9F87586AAA}" type="presParOf" srcId="{431B10DA-B401-45ED-9B09-4D77133C590D}" destId="{76F2EBFD-3A02-43FE-98AD-A72D573FF6CD}" srcOrd="1" destOrd="0" presId="urn:microsoft.com/office/officeart/2005/8/layout/hierarchy1"/>
    <dgm:cxn modelId="{F894F3A3-108B-4010-A0DC-9A94841FB6C9}" type="presParOf" srcId="{76F2EBFD-3A02-43FE-98AD-A72D573FF6CD}" destId="{DBF54E99-7BAD-47A4-B432-EFD1BB9644E7}" srcOrd="0" destOrd="0" presId="urn:microsoft.com/office/officeart/2005/8/layout/hierarchy1"/>
    <dgm:cxn modelId="{B86E19D4-0E68-4991-85C1-E826B4E03D30}" type="presParOf" srcId="{76F2EBFD-3A02-43FE-98AD-A72D573FF6CD}" destId="{75117FC8-725E-452F-AF84-84A5A6D81A68}" srcOrd="1" destOrd="0" presId="urn:microsoft.com/office/officeart/2005/8/layout/hierarchy1"/>
    <dgm:cxn modelId="{FE183397-528C-433C-9F01-EB05F8177D35}" type="presParOf" srcId="{75117FC8-725E-452F-AF84-84A5A6D81A68}" destId="{543F64AD-8194-4D90-803B-17E31F7F6640}" srcOrd="0" destOrd="0" presId="urn:microsoft.com/office/officeart/2005/8/layout/hierarchy1"/>
    <dgm:cxn modelId="{76ADFBBC-F842-4D73-89C3-743ABCC4D7AE}" type="presParOf" srcId="{543F64AD-8194-4D90-803B-17E31F7F6640}" destId="{F4DC0FF0-A459-4DC9-85C8-F4B4490C6036}" srcOrd="0" destOrd="0" presId="urn:microsoft.com/office/officeart/2005/8/layout/hierarchy1"/>
    <dgm:cxn modelId="{900EA272-169A-4608-823A-7A2400B38BBA}" type="presParOf" srcId="{543F64AD-8194-4D90-803B-17E31F7F6640}" destId="{C639A95D-92AC-44A2-AE7D-E9842202FE87}" srcOrd="1" destOrd="0" presId="urn:microsoft.com/office/officeart/2005/8/layout/hierarchy1"/>
    <dgm:cxn modelId="{53AA278D-4976-417D-9FCD-37D42ACD2937}" type="presParOf" srcId="{75117FC8-725E-452F-AF84-84A5A6D81A68}" destId="{B9E57B38-EDDE-436A-BCA3-52DA3AD2E9E6}" srcOrd="1" destOrd="0" presId="urn:microsoft.com/office/officeart/2005/8/layout/hierarchy1"/>
    <dgm:cxn modelId="{1996C1F4-51EB-4331-AAFE-C138AB9B5739}" type="presParOf" srcId="{76F2EBFD-3A02-43FE-98AD-A72D573FF6CD}" destId="{58D9CDF2-E212-4A58-9DF5-E88695701864}" srcOrd="2" destOrd="0" presId="urn:microsoft.com/office/officeart/2005/8/layout/hierarchy1"/>
    <dgm:cxn modelId="{BDB03C41-30B9-4A45-B2D1-3FDFB4CC615F}" type="presParOf" srcId="{76F2EBFD-3A02-43FE-98AD-A72D573FF6CD}" destId="{9D860918-8D28-4E28-A98E-1C9D384F4F82}" srcOrd="3" destOrd="0" presId="urn:microsoft.com/office/officeart/2005/8/layout/hierarchy1"/>
    <dgm:cxn modelId="{A5115C41-2844-4693-BE80-D282757561A6}" type="presParOf" srcId="{9D860918-8D28-4E28-A98E-1C9D384F4F82}" destId="{C388671F-2208-416D-8FF7-3C11D1CCDB42}" srcOrd="0" destOrd="0" presId="urn:microsoft.com/office/officeart/2005/8/layout/hierarchy1"/>
    <dgm:cxn modelId="{1C8D10F0-4E30-469F-A23C-3D8C067B89D3}" type="presParOf" srcId="{C388671F-2208-416D-8FF7-3C11D1CCDB42}" destId="{940AF31F-1813-4339-8B1F-43662EAF8E94}" srcOrd="0" destOrd="0" presId="urn:microsoft.com/office/officeart/2005/8/layout/hierarchy1"/>
    <dgm:cxn modelId="{EE8BD1F3-13CF-461E-9BDF-CED49825D695}" type="presParOf" srcId="{C388671F-2208-416D-8FF7-3C11D1CCDB42}" destId="{CCCD3D39-B9BA-4F8D-9A9D-5356A339C1EA}" srcOrd="1" destOrd="0" presId="urn:microsoft.com/office/officeart/2005/8/layout/hierarchy1"/>
    <dgm:cxn modelId="{EEA40D57-1F75-496F-8DB2-70C57FECB9DC}" type="presParOf" srcId="{9D860918-8D28-4E28-A98E-1C9D384F4F82}" destId="{8A45571C-0311-467C-A3DB-19F879A87A9B}" srcOrd="1" destOrd="0" presId="urn:microsoft.com/office/officeart/2005/8/layout/hierarchy1"/>
    <dgm:cxn modelId="{BCC04ED5-4CEF-4E73-97C7-F42FBC419973}" type="presParOf" srcId="{76F2EBFD-3A02-43FE-98AD-A72D573FF6CD}" destId="{B9697A65-ACD4-47A5-9F55-0FCA427FA220}" srcOrd="4" destOrd="0" presId="urn:microsoft.com/office/officeart/2005/8/layout/hierarchy1"/>
    <dgm:cxn modelId="{41912BE1-DCF7-4D3C-9D00-B0FD568D7078}" type="presParOf" srcId="{76F2EBFD-3A02-43FE-98AD-A72D573FF6CD}" destId="{755C859A-296A-4AE4-86B5-796299E509BF}" srcOrd="5" destOrd="0" presId="urn:microsoft.com/office/officeart/2005/8/layout/hierarchy1"/>
    <dgm:cxn modelId="{D30467D0-7B03-4768-A7D9-A843143BF847}" type="presParOf" srcId="{755C859A-296A-4AE4-86B5-796299E509BF}" destId="{29C66F6D-D174-49C5-B744-3B7CD90E9272}" srcOrd="0" destOrd="0" presId="urn:microsoft.com/office/officeart/2005/8/layout/hierarchy1"/>
    <dgm:cxn modelId="{33E46131-B440-4046-84EC-57AD2EA82885}" type="presParOf" srcId="{29C66F6D-D174-49C5-B744-3B7CD90E9272}" destId="{2ED02166-4B17-411D-98E7-3A415B9BF066}" srcOrd="0" destOrd="0" presId="urn:microsoft.com/office/officeart/2005/8/layout/hierarchy1"/>
    <dgm:cxn modelId="{5FDB9A19-F999-4512-B394-0D84FF58C969}" type="presParOf" srcId="{29C66F6D-D174-49C5-B744-3B7CD90E9272}" destId="{18D2E22B-56F7-4655-AFE3-B8EABBDF3DE2}" srcOrd="1" destOrd="0" presId="urn:microsoft.com/office/officeart/2005/8/layout/hierarchy1"/>
    <dgm:cxn modelId="{8CD5C9A4-593D-49C7-9B92-EA412EF728C9}" type="presParOf" srcId="{755C859A-296A-4AE4-86B5-796299E509BF}" destId="{F19EF350-CD39-4D26-BF2F-A0BEEDD72577}" srcOrd="1" destOrd="0" presId="urn:microsoft.com/office/officeart/2005/8/layout/hierarchy1"/>
    <dgm:cxn modelId="{F5B8B512-1CAA-4089-A982-CE3863B21655}" type="presParOf" srcId="{76F2EBFD-3A02-43FE-98AD-A72D573FF6CD}" destId="{763B821D-BE17-4330-821E-F5B08DC58BDD}" srcOrd="6" destOrd="0" presId="urn:microsoft.com/office/officeart/2005/8/layout/hierarchy1"/>
    <dgm:cxn modelId="{CE6C4BA0-E62E-4342-B5D9-2BAC2F9A7537}" type="presParOf" srcId="{76F2EBFD-3A02-43FE-98AD-A72D573FF6CD}" destId="{7C657E13-BD49-43D8-AF52-8D2415F0CDE6}" srcOrd="7" destOrd="0" presId="urn:microsoft.com/office/officeart/2005/8/layout/hierarchy1"/>
    <dgm:cxn modelId="{CC7B305E-DE52-4885-9B69-2AF74063C3B5}" type="presParOf" srcId="{7C657E13-BD49-43D8-AF52-8D2415F0CDE6}" destId="{D81ECCA3-3419-4486-BDFF-93A2C162DEF1}" srcOrd="0" destOrd="0" presId="urn:microsoft.com/office/officeart/2005/8/layout/hierarchy1"/>
    <dgm:cxn modelId="{D385787B-0602-43A9-99DC-32077FD9996C}" type="presParOf" srcId="{D81ECCA3-3419-4486-BDFF-93A2C162DEF1}" destId="{FE20FB48-3D21-46BB-9886-08A5095129C0}" srcOrd="0" destOrd="0" presId="urn:microsoft.com/office/officeart/2005/8/layout/hierarchy1"/>
    <dgm:cxn modelId="{D4F9D751-1988-4A68-ADA2-81C2B6B27D33}" type="presParOf" srcId="{D81ECCA3-3419-4486-BDFF-93A2C162DEF1}" destId="{749A52BD-1C1C-4E2A-9664-C4C126E8D14D}" srcOrd="1" destOrd="0" presId="urn:microsoft.com/office/officeart/2005/8/layout/hierarchy1"/>
    <dgm:cxn modelId="{BDD81F7B-976D-43FC-B6DF-4D5504687716}" type="presParOf" srcId="{7C657E13-BD49-43D8-AF52-8D2415F0CDE6}" destId="{C174E7D3-8841-44C2-814D-5062D76D2C32}" srcOrd="1" destOrd="0" presId="urn:microsoft.com/office/officeart/2005/8/layout/hierarchy1"/>
    <dgm:cxn modelId="{4F50EF13-628E-404D-AF11-C6157A570C53}" type="presParOf" srcId="{346A622B-A3E3-4655-8188-D67BB8F2303F}" destId="{0FC7F420-3542-4D20-A8CF-481159D90FF0}" srcOrd="4" destOrd="0" presId="urn:microsoft.com/office/officeart/2005/8/layout/hierarchy1"/>
    <dgm:cxn modelId="{ACE0DD64-BD81-4366-AE13-F902C4A1F850}" type="presParOf" srcId="{346A622B-A3E3-4655-8188-D67BB8F2303F}" destId="{FA5BEB6E-CFFA-4F68-8B41-B8B9C3F468EF}" srcOrd="5" destOrd="0" presId="urn:microsoft.com/office/officeart/2005/8/layout/hierarchy1"/>
    <dgm:cxn modelId="{00F5E3E0-A811-4F7A-948E-F310FD96D1C4}" type="presParOf" srcId="{FA5BEB6E-CFFA-4F68-8B41-B8B9C3F468EF}" destId="{FDF1687F-B306-4697-A923-A63849282E53}" srcOrd="0" destOrd="0" presId="urn:microsoft.com/office/officeart/2005/8/layout/hierarchy1"/>
    <dgm:cxn modelId="{E333FE75-BD36-4E11-A492-5D88C2A366BC}" type="presParOf" srcId="{FDF1687F-B306-4697-A923-A63849282E53}" destId="{40F5D5F6-E3C2-47B9-A315-2968F25C58C6}" srcOrd="0" destOrd="0" presId="urn:microsoft.com/office/officeart/2005/8/layout/hierarchy1"/>
    <dgm:cxn modelId="{FC9FE7D0-9768-42C7-BA0C-CAC97458C096}" type="presParOf" srcId="{FDF1687F-B306-4697-A923-A63849282E53}" destId="{28E6DC5C-4CEA-4271-B596-C938FF0E93BF}" srcOrd="1" destOrd="0" presId="urn:microsoft.com/office/officeart/2005/8/layout/hierarchy1"/>
    <dgm:cxn modelId="{38D3F629-35A1-44A2-840C-C8262C44DC49}" type="presParOf" srcId="{FA5BEB6E-CFFA-4F68-8B41-B8B9C3F468EF}" destId="{82692785-5589-4E26-8092-F462DE34622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CEB0618-9060-4E73-A99B-3352C5C52504}"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uk-UA"/>
        </a:p>
      </dgm:t>
    </dgm:pt>
    <dgm:pt modelId="{DD8E06BB-2826-48D8-964B-E0D0B47BA00A}">
      <dgm:prSet phldrT="[Текст]" custT="1"/>
      <dgm:spPr/>
      <dgm:t>
        <a:bodyPr/>
        <a:lstStyle/>
        <a:p>
          <a:r>
            <a:rPr lang="uk-UA" sz="3200" b="1" dirty="0" smtClean="0"/>
            <a:t>Державна допомога суб’єктам господарювання</a:t>
          </a:r>
          <a:endParaRPr lang="uk-UA" sz="3200" b="1" dirty="0"/>
        </a:p>
      </dgm:t>
    </dgm:pt>
    <dgm:pt modelId="{FDCB1919-4E9C-4CCE-AA39-71EBAF950BFC}" type="parTrans" cxnId="{BACC82E5-87C3-4835-AD97-D07573C2C54C}">
      <dgm:prSet/>
      <dgm:spPr/>
      <dgm:t>
        <a:bodyPr/>
        <a:lstStyle/>
        <a:p>
          <a:endParaRPr lang="uk-UA"/>
        </a:p>
      </dgm:t>
    </dgm:pt>
    <dgm:pt modelId="{FDC19654-5C40-47D7-B173-4C140837066D}" type="sibTrans" cxnId="{BACC82E5-87C3-4835-AD97-D07573C2C54C}">
      <dgm:prSet/>
      <dgm:spPr/>
      <dgm:t>
        <a:bodyPr/>
        <a:lstStyle/>
        <a:p>
          <a:endParaRPr lang="uk-UA"/>
        </a:p>
      </dgm:t>
    </dgm:pt>
    <dgm:pt modelId="{8D7DC67E-808D-4A1E-B761-108F81EB64FF}">
      <dgm:prSet phldrT="[Текст]"/>
      <dgm:spPr/>
      <dgm:t>
        <a:bodyPr/>
        <a:lstStyle/>
        <a:p>
          <a:r>
            <a:rPr lang="uk-UA" b="1" dirty="0" smtClean="0"/>
            <a:t>недопустима (незаконна)</a:t>
          </a:r>
          <a:endParaRPr lang="uk-UA" b="1" dirty="0"/>
        </a:p>
      </dgm:t>
    </dgm:pt>
    <dgm:pt modelId="{B93B7A4B-B1A9-4C51-81A1-A9435C5A7482}" type="parTrans" cxnId="{F6601E44-CAA4-49B0-BF7A-55E208A44A0B}">
      <dgm:prSet/>
      <dgm:spPr/>
      <dgm:t>
        <a:bodyPr/>
        <a:lstStyle/>
        <a:p>
          <a:endParaRPr lang="uk-UA"/>
        </a:p>
      </dgm:t>
    </dgm:pt>
    <dgm:pt modelId="{EE127D9F-62F4-4C88-9756-B280A3594DC8}" type="sibTrans" cxnId="{F6601E44-CAA4-49B0-BF7A-55E208A44A0B}">
      <dgm:prSet/>
      <dgm:spPr/>
      <dgm:t>
        <a:bodyPr/>
        <a:lstStyle/>
        <a:p>
          <a:endParaRPr lang="uk-UA"/>
        </a:p>
      </dgm:t>
    </dgm:pt>
    <dgm:pt modelId="{B16D78A2-F4D8-4B42-89B3-1D6BD727E69A}">
      <dgm:prSet phldrT="[Текст]"/>
      <dgm:spPr/>
      <dgm:t>
        <a:bodyPr/>
        <a:lstStyle/>
        <a:p>
          <a:r>
            <a:rPr lang="uk-UA" b="1" dirty="0" smtClean="0"/>
            <a:t>допустима</a:t>
          </a:r>
          <a:endParaRPr lang="uk-UA" b="1" dirty="0"/>
        </a:p>
      </dgm:t>
    </dgm:pt>
    <dgm:pt modelId="{5E64825E-9C08-452B-9D80-EEDA66C7C9F3}" type="parTrans" cxnId="{728EE28A-5D7A-4402-8B64-71CE202F9CD4}">
      <dgm:prSet/>
      <dgm:spPr/>
      <dgm:t>
        <a:bodyPr/>
        <a:lstStyle/>
        <a:p>
          <a:endParaRPr lang="uk-UA"/>
        </a:p>
      </dgm:t>
    </dgm:pt>
    <dgm:pt modelId="{8FB34AF0-DE6C-432B-81B3-EF7C604D44ED}" type="sibTrans" cxnId="{728EE28A-5D7A-4402-8B64-71CE202F9CD4}">
      <dgm:prSet/>
      <dgm:spPr/>
      <dgm:t>
        <a:bodyPr/>
        <a:lstStyle/>
        <a:p>
          <a:endParaRPr lang="uk-UA"/>
        </a:p>
      </dgm:t>
    </dgm:pt>
    <dgm:pt modelId="{7D9E00F3-89BE-4D59-A70F-A531BB27B794}">
      <dgm:prSet phldrT="[Текст]"/>
      <dgm:spPr/>
      <dgm:t>
        <a:bodyPr/>
        <a:lstStyle/>
        <a:p>
          <a:r>
            <a:rPr lang="uk-UA" b="1" dirty="0" smtClean="0"/>
            <a:t>умовно допустима</a:t>
          </a:r>
          <a:endParaRPr lang="uk-UA" b="1" dirty="0"/>
        </a:p>
      </dgm:t>
    </dgm:pt>
    <dgm:pt modelId="{9F5C0840-11C0-4AFD-A9C5-240409DFA0CF}" type="parTrans" cxnId="{9F32F69A-E0D2-466D-80DF-93E9C4402D19}">
      <dgm:prSet/>
      <dgm:spPr/>
      <dgm:t>
        <a:bodyPr/>
        <a:lstStyle/>
        <a:p>
          <a:endParaRPr lang="uk-UA"/>
        </a:p>
      </dgm:t>
    </dgm:pt>
    <dgm:pt modelId="{1138A1C1-BE0B-4BD9-8BA2-D70938A9F115}" type="sibTrans" cxnId="{9F32F69A-E0D2-466D-80DF-93E9C4402D19}">
      <dgm:prSet/>
      <dgm:spPr/>
      <dgm:t>
        <a:bodyPr/>
        <a:lstStyle/>
        <a:p>
          <a:endParaRPr lang="uk-UA"/>
        </a:p>
      </dgm:t>
    </dgm:pt>
    <dgm:pt modelId="{64FF994A-B0A2-406B-8633-76828AB01CF8}" type="pres">
      <dgm:prSet presAssocID="{ACEB0618-9060-4E73-A99B-3352C5C52504}" presName="hierChild1" presStyleCnt="0">
        <dgm:presLayoutVars>
          <dgm:chPref val="1"/>
          <dgm:dir/>
          <dgm:animOne val="branch"/>
          <dgm:animLvl val="lvl"/>
          <dgm:resizeHandles/>
        </dgm:presLayoutVars>
      </dgm:prSet>
      <dgm:spPr/>
    </dgm:pt>
    <dgm:pt modelId="{0A36623C-E5DC-4212-A815-32B86C5C824F}" type="pres">
      <dgm:prSet presAssocID="{DD8E06BB-2826-48D8-964B-E0D0B47BA00A}" presName="hierRoot1" presStyleCnt="0"/>
      <dgm:spPr/>
    </dgm:pt>
    <dgm:pt modelId="{CEF5BF98-621B-4536-A365-75BFD2EF4A48}" type="pres">
      <dgm:prSet presAssocID="{DD8E06BB-2826-48D8-964B-E0D0B47BA00A}" presName="composite" presStyleCnt="0"/>
      <dgm:spPr/>
    </dgm:pt>
    <dgm:pt modelId="{E5DB0F7C-000B-4C10-917B-00E20E97C3FB}" type="pres">
      <dgm:prSet presAssocID="{DD8E06BB-2826-48D8-964B-E0D0B47BA00A}" presName="background" presStyleLbl="node0" presStyleIdx="0" presStyleCnt="1"/>
      <dgm:spPr/>
    </dgm:pt>
    <dgm:pt modelId="{5BC5759F-9AF1-4C1F-8AEA-355E5E55C9DB}" type="pres">
      <dgm:prSet presAssocID="{DD8E06BB-2826-48D8-964B-E0D0B47BA00A}" presName="text" presStyleLbl="fgAcc0" presStyleIdx="0" presStyleCnt="1" custScaleX="315084">
        <dgm:presLayoutVars>
          <dgm:chPref val="3"/>
        </dgm:presLayoutVars>
      </dgm:prSet>
      <dgm:spPr/>
      <dgm:t>
        <a:bodyPr/>
        <a:lstStyle/>
        <a:p>
          <a:endParaRPr lang="uk-UA"/>
        </a:p>
      </dgm:t>
    </dgm:pt>
    <dgm:pt modelId="{5B5239DF-22EC-4485-8986-A223B9F13171}" type="pres">
      <dgm:prSet presAssocID="{DD8E06BB-2826-48D8-964B-E0D0B47BA00A}" presName="hierChild2" presStyleCnt="0"/>
      <dgm:spPr/>
    </dgm:pt>
    <dgm:pt modelId="{1CE659FA-63A1-49F2-ACD2-DF9363AF3C2F}" type="pres">
      <dgm:prSet presAssocID="{B93B7A4B-B1A9-4C51-81A1-A9435C5A7482}" presName="Name10" presStyleLbl="parChTrans1D2" presStyleIdx="0" presStyleCnt="3"/>
      <dgm:spPr/>
    </dgm:pt>
    <dgm:pt modelId="{CD37353B-AA48-4C3E-BE94-3FEA7E537A3F}" type="pres">
      <dgm:prSet presAssocID="{8D7DC67E-808D-4A1E-B761-108F81EB64FF}" presName="hierRoot2" presStyleCnt="0"/>
      <dgm:spPr/>
    </dgm:pt>
    <dgm:pt modelId="{4A433B8B-9B89-4DE1-84E8-EC88C971EA46}" type="pres">
      <dgm:prSet presAssocID="{8D7DC67E-808D-4A1E-B761-108F81EB64FF}" presName="composite2" presStyleCnt="0"/>
      <dgm:spPr/>
    </dgm:pt>
    <dgm:pt modelId="{166682A1-158F-4AA5-864A-5AFEE0ACA125}" type="pres">
      <dgm:prSet presAssocID="{8D7DC67E-808D-4A1E-B761-108F81EB64FF}" presName="background2" presStyleLbl="node2" presStyleIdx="0" presStyleCnt="3"/>
      <dgm:spPr/>
    </dgm:pt>
    <dgm:pt modelId="{2824446B-6CE9-4B19-9810-42A7A48F8274}" type="pres">
      <dgm:prSet presAssocID="{8D7DC67E-808D-4A1E-B761-108F81EB64FF}" presName="text2" presStyleLbl="fgAcc2" presStyleIdx="0" presStyleCnt="3">
        <dgm:presLayoutVars>
          <dgm:chPref val="3"/>
        </dgm:presLayoutVars>
      </dgm:prSet>
      <dgm:spPr/>
      <dgm:t>
        <a:bodyPr/>
        <a:lstStyle/>
        <a:p>
          <a:endParaRPr lang="uk-UA"/>
        </a:p>
      </dgm:t>
    </dgm:pt>
    <dgm:pt modelId="{9F21C6E7-04F6-4728-B418-BEA604BE821C}" type="pres">
      <dgm:prSet presAssocID="{8D7DC67E-808D-4A1E-B761-108F81EB64FF}" presName="hierChild3" presStyleCnt="0"/>
      <dgm:spPr/>
    </dgm:pt>
    <dgm:pt modelId="{8FD24A8E-6779-403D-9BB2-191EB57871FC}" type="pres">
      <dgm:prSet presAssocID="{5E64825E-9C08-452B-9D80-EEDA66C7C9F3}" presName="Name10" presStyleLbl="parChTrans1D2" presStyleIdx="1" presStyleCnt="3"/>
      <dgm:spPr/>
    </dgm:pt>
    <dgm:pt modelId="{3D91E56F-A291-4035-B808-EB06B97BA2E3}" type="pres">
      <dgm:prSet presAssocID="{B16D78A2-F4D8-4B42-89B3-1D6BD727E69A}" presName="hierRoot2" presStyleCnt="0"/>
      <dgm:spPr/>
    </dgm:pt>
    <dgm:pt modelId="{74D83523-93CE-4944-B15F-6F79BA71D9C6}" type="pres">
      <dgm:prSet presAssocID="{B16D78A2-F4D8-4B42-89B3-1D6BD727E69A}" presName="composite2" presStyleCnt="0"/>
      <dgm:spPr/>
    </dgm:pt>
    <dgm:pt modelId="{B1054812-DEEA-4118-81CB-B544BC50ACC1}" type="pres">
      <dgm:prSet presAssocID="{B16D78A2-F4D8-4B42-89B3-1D6BD727E69A}" presName="background2" presStyleLbl="node2" presStyleIdx="1" presStyleCnt="3"/>
      <dgm:spPr/>
    </dgm:pt>
    <dgm:pt modelId="{52CF34FB-A6F8-4FE1-943D-F012B89ACDE4}" type="pres">
      <dgm:prSet presAssocID="{B16D78A2-F4D8-4B42-89B3-1D6BD727E69A}" presName="text2" presStyleLbl="fgAcc2" presStyleIdx="1" presStyleCnt="3">
        <dgm:presLayoutVars>
          <dgm:chPref val="3"/>
        </dgm:presLayoutVars>
      </dgm:prSet>
      <dgm:spPr/>
      <dgm:t>
        <a:bodyPr/>
        <a:lstStyle/>
        <a:p>
          <a:endParaRPr lang="uk-UA"/>
        </a:p>
      </dgm:t>
    </dgm:pt>
    <dgm:pt modelId="{E3CC7589-29B7-4482-953A-04312082718D}" type="pres">
      <dgm:prSet presAssocID="{B16D78A2-F4D8-4B42-89B3-1D6BD727E69A}" presName="hierChild3" presStyleCnt="0"/>
      <dgm:spPr/>
    </dgm:pt>
    <dgm:pt modelId="{9F67C6B5-B06A-4F23-AA8F-D80D2D993C5C}" type="pres">
      <dgm:prSet presAssocID="{9F5C0840-11C0-4AFD-A9C5-240409DFA0CF}" presName="Name10" presStyleLbl="parChTrans1D2" presStyleIdx="2" presStyleCnt="3"/>
      <dgm:spPr/>
    </dgm:pt>
    <dgm:pt modelId="{68A384EA-D452-4DAA-BE45-0209417A8F14}" type="pres">
      <dgm:prSet presAssocID="{7D9E00F3-89BE-4D59-A70F-A531BB27B794}" presName="hierRoot2" presStyleCnt="0"/>
      <dgm:spPr/>
    </dgm:pt>
    <dgm:pt modelId="{20A54E1D-EE35-490D-AB1E-3562F0960D68}" type="pres">
      <dgm:prSet presAssocID="{7D9E00F3-89BE-4D59-A70F-A531BB27B794}" presName="composite2" presStyleCnt="0"/>
      <dgm:spPr/>
    </dgm:pt>
    <dgm:pt modelId="{5A6B51BD-7A37-4614-888B-0A951E4CA1AD}" type="pres">
      <dgm:prSet presAssocID="{7D9E00F3-89BE-4D59-A70F-A531BB27B794}" presName="background2" presStyleLbl="node2" presStyleIdx="2" presStyleCnt="3"/>
      <dgm:spPr/>
    </dgm:pt>
    <dgm:pt modelId="{6E9FB906-147A-4FCE-9D54-85A76B282F07}" type="pres">
      <dgm:prSet presAssocID="{7D9E00F3-89BE-4D59-A70F-A531BB27B794}" presName="text2" presStyleLbl="fgAcc2" presStyleIdx="2" presStyleCnt="3">
        <dgm:presLayoutVars>
          <dgm:chPref val="3"/>
        </dgm:presLayoutVars>
      </dgm:prSet>
      <dgm:spPr/>
      <dgm:t>
        <a:bodyPr/>
        <a:lstStyle/>
        <a:p>
          <a:endParaRPr lang="uk-UA"/>
        </a:p>
      </dgm:t>
    </dgm:pt>
    <dgm:pt modelId="{F88F4DB6-76D8-4D15-B4C9-D5696259E380}" type="pres">
      <dgm:prSet presAssocID="{7D9E00F3-89BE-4D59-A70F-A531BB27B794}" presName="hierChild3" presStyleCnt="0"/>
      <dgm:spPr/>
    </dgm:pt>
  </dgm:ptLst>
  <dgm:cxnLst>
    <dgm:cxn modelId="{728EE28A-5D7A-4402-8B64-71CE202F9CD4}" srcId="{DD8E06BB-2826-48D8-964B-E0D0B47BA00A}" destId="{B16D78A2-F4D8-4B42-89B3-1D6BD727E69A}" srcOrd="1" destOrd="0" parTransId="{5E64825E-9C08-452B-9D80-EEDA66C7C9F3}" sibTransId="{8FB34AF0-DE6C-432B-81B3-EF7C604D44ED}"/>
    <dgm:cxn modelId="{F6601E44-CAA4-49B0-BF7A-55E208A44A0B}" srcId="{DD8E06BB-2826-48D8-964B-E0D0B47BA00A}" destId="{8D7DC67E-808D-4A1E-B761-108F81EB64FF}" srcOrd="0" destOrd="0" parTransId="{B93B7A4B-B1A9-4C51-81A1-A9435C5A7482}" sibTransId="{EE127D9F-62F4-4C88-9756-B280A3594DC8}"/>
    <dgm:cxn modelId="{C34BFD5D-38C0-445A-9A2E-37C8268B6BFA}" type="presOf" srcId="{8D7DC67E-808D-4A1E-B761-108F81EB64FF}" destId="{2824446B-6CE9-4B19-9810-42A7A48F8274}" srcOrd="0" destOrd="0" presId="urn:microsoft.com/office/officeart/2005/8/layout/hierarchy1"/>
    <dgm:cxn modelId="{2EF13C2E-39D5-4F05-891C-0C740D03BC67}" type="presOf" srcId="{DD8E06BB-2826-48D8-964B-E0D0B47BA00A}" destId="{5BC5759F-9AF1-4C1F-8AEA-355E5E55C9DB}" srcOrd="0" destOrd="0" presId="urn:microsoft.com/office/officeart/2005/8/layout/hierarchy1"/>
    <dgm:cxn modelId="{55802D1A-505B-453E-BC38-26A8CEB12B31}" type="presOf" srcId="{ACEB0618-9060-4E73-A99B-3352C5C52504}" destId="{64FF994A-B0A2-406B-8633-76828AB01CF8}" srcOrd="0" destOrd="0" presId="urn:microsoft.com/office/officeart/2005/8/layout/hierarchy1"/>
    <dgm:cxn modelId="{9F32F69A-E0D2-466D-80DF-93E9C4402D19}" srcId="{DD8E06BB-2826-48D8-964B-E0D0B47BA00A}" destId="{7D9E00F3-89BE-4D59-A70F-A531BB27B794}" srcOrd="2" destOrd="0" parTransId="{9F5C0840-11C0-4AFD-A9C5-240409DFA0CF}" sibTransId="{1138A1C1-BE0B-4BD9-8BA2-D70938A9F115}"/>
    <dgm:cxn modelId="{BACC82E5-87C3-4835-AD97-D07573C2C54C}" srcId="{ACEB0618-9060-4E73-A99B-3352C5C52504}" destId="{DD8E06BB-2826-48D8-964B-E0D0B47BA00A}" srcOrd="0" destOrd="0" parTransId="{FDCB1919-4E9C-4CCE-AA39-71EBAF950BFC}" sibTransId="{FDC19654-5C40-47D7-B173-4C140837066D}"/>
    <dgm:cxn modelId="{318CCCB7-B41F-4402-B38A-95E8C52A24E8}" type="presOf" srcId="{7D9E00F3-89BE-4D59-A70F-A531BB27B794}" destId="{6E9FB906-147A-4FCE-9D54-85A76B282F07}" srcOrd="0" destOrd="0" presId="urn:microsoft.com/office/officeart/2005/8/layout/hierarchy1"/>
    <dgm:cxn modelId="{71B9FCA8-C05F-4830-906A-B2E694DFC19D}" type="presOf" srcId="{B16D78A2-F4D8-4B42-89B3-1D6BD727E69A}" destId="{52CF34FB-A6F8-4FE1-943D-F012B89ACDE4}" srcOrd="0" destOrd="0" presId="urn:microsoft.com/office/officeart/2005/8/layout/hierarchy1"/>
    <dgm:cxn modelId="{588CF31E-3590-4252-AF03-160FF7390EC3}" type="presOf" srcId="{B93B7A4B-B1A9-4C51-81A1-A9435C5A7482}" destId="{1CE659FA-63A1-49F2-ACD2-DF9363AF3C2F}" srcOrd="0" destOrd="0" presId="urn:microsoft.com/office/officeart/2005/8/layout/hierarchy1"/>
    <dgm:cxn modelId="{940C2FE0-FC44-4926-BA61-409B3B35AAAB}" type="presOf" srcId="{5E64825E-9C08-452B-9D80-EEDA66C7C9F3}" destId="{8FD24A8E-6779-403D-9BB2-191EB57871FC}" srcOrd="0" destOrd="0" presId="urn:microsoft.com/office/officeart/2005/8/layout/hierarchy1"/>
    <dgm:cxn modelId="{FBC83F81-81FB-460B-ADED-AFC43BD41021}" type="presOf" srcId="{9F5C0840-11C0-4AFD-A9C5-240409DFA0CF}" destId="{9F67C6B5-B06A-4F23-AA8F-D80D2D993C5C}" srcOrd="0" destOrd="0" presId="urn:microsoft.com/office/officeart/2005/8/layout/hierarchy1"/>
    <dgm:cxn modelId="{E2FB1ABA-926C-4B51-A1EE-4D221DF1866D}" type="presParOf" srcId="{64FF994A-B0A2-406B-8633-76828AB01CF8}" destId="{0A36623C-E5DC-4212-A815-32B86C5C824F}" srcOrd="0" destOrd="0" presId="urn:microsoft.com/office/officeart/2005/8/layout/hierarchy1"/>
    <dgm:cxn modelId="{E2BAF8F0-79AC-4A10-BFA1-CA5002137389}" type="presParOf" srcId="{0A36623C-E5DC-4212-A815-32B86C5C824F}" destId="{CEF5BF98-621B-4536-A365-75BFD2EF4A48}" srcOrd="0" destOrd="0" presId="urn:microsoft.com/office/officeart/2005/8/layout/hierarchy1"/>
    <dgm:cxn modelId="{DDB0831B-AA2C-477E-96F7-CC37264A396B}" type="presParOf" srcId="{CEF5BF98-621B-4536-A365-75BFD2EF4A48}" destId="{E5DB0F7C-000B-4C10-917B-00E20E97C3FB}" srcOrd="0" destOrd="0" presId="urn:microsoft.com/office/officeart/2005/8/layout/hierarchy1"/>
    <dgm:cxn modelId="{D42FD450-2335-45E0-A4C9-13CAB0F3FFF0}" type="presParOf" srcId="{CEF5BF98-621B-4536-A365-75BFD2EF4A48}" destId="{5BC5759F-9AF1-4C1F-8AEA-355E5E55C9DB}" srcOrd="1" destOrd="0" presId="urn:microsoft.com/office/officeart/2005/8/layout/hierarchy1"/>
    <dgm:cxn modelId="{5CF0A6C8-C110-470C-8024-12FF509DD8BB}" type="presParOf" srcId="{0A36623C-E5DC-4212-A815-32B86C5C824F}" destId="{5B5239DF-22EC-4485-8986-A223B9F13171}" srcOrd="1" destOrd="0" presId="urn:microsoft.com/office/officeart/2005/8/layout/hierarchy1"/>
    <dgm:cxn modelId="{C3395DD2-515B-48A7-9B90-B048BA8106FB}" type="presParOf" srcId="{5B5239DF-22EC-4485-8986-A223B9F13171}" destId="{1CE659FA-63A1-49F2-ACD2-DF9363AF3C2F}" srcOrd="0" destOrd="0" presId="urn:microsoft.com/office/officeart/2005/8/layout/hierarchy1"/>
    <dgm:cxn modelId="{EAD53398-1786-4216-851A-E9843C77E78B}" type="presParOf" srcId="{5B5239DF-22EC-4485-8986-A223B9F13171}" destId="{CD37353B-AA48-4C3E-BE94-3FEA7E537A3F}" srcOrd="1" destOrd="0" presId="urn:microsoft.com/office/officeart/2005/8/layout/hierarchy1"/>
    <dgm:cxn modelId="{94E2C8C6-F6E6-415B-8C0B-25C7B36105D3}" type="presParOf" srcId="{CD37353B-AA48-4C3E-BE94-3FEA7E537A3F}" destId="{4A433B8B-9B89-4DE1-84E8-EC88C971EA46}" srcOrd="0" destOrd="0" presId="urn:microsoft.com/office/officeart/2005/8/layout/hierarchy1"/>
    <dgm:cxn modelId="{12E15F37-B9AD-406C-9141-2CAFE8F45AE7}" type="presParOf" srcId="{4A433B8B-9B89-4DE1-84E8-EC88C971EA46}" destId="{166682A1-158F-4AA5-864A-5AFEE0ACA125}" srcOrd="0" destOrd="0" presId="urn:microsoft.com/office/officeart/2005/8/layout/hierarchy1"/>
    <dgm:cxn modelId="{D1F72629-052A-4AAE-8EF9-723BFC5DA356}" type="presParOf" srcId="{4A433B8B-9B89-4DE1-84E8-EC88C971EA46}" destId="{2824446B-6CE9-4B19-9810-42A7A48F8274}" srcOrd="1" destOrd="0" presId="urn:microsoft.com/office/officeart/2005/8/layout/hierarchy1"/>
    <dgm:cxn modelId="{61769B63-B614-4604-A077-61457188A40B}" type="presParOf" srcId="{CD37353B-AA48-4C3E-BE94-3FEA7E537A3F}" destId="{9F21C6E7-04F6-4728-B418-BEA604BE821C}" srcOrd="1" destOrd="0" presId="urn:microsoft.com/office/officeart/2005/8/layout/hierarchy1"/>
    <dgm:cxn modelId="{4B512B2E-FF55-43B3-BCD1-7F70AF9B6177}" type="presParOf" srcId="{5B5239DF-22EC-4485-8986-A223B9F13171}" destId="{8FD24A8E-6779-403D-9BB2-191EB57871FC}" srcOrd="2" destOrd="0" presId="urn:microsoft.com/office/officeart/2005/8/layout/hierarchy1"/>
    <dgm:cxn modelId="{C7B82DCE-D2E7-42E9-833F-C19150500FEF}" type="presParOf" srcId="{5B5239DF-22EC-4485-8986-A223B9F13171}" destId="{3D91E56F-A291-4035-B808-EB06B97BA2E3}" srcOrd="3" destOrd="0" presId="urn:microsoft.com/office/officeart/2005/8/layout/hierarchy1"/>
    <dgm:cxn modelId="{B7878DED-8E1F-48CE-B29D-53B95DC86E4F}" type="presParOf" srcId="{3D91E56F-A291-4035-B808-EB06B97BA2E3}" destId="{74D83523-93CE-4944-B15F-6F79BA71D9C6}" srcOrd="0" destOrd="0" presId="urn:microsoft.com/office/officeart/2005/8/layout/hierarchy1"/>
    <dgm:cxn modelId="{ADD7978E-3C83-4DE4-877C-3A5FDD1BE2C9}" type="presParOf" srcId="{74D83523-93CE-4944-B15F-6F79BA71D9C6}" destId="{B1054812-DEEA-4118-81CB-B544BC50ACC1}" srcOrd="0" destOrd="0" presId="urn:microsoft.com/office/officeart/2005/8/layout/hierarchy1"/>
    <dgm:cxn modelId="{0F9C6199-A08C-4FF9-895E-8206D36D299B}" type="presParOf" srcId="{74D83523-93CE-4944-B15F-6F79BA71D9C6}" destId="{52CF34FB-A6F8-4FE1-943D-F012B89ACDE4}" srcOrd="1" destOrd="0" presId="urn:microsoft.com/office/officeart/2005/8/layout/hierarchy1"/>
    <dgm:cxn modelId="{19E7137C-E256-4CAE-9685-9B155E2E7E89}" type="presParOf" srcId="{3D91E56F-A291-4035-B808-EB06B97BA2E3}" destId="{E3CC7589-29B7-4482-953A-04312082718D}" srcOrd="1" destOrd="0" presId="urn:microsoft.com/office/officeart/2005/8/layout/hierarchy1"/>
    <dgm:cxn modelId="{E92EB558-A36F-40DD-A937-A1B41B4E5227}" type="presParOf" srcId="{5B5239DF-22EC-4485-8986-A223B9F13171}" destId="{9F67C6B5-B06A-4F23-AA8F-D80D2D993C5C}" srcOrd="4" destOrd="0" presId="urn:microsoft.com/office/officeart/2005/8/layout/hierarchy1"/>
    <dgm:cxn modelId="{FFBD7CFB-4E23-4C43-BB28-22EE2343D58B}" type="presParOf" srcId="{5B5239DF-22EC-4485-8986-A223B9F13171}" destId="{68A384EA-D452-4DAA-BE45-0209417A8F14}" srcOrd="5" destOrd="0" presId="urn:microsoft.com/office/officeart/2005/8/layout/hierarchy1"/>
    <dgm:cxn modelId="{4339D502-FD16-4442-AA59-B806B7048AE7}" type="presParOf" srcId="{68A384EA-D452-4DAA-BE45-0209417A8F14}" destId="{20A54E1D-EE35-490D-AB1E-3562F0960D68}" srcOrd="0" destOrd="0" presId="urn:microsoft.com/office/officeart/2005/8/layout/hierarchy1"/>
    <dgm:cxn modelId="{6B041B77-27E2-49EE-990D-5CB3218274EC}" type="presParOf" srcId="{20A54E1D-EE35-490D-AB1E-3562F0960D68}" destId="{5A6B51BD-7A37-4614-888B-0A951E4CA1AD}" srcOrd="0" destOrd="0" presId="urn:microsoft.com/office/officeart/2005/8/layout/hierarchy1"/>
    <dgm:cxn modelId="{C9FE556B-47BF-444F-999B-2E46F05DD2A7}" type="presParOf" srcId="{20A54E1D-EE35-490D-AB1E-3562F0960D68}" destId="{6E9FB906-147A-4FCE-9D54-85A76B282F07}" srcOrd="1" destOrd="0" presId="urn:microsoft.com/office/officeart/2005/8/layout/hierarchy1"/>
    <dgm:cxn modelId="{07B5E170-8152-4D52-ACDC-56074DB637A6}" type="presParOf" srcId="{68A384EA-D452-4DAA-BE45-0209417A8F14}" destId="{F88F4DB6-76D8-4D15-B4C9-D5696259E38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30536E-310A-47C0-B2B9-9DD03AB91FC7}">
      <dsp:nvSpPr>
        <dsp:cNvPr id="0" name=""/>
        <dsp:cNvSpPr/>
      </dsp:nvSpPr>
      <dsp:spPr>
        <a:xfrm>
          <a:off x="6551707" y="2176464"/>
          <a:ext cx="1058353" cy="639592"/>
        </a:xfrm>
        <a:custGeom>
          <a:avLst/>
          <a:gdLst/>
          <a:ahLst/>
          <a:cxnLst/>
          <a:rect l="0" t="0" r="0" b="0"/>
          <a:pathLst>
            <a:path>
              <a:moveTo>
                <a:pt x="0" y="0"/>
              </a:moveTo>
              <a:lnTo>
                <a:pt x="0" y="533460"/>
              </a:lnTo>
              <a:lnTo>
                <a:pt x="1058353" y="533460"/>
              </a:lnTo>
              <a:lnTo>
                <a:pt x="1058353" y="63959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3BF87A-E6B3-48C5-8FA8-D235574291EC}">
      <dsp:nvSpPr>
        <dsp:cNvPr id="0" name=""/>
        <dsp:cNvSpPr/>
      </dsp:nvSpPr>
      <dsp:spPr>
        <a:xfrm>
          <a:off x="4329613" y="2176464"/>
          <a:ext cx="2222093" cy="648068"/>
        </a:xfrm>
        <a:custGeom>
          <a:avLst/>
          <a:gdLst/>
          <a:ahLst/>
          <a:cxnLst/>
          <a:rect l="0" t="0" r="0" b="0"/>
          <a:pathLst>
            <a:path>
              <a:moveTo>
                <a:pt x="2222093" y="0"/>
              </a:moveTo>
              <a:lnTo>
                <a:pt x="2222093" y="541935"/>
              </a:lnTo>
              <a:lnTo>
                <a:pt x="0" y="541935"/>
              </a:lnTo>
              <a:lnTo>
                <a:pt x="0" y="648068"/>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304B1F-2D8A-425F-B5F4-2F2E86D5243A}">
      <dsp:nvSpPr>
        <dsp:cNvPr id="0" name=""/>
        <dsp:cNvSpPr/>
      </dsp:nvSpPr>
      <dsp:spPr>
        <a:xfrm>
          <a:off x="4117491" y="751121"/>
          <a:ext cx="2434216" cy="424640"/>
        </a:xfrm>
        <a:custGeom>
          <a:avLst/>
          <a:gdLst/>
          <a:ahLst/>
          <a:cxnLst/>
          <a:rect l="0" t="0" r="0" b="0"/>
          <a:pathLst>
            <a:path>
              <a:moveTo>
                <a:pt x="0" y="0"/>
              </a:moveTo>
              <a:lnTo>
                <a:pt x="0" y="318508"/>
              </a:lnTo>
              <a:lnTo>
                <a:pt x="2434216" y="318508"/>
              </a:lnTo>
              <a:lnTo>
                <a:pt x="2434216" y="42464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6654C1-6CCA-4BA5-A412-B4F811D23941}">
      <dsp:nvSpPr>
        <dsp:cNvPr id="0" name=""/>
        <dsp:cNvSpPr/>
      </dsp:nvSpPr>
      <dsp:spPr>
        <a:xfrm>
          <a:off x="2029263" y="2176464"/>
          <a:ext cx="2088235" cy="648068"/>
        </a:xfrm>
        <a:custGeom>
          <a:avLst/>
          <a:gdLst/>
          <a:ahLst/>
          <a:cxnLst/>
          <a:rect l="0" t="0" r="0" b="0"/>
          <a:pathLst>
            <a:path>
              <a:moveTo>
                <a:pt x="0" y="0"/>
              </a:moveTo>
              <a:lnTo>
                <a:pt x="0" y="541935"/>
              </a:lnTo>
              <a:lnTo>
                <a:pt x="2088235" y="541935"/>
              </a:lnTo>
              <a:lnTo>
                <a:pt x="2088235" y="648068"/>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DD2517-33AE-4B67-A5CD-DA92873C4020}">
      <dsp:nvSpPr>
        <dsp:cNvPr id="0" name=""/>
        <dsp:cNvSpPr/>
      </dsp:nvSpPr>
      <dsp:spPr>
        <a:xfrm>
          <a:off x="1188979" y="2176464"/>
          <a:ext cx="840283" cy="613483"/>
        </a:xfrm>
        <a:custGeom>
          <a:avLst/>
          <a:gdLst/>
          <a:ahLst/>
          <a:cxnLst/>
          <a:rect l="0" t="0" r="0" b="0"/>
          <a:pathLst>
            <a:path>
              <a:moveTo>
                <a:pt x="840283" y="0"/>
              </a:moveTo>
              <a:lnTo>
                <a:pt x="840283" y="507350"/>
              </a:lnTo>
              <a:lnTo>
                <a:pt x="0" y="507350"/>
              </a:lnTo>
              <a:lnTo>
                <a:pt x="0" y="613483"/>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77256E-3722-4DCF-A626-8B388D6F78C9}">
      <dsp:nvSpPr>
        <dsp:cNvPr id="0" name=""/>
        <dsp:cNvSpPr/>
      </dsp:nvSpPr>
      <dsp:spPr>
        <a:xfrm>
          <a:off x="2029263" y="751121"/>
          <a:ext cx="2088228" cy="424640"/>
        </a:xfrm>
        <a:custGeom>
          <a:avLst/>
          <a:gdLst/>
          <a:ahLst/>
          <a:cxnLst/>
          <a:rect l="0" t="0" r="0" b="0"/>
          <a:pathLst>
            <a:path>
              <a:moveTo>
                <a:pt x="2088228" y="0"/>
              </a:moveTo>
              <a:lnTo>
                <a:pt x="2088228" y="318508"/>
              </a:lnTo>
              <a:lnTo>
                <a:pt x="0" y="318508"/>
              </a:lnTo>
              <a:lnTo>
                <a:pt x="0" y="42464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C83107-D569-4045-AC82-86E98D162AB7}">
      <dsp:nvSpPr>
        <dsp:cNvPr id="0" name=""/>
        <dsp:cNvSpPr/>
      </dsp:nvSpPr>
      <dsp:spPr>
        <a:xfrm>
          <a:off x="736354" y="23629"/>
          <a:ext cx="6762272" cy="727491"/>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72F3636-AC21-45E3-9EDB-ED0D21251746}">
      <dsp:nvSpPr>
        <dsp:cNvPr id="0" name=""/>
        <dsp:cNvSpPr/>
      </dsp:nvSpPr>
      <dsp:spPr>
        <a:xfrm>
          <a:off x="863650" y="144560"/>
          <a:ext cx="6762272" cy="72749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uk-UA" sz="2800" b="1" kern="1200" dirty="0" smtClean="0"/>
            <a:t>Господарські відносини</a:t>
          </a:r>
          <a:endParaRPr lang="uk-UA" sz="2800" b="1" kern="1200" dirty="0"/>
        </a:p>
      </dsp:txBody>
      <dsp:txXfrm>
        <a:off x="884957" y="165867"/>
        <a:ext cx="6719658" cy="684877"/>
      </dsp:txXfrm>
    </dsp:sp>
    <dsp:sp modelId="{89619888-DEDF-404B-BDB7-49F25C305050}">
      <dsp:nvSpPr>
        <dsp:cNvPr id="0" name=""/>
        <dsp:cNvSpPr/>
      </dsp:nvSpPr>
      <dsp:spPr>
        <a:xfrm>
          <a:off x="225827" y="1175762"/>
          <a:ext cx="3606870" cy="1000701"/>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29B2960-CB30-4533-9514-A3F11E27A67C}">
      <dsp:nvSpPr>
        <dsp:cNvPr id="0" name=""/>
        <dsp:cNvSpPr/>
      </dsp:nvSpPr>
      <dsp:spPr>
        <a:xfrm>
          <a:off x="353122" y="1296693"/>
          <a:ext cx="3606870" cy="100070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k-UA" sz="2000" b="1" kern="1200" dirty="0" smtClean="0"/>
            <a:t>Здійснення господарської діяльності</a:t>
          </a:r>
          <a:endParaRPr lang="uk-UA" sz="2000" b="1" kern="1200" dirty="0"/>
        </a:p>
      </dsp:txBody>
      <dsp:txXfrm>
        <a:off x="382432" y="1326003"/>
        <a:ext cx="3548250" cy="942081"/>
      </dsp:txXfrm>
    </dsp:sp>
    <dsp:sp modelId="{F0828AA5-C0D3-4A07-97BB-53DEB126810D}">
      <dsp:nvSpPr>
        <dsp:cNvPr id="0" name=""/>
        <dsp:cNvSpPr/>
      </dsp:nvSpPr>
      <dsp:spPr>
        <a:xfrm>
          <a:off x="5253" y="2789947"/>
          <a:ext cx="2367453" cy="2743721"/>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47377B6-A6E5-4674-A6F7-740EA260A782}">
      <dsp:nvSpPr>
        <dsp:cNvPr id="0" name=""/>
        <dsp:cNvSpPr/>
      </dsp:nvSpPr>
      <dsp:spPr>
        <a:xfrm>
          <a:off x="132548" y="2910877"/>
          <a:ext cx="2367453" cy="274372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k-UA" sz="2000" b="1" kern="1200" dirty="0" smtClean="0"/>
            <a:t>Господарсько-виробничі відносини</a:t>
          </a:r>
          <a:endParaRPr lang="uk-UA" sz="2000" b="1" kern="1200" dirty="0"/>
        </a:p>
      </dsp:txBody>
      <dsp:txXfrm>
        <a:off x="201888" y="2980217"/>
        <a:ext cx="2228773" cy="2605041"/>
      </dsp:txXfrm>
    </dsp:sp>
    <dsp:sp modelId="{BEB3D48A-9E0A-4236-9A4D-C31CB637BF59}">
      <dsp:nvSpPr>
        <dsp:cNvPr id="0" name=""/>
        <dsp:cNvSpPr/>
      </dsp:nvSpPr>
      <dsp:spPr>
        <a:xfrm>
          <a:off x="3544670" y="2824532"/>
          <a:ext cx="1145656" cy="382573"/>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E29E479-E31B-4C5B-BAE0-9C2D85E7067E}">
      <dsp:nvSpPr>
        <dsp:cNvPr id="0" name=""/>
        <dsp:cNvSpPr/>
      </dsp:nvSpPr>
      <dsp:spPr>
        <a:xfrm>
          <a:off x="3671965" y="2945462"/>
          <a:ext cx="1145656" cy="38257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uk-UA" sz="1400" kern="1200" dirty="0"/>
        </a:p>
      </dsp:txBody>
      <dsp:txXfrm>
        <a:off x="3683170" y="2956667"/>
        <a:ext cx="1123246" cy="360163"/>
      </dsp:txXfrm>
    </dsp:sp>
    <dsp:sp modelId="{86624AEC-DDE0-456E-B33D-908A8295F7CC}">
      <dsp:nvSpPr>
        <dsp:cNvPr id="0" name=""/>
        <dsp:cNvSpPr/>
      </dsp:nvSpPr>
      <dsp:spPr>
        <a:xfrm>
          <a:off x="4748272" y="1175762"/>
          <a:ext cx="3606870" cy="1000701"/>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E9A98E4-E0FF-4505-B1DC-9BEA3A6A1C91}">
      <dsp:nvSpPr>
        <dsp:cNvPr id="0" name=""/>
        <dsp:cNvSpPr/>
      </dsp:nvSpPr>
      <dsp:spPr>
        <a:xfrm>
          <a:off x="4875567" y="1296693"/>
          <a:ext cx="3606870" cy="100070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k-UA" sz="2000" b="1" kern="1200" dirty="0" smtClean="0"/>
            <a:t>Організація господарської діяльності</a:t>
          </a:r>
          <a:endParaRPr lang="uk-UA" sz="2000" b="1" kern="1200" dirty="0"/>
        </a:p>
      </dsp:txBody>
      <dsp:txXfrm>
        <a:off x="4904877" y="1326003"/>
        <a:ext cx="3548250" cy="942081"/>
      </dsp:txXfrm>
    </dsp:sp>
    <dsp:sp modelId="{BBBCC3A8-7FC6-42AD-A378-04D7BE3BC1F8}">
      <dsp:nvSpPr>
        <dsp:cNvPr id="0" name=""/>
        <dsp:cNvSpPr/>
      </dsp:nvSpPr>
      <dsp:spPr>
        <a:xfrm>
          <a:off x="3256631" y="2824532"/>
          <a:ext cx="2145963" cy="2743721"/>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2FD2647-E482-47E1-9AD4-395B1FEAB6D7}">
      <dsp:nvSpPr>
        <dsp:cNvPr id="0" name=""/>
        <dsp:cNvSpPr/>
      </dsp:nvSpPr>
      <dsp:spPr>
        <a:xfrm>
          <a:off x="3383926" y="2945462"/>
          <a:ext cx="2145963" cy="274372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k-UA" sz="2000" b="1" kern="1200" dirty="0" err="1" smtClean="0"/>
            <a:t>Внутрішньо-господарські</a:t>
          </a:r>
          <a:r>
            <a:rPr lang="uk-UA" sz="2000" b="1" kern="1200" dirty="0" smtClean="0"/>
            <a:t> відносини</a:t>
          </a:r>
          <a:endParaRPr lang="uk-UA" sz="2000" b="1" kern="1200" dirty="0"/>
        </a:p>
      </dsp:txBody>
      <dsp:txXfrm>
        <a:off x="3446779" y="3008315"/>
        <a:ext cx="2020257" cy="2618015"/>
      </dsp:txXfrm>
    </dsp:sp>
    <dsp:sp modelId="{6C159A0B-E4B6-4F7A-94AF-BD278F950FD2}">
      <dsp:nvSpPr>
        <dsp:cNvPr id="0" name=""/>
        <dsp:cNvSpPr/>
      </dsp:nvSpPr>
      <dsp:spPr>
        <a:xfrm>
          <a:off x="6426333" y="2816057"/>
          <a:ext cx="2367453" cy="2743721"/>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328C2FC-68A4-4154-9F24-C4CCFAC2519C}">
      <dsp:nvSpPr>
        <dsp:cNvPr id="0" name=""/>
        <dsp:cNvSpPr/>
      </dsp:nvSpPr>
      <dsp:spPr>
        <a:xfrm>
          <a:off x="6553628" y="2936987"/>
          <a:ext cx="2367453" cy="274372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k-UA" sz="2000" b="1" kern="1200" dirty="0" smtClean="0"/>
            <a:t>Організаційно-господарські відносини</a:t>
          </a:r>
          <a:endParaRPr lang="uk-UA" sz="2000" b="1" kern="1200" dirty="0"/>
        </a:p>
      </dsp:txBody>
      <dsp:txXfrm>
        <a:off x="6622968" y="3006327"/>
        <a:ext cx="2228773" cy="26050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08823A-ED8D-41D1-8970-D70B62A35FDA}">
      <dsp:nvSpPr>
        <dsp:cNvPr id="0" name=""/>
        <dsp:cNvSpPr/>
      </dsp:nvSpPr>
      <dsp:spPr>
        <a:xfrm>
          <a:off x="6568543" y="2948438"/>
          <a:ext cx="91440" cy="847821"/>
        </a:xfrm>
        <a:custGeom>
          <a:avLst/>
          <a:gdLst/>
          <a:ahLst/>
          <a:cxnLst/>
          <a:rect l="0" t="0" r="0" b="0"/>
          <a:pathLst>
            <a:path>
              <a:moveTo>
                <a:pt x="45720" y="0"/>
              </a:moveTo>
              <a:lnTo>
                <a:pt x="45720" y="847821"/>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C6BA2E-99BE-473D-9CE5-6C3EBB8E8C03}">
      <dsp:nvSpPr>
        <dsp:cNvPr id="0" name=""/>
        <dsp:cNvSpPr/>
      </dsp:nvSpPr>
      <dsp:spPr>
        <a:xfrm>
          <a:off x="4302097" y="861404"/>
          <a:ext cx="2312166" cy="847821"/>
        </a:xfrm>
        <a:custGeom>
          <a:avLst/>
          <a:gdLst/>
          <a:ahLst/>
          <a:cxnLst/>
          <a:rect l="0" t="0" r="0" b="0"/>
          <a:pathLst>
            <a:path>
              <a:moveTo>
                <a:pt x="0" y="0"/>
              </a:moveTo>
              <a:lnTo>
                <a:pt x="0" y="577765"/>
              </a:lnTo>
              <a:lnTo>
                <a:pt x="2312166" y="577765"/>
              </a:lnTo>
              <a:lnTo>
                <a:pt x="2312166" y="847821"/>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9B9452-6487-4D5C-92AC-DDD89408C35E}">
      <dsp:nvSpPr>
        <dsp:cNvPr id="0" name=""/>
        <dsp:cNvSpPr/>
      </dsp:nvSpPr>
      <dsp:spPr>
        <a:xfrm>
          <a:off x="1944210" y="2948438"/>
          <a:ext cx="91440" cy="847821"/>
        </a:xfrm>
        <a:custGeom>
          <a:avLst/>
          <a:gdLst/>
          <a:ahLst/>
          <a:cxnLst/>
          <a:rect l="0" t="0" r="0" b="0"/>
          <a:pathLst>
            <a:path>
              <a:moveTo>
                <a:pt x="45720" y="0"/>
              </a:moveTo>
              <a:lnTo>
                <a:pt x="45720" y="847821"/>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21B8B0-8976-4914-BD7A-07BFF6FC573A}">
      <dsp:nvSpPr>
        <dsp:cNvPr id="0" name=""/>
        <dsp:cNvSpPr/>
      </dsp:nvSpPr>
      <dsp:spPr>
        <a:xfrm>
          <a:off x="1989930" y="861404"/>
          <a:ext cx="2312166" cy="847821"/>
        </a:xfrm>
        <a:custGeom>
          <a:avLst/>
          <a:gdLst/>
          <a:ahLst/>
          <a:cxnLst/>
          <a:rect l="0" t="0" r="0" b="0"/>
          <a:pathLst>
            <a:path>
              <a:moveTo>
                <a:pt x="2312166" y="0"/>
              </a:moveTo>
              <a:lnTo>
                <a:pt x="2312166" y="577765"/>
              </a:lnTo>
              <a:lnTo>
                <a:pt x="0" y="577765"/>
              </a:lnTo>
              <a:lnTo>
                <a:pt x="0" y="847821"/>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9CCA13-F959-4DC9-9529-AFB2555EFCFE}">
      <dsp:nvSpPr>
        <dsp:cNvPr id="0" name=""/>
        <dsp:cNvSpPr/>
      </dsp:nvSpPr>
      <dsp:spPr>
        <a:xfrm>
          <a:off x="1056460" y="94874"/>
          <a:ext cx="6491273" cy="766529"/>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BCB9B11-98FC-43E9-B551-2B2B15D191FC}">
      <dsp:nvSpPr>
        <dsp:cNvPr id="0" name=""/>
        <dsp:cNvSpPr/>
      </dsp:nvSpPr>
      <dsp:spPr>
        <a:xfrm>
          <a:off x="1380365" y="402584"/>
          <a:ext cx="6491273" cy="76652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uk-UA" sz="2800" b="1" kern="1200" dirty="0" smtClean="0"/>
            <a:t>Господарська діяльність</a:t>
          </a:r>
          <a:endParaRPr lang="uk-UA" sz="2800" b="1" kern="1200" dirty="0"/>
        </a:p>
      </dsp:txBody>
      <dsp:txXfrm>
        <a:off x="1402816" y="425035"/>
        <a:ext cx="6446371" cy="721627"/>
      </dsp:txXfrm>
    </dsp:sp>
    <dsp:sp modelId="{2557B11C-6C2D-4B58-A053-28CAF4EDFDF5}">
      <dsp:nvSpPr>
        <dsp:cNvPr id="0" name=""/>
        <dsp:cNvSpPr/>
      </dsp:nvSpPr>
      <dsp:spPr>
        <a:xfrm>
          <a:off x="1669" y="1709225"/>
          <a:ext cx="3976522" cy="123921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5311DF6-076B-43B6-8A3B-FBDFC6BD6533}">
      <dsp:nvSpPr>
        <dsp:cNvPr id="0" name=""/>
        <dsp:cNvSpPr/>
      </dsp:nvSpPr>
      <dsp:spPr>
        <a:xfrm>
          <a:off x="325574" y="2016935"/>
          <a:ext cx="3976522" cy="12392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k-UA" sz="2600" b="1" kern="1200" dirty="0" smtClean="0"/>
            <a:t>комерційна (підприємницька)</a:t>
          </a:r>
          <a:endParaRPr lang="uk-UA" sz="2600" b="1" kern="1200" dirty="0"/>
        </a:p>
      </dsp:txBody>
      <dsp:txXfrm>
        <a:off x="361869" y="2053230"/>
        <a:ext cx="3903932" cy="1166622"/>
      </dsp:txXfrm>
    </dsp:sp>
    <dsp:sp modelId="{CC01C076-E3B1-4CDB-ADA3-ADDCE061F0AA}">
      <dsp:nvSpPr>
        <dsp:cNvPr id="0" name=""/>
        <dsp:cNvSpPr/>
      </dsp:nvSpPr>
      <dsp:spPr>
        <a:xfrm>
          <a:off x="1669" y="3796260"/>
          <a:ext cx="3976522" cy="1851118"/>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CAB58D1-1D51-48F7-9D16-BC0812416527}">
      <dsp:nvSpPr>
        <dsp:cNvPr id="0" name=""/>
        <dsp:cNvSpPr/>
      </dsp:nvSpPr>
      <dsp:spPr>
        <a:xfrm>
          <a:off x="325574" y="4103970"/>
          <a:ext cx="3976522" cy="185111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k-UA" sz="2600" kern="1200" dirty="0" smtClean="0"/>
            <a:t>здійснюється з метою одержання прибутку</a:t>
          </a:r>
          <a:endParaRPr lang="uk-UA" sz="2600" kern="1200" dirty="0"/>
        </a:p>
      </dsp:txBody>
      <dsp:txXfrm>
        <a:off x="379791" y="4158187"/>
        <a:ext cx="3868088" cy="1742684"/>
      </dsp:txXfrm>
    </dsp:sp>
    <dsp:sp modelId="{14A5E530-45FE-4A54-9ADB-5D3F530B0D3F}">
      <dsp:nvSpPr>
        <dsp:cNvPr id="0" name=""/>
        <dsp:cNvSpPr/>
      </dsp:nvSpPr>
      <dsp:spPr>
        <a:xfrm>
          <a:off x="4626002" y="1709225"/>
          <a:ext cx="3976522" cy="123921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DA0D542-CE59-43A8-AA87-2A0FB00E47DF}">
      <dsp:nvSpPr>
        <dsp:cNvPr id="0" name=""/>
        <dsp:cNvSpPr/>
      </dsp:nvSpPr>
      <dsp:spPr>
        <a:xfrm>
          <a:off x="4949907" y="2016935"/>
          <a:ext cx="3976522" cy="12392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k-UA" sz="2600" b="1" kern="1200" dirty="0" smtClean="0"/>
            <a:t>некомерційна</a:t>
          </a:r>
          <a:endParaRPr lang="uk-UA" sz="2600" b="1" kern="1200" dirty="0"/>
        </a:p>
      </dsp:txBody>
      <dsp:txXfrm>
        <a:off x="4986202" y="2053230"/>
        <a:ext cx="3903932" cy="1166622"/>
      </dsp:txXfrm>
    </dsp:sp>
    <dsp:sp modelId="{47876278-0F90-49C7-A190-60E15987A635}">
      <dsp:nvSpPr>
        <dsp:cNvPr id="0" name=""/>
        <dsp:cNvSpPr/>
      </dsp:nvSpPr>
      <dsp:spPr>
        <a:xfrm>
          <a:off x="4626002" y="3796260"/>
          <a:ext cx="3976522" cy="1851118"/>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302ABE9-CE03-4335-84C1-3699FBE77ABB}">
      <dsp:nvSpPr>
        <dsp:cNvPr id="0" name=""/>
        <dsp:cNvSpPr/>
      </dsp:nvSpPr>
      <dsp:spPr>
        <a:xfrm>
          <a:off x="4949907" y="4103970"/>
          <a:ext cx="3976522" cy="185111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k-UA" sz="2600" kern="1200" dirty="0" smtClean="0"/>
            <a:t>здійснюється без мети одержання прибутку</a:t>
          </a:r>
          <a:endParaRPr lang="uk-UA" sz="2600" kern="1200" dirty="0"/>
        </a:p>
      </dsp:txBody>
      <dsp:txXfrm>
        <a:off x="5004124" y="4158187"/>
        <a:ext cx="3868088" cy="17426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76EC02-21DE-46F2-ABEF-06A780A7D5DF}">
      <dsp:nvSpPr>
        <dsp:cNvPr id="0" name=""/>
        <dsp:cNvSpPr/>
      </dsp:nvSpPr>
      <dsp:spPr>
        <a:xfrm>
          <a:off x="4360431" y="946713"/>
          <a:ext cx="3033151" cy="768734"/>
        </a:xfrm>
        <a:custGeom>
          <a:avLst/>
          <a:gdLst/>
          <a:ahLst/>
          <a:cxnLst/>
          <a:rect l="0" t="0" r="0" b="0"/>
          <a:pathLst>
            <a:path>
              <a:moveTo>
                <a:pt x="0" y="0"/>
              </a:moveTo>
              <a:lnTo>
                <a:pt x="0" y="536115"/>
              </a:lnTo>
              <a:lnTo>
                <a:pt x="3033151" y="536115"/>
              </a:lnTo>
              <a:lnTo>
                <a:pt x="3033151" y="76873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504B38-9FD2-4192-A50B-83346046C3F6}">
      <dsp:nvSpPr>
        <dsp:cNvPr id="0" name=""/>
        <dsp:cNvSpPr/>
      </dsp:nvSpPr>
      <dsp:spPr>
        <a:xfrm>
          <a:off x="4333136" y="3309950"/>
          <a:ext cx="3060446" cy="972272"/>
        </a:xfrm>
        <a:custGeom>
          <a:avLst/>
          <a:gdLst/>
          <a:ahLst/>
          <a:cxnLst/>
          <a:rect l="0" t="0" r="0" b="0"/>
          <a:pathLst>
            <a:path>
              <a:moveTo>
                <a:pt x="0" y="0"/>
              </a:moveTo>
              <a:lnTo>
                <a:pt x="0" y="739653"/>
              </a:lnTo>
              <a:lnTo>
                <a:pt x="3060446" y="739653"/>
              </a:lnTo>
              <a:lnTo>
                <a:pt x="3060446" y="97227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B9FFC7-5B3B-49D6-A705-6258FA0F51E4}">
      <dsp:nvSpPr>
        <dsp:cNvPr id="0" name=""/>
        <dsp:cNvSpPr/>
      </dsp:nvSpPr>
      <dsp:spPr>
        <a:xfrm>
          <a:off x="4278828" y="3309950"/>
          <a:ext cx="91440" cy="972272"/>
        </a:xfrm>
        <a:custGeom>
          <a:avLst/>
          <a:gdLst/>
          <a:ahLst/>
          <a:cxnLst/>
          <a:rect l="0" t="0" r="0" b="0"/>
          <a:pathLst>
            <a:path>
              <a:moveTo>
                <a:pt x="54307" y="0"/>
              </a:moveTo>
              <a:lnTo>
                <a:pt x="54307" y="739653"/>
              </a:lnTo>
              <a:lnTo>
                <a:pt x="45720" y="739653"/>
              </a:lnTo>
              <a:lnTo>
                <a:pt x="45720" y="97227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FC74D3-0321-425E-801F-E0692EBEF90B}">
      <dsp:nvSpPr>
        <dsp:cNvPr id="0" name=""/>
        <dsp:cNvSpPr/>
      </dsp:nvSpPr>
      <dsp:spPr>
        <a:xfrm>
          <a:off x="1255514" y="3309950"/>
          <a:ext cx="3077622" cy="972272"/>
        </a:xfrm>
        <a:custGeom>
          <a:avLst/>
          <a:gdLst/>
          <a:ahLst/>
          <a:cxnLst/>
          <a:rect l="0" t="0" r="0" b="0"/>
          <a:pathLst>
            <a:path>
              <a:moveTo>
                <a:pt x="3077622" y="0"/>
              </a:moveTo>
              <a:lnTo>
                <a:pt x="3077622" y="739653"/>
              </a:lnTo>
              <a:lnTo>
                <a:pt x="0" y="739653"/>
              </a:lnTo>
              <a:lnTo>
                <a:pt x="0" y="97227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3EC6A1-AF4A-4D29-B52D-04063C67C63A}">
      <dsp:nvSpPr>
        <dsp:cNvPr id="0" name=""/>
        <dsp:cNvSpPr/>
      </dsp:nvSpPr>
      <dsp:spPr>
        <a:xfrm>
          <a:off x="4287416" y="946713"/>
          <a:ext cx="91440" cy="768734"/>
        </a:xfrm>
        <a:custGeom>
          <a:avLst/>
          <a:gdLst/>
          <a:ahLst/>
          <a:cxnLst/>
          <a:rect l="0" t="0" r="0" b="0"/>
          <a:pathLst>
            <a:path>
              <a:moveTo>
                <a:pt x="73014" y="0"/>
              </a:moveTo>
              <a:lnTo>
                <a:pt x="73014" y="536115"/>
              </a:lnTo>
              <a:lnTo>
                <a:pt x="45720" y="536115"/>
              </a:lnTo>
              <a:lnTo>
                <a:pt x="45720" y="76873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B211AE-B904-4E3E-85C1-7C5731D59357}">
      <dsp:nvSpPr>
        <dsp:cNvPr id="0" name=""/>
        <dsp:cNvSpPr/>
      </dsp:nvSpPr>
      <dsp:spPr>
        <a:xfrm>
          <a:off x="1264101" y="946713"/>
          <a:ext cx="3096329" cy="768734"/>
        </a:xfrm>
        <a:custGeom>
          <a:avLst/>
          <a:gdLst/>
          <a:ahLst/>
          <a:cxnLst/>
          <a:rect l="0" t="0" r="0" b="0"/>
          <a:pathLst>
            <a:path>
              <a:moveTo>
                <a:pt x="3096329" y="0"/>
              </a:moveTo>
              <a:lnTo>
                <a:pt x="3096329" y="536115"/>
              </a:lnTo>
              <a:lnTo>
                <a:pt x="0" y="536115"/>
              </a:lnTo>
              <a:lnTo>
                <a:pt x="0" y="76873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523672-FD07-443F-89C1-1679459E5A02}">
      <dsp:nvSpPr>
        <dsp:cNvPr id="0" name=""/>
        <dsp:cNvSpPr/>
      </dsp:nvSpPr>
      <dsp:spPr>
        <a:xfrm>
          <a:off x="152600" y="131268"/>
          <a:ext cx="8415660" cy="815444"/>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02353FD-1F17-45AE-A37F-6A719657372E}">
      <dsp:nvSpPr>
        <dsp:cNvPr id="0" name=""/>
        <dsp:cNvSpPr/>
      </dsp:nvSpPr>
      <dsp:spPr>
        <a:xfrm>
          <a:off x="431603" y="396321"/>
          <a:ext cx="8415660" cy="81544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k-UA" sz="2400" b="1" kern="1200" dirty="0" smtClean="0"/>
            <a:t>Методи господарського права</a:t>
          </a:r>
          <a:endParaRPr lang="uk-UA" sz="2400" b="1" kern="1200" dirty="0"/>
        </a:p>
      </dsp:txBody>
      <dsp:txXfrm>
        <a:off x="455487" y="420205"/>
        <a:ext cx="8367892" cy="767676"/>
      </dsp:txXfrm>
    </dsp:sp>
    <dsp:sp modelId="{95F224F8-AFA0-4B40-9770-82C652523184}">
      <dsp:nvSpPr>
        <dsp:cNvPr id="0" name=""/>
        <dsp:cNvSpPr/>
      </dsp:nvSpPr>
      <dsp:spPr>
        <a:xfrm>
          <a:off x="8587" y="1715447"/>
          <a:ext cx="2511028" cy="159450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DA9552E-5AEB-4259-ADAD-D1DAC71BFE31}">
      <dsp:nvSpPr>
        <dsp:cNvPr id="0" name=""/>
        <dsp:cNvSpPr/>
      </dsp:nvSpPr>
      <dsp:spPr>
        <a:xfrm>
          <a:off x="287590" y="1980500"/>
          <a:ext cx="2511028" cy="15945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k-UA" sz="2400" kern="1200" dirty="0" smtClean="0"/>
            <a:t>Метод автономних рішень</a:t>
          </a:r>
          <a:endParaRPr lang="uk-UA" sz="2400" kern="1200" dirty="0"/>
        </a:p>
      </dsp:txBody>
      <dsp:txXfrm>
        <a:off x="334291" y="2027201"/>
        <a:ext cx="2417626" cy="1501100"/>
      </dsp:txXfrm>
    </dsp:sp>
    <dsp:sp modelId="{CCD13353-514A-490A-9C4D-1D07C07AE015}">
      <dsp:nvSpPr>
        <dsp:cNvPr id="0" name=""/>
        <dsp:cNvSpPr/>
      </dsp:nvSpPr>
      <dsp:spPr>
        <a:xfrm>
          <a:off x="3077622" y="1715447"/>
          <a:ext cx="2511028" cy="159450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C22AD8A-6BE4-4F1B-8F89-B7119BCACE76}">
      <dsp:nvSpPr>
        <dsp:cNvPr id="0" name=""/>
        <dsp:cNvSpPr/>
      </dsp:nvSpPr>
      <dsp:spPr>
        <a:xfrm>
          <a:off x="3356625" y="1980500"/>
          <a:ext cx="2511028" cy="15945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k-UA" sz="2400" kern="1200" dirty="0" smtClean="0"/>
            <a:t>Метод владних приписів</a:t>
          </a:r>
          <a:endParaRPr lang="uk-UA" sz="2400" kern="1200" dirty="0"/>
        </a:p>
      </dsp:txBody>
      <dsp:txXfrm>
        <a:off x="3403326" y="2027201"/>
        <a:ext cx="2417626" cy="1501100"/>
      </dsp:txXfrm>
    </dsp:sp>
    <dsp:sp modelId="{67BD4E4F-51F8-4A33-9BD6-A0E251BE8821}">
      <dsp:nvSpPr>
        <dsp:cNvPr id="0" name=""/>
        <dsp:cNvSpPr/>
      </dsp:nvSpPr>
      <dsp:spPr>
        <a:xfrm>
          <a:off x="0" y="4282223"/>
          <a:ext cx="2511028" cy="159450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9712D352-92AF-49C7-B490-E4A9B8CE9C8B}">
      <dsp:nvSpPr>
        <dsp:cNvPr id="0" name=""/>
        <dsp:cNvSpPr/>
      </dsp:nvSpPr>
      <dsp:spPr>
        <a:xfrm>
          <a:off x="279003" y="4547276"/>
          <a:ext cx="2511028" cy="15945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k-UA" sz="2400" kern="1200" dirty="0" smtClean="0"/>
            <a:t>Надання спеціальних дозволів</a:t>
          </a:r>
          <a:endParaRPr lang="uk-UA" sz="2400" kern="1200" dirty="0"/>
        </a:p>
      </dsp:txBody>
      <dsp:txXfrm>
        <a:off x="325704" y="4593977"/>
        <a:ext cx="2417626" cy="1501100"/>
      </dsp:txXfrm>
    </dsp:sp>
    <dsp:sp modelId="{67D55320-29EB-412C-9B3E-9EF21361DFF7}">
      <dsp:nvSpPr>
        <dsp:cNvPr id="0" name=""/>
        <dsp:cNvSpPr/>
      </dsp:nvSpPr>
      <dsp:spPr>
        <a:xfrm>
          <a:off x="3069034" y="4282223"/>
          <a:ext cx="2511028" cy="159450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B8B6B08-0603-4D2D-9EA0-8920ABC8D6D1}">
      <dsp:nvSpPr>
        <dsp:cNvPr id="0" name=""/>
        <dsp:cNvSpPr/>
      </dsp:nvSpPr>
      <dsp:spPr>
        <a:xfrm>
          <a:off x="3348037" y="4547276"/>
          <a:ext cx="2511028" cy="15945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k-UA" sz="2400" kern="1200" dirty="0" smtClean="0"/>
            <a:t>Покладення обов'язків </a:t>
          </a:r>
          <a:endParaRPr lang="uk-UA" sz="2400" kern="1200" dirty="0"/>
        </a:p>
      </dsp:txBody>
      <dsp:txXfrm>
        <a:off x="3394738" y="4593977"/>
        <a:ext cx="2417626" cy="1501100"/>
      </dsp:txXfrm>
    </dsp:sp>
    <dsp:sp modelId="{E0722506-D141-4AAE-A7C0-D08B79138EF3}">
      <dsp:nvSpPr>
        <dsp:cNvPr id="0" name=""/>
        <dsp:cNvSpPr/>
      </dsp:nvSpPr>
      <dsp:spPr>
        <a:xfrm>
          <a:off x="6138068" y="4282223"/>
          <a:ext cx="2511028" cy="159450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A4DC521-D52E-469C-ABFF-90A59BD6C63E}">
      <dsp:nvSpPr>
        <dsp:cNvPr id="0" name=""/>
        <dsp:cNvSpPr/>
      </dsp:nvSpPr>
      <dsp:spPr>
        <a:xfrm>
          <a:off x="6417071" y="4547276"/>
          <a:ext cx="2511028" cy="15945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k-UA" sz="2400" kern="1200" dirty="0" smtClean="0"/>
            <a:t>Встановлення заборон</a:t>
          </a:r>
          <a:endParaRPr lang="uk-UA" sz="2400" kern="1200" dirty="0"/>
        </a:p>
      </dsp:txBody>
      <dsp:txXfrm>
        <a:off x="6463772" y="4593977"/>
        <a:ext cx="2417626" cy="1501100"/>
      </dsp:txXfrm>
    </dsp:sp>
    <dsp:sp modelId="{AEA72182-E9FA-4AE3-BB8F-BB2281319627}">
      <dsp:nvSpPr>
        <dsp:cNvPr id="0" name=""/>
        <dsp:cNvSpPr/>
      </dsp:nvSpPr>
      <dsp:spPr>
        <a:xfrm>
          <a:off x="6138068" y="1715447"/>
          <a:ext cx="2511028" cy="159450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6546F12-9F5F-4441-A8C3-A672F808B2D4}">
      <dsp:nvSpPr>
        <dsp:cNvPr id="0" name=""/>
        <dsp:cNvSpPr/>
      </dsp:nvSpPr>
      <dsp:spPr>
        <a:xfrm>
          <a:off x="6417071" y="1980500"/>
          <a:ext cx="2511028" cy="15945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k-UA" sz="2400" kern="1200" dirty="0" smtClean="0"/>
            <a:t>Метод рекомендацій</a:t>
          </a:r>
          <a:endParaRPr lang="uk-UA" sz="2400" kern="1200" dirty="0"/>
        </a:p>
      </dsp:txBody>
      <dsp:txXfrm>
        <a:off x="6463772" y="2027201"/>
        <a:ext cx="2417626" cy="15011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2C1766-B773-4B72-9063-033E5C15DD9F}">
      <dsp:nvSpPr>
        <dsp:cNvPr id="0" name=""/>
        <dsp:cNvSpPr/>
      </dsp:nvSpPr>
      <dsp:spPr>
        <a:xfrm>
          <a:off x="1439068" y="0"/>
          <a:ext cx="6049962" cy="6049962"/>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uk-UA" sz="2400" b="1" kern="1200" dirty="0" smtClean="0"/>
            <a:t>Джерела господарського права</a:t>
          </a:r>
          <a:endParaRPr lang="uk-UA" sz="2400" b="1" kern="1200" dirty="0"/>
        </a:p>
      </dsp:txBody>
      <dsp:txXfrm>
        <a:off x="2875934" y="453747"/>
        <a:ext cx="3176230" cy="1028493"/>
      </dsp:txXfrm>
    </dsp:sp>
    <dsp:sp modelId="{2951BD08-F189-484F-B4F6-E4E10DBDE9C2}">
      <dsp:nvSpPr>
        <dsp:cNvPr id="0" name=""/>
        <dsp:cNvSpPr/>
      </dsp:nvSpPr>
      <dsp:spPr>
        <a:xfrm>
          <a:off x="2664806" y="2088772"/>
          <a:ext cx="3671450" cy="3385362"/>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uk-UA" sz="2400" b="1" kern="1200" dirty="0" smtClean="0"/>
            <a:t>Господарське законодавство</a:t>
          </a:r>
          <a:endParaRPr lang="uk-UA" sz="2400" b="1" kern="1200" dirty="0"/>
        </a:p>
      </dsp:txBody>
      <dsp:txXfrm>
        <a:off x="3202477" y="2935113"/>
        <a:ext cx="2596107" cy="16926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65B8DF-3B1A-4112-B2F6-5F6806ED6DC5}">
      <dsp:nvSpPr>
        <dsp:cNvPr id="0" name=""/>
        <dsp:cNvSpPr/>
      </dsp:nvSpPr>
      <dsp:spPr>
        <a:xfrm>
          <a:off x="2807864" y="2954"/>
          <a:ext cx="3312370" cy="1098919"/>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uk-UA" sz="1900" b="1" kern="1200" dirty="0" smtClean="0"/>
            <a:t>Міжнародні договори</a:t>
          </a:r>
          <a:endParaRPr lang="uk-UA" sz="1900" b="1" kern="1200" dirty="0"/>
        </a:p>
      </dsp:txBody>
      <dsp:txXfrm>
        <a:off x="2840050" y="35140"/>
        <a:ext cx="3247998" cy="1034547"/>
      </dsp:txXfrm>
    </dsp:sp>
    <dsp:sp modelId="{00E4BBF8-C445-4F03-B20C-C7F63BD782FB}">
      <dsp:nvSpPr>
        <dsp:cNvPr id="0" name=""/>
        <dsp:cNvSpPr/>
      </dsp:nvSpPr>
      <dsp:spPr>
        <a:xfrm rot="5400000">
          <a:off x="4258002" y="1129346"/>
          <a:ext cx="412094" cy="494513"/>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uk-UA" sz="1500" kern="1200"/>
        </a:p>
      </dsp:txBody>
      <dsp:txXfrm rot="-5400000">
        <a:off x="4315696" y="1170555"/>
        <a:ext cx="296707" cy="288466"/>
      </dsp:txXfrm>
    </dsp:sp>
    <dsp:sp modelId="{D0B3BE6E-6F29-401D-B4BD-60B95D515E82}">
      <dsp:nvSpPr>
        <dsp:cNvPr id="0" name=""/>
        <dsp:cNvSpPr/>
      </dsp:nvSpPr>
      <dsp:spPr>
        <a:xfrm>
          <a:off x="2807864" y="1651332"/>
          <a:ext cx="3312370" cy="1098919"/>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uk-UA" sz="1900" b="1" kern="1200" dirty="0" smtClean="0"/>
            <a:t>Конституція України</a:t>
          </a:r>
          <a:endParaRPr lang="uk-UA" sz="1900" b="1" kern="1200" dirty="0"/>
        </a:p>
      </dsp:txBody>
      <dsp:txXfrm>
        <a:off x="2840050" y="1683518"/>
        <a:ext cx="3247998" cy="1034547"/>
      </dsp:txXfrm>
    </dsp:sp>
    <dsp:sp modelId="{6F99FA9F-7ACC-4FCA-BEF2-126B738CAD00}">
      <dsp:nvSpPr>
        <dsp:cNvPr id="0" name=""/>
        <dsp:cNvSpPr/>
      </dsp:nvSpPr>
      <dsp:spPr>
        <a:xfrm rot="5400000">
          <a:off x="4258002" y="2777724"/>
          <a:ext cx="412094" cy="494513"/>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uk-UA" sz="1500" kern="1200"/>
        </a:p>
      </dsp:txBody>
      <dsp:txXfrm rot="-5400000">
        <a:off x="4315696" y="2818933"/>
        <a:ext cx="296707" cy="288466"/>
      </dsp:txXfrm>
    </dsp:sp>
    <dsp:sp modelId="{C4B5B89D-56DD-48CB-B633-5F9542CF18BE}">
      <dsp:nvSpPr>
        <dsp:cNvPr id="0" name=""/>
        <dsp:cNvSpPr/>
      </dsp:nvSpPr>
      <dsp:spPr>
        <a:xfrm>
          <a:off x="2807864" y="3299711"/>
          <a:ext cx="3312370" cy="1098919"/>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kern="1200" dirty="0" smtClean="0"/>
            <a:t>Закони та кодекси України</a:t>
          </a:r>
          <a:endParaRPr lang="uk-UA" sz="1800" b="1" kern="1200" dirty="0"/>
        </a:p>
      </dsp:txBody>
      <dsp:txXfrm>
        <a:off x="2840050" y="3331897"/>
        <a:ext cx="3247998" cy="1034547"/>
      </dsp:txXfrm>
    </dsp:sp>
    <dsp:sp modelId="{4B079D1D-5401-4917-9491-B82A24CAB70D}">
      <dsp:nvSpPr>
        <dsp:cNvPr id="0" name=""/>
        <dsp:cNvSpPr/>
      </dsp:nvSpPr>
      <dsp:spPr>
        <a:xfrm rot="5400000">
          <a:off x="4258002" y="4426103"/>
          <a:ext cx="412094" cy="494513"/>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uk-UA" sz="1500" kern="1200"/>
        </a:p>
      </dsp:txBody>
      <dsp:txXfrm rot="-5400000">
        <a:off x="4315696" y="4467312"/>
        <a:ext cx="296707" cy="288466"/>
      </dsp:txXfrm>
    </dsp:sp>
    <dsp:sp modelId="{B8A3C73E-21FD-4BA0-8065-4389C56FB69C}">
      <dsp:nvSpPr>
        <dsp:cNvPr id="0" name=""/>
        <dsp:cNvSpPr/>
      </dsp:nvSpPr>
      <dsp:spPr>
        <a:xfrm>
          <a:off x="2807864" y="4948089"/>
          <a:ext cx="3312370" cy="1098919"/>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kern="1200" dirty="0" smtClean="0"/>
            <a:t>Підзаконні нормативно-правові акти</a:t>
          </a:r>
          <a:endParaRPr lang="uk-UA" sz="1800" b="1" kern="1200" dirty="0"/>
        </a:p>
      </dsp:txBody>
      <dsp:txXfrm>
        <a:off x="2840050" y="4980275"/>
        <a:ext cx="3247998" cy="103454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260AD9-22E5-4AAE-933C-ECE910803270}">
      <dsp:nvSpPr>
        <dsp:cNvPr id="0" name=""/>
        <dsp:cNvSpPr/>
      </dsp:nvSpPr>
      <dsp:spPr>
        <a:xfrm>
          <a:off x="4251528" y="2116213"/>
          <a:ext cx="2337741" cy="1112552"/>
        </a:xfrm>
        <a:custGeom>
          <a:avLst/>
          <a:gdLst/>
          <a:ahLst/>
          <a:cxnLst/>
          <a:rect l="0" t="0" r="0" b="0"/>
          <a:pathLst>
            <a:path>
              <a:moveTo>
                <a:pt x="0" y="0"/>
              </a:moveTo>
              <a:lnTo>
                <a:pt x="0" y="758171"/>
              </a:lnTo>
              <a:lnTo>
                <a:pt x="2337741" y="758171"/>
              </a:lnTo>
              <a:lnTo>
                <a:pt x="2337741" y="1112552"/>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350534-D317-4F37-9C63-BD416317CAA9}">
      <dsp:nvSpPr>
        <dsp:cNvPr id="0" name=""/>
        <dsp:cNvSpPr/>
      </dsp:nvSpPr>
      <dsp:spPr>
        <a:xfrm>
          <a:off x="1913787" y="2116213"/>
          <a:ext cx="2337741" cy="1112552"/>
        </a:xfrm>
        <a:custGeom>
          <a:avLst/>
          <a:gdLst/>
          <a:ahLst/>
          <a:cxnLst/>
          <a:rect l="0" t="0" r="0" b="0"/>
          <a:pathLst>
            <a:path>
              <a:moveTo>
                <a:pt x="2337741" y="0"/>
              </a:moveTo>
              <a:lnTo>
                <a:pt x="2337741" y="758171"/>
              </a:lnTo>
              <a:lnTo>
                <a:pt x="0" y="758171"/>
              </a:lnTo>
              <a:lnTo>
                <a:pt x="0" y="1112552"/>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1A978E-6319-4808-95EB-B32EF792F033}">
      <dsp:nvSpPr>
        <dsp:cNvPr id="0" name=""/>
        <dsp:cNvSpPr/>
      </dsp:nvSpPr>
      <dsp:spPr>
        <a:xfrm>
          <a:off x="294597" y="491517"/>
          <a:ext cx="7913861" cy="1624696"/>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F77F53D-9BF7-4156-9134-2A367F59F0E3}">
      <dsp:nvSpPr>
        <dsp:cNvPr id="0" name=""/>
        <dsp:cNvSpPr/>
      </dsp:nvSpPr>
      <dsp:spPr>
        <a:xfrm>
          <a:off x="719641" y="895308"/>
          <a:ext cx="7913861" cy="162469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uk-UA" sz="2900" b="1" kern="1200" dirty="0" smtClean="0"/>
            <a:t>Основні форми державного рулювання господарської діяльності</a:t>
          </a:r>
          <a:endParaRPr lang="uk-UA" sz="2900" b="1" kern="1200" dirty="0"/>
        </a:p>
      </dsp:txBody>
      <dsp:txXfrm>
        <a:off x="767227" y="942894"/>
        <a:ext cx="7818689" cy="1529524"/>
      </dsp:txXfrm>
    </dsp:sp>
    <dsp:sp modelId="{B8DDDBD0-2F26-4FB3-A152-CB9CE5AD4350}">
      <dsp:nvSpPr>
        <dsp:cNvPr id="0" name=""/>
        <dsp:cNvSpPr/>
      </dsp:nvSpPr>
      <dsp:spPr>
        <a:xfrm>
          <a:off x="1089" y="3228765"/>
          <a:ext cx="3825394" cy="2429125"/>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9C6D66B-9163-405E-A2DC-1DB80B9968B2}">
      <dsp:nvSpPr>
        <dsp:cNvPr id="0" name=""/>
        <dsp:cNvSpPr/>
      </dsp:nvSpPr>
      <dsp:spPr>
        <a:xfrm>
          <a:off x="426133" y="3632557"/>
          <a:ext cx="3825394" cy="242912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uk-UA" sz="2900" b="1" kern="1200" dirty="0" smtClean="0"/>
            <a:t>державна регуляторна політика</a:t>
          </a:r>
          <a:endParaRPr lang="uk-UA" sz="2900" b="1" kern="1200" dirty="0"/>
        </a:p>
      </dsp:txBody>
      <dsp:txXfrm>
        <a:off x="497280" y="3703704"/>
        <a:ext cx="3683100" cy="2286831"/>
      </dsp:txXfrm>
    </dsp:sp>
    <dsp:sp modelId="{1C8E106F-2869-4310-A4CA-2D3B49F4D33E}">
      <dsp:nvSpPr>
        <dsp:cNvPr id="0" name=""/>
        <dsp:cNvSpPr/>
      </dsp:nvSpPr>
      <dsp:spPr>
        <a:xfrm>
          <a:off x="4676571" y="3228765"/>
          <a:ext cx="3825394" cy="2429125"/>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BF49433-F8FB-460A-A68E-BA7DC6502E71}">
      <dsp:nvSpPr>
        <dsp:cNvPr id="0" name=""/>
        <dsp:cNvSpPr/>
      </dsp:nvSpPr>
      <dsp:spPr>
        <a:xfrm>
          <a:off x="5101615" y="3632557"/>
          <a:ext cx="3825394" cy="242912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uk-UA" sz="2900" b="1" kern="1200" dirty="0" smtClean="0"/>
            <a:t>державна допомога суб’єктам господарювання</a:t>
          </a:r>
          <a:endParaRPr lang="uk-UA" sz="2900" b="1" kern="1200" dirty="0"/>
        </a:p>
      </dsp:txBody>
      <dsp:txXfrm>
        <a:off x="5172762" y="3703704"/>
        <a:ext cx="3683100" cy="228683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95E06-9A19-46C7-86E4-A6A38DB3AF77}">
      <dsp:nvSpPr>
        <dsp:cNvPr id="0" name=""/>
        <dsp:cNvSpPr/>
      </dsp:nvSpPr>
      <dsp:spPr>
        <a:xfrm rot="5400000">
          <a:off x="-143190" y="146220"/>
          <a:ext cx="954602" cy="668221"/>
        </a:xfrm>
        <a:prstGeom prst="chevron">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uk-UA" sz="1800" b="1" kern="1200"/>
        </a:p>
      </dsp:txBody>
      <dsp:txXfrm rot="-5400000">
        <a:off x="1" y="337141"/>
        <a:ext cx="668221" cy="286381"/>
      </dsp:txXfrm>
    </dsp:sp>
    <dsp:sp modelId="{ACE14383-1277-4A5C-91D5-B4CFFBF08BFE}">
      <dsp:nvSpPr>
        <dsp:cNvPr id="0" name=""/>
        <dsp:cNvSpPr/>
      </dsp:nvSpPr>
      <dsp:spPr>
        <a:xfrm rot="5400000">
          <a:off x="4487915" y="-3816663"/>
          <a:ext cx="620491" cy="825987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uk-UA" sz="1800" b="1" kern="1200" dirty="0" smtClean="0"/>
            <a:t>розробка регуляторним органом плану регуляторної діяльності на рік </a:t>
          </a:r>
          <a:r>
            <a:rPr lang="uk-UA" sz="1800" b="0" i="1" kern="1200" dirty="0" smtClean="0"/>
            <a:t>(до 15 грудня)</a:t>
          </a:r>
          <a:endParaRPr lang="uk-UA" sz="1800" b="0" i="1" kern="1200" dirty="0"/>
        </a:p>
      </dsp:txBody>
      <dsp:txXfrm rot="-5400000">
        <a:off x="668222" y="33320"/>
        <a:ext cx="8229588" cy="559911"/>
      </dsp:txXfrm>
    </dsp:sp>
    <dsp:sp modelId="{EF1A0A1B-8C7C-4966-AF13-C3B5D69188CB}">
      <dsp:nvSpPr>
        <dsp:cNvPr id="0" name=""/>
        <dsp:cNvSpPr/>
      </dsp:nvSpPr>
      <dsp:spPr>
        <a:xfrm rot="5400000">
          <a:off x="-143190" y="1018249"/>
          <a:ext cx="954602" cy="668221"/>
        </a:xfrm>
        <a:prstGeom prst="chevron">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uk-UA" sz="1800" b="1" kern="1200" dirty="0"/>
        </a:p>
      </dsp:txBody>
      <dsp:txXfrm rot="-5400000">
        <a:off x="1" y="1209170"/>
        <a:ext cx="668221" cy="286381"/>
      </dsp:txXfrm>
    </dsp:sp>
    <dsp:sp modelId="{2FDC36FB-1E55-4ECF-A946-5D5B2211B68F}">
      <dsp:nvSpPr>
        <dsp:cNvPr id="0" name=""/>
        <dsp:cNvSpPr/>
      </dsp:nvSpPr>
      <dsp:spPr>
        <a:xfrm rot="5400000">
          <a:off x="4487915" y="-2944634"/>
          <a:ext cx="620491" cy="825987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uk-UA" sz="1800" b="1" kern="1200" dirty="0" smtClean="0"/>
            <a:t>розробка регуляторним органом проекту регуляторного акту та проведення його аналізу</a:t>
          </a:r>
          <a:endParaRPr lang="uk-UA" sz="1800" b="1" kern="1200" dirty="0"/>
        </a:p>
      </dsp:txBody>
      <dsp:txXfrm rot="-5400000">
        <a:off x="668222" y="905349"/>
        <a:ext cx="8229588" cy="559911"/>
      </dsp:txXfrm>
    </dsp:sp>
    <dsp:sp modelId="{A9DB73B9-DF5B-4BF4-A464-993BC6F78B46}">
      <dsp:nvSpPr>
        <dsp:cNvPr id="0" name=""/>
        <dsp:cNvSpPr/>
      </dsp:nvSpPr>
      <dsp:spPr>
        <a:xfrm rot="5400000">
          <a:off x="-143190" y="1890278"/>
          <a:ext cx="954602" cy="668221"/>
        </a:xfrm>
        <a:prstGeom prst="chevron">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uk-UA" sz="1800" b="1" kern="1200"/>
        </a:p>
      </dsp:txBody>
      <dsp:txXfrm rot="-5400000">
        <a:off x="1" y="2081199"/>
        <a:ext cx="668221" cy="286381"/>
      </dsp:txXfrm>
    </dsp:sp>
    <dsp:sp modelId="{16DE73C9-2C46-45A8-B173-882A784E3C5C}">
      <dsp:nvSpPr>
        <dsp:cNvPr id="0" name=""/>
        <dsp:cNvSpPr/>
      </dsp:nvSpPr>
      <dsp:spPr>
        <a:xfrm rot="5400000">
          <a:off x="4487915" y="-2072604"/>
          <a:ext cx="620491" cy="825987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uk-UA" sz="1800" b="1" kern="1200" dirty="0" smtClean="0"/>
            <a:t>оприлюднення проекту регуляторного акту</a:t>
          </a:r>
          <a:endParaRPr lang="uk-UA" sz="1800" b="1" kern="1200" dirty="0"/>
        </a:p>
      </dsp:txBody>
      <dsp:txXfrm rot="-5400000">
        <a:off x="668222" y="1777379"/>
        <a:ext cx="8229588" cy="559911"/>
      </dsp:txXfrm>
    </dsp:sp>
    <dsp:sp modelId="{715CE4E0-B2A1-4CE9-9B44-DB69E08F65D3}">
      <dsp:nvSpPr>
        <dsp:cNvPr id="0" name=""/>
        <dsp:cNvSpPr/>
      </dsp:nvSpPr>
      <dsp:spPr>
        <a:xfrm rot="5400000">
          <a:off x="-143190" y="2762308"/>
          <a:ext cx="954602" cy="668221"/>
        </a:xfrm>
        <a:prstGeom prst="chevron">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uk-UA" sz="1800" b="1" kern="1200" dirty="0"/>
        </a:p>
      </dsp:txBody>
      <dsp:txXfrm rot="-5400000">
        <a:off x="1" y="2953229"/>
        <a:ext cx="668221" cy="286381"/>
      </dsp:txXfrm>
    </dsp:sp>
    <dsp:sp modelId="{65149C33-81C8-4287-8D7D-D5CD8AB0E74B}">
      <dsp:nvSpPr>
        <dsp:cNvPr id="0" name=""/>
        <dsp:cNvSpPr/>
      </dsp:nvSpPr>
      <dsp:spPr>
        <a:xfrm rot="5400000">
          <a:off x="4487915" y="-1200575"/>
          <a:ext cx="620491" cy="825987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uk-UA" sz="1800" b="1" kern="1200" dirty="0" smtClean="0"/>
            <a:t>погодження проекту регуляторного акту з Державною регуляторною службою України </a:t>
          </a:r>
          <a:r>
            <a:rPr lang="uk-UA" sz="1800" b="1" i="1" kern="1200" dirty="0" smtClean="0"/>
            <a:t>(</a:t>
          </a:r>
          <a:r>
            <a:rPr lang="uk-UA" sz="1800" b="0" i="1" kern="1200" dirty="0" smtClean="0"/>
            <a:t>до 1 місяця)</a:t>
          </a:r>
          <a:endParaRPr lang="uk-UA" sz="1800" b="0" i="1" kern="1200" dirty="0"/>
        </a:p>
      </dsp:txBody>
      <dsp:txXfrm rot="-5400000">
        <a:off x="668222" y="2649408"/>
        <a:ext cx="8229588" cy="559911"/>
      </dsp:txXfrm>
    </dsp:sp>
    <dsp:sp modelId="{74785AA1-A21D-4474-97D1-078FA5B790B8}">
      <dsp:nvSpPr>
        <dsp:cNvPr id="0" name=""/>
        <dsp:cNvSpPr/>
      </dsp:nvSpPr>
      <dsp:spPr>
        <a:xfrm rot="5400000">
          <a:off x="-143190" y="3634337"/>
          <a:ext cx="954602" cy="668221"/>
        </a:xfrm>
        <a:prstGeom prst="chevron">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uk-UA" sz="1800" b="1" kern="1200"/>
        </a:p>
      </dsp:txBody>
      <dsp:txXfrm rot="-5400000">
        <a:off x="1" y="3825258"/>
        <a:ext cx="668221" cy="286381"/>
      </dsp:txXfrm>
    </dsp:sp>
    <dsp:sp modelId="{BB36BEAD-9E90-4231-9165-5F0261510844}">
      <dsp:nvSpPr>
        <dsp:cNvPr id="0" name=""/>
        <dsp:cNvSpPr/>
      </dsp:nvSpPr>
      <dsp:spPr>
        <a:xfrm rot="5400000">
          <a:off x="4487915" y="-328546"/>
          <a:ext cx="620491" cy="825987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uk-UA" sz="1800" b="1" kern="1200" dirty="0" smtClean="0"/>
            <a:t>громадське обговорення проекту регуляторного акту </a:t>
          </a:r>
          <a:r>
            <a:rPr lang="uk-UA" sz="1800" b="1" i="1" kern="1200" dirty="0" smtClean="0"/>
            <a:t>(</a:t>
          </a:r>
          <a:r>
            <a:rPr lang="uk-UA" sz="1800" b="0" i="1" kern="1200" dirty="0" smtClean="0"/>
            <a:t>1-3 місяці з дня оприлюднення)</a:t>
          </a:r>
          <a:endParaRPr lang="uk-UA" sz="1800" b="0" i="1" kern="1200" dirty="0"/>
        </a:p>
      </dsp:txBody>
      <dsp:txXfrm rot="-5400000">
        <a:off x="668222" y="3521437"/>
        <a:ext cx="8229588" cy="559911"/>
      </dsp:txXfrm>
    </dsp:sp>
    <dsp:sp modelId="{62A5D1FD-38D9-47BC-BD9B-4C40E42082BA}">
      <dsp:nvSpPr>
        <dsp:cNvPr id="0" name=""/>
        <dsp:cNvSpPr/>
      </dsp:nvSpPr>
      <dsp:spPr>
        <a:xfrm rot="5400000">
          <a:off x="-143190" y="4506366"/>
          <a:ext cx="954602" cy="668221"/>
        </a:xfrm>
        <a:prstGeom prst="chevron">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uk-UA" sz="1800" b="1" kern="1200" dirty="0"/>
        </a:p>
      </dsp:txBody>
      <dsp:txXfrm rot="-5400000">
        <a:off x="1" y="4697287"/>
        <a:ext cx="668221" cy="286381"/>
      </dsp:txXfrm>
    </dsp:sp>
    <dsp:sp modelId="{28E1E449-1D6D-44D0-A4D3-1D106B0EA605}">
      <dsp:nvSpPr>
        <dsp:cNvPr id="0" name=""/>
        <dsp:cNvSpPr/>
      </dsp:nvSpPr>
      <dsp:spPr>
        <a:xfrm rot="5400000">
          <a:off x="4487915" y="543483"/>
          <a:ext cx="620491" cy="825987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uk-UA" sz="1800" b="1" kern="1200" dirty="0" smtClean="0"/>
            <a:t>прийняття та офіційне оприлюднення регуляторного акту</a:t>
          </a:r>
          <a:endParaRPr lang="uk-UA" sz="1800" b="1" kern="1200" dirty="0"/>
        </a:p>
      </dsp:txBody>
      <dsp:txXfrm rot="-5400000">
        <a:off x="668222" y="4393466"/>
        <a:ext cx="8229588" cy="559911"/>
      </dsp:txXfrm>
    </dsp:sp>
    <dsp:sp modelId="{C709D700-B789-4917-8C92-302C26E12FC3}">
      <dsp:nvSpPr>
        <dsp:cNvPr id="0" name=""/>
        <dsp:cNvSpPr/>
      </dsp:nvSpPr>
      <dsp:spPr>
        <a:xfrm rot="5400000">
          <a:off x="-143190" y="5378396"/>
          <a:ext cx="954602" cy="668221"/>
        </a:xfrm>
        <a:prstGeom prst="chevron">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uk-UA" sz="1800" b="1" kern="1200" dirty="0"/>
        </a:p>
      </dsp:txBody>
      <dsp:txXfrm rot="-5400000">
        <a:off x="1" y="5569317"/>
        <a:ext cx="668221" cy="286381"/>
      </dsp:txXfrm>
    </dsp:sp>
    <dsp:sp modelId="{24C393D5-BFED-43FE-A235-D633F6E2929D}">
      <dsp:nvSpPr>
        <dsp:cNvPr id="0" name=""/>
        <dsp:cNvSpPr/>
      </dsp:nvSpPr>
      <dsp:spPr>
        <a:xfrm rot="5400000">
          <a:off x="4487915" y="1415512"/>
          <a:ext cx="620491" cy="825987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uk-UA" sz="1800" b="1" kern="1200" dirty="0" smtClean="0"/>
            <a:t>відстеження результативності регуляторного акту</a:t>
          </a:r>
          <a:endParaRPr lang="uk-UA" sz="1800" b="1" kern="1200" dirty="0"/>
        </a:p>
      </dsp:txBody>
      <dsp:txXfrm rot="-5400000">
        <a:off x="668222" y="5265495"/>
        <a:ext cx="8229588" cy="55991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7F420-3542-4D20-A8CF-481159D90FF0}">
      <dsp:nvSpPr>
        <dsp:cNvPr id="0" name=""/>
        <dsp:cNvSpPr/>
      </dsp:nvSpPr>
      <dsp:spPr>
        <a:xfrm>
          <a:off x="4368578" y="877093"/>
          <a:ext cx="2852602" cy="499792"/>
        </a:xfrm>
        <a:custGeom>
          <a:avLst/>
          <a:gdLst/>
          <a:ahLst/>
          <a:cxnLst/>
          <a:rect l="0" t="0" r="0" b="0"/>
          <a:pathLst>
            <a:path>
              <a:moveTo>
                <a:pt x="0" y="0"/>
              </a:moveTo>
              <a:lnTo>
                <a:pt x="0" y="340594"/>
              </a:lnTo>
              <a:lnTo>
                <a:pt x="2852602" y="340594"/>
              </a:lnTo>
              <a:lnTo>
                <a:pt x="2852602" y="499792"/>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3B821D-BE17-4330-821E-F5B08DC58BDD}">
      <dsp:nvSpPr>
        <dsp:cNvPr id="0" name=""/>
        <dsp:cNvSpPr/>
      </dsp:nvSpPr>
      <dsp:spPr>
        <a:xfrm>
          <a:off x="4368578" y="2626571"/>
          <a:ext cx="3416757" cy="499792"/>
        </a:xfrm>
        <a:custGeom>
          <a:avLst/>
          <a:gdLst/>
          <a:ahLst/>
          <a:cxnLst/>
          <a:rect l="0" t="0" r="0" b="0"/>
          <a:pathLst>
            <a:path>
              <a:moveTo>
                <a:pt x="0" y="0"/>
              </a:moveTo>
              <a:lnTo>
                <a:pt x="0" y="340594"/>
              </a:lnTo>
              <a:lnTo>
                <a:pt x="3416757" y="340594"/>
              </a:lnTo>
              <a:lnTo>
                <a:pt x="3416757" y="49979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697A65-ACD4-47A5-9F55-0FCA427FA220}">
      <dsp:nvSpPr>
        <dsp:cNvPr id="0" name=""/>
        <dsp:cNvSpPr/>
      </dsp:nvSpPr>
      <dsp:spPr>
        <a:xfrm>
          <a:off x="4368578" y="2626571"/>
          <a:ext cx="1138919" cy="499792"/>
        </a:xfrm>
        <a:custGeom>
          <a:avLst/>
          <a:gdLst/>
          <a:ahLst/>
          <a:cxnLst/>
          <a:rect l="0" t="0" r="0" b="0"/>
          <a:pathLst>
            <a:path>
              <a:moveTo>
                <a:pt x="0" y="0"/>
              </a:moveTo>
              <a:lnTo>
                <a:pt x="0" y="340594"/>
              </a:lnTo>
              <a:lnTo>
                <a:pt x="1138919" y="340594"/>
              </a:lnTo>
              <a:lnTo>
                <a:pt x="1138919" y="49979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D9CDF2-E212-4A58-9DF5-E88695701864}">
      <dsp:nvSpPr>
        <dsp:cNvPr id="0" name=""/>
        <dsp:cNvSpPr/>
      </dsp:nvSpPr>
      <dsp:spPr>
        <a:xfrm>
          <a:off x="3229659" y="2626571"/>
          <a:ext cx="1138919" cy="499792"/>
        </a:xfrm>
        <a:custGeom>
          <a:avLst/>
          <a:gdLst/>
          <a:ahLst/>
          <a:cxnLst/>
          <a:rect l="0" t="0" r="0" b="0"/>
          <a:pathLst>
            <a:path>
              <a:moveTo>
                <a:pt x="1138919" y="0"/>
              </a:moveTo>
              <a:lnTo>
                <a:pt x="1138919" y="340594"/>
              </a:lnTo>
              <a:lnTo>
                <a:pt x="0" y="340594"/>
              </a:lnTo>
              <a:lnTo>
                <a:pt x="0" y="49979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F54E99-7BAD-47A4-B432-EFD1BB9644E7}">
      <dsp:nvSpPr>
        <dsp:cNvPr id="0" name=""/>
        <dsp:cNvSpPr/>
      </dsp:nvSpPr>
      <dsp:spPr>
        <a:xfrm>
          <a:off x="951821" y="2626571"/>
          <a:ext cx="3416757" cy="499792"/>
        </a:xfrm>
        <a:custGeom>
          <a:avLst/>
          <a:gdLst/>
          <a:ahLst/>
          <a:cxnLst/>
          <a:rect l="0" t="0" r="0" b="0"/>
          <a:pathLst>
            <a:path>
              <a:moveTo>
                <a:pt x="3416757" y="0"/>
              </a:moveTo>
              <a:lnTo>
                <a:pt x="3416757" y="340594"/>
              </a:lnTo>
              <a:lnTo>
                <a:pt x="0" y="340594"/>
              </a:lnTo>
              <a:lnTo>
                <a:pt x="0" y="49979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B0260F-585F-4BD8-8C77-F351C5693D59}">
      <dsp:nvSpPr>
        <dsp:cNvPr id="0" name=""/>
        <dsp:cNvSpPr/>
      </dsp:nvSpPr>
      <dsp:spPr>
        <a:xfrm>
          <a:off x="4322858" y="877093"/>
          <a:ext cx="91440" cy="499792"/>
        </a:xfrm>
        <a:custGeom>
          <a:avLst/>
          <a:gdLst/>
          <a:ahLst/>
          <a:cxnLst/>
          <a:rect l="0" t="0" r="0" b="0"/>
          <a:pathLst>
            <a:path>
              <a:moveTo>
                <a:pt x="45720" y="0"/>
              </a:moveTo>
              <a:lnTo>
                <a:pt x="45720" y="499792"/>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61DB2C-C77A-4EB4-8829-A3C12F6C05F4}">
      <dsp:nvSpPr>
        <dsp:cNvPr id="0" name=""/>
        <dsp:cNvSpPr/>
      </dsp:nvSpPr>
      <dsp:spPr>
        <a:xfrm>
          <a:off x="1515975" y="877093"/>
          <a:ext cx="2852602" cy="499792"/>
        </a:xfrm>
        <a:custGeom>
          <a:avLst/>
          <a:gdLst/>
          <a:ahLst/>
          <a:cxnLst/>
          <a:rect l="0" t="0" r="0" b="0"/>
          <a:pathLst>
            <a:path>
              <a:moveTo>
                <a:pt x="2852602" y="0"/>
              </a:moveTo>
              <a:lnTo>
                <a:pt x="2852602" y="340594"/>
              </a:lnTo>
              <a:lnTo>
                <a:pt x="0" y="340594"/>
              </a:lnTo>
              <a:lnTo>
                <a:pt x="0" y="499792"/>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CCBD0D-BF73-44D3-82CA-003F0CBD126A}">
      <dsp:nvSpPr>
        <dsp:cNvPr id="0" name=""/>
        <dsp:cNvSpPr/>
      </dsp:nvSpPr>
      <dsp:spPr>
        <a:xfrm>
          <a:off x="562581" y="166228"/>
          <a:ext cx="7611994" cy="710865"/>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9E707A8-CC7E-4FEF-A681-2F0681DCD33A}">
      <dsp:nvSpPr>
        <dsp:cNvPr id="0" name=""/>
        <dsp:cNvSpPr/>
      </dsp:nvSpPr>
      <dsp:spPr>
        <a:xfrm>
          <a:off x="753524" y="347624"/>
          <a:ext cx="7611994" cy="71086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k-UA" sz="2400" b="1" kern="1200" dirty="0" smtClean="0"/>
            <a:t>Направлення регуляторного акту до ДРСУ</a:t>
          </a:r>
          <a:endParaRPr lang="uk-UA" sz="2400" b="1" kern="1200" dirty="0"/>
        </a:p>
      </dsp:txBody>
      <dsp:txXfrm>
        <a:off x="774345" y="368445"/>
        <a:ext cx="7570352" cy="669223"/>
      </dsp:txXfrm>
    </dsp:sp>
    <dsp:sp modelId="{A19EE626-2FDD-46C0-9E87-894A24F02BFC}">
      <dsp:nvSpPr>
        <dsp:cNvPr id="0" name=""/>
        <dsp:cNvSpPr/>
      </dsp:nvSpPr>
      <dsp:spPr>
        <a:xfrm>
          <a:off x="280617" y="1376886"/>
          <a:ext cx="2470717" cy="1249685"/>
        </a:xfrm>
        <a:prstGeom prst="roundRect">
          <a:avLst>
            <a:gd name="adj" fmla="val 10000"/>
          </a:avLst>
        </a:prstGeom>
        <a:solidFill>
          <a:srgbClr val="92D050"/>
        </a:soli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CC2BCE5-B05A-4595-AF77-A86631BA0163}">
      <dsp:nvSpPr>
        <dsp:cNvPr id="0" name=""/>
        <dsp:cNvSpPr/>
      </dsp:nvSpPr>
      <dsp:spPr>
        <a:xfrm>
          <a:off x="471559" y="1558281"/>
          <a:ext cx="2470717" cy="124968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kern="1200" dirty="0" smtClean="0"/>
            <a:t>погодження</a:t>
          </a:r>
          <a:endParaRPr lang="uk-UA" sz="1800" b="1" kern="1200" dirty="0"/>
        </a:p>
      </dsp:txBody>
      <dsp:txXfrm>
        <a:off x="508161" y="1594883"/>
        <a:ext cx="2397513" cy="1176481"/>
      </dsp:txXfrm>
    </dsp:sp>
    <dsp:sp modelId="{EFF92B3A-8C06-4C93-964E-EF6768F8AA1B}">
      <dsp:nvSpPr>
        <dsp:cNvPr id="0" name=""/>
        <dsp:cNvSpPr/>
      </dsp:nvSpPr>
      <dsp:spPr>
        <a:xfrm>
          <a:off x="3133219" y="1376886"/>
          <a:ext cx="2470717" cy="1249685"/>
        </a:xfrm>
        <a:prstGeom prst="roundRect">
          <a:avLst>
            <a:gd name="adj" fmla="val 10000"/>
          </a:avLst>
        </a:prstGeom>
        <a:solidFill>
          <a:srgbClr val="FF0000"/>
        </a:soli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EC784FC-3971-4555-A584-8AFF0867BAF6}">
      <dsp:nvSpPr>
        <dsp:cNvPr id="0" name=""/>
        <dsp:cNvSpPr/>
      </dsp:nvSpPr>
      <dsp:spPr>
        <a:xfrm>
          <a:off x="3324162" y="1558281"/>
          <a:ext cx="2470717" cy="124968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kern="1200" dirty="0" smtClean="0"/>
            <a:t>рішення</a:t>
          </a:r>
          <a:br>
            <a:rPr lang="uk-UA" sz="1800" b="1" kern="1200" dirty="0" smtClean="0"/>
          </a:br>
          <a:r>
            <a:rPr lang="uk-UA" sz="1800" b="1" kern="1200" dirty="0" smtClean="0"/>
            <a:t>про усунення порушень</a:t>
          </a:r>
          <a:endParaRPr lang="uk-UA" sz="1800" b="1" kern="1200" dirty="0"/>
        </a:p>
      </dsp:txBody>
      <dsp:txXfrm>
        <a:off x="3360764" y="1594883"/>
        <a:ext cx="2397513" cy="1176481"/>
      </dsp:txXfrm>
    </dsp:sp>
    <dsp:sp modelId="{F4DC0FF0-A459-4DC9-85C8-F4B4490C6036}">
      <dsp:nvSpPr>
        <dsp:cNvPr id="0" name=""/>
        <dsp:cNvSpPr/>
      </dsp:nvSpPr>
      <dsp:spPr>
        <a:xfrm>
          <a:off x="3844" y="3126364"/>
          <a:ext cx="1895952" cy="2287049"/>
        </a:xfrm>
        <a:prstGeom prst="roundRect">
          <a:avLst>
            <a:gd name="adj" fmla="val 10000"/>
          </a:avLst>
        </a:prstGeom>
        <a:solidFill>
          <a:srgbClr val="92D050"/>
        </a:soli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639A95D-92AC-44A2-AE7D-E9842202FE87}">
      <dsp:nvSpPr>
        <dsp:cNvPr id="0" name=""/>
        <dsp:cNvSpPr/>
      </dsp:nvSpPr>
      <dsp:spPr>
        <a:xfrm>
          <a:off x="194787" y="3307760"/>
          <a:ext cx="1895952" cy="228704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kern="1200" dirty="0" smtClean="0"/>
            <a:t>виконання регуляторним органом рішення</a:t>
          </a:r>
          <a:br>
            <a:rPr lang="uk-UA" sz="1800" b="1" kern="1200" dirty="0" smtClean="0"/>
          </a:br>
          <a:r>
            <a:rPr lang="uk-UA" sz="1800" b="1" i="1" kern="1200" dirty="0" smtClean="0"/>
            <a:t>(протягом 2 міс.)</a:t>
          </a:r>
          <a:endParaRPr lang="uk-UA" sz="1800" b="1" i="1" kern="1200" dirty="0"/>
        </a:p>
      </dsp:txBody>
      <dsp:txXfrm>
        <a:off x="250318" y="3363291"/>
        <a:ext cx="1784890" cy="2175987"/>
      </dsp:txXfrm>
    </dsp:sp>
    <dsp:sp modelId="{940AF31F-1813-4339-8B1F-43662EAF8E94}">
      <dsp:nvSpPr>
        <dsp:cNvPr id="0" name=""/>
        <dsp:cNvSpPr/>
      </dsp:nvSpPr>
      <dsp:spPr>
        <a:xfrm>
          <a:off x="2281683" y="3126364"/>
          <a:ext cx="1895952" cy="2287049"/>
        </a:xfrm>
        <a:prstGeom prst="roundRect">
          <a:avLst>
            <a:gd name="adj" fmla="val 10000"/>
          </a:avLst>
        </a:prstGeom>
        <a:solidFill>
          <a:srgbClr val="92D050"/>
        </a:soli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CCD3D39-B9BA-4F8D-9A9D-5356A339C1EA}">
      <dsp:nvSpPr>
        <dsp:cNvPr id="0" name=""/>
        <dsp:cNvSpPr/>
      </dsp:nvSpPr>
      <dsp:spPr>
        <a:xfrm>
          <a:off x="2472625" y="3307760"/>
          <a:ext cx="1895952" cy="228704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kern="1200" dirty="0" smtClean="0"/>
            <a:t>скасування регуляторним органом спірного акту</a:t>
          </a:r>
          <a:br>
            <a:rPr lang="uk-UA" sz="1800" b="1" kern="1200" dirty="0" smtClean="0"/>
          </a:br>
          <a:r>
            <a:rPr lang="uk-UA" sz="1800" b="1" kern="1200" dirty="0" smtClean="0"/>
            <a:t/>
          </a:r>
          <a:br>
            <a:rPr lang="uk-UA" sz="1800" b="1" kern="1200" dirty="0" smtClean="0"/>
          </a:br>
          <a:endParaRPr lang="uk-UA" sz="1800" b="1" kern="1200" dirty="0"/>
        </a:p>
      </dsp:txBody>
      <dsp:txXfrm>
        <a:off x="2528156" y="3363291"/>
        <a:ext cx="1784890" cy="2175987"/>
      </dsp:txXfrm>
    </dsp:sp>
    <dsp:sp modelId="{2ED02166-4B17-411D-98E7-3A415B9BF066}">
      <dsp:nvSpPr>
        <dsp:cNvPr id="0" name=""/>
        <dsp:cNvSpPr/>
      </dsp:nvSpPr>
      <dsp:spPr>
        <a:xfrm>
          <a:off x="4559521" y="3126364"/>
          <a:ext cx="1895952" cy="2287049"/>
        </a:xfrm>
        <a:prstGeom prst="roundRect">
          <a:avLst>
            <a:gd name="adj" fmla="val 10000"/>
          </a:avLst>
        </a:prstGeom>
        <a:solidFill>
          <a:srgbClr val="FF0000"/>
        </a:soli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8D2E22B-56F7-4655-AFE3-B8EABBDF3DE2}">
      <dsp:nvSpPr>
        <dsp:cNvPr id="0" name=""/>
        <dsp:cNvSpPr/>
      </dsp:nvSpPr>
      <dsp:spPr>
        <a:xfrm>
          <a:off x="4750464" y="3307760"/>
          <a:ext cx="1895952" cy="228704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kern="1200" dirty="0" smtClean="0"/>
            <a:t>зупинення дії спірного акту</a:t>
          </a:r>
          <a:br>
            <a:rPr lang="uk-UA" sz="1800" b="1" kern="1200" dirty="0" smtClean="0"/>
          </a:br>
          <a:r>
            <a:rPr lang="uk-UA" sz="1800" b="1" i="1" kern="1200" dirty="0" smtClean="0"/>
            <a:t>(після закінчення строку виконання)</a:t>
          </a:r>
          <a:endParaRPr lang="uk-UA" sz="1800" b="1" i="1" kern="1200" dirty="0"/>
        </a:p>
      </dsp:txBody>
      <dsp:txXfrm>
        <a:off x="4805995" y="3363291"/>
        <a:ext cx="1784890" cy="2175987"/>
      </dsp:txXfrm>
    </dsp:sp>
    <dsp:sp modelId="{FE20FB48-3D21-46BB-9886-08A5095129C0}">
      <dsp:nvSpPr>
        <dsp:cNvPr id="0" name=""/>
        <dsp:cNvSpPr/>
      </dsp:nvSpPr>
      <dsp:spPr>
        <a:xfrm>
          <a:off x="6837359" y="3126364"/>
          <a:ext cx="1895952" cy="2287049"/>
        </a:xfrm>
        <a:prstGeom prst="roundRect">
          <a:avLst>
            <a:gd name="adj" fmla="val 10000"/>
          </a:avLst>
        </a:prstGeom>
        <a:solidFill>
          <a:srgbClr val="FFFF00"/>
        </a:soli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49A52BD-1C1C-4E2A-9664-C4C126E8D14D}">
      <dsp:nvSpPr>
        <dsp:cNvPr id="0" name=""/>
        <dsp:cNvSpPr/>
      </dsp:nvSpPr>
      <dsp:spPr>
        <a:xfrm>
          <a:off x="7028302" y="3307760"/>
          <a:ext cx="1895952" cy="228704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kern="1200" dirty="0" smtClean="0"/>
            <a:t>оскарження рішення ДРСУ до МЕРТ України</a:t>
          </a:r>
          <a:br>
            <a:rPr lang="uk-UA" sz="1800" b="1" kern="1200" dirty="0" smtClean="0"/>
          </a:br>
          <a:r>
            <a:rPr lang="uk-UA" sz="1800" b="1" i="1" kern="1200" dirty="0" smtClean="0"/>
            <a:t>(протягом 10 роб. днів)</a:t>
          </a:r>
          <a:endParaRPr lang="uk-UA" sz="1800" b="1" i="1" kern="1200" dirty="0"/>
        </a:p>
      </dsp:txBody>
      <dsp:txXfrm>
        <a:off x="7083833" y="3363291"/>
        <a:ext cx="1784890" cy="2175987"/>
      </dsp:txXfrm>
    </dsp:sp>
    <dsp:sp modelId="{40F5D5F6-E3C2-47B9-A315-2968F25C58C6}">
      <dsp:nvSpPr>
        <dsp:cNvPr id="0" name=""/>
        <dsp:cNvSpPr/>
      </dsp:nvSpPr>
      <dsp:spPr>
        <a:xfrm>
          <a:off x="5985822" y="1376886"/>
          <a:ext cx="2470717" cy="1249685"/>
        </a:xfrm>
        <a:prstGeom prst="roundRect">
          <a:avLst>
            <a:gd name="adj" fmla="val 10000"/>
          </a:avLst>
        </a:prstGeom>
        <a:solidFill>
          <a:srgbClr val="FFFF00"/>
        </a:soli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8E6DC5C-4CEA-4271-B596-C938FF0E93BF}">
      <dsp:nvSpPr>
        <dsp:cNvPr id="0" name=""/>
        <dsp:cNvSpPr/>
      </dsp:nvSpPr>
      <dsp:spPr>
        <a:xfrm>
          <a:off x="6176765" y="1558281"/>
          <a:ext cx="2470717" cy="124968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uk-UA" sz="1800" b="1" kern="1200" dirty="0" smtClean="0"/>
            <a:t>рішення про проведення експертизи</a:t>
          </a:r>
          <a:endParaRPr lang="uk-UA" sz="1800" b="1" kern="1200" dirty="0"/>
        </a:p>
      </dsp:txBody>
      <dsp:txXfrm>
        <a:off x="6213367" y="1594883"/>
        <a:ext cx="2397513" cy="117648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67C6B5-B06A-4F23-AA8F-D80D2D993C5C}">
      <dsp:nvSpPr>
        <dsp:cNvPr id="0" name=""/>
        <dsp:cNvSpPr/>
      </dsp:nvSpPr>
      <dsp:spPr>
        <a:xfrm>
          <a:off x="4324548" y="1806633"/>
          <a:ext cx="3069034" cy="730290"/>
        </a:xfrm>
        <a:custGeom>
          <a:avLst/>
          <a:gdLst/>
          <a:ahLst/>
          <a:cxnLst/>
          <a:rect l="0" t="0" r="0" b="0"/>
          <a:pathLst>
            <a:path>
              <a:moveTo>
                <a:pt x="0" y="0"/>
              </a:moveTo>
              <a:lnTo>
                <a:pt x="0" y="497671"/>
              </a:lnTo>
              <a:lnTo>
                <a:pt x="3069034" y="497671"/>
              </a:lnTo>
              <a:lnTo>
                <a:pt x="3069034" y="73029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D24A8E-6779-403D-9BB2-191EB57871FC}">
      <dsp:nvSpPr>
        <dsp:cNvPr id="0" name=""/>
        <dsp:cNvSpPr/>
      </dsp:nvSpPr>
      <dsp:spPr>
        <a:xfrm>
          <a:off x="4278828" y="1806633"/>
          <a:ext cx="91440" cy="730290"/>
        </a:xfrm>
        <a:custGeom>
          <a:avLst/>
          <a:gdLst/>
          <a:ahLst/>
          <a:cxnLst/>
          <a:rect l="0" t="0" r="0" b="0"/>
          <a:pathLst>
            <a:path>
              <a:moveTo>
                <a:pt x="45720" y="0"/>
              </a:moveTo>
              <a:lnTo>
                <a:pt x="45720" y="73029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E659FA-63A1-49F2-ACD2-DF9363AF3C2F}">
      <dsp:nvSpPr>
        <dsp:cNvPr id="0" name=""/>
        <dsp:cNvSpPr/>
      </dsp:nvSpPr>
      <dsp:spPr>
        <a:xfrm>
          <a:off x="1255514" y="1806633"/>
          <a:ext cx="3069034" cy="730290"/>
        </a:xfrm>
        <a:custGeom>
          <a:avLst/>
          <a:gdLst/>
          <a:ahLst/>
          <a:cxnLst/>
          <a:rect l="0" t="0" r="0" b="0"/>
          <a:pathLst>
            <a:path>
              <a:moveTo>
                <a:pt x="3069034" y="0"/>
              </a:moveTo>
              <a:lnTo>
                <a:pt x="3069034" y="497671"/>
              </a:lnTo>
              <a:lnTo>
                <a:pt x="0" y="497671"/>
              </a:lnTo>
              <a:lnTo>
                <a:pt x="0" y="73029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5DB0F7C-000B-4C10-917B-00E20E97C3FB}">
      <dsp:nvSpPr>
        <dsp:cNvPr id="0" name=""/>
        <dsp:cNvSpPr/>
      </dsp:nvSpPr>
      <dsp:spPr>
        <a:xfrm>
          <a:off x="368624" y="212130"/>
          <a:ext cx="7911847" cy="159450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BC5759F-9AF1-4C1F-8AEA-355E5E55C9DB}">
      <dsp:nvSpPr>
        <dsp:cNvPr id="0" name=""/>
        <dsp:cNvSpPr/>
      </dsp:nvSpPr>
      <dsp:spPr>
        <a:xfrm>
          <a:off x="647627" y="477183"/>
          <a:ext cx="7911847" cy="15945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uk-UA" sz="3200" b="1" kern="1200" dirty="0" smtClean="0"/>
            <a:t>Державна допомога суб’єктам господарювання</a:t>
          </a:r>
          <a:endParaRPr lang="uk-UA" sz="3200" b="1" kern="1200" dirty="0"/>
        </a:p>
      </dsp:txBody>
      <dsp:txXfrm>
        <a:off x="694328" y="523884"/>
        <a:ext cx="7818445" cy="1501100"/>
      </dsp:txXfrm>
    </dsp:sp>
    <dsp:sp modelId="{166682A1-158F-4AA5-864A-5AFEE0ACA125}">
      <dsp:nvSpPr>
        <dsp:cNvPr id="0" name=""/>
        <dsp:cNvSpPr/>
      </dsp:nvSpPr>
      <dsp:spPr>
        <a:xfrm>
          <a:off x="0" y="2536924"/>
          <a:ext cx="2511028" cy="159450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824446B-6CE9-4B19-9810-42A7A48F8274}">
      <dsp:nvSpPr>
        <dsp:cNvPr id="0" name=""/>
        <dsp:cNvSpPr/>
      </dsp:nvSpPr>
      <dsp:spPr>
        <a:xfrm>
          <a:off x="279003" y="2801977"/>
          <a:ext cx="2511028" cy="15945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k-UA" sz="2600" b="1" kern="1200" dirty="0" smtClean="0"/>
            <a:t>недопустима (незаконна)</a:t>
          </a:r>
          <a:endParaRPr lang="uk-UA" sz="2600" b="1" kern="1200" dirty="0"/>
        </a:p>
      </dsp:txBody>
      <dsp:txXfrm>
        <a:off x="325704" y="2848678"/>
        <a:ext cx="2417626" cy="1501100"/>
      </dsp:txXfrm>
    </dsp:sp>
    <dsp:sp modelId="{B1054812-DEEA-4118-81CB-B544BC50ACC1}">
      <dsp:nvSpPr>
        <dsp:cNvPr id="0" name=""/>
        <dsp:cNvSpPr/>
      </dsp:nvSpPr>
      <dsp:spPr>
        <a:xfrm>
          <a:off x="3069034" y="2536924"/>
          <a:ext cx="2511028" cy="159450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2CF34FB-A6F8-4FE1-943D-F012B89ACDE4}">
      <dsp:nvSpPr>
        <dsp:cNvPr id="0" name=""/>
        <dsp:cNvSpPr/>
      </dsp:nvSpPr>
      <dsp:spPr>
        <a:xfrm>
          <a:off x="3348037" y="2801977"/>
          <a:ext cx="2511028" cy="15945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k-UA" sz="2600" b="1" kern="1200" dirty="0" smtClean="0"/>
            <a:t>допустима</a:t>
          </a:r>
          <a:endParaRPr lang="uk-UA" sz="2600" b="1" kern="1200" dirty="0"/>
        </a:p>
      </dsp:txBody>
      <dsp:txXfrm>
        <a:off x="3394738" y="2848678"/>
        <a:ext cx="2417626" cy="1501100"/>
      </dsp:txXfrm>
    </dsp:sp>
    <dsp:sp modelId="{5A6B51BD-7A37-4614-888B-0A951E4CA1AD}">
      <dsp:nvSpPr>
        <dsp:cNvPr id="0" name=""/>
        <dsp:cNvSpPr/>
      </dsp:nvSpPr>
      <dsp:spPr>
        <a:xfrm>
          <a:off x="6138068" y="2536924"/>
          <a:ext cx="2511028" cy="1594502"/>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E9FB906-147A-4FCE-9D54-85A76B282F07}">
      <dsp:nvSpPr>
        <dsp:cNvPr id="0" name=""/>
        <dsp:cNvSpPr/>
      </dsp:nvSpPr>
      <dsp:spPr>
        <a:xfrm>
          <a:off x="6417071" y="2801977"/>
          <a:ext cx="2511028" cy="159450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k-UA" sz="2600" b="1" kern="1200" dirty="0" smtClean="0"/>
            <a:t>умовно допустима</a:t>
          </a:r>
          <a:endParaRPr lang="uk-UA" sz="2600" b="1" kern="1200" dirty="0"/>
        </a:p>
      </dsp:txBody>
      <dsp:txXfrm>
        <a:off x="6463772" y="2848678"/>
        <a:ext cx="2417626" cy="15011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10" name="Прямокутний трикут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uk-UA" smtClean="0"/>
              <a:t>Зразок заголовка</a:t>
            </a:r>
            <a:endParaRPr kumimoji="0" lang="en-US"/>
          </a:p>
        </p:txBody>
      </p:sp>
      <p:sp>
        <p:nvSpPr>
          <p:cNvPr id="17" name="Пі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uk-UA" smtClean="0"/>
              <a:t>Зразок підзаголовка</a:t>
            </a:r>
            <a:endParaRPr kumimoji="0" lang="en-US"/>
          </a:p>
        </p:txBody>
      </p:sp>
      <p:grpSp>
        <p:nvGrpSpPr>
          <p:cNvPr id="2" name="Групувати 1"/>
          <p:cNvGrpSpPr/>
          <p:nvPr/>
        </p:nvGrpSpPr>
        <p:grpSpPr>
          <a:xfrm>
            <a:off x="-3765" y="4953000"/>
            <a:ext cx="9147765" cy="1912088"/>
            <a:chOff x="-3765" y="4832896"/>
            <a:chExt cx="9147765" cy="2032192"/>
          </a:xfrm>
        </p:grpSpPr>
        <p:sp>
          <p:nvSpPr>
            <p:cNvPr id="7" name="Поліліні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іліні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іліні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 сполучна ліні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Місце для дати 29"/>
          <p:cNvSpPr>
            <a:spLocks noGrp="1"/>
          </p:cNvSpPr>
          <p:nvPr>
            <p:ph type="dt" sz="half" idx="10"/>
          </p:nvPr>
        </p:nvSpPr>
        <p:spPr/>
        <p:txBody>
          <a:bodyPr/>
          <a:lstStyle>
            <a:lvl1pPr>
              <a:defRPr>
                <a:solidFill>
                  <a:srgbClr val="FFFFFF"/>
                </a:solidFill>
              </a:defRPr>
            </a:lvl1pPr>
            <a:extLst/>
          </a:lstStyle>
          <a:p>
            <a:fld id="{616F4264-7F18-4E29-BEC8-051434EB1C78}" type="datetimeFigureOut">
              <a:rPr lang="uk-UA" smtClean="0"/>
              <a:pPr/>
              <a:t>20.01.2018</a:t>
            </a:fld>
            <a:endParaRPr lang="uk-UA"/>
          </a:p>
        </p:txBody>
      </p:sp>
      <p:sp>
        <p:nvSpPr>
          <p:cNvPr id="19" name="Місце для нижнього колонтитула 18"/>
          <p:cNvSpPr>
            <a:spLocks noGrp="1"/>
          </p:cNvSpPr>
          <p:nvPr>
            <p:ph type="ftr" sz="quarter" idx="11"/>
          </p:nvPr>
        </p:nvSpPr>
        <p:spPr/>
        <p:txBody>
          <a:bodyPr/>
          <a:lstStyle>
            <a:lvl1pPr>
              <a:defRPr>
                <a:solidFill>
                  <a:schemeClr val="accent1">
                    <a:tint val="20000"/>
                  </a:schemeClr>
                </a:solidFill>
              </a:defRPr>
            </a:lvl1pPr>
            <a:extLst/>
          </a:lstStyle>
          <a:p>
            <a:endParaRPr lang="uk-UA"/>
          </a:p>
        </p:txBody>
      </p:sp>
      <p:sp>
        <p:nvSpPr>
          <p:cNvPr id="27" name="Місце для номера слайда 26"/>
          <p:cNvSpPr>
            <a:spLocks noGrp="1"/>
          </p:cNvSpPr>
          <p:nvPr>
            <p:ph type="sldNum" sz="quarter" idx="12"/>
          </p:nvPr>
        </p:nvSpPr>
        <p:spPr/>
        <p:txBody>
          <a:bodyPr/>
          <a:lstStyle>
            <a:lvl1pPr>
              <a:defRPr>
                <a:solidFill>
                  <a:srgbClr val="FFFFFF"/>
                </a:solidFill>
              </a:defRPr>
            </a:lvl1pPr>
            <a:extLst/>
          </a:lstStyle>
          <a:p>
            <a:fld id="{BE36EFD3-CAE8-42A5-AAA8-6083E855041A}"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1481329"/>
            <a:ext cx="8229600" cy="4386071"/>
          </a:xfrm>
        </p:spPr>
        <p:txBody>
          <a:bodyPr vert="eaVert"/>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616F4264-7F18-4E29-BEC8-051434EB1C78}" type="datetimeFigureOut">
              <a:rPr lang="uk-UA" smtClean="0"/>
              <a:pPr/>
              <a:t>20.01.2018</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BE36EFD3-CAE8-42A5-AAA8-6083E855041A}"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844013" y="274640"/>
            <a:ext cx="1777470" cy="5592761"/>
          </a:xfrm>
        </p:spPr>
        <p:txBody>
          <a:bodyPr vert="eaVert"/>
          <a:lstStyle>
            <a:extLs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274641"/>
            <a:ext cx="6324600" cy="5592760"/>
          </a:xfrm>
        </p:spPr>
        <p:txBody>
          <a:bodyPr vert="eaVert"/>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616F4264-7F18-4E29-BEC8-051434EB1C78}" type="datetimeFigureOut">
              <a:rPr lang="uk-UA" smtClean="0"/>
              <a:pPr/>
              <a:t>20.01.2018</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BE36EFD3-CAE8-42A5-AAA8-6083E855041A}"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616F4264-7F18-4E29-BEC8-051434EB1C78}" type="datetimeFigureOut">
              <a:rPr lang="uk-UA" smtClean="0"/>
              <a:pPr/>
              <a:t>20.01.2018</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BE36EFD3-CAE8-42A5-AAA8-6083E855041A}" type="slidenum">
              <a:rPr lang="uk-UA" smtClean="0"/>
              <a:pPr/>
              <a:t>‹№›</a:t>
            </a:fld>
            <a:endParaRPr lang="uk-UA"/>
          </a:p>
        </p:txBody>
      </p:sp>
      <p:sp>
        <p:nvSpPr>
          <p:cNvPr id="7" name="Заголовок 6"/>
          <p:cNvSpPr>
            <a:spLocks noGrp="1"/>
          </p:cNvSpPr>
          <p:nvPr>
            <p:ph type="title"/>
          </p:nvPr>
        </p:nvSpPr>
        <p:spPr/>
        <p:txBody>
          <a:bodyPr rtlCol="0"/>
          <a:lstStyle>
            <a:extLst/>
          </a:lstStyle>
          <a:p>
            <a:r>
              <a:rPr kumimoji="0" lang="uk-UA" smtClean="0"/>
              <a:t>Зразок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uk-UA" smtClean="0"/>
              <a:t>Зразок тексту</a:t>
            </a:r>
          </a:p>
        </p:txBody>
      </p:sp>
      <p:sp>
        <p:nvSpPr>
          <p:cNvPr id="4" name="Місце для дати 3"/>
          <p:cNvSpPr>
            <a:spLocks noGrp="1"/>
          </p:cNvSpPr>
          <p:nvPr>
            <p:ph type="dt" sz="half" idx="10"/>
          </p:nvPr>
        </p:nvSpPr>
        <p:spPr/>
        <p:txBody>
          <a:bodyPr/>
          <a:lstStyle>
            <a:extLst/>
          </a:lstStyle>
          <a:p>
            <a:fld id="{616F4264-7F18-4E29-BEC8-051434EB1C78}" type="datetimeFigureOut">
              <a:rPr lang="uk-UA" smtClean="0"/>
              <a:pPr/>
              <a:t>20.01.2018</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BE36EFD3-CAE8-42A5-AAA8-6083E855041A}" type="slidenum">
              <a:rPr lang="uk-UA" smtClean="0"/>
              <a:pPr/>
              <a:t>‹№›</a:t>
            </a:fld>
            <a:endParaRPr lang="uk-UA"/>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bg>
      <p:bgRef idx="1002">
        <a:schemeClr val="bg1"/>
      </p:bgRef>
    </p:bg>
    <p:spTree>
      <p:nvGrpSpPr>
        <p:cNvPr id="1" name=""/>
        <p:cNvGrpSpPr/>
        <p:nvPr/>
      </p:nvGrpSpPr>
      <p:grpSpPr>
        <a:xfrm>
          <a:off x="0" y="0"/>
          <a:ext cx="0" cy="0"/>
          <a:chOff x="0" y="0"/>
          <a:chExt cx="0" cy="0"/>
        </a:xfrm>
      </p:grpSpPr>
      <p:sp>
        <p:nvSpPr>
          <p:cNvPr id="3" name="Місце для вмісту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вмісту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p:txBody>
          <a:bodyPr/>
          <a:lstStyle>
            <a:extLst/>
          </a:lstStyle>
          <a:p>
            <a:fld id="{616F4264-7F18-4E29-BEC8-051434EB1C78}" type="datetimeFigureOut">
              <a:rPr lang="uk-UA" smtClean="0"/>
              <a:pPr/>
              <a:t>20.01.2018</a:t>
            </a:fld>
            <a:endParaRPr lang="uk-UA"/>
          </a:p>
        </p:txBody>
      </p:sp>
      <p:sp>
        <p:nvSpPr>
          <p:cNvPr id="6" name="Місце для нижнього колонтитула 5"/>
          <p:cNvSpPr>
            <a:spLocks noGrp="1"/>
          </p:cNvSpPr>
          <p:nvPr>
            <p:ph type="ftr" sz="quarter" idx="11"/>
          </p:nvPr>
        </p:nvSpPr>
        <p:spPr/>
        <p:txBody>
          <a:bodyPr/>
          <a:lstStyle>
            <a:extLst/>
          </a:lstStyle>
          <a:p>
            <a:endParaRPr lang="uk-UA"/>
          </a:p>
        </p:txBody>
      </p:sp>
      <p:sp>
        <p:nvSpPr>
          <p:cNvPr id="7" name="Місце для номера слайда 6"/>
          <p:cNvSpPr>
            <a:spLocks noGrp="1"/>
          </p:cNvSpPr>
          <p:nvPr>
            <p:ph type="sldNum" sz="quarter" idx="12"/>
          </p:nvPr>
        </p:nvSpPr>
        <p:spPr/>
        <p:txBody>
          <a:bodyPr/>
          <a:lstStyle>
            <a:extLst/>
          </a:lstStyle>
          <a:p>
            <a:fld id="{BE36EFD3-CAE8-42A5-AAA8-6083E855041A}" type="slidenum">
              <a:rPr lang="uk-UA" smtClean="0"/>
              <a:pPr/>
              <a:t>‹№›</a:t>
            </a:fld>
            <a:endParaRPr lang="uk-UA"/>
          </a:p>
        </p:txBody>
      </p:sp>
      <p:sp>
        <p:nvSpPr>
          <p:cNvPr id="8" name="Заголовок 7"/>
          <p:cNvSpPr>
            <a:spLocks noGrp="1"/>
          </p:cNvSpPr>
          <p:nvPr>
            <p:ph type="title"/>
          </p:nvPr>
        </p:nvSpPr>
        <p:spPr/>
        <p:txBody>
          <a:bodyPr rtlCol="0"/>
          <a:lstStyle>
            <a:extLst/>
          </a:lstStyle>
          <a:p>
            <a:r>
              <a:rPr kumimoji="0" lang="uk-UA" smtClean="0"/>
              <a:t>Зразок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Порівняння">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uk-UA" smtClean="0"/>
              <a:t>Зразок тексту</a:t>
            </a:r>
          </a:p>
        </p:txBody>
      </p:sp>
      <p:sp>
        <p:nvSpPr>
          <p:cNvPr id="4" name="Місце для тексту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uk-UA" smtClean="0"/>
              <a:t>Зразок тексту</a:t>
            </a:r>
          </a:p>
        </p:txBody>
      </p:sp>
      <p:sp>
        <p:nvSpPr>
          <p:cNvPr id="5" name="Місце для вмісту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6" name="Місце для вмісту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7" name="Місце для дати 6"/>
          <p:cNvSpPr>
            <a:spLocks noGrp="1"/>
          </p:cNvSpPr>
          <p:nvPr>
            <p:ph type="dt" sz="half" idx="10"/>
          </p:nvPr>
        </p:nvSpPr>
        <p:spPr/>
        <p:txBody>
          <a:bodyPr/>
          <a:lstStyle>
            <a:extLst/>
          </a:lstStyle>
          <a:p>
            <a:fld id="{616F4264-7F18-4E29-BEC8-051434EB1C78}" type="datetimeFigureOut">
              <a:rPr lang="uk-UA" smtClean="0"/>
              <a:pPr/>
              <a:t>20.01.2018</a:t>
            </a:fld>
            <a:endParaRPr lang="uk-UA"/>
          </a:p>
        </p:txBody>
      </p:sp>
      <p:sp>
        <p:nvSpPr>
          <p:cNvPr id="8" name="Місце для нижнього колонтитула 7"/>
          <p:cNvSpPr>
            <a:spLocks noGrp="1"/>
          </p:cNvSpPr>
          <p:nvPr>
            <p:ph type="ftr" sz="quarter" idx="11"/>
          </p:nvPr>
        </p:nvSpPr>
        <p:spPr/>
        <p:txBody>
          <a:bodyPr/>
          <a:lstStyle>
            <a:extLst/>
          </a:lstStyle>
          <a:p>
            <a:endParaRPr lang="uk-UA"/>
          </a:p>
        </p:txBody>
      </p:sp>
      <p:sp>
        <p:nvSpPr>
          <p:cNvPr id="9" name="Місце для номера слайда 8"/>
          <p:cNvSpPr>
            <a:spLocks noGrp="1"/>
          </p:cNvSpPr>
          <p:nvPr>
            <p:ph type="sldNum" sz="quarter" idx="12"/>
          </p:nvPr>
        </p:nvSpPr>
        <p:spPr/>
        <p:txBody>
          <a:bodyPr/>
          <a:lstStyle>
            <a:extLst/>
          </a:lstStyle>
          <a:p>
            <a:fld id="{BE36EFD3-CAE8-42A5-AAA8-6083E855041A}" type="slidenum">
              <a:rPr lang="uk-UA" smtClean="0"/>
              <a:pPr/>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bg>
      <p:bgRef idx="1002">
        <a:schemeClr val="bg1"/>
      </p:bgRef>
    </p:bg>
    <p:spTree>
      <p:nvGrpSpPr>
        <p:cNvPr id="1" name=""/>
        <p:cNvGrpSpPr/>
        <p:nvPr/>
      </p:nvGrpSpPr>
      <p:grpSpPr>
        <a:xfrm>
          <a:off x="0" y="0"/>
          <a:ext cx="0" cy="0"/>
          <a:chOff x="0" y="0"/>
          <a:chExt cx="0" cy="0"/>
        </a:xfrm>
      </p:grpSpPr>
      <p:sp>
        <p:nvSpPr>
          <p:cNvPr id="3" name="Місце для дати 2"/>
          <p:cNvSpPr>
            <a:spLocks noGrp="1"/>
          </p:cNvSpPr>
          <p:nvPr>
            <p:ph type="dt" sz="half" idx="10"/>
          </p:nvPr>
        </p:nvSpPr>
        <p:spPr/>
        <p:txBody>
          <a:bodyPr/>
          <a:lstStyle>
            <a:extLst/>
          </a:lstStyle>
          <a:p>
            <a:fld id="{616F4264-7F18-4E29-BEC8-051434EB1C78}" type="datetimeFigureOut">
              <a:rPr lang="uk-UA" smtClean="0"/>
              <a:pPr/>
              <a:t>20.01.2018</a:t>
            </a:fld>
            <a:endParaRPr lang="uk-UA"/>
          </a:p>
        </p:txBody>
      </p:sp>
      <p:sp>
        <p:nvSpPr>
          <p:cNvPr id="4" name="Місце для нижнього колонтитула 3"/>
          <p:cNvSpPr>
            <a:spLocks noGrp="1"/>
          </p:cNvSpPr>
          <p:nvPr>
            <p:ph type="ftr" sz="quarter" idx="11"/>
          </p:nvPr>
        </p:nvSpPr>
        <p:spPr/>
        <p:txBody>
          <a:bodyPr/>
          <a:lstStyle>
            <a:extLst/>
          </a:lstStyle>
          <a:p>
            <a:endParaRPr lang="uk-UA"/>
          </a:p>
        </p:txBody>
      </p:sp>
      <p:sp>
        <p:nvSpPr>
          <p:cNvPr id="5" name="Місце для номера слайда 4"/>
          <p:cNvSpPr>
            <a:spLocks noGrp="1"/>
          </p:cNvSpPr>
          <p:nvPr>
            <p:ph type="sldNum" sz="quarter" idx="12"/>
          </p:nvPr>
        </p:nvSpPr>
        <p:spPr/>
        <p:txBody>
          <a:bodyPr/>
          <a:lstStyle>
            <a:extLst/>
          </a:lstStyle>
          <a:p>
            <a:fld id="{BE36EFD3-CAE8-42A5-AAA8-6083E855041A}" type="slidenum">
              <a:rPr lang="uk-UA" smtClean="0"/>
              <a:pPr/>
              <a:t>‹№›</a:t>
            </a:fld>
            <a:endParaRPr lang="uk-UA"/>
          </a:p>
        </p:txBody>
      </p:sp>
      <p:sp>
        <p:nvSpPr>
          <p:cNvPr id="6" name="Заголовок 5"/>
          <p:cNvSpPr>
            <a:spLocks noGrp="1"/>
          </p:cNvSpPr>
          <p:nvPr>
            <p:ph type="title"/>
          </p:nvPr>
        </p:nvSpPr>
        <p:spPr/>
        <p:txBody>
          <a:bodyPr rtlCol="0"/>
          <a:lstStyle>
            <a:extLst/>
          </a:lstStyle>
          <a:p>
            <a:r>
              <a:rPr kumimoji="0" lang="uk-UA" smtClean="0"/>
              <a:t>Зразок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extLst/>
          </a:lstStyle>
          <a:p>
            <a:fld id="{616F4264-7F18-4E29-BEC8-051434EB1C78}" type="datetimeFigureOut">
              <a:rPr lang="uk-UA" smtClean="0"/>
              <a:pPr/>
              <a:t>20.01.2018</a:t>
            </a:fld>
            <a:endParaRPr lang="uk-UA"/>
          </a:p>
        </p:txBody>
      </p:sp>
      <p:sp>
        <p:nvSpPr>
          <p:cNvPr id="3" name="Місце для нижнього колонтитула 2"/>
          <p:cNvSpPr>
            <a:spLocks noGrp="1"/>
          </p:cNvSpPr>
          <p:nvPr>
            <p:ph type="ftr" sz="quarter" idx="11"/>
          </p:nvPr>
        </p:nvSpPr>
        <p:spPr/>
        <p:txBody>
          <a:bodyPr/>
          <a:lstStyle>
            <a:extLst/>
          </a:lstStyle>
          <a:p>
            <a:endParaRPr lang="uk-UA"/>
          </a:p>
        </p:txBody>
      </p:sp>
      <p:sp>
        <p:nvSpPr>
          <p:cNvPr id="4" name="Місце для номера слайда 3"/>
          <p:cNvSpPr>
            <a:spLocks noGrp="1"/>
          </p:cNvSpPr>
          <p:nvPr>
            <p:ph type="sldNum" sz="quarter" idx="12"/>
          </p:nvPr>
        </p:nvSpPr>
        <p:spPr/>
        <p:txBody>
          <a:bodyPr/>
          <a:lstStyle>
            <a:extLst/>
          </a:lstStyle>
          <a:p>
            <a:fld id="{BE36EFD3-CAE8-42A5-AAA8-6083E855041A}"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з підписом">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uk-UA" smtClean="0"/>
              <a:t>Зразок заголовка</a:t>
            </a:r>
            <a:endParaRPr kumimoji="0" lang="en-US"/>
          </a:p>
        </p:txBody>
      </p:sp>
      <p:sp>
        <p:nvSpPr>
          <p:cNvPr id="3" name="Місце для тексту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uk-UA" smtClean="0"/>
              <a:t>Зразок тексту</a:t>
            </a:r>
          </a:p>
        </p:txBody>
      </p:sp>
      <p:sp>
        <p:nvSpPr>
          <p:cNvPr id="4" name="Місце для вмісту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a:xfrm>
            <a:off x="6727032" y="6407944"/>
            <a:ext cx="1920240" cy="365760"/>
          </a:xfrm>
        </p:spPr>
        <p:txBody>
          <a:bodyPr/>
          <a:lstStyle>
            <a:extLst/>
          </a:lstStyle>
          <a:p>
            <a:fld id="{616F4264-7F18-4E29-BEC8-051434EB1C78}" type="datetimeFigureOut">
              <a:rPr lang="uk-UA" smtClean="0"/>
              <a:pPr/>
              <a:t>20.01.2018</a:t>
            </a:fld>
            <a:endParaRPr lang="uk-UA"/>
          </a:p>
        </p:txBody>
      </p:sp>
      <p:sp>
        <p:nvSpPr>
          <p:cNvPr id="6" name="Місце для нижнього колонтитула 5"/>
          <p:cNvSpPr>
            <a:spLocks noGrp="1"/>
          </p:cNvSpPr>
          <p:nvPr>
            <p:ph type="ftr" sz="quarter" idx="11"/>
          </p:nvPr>
        </p:nvSpPr>
        <p:spPr/>
        <p:txBody>
          <a:bodyPr/>
          <a:lstStyle>
            <a:extLst/>
          </a:lstStyle>
          <a:p>
            <a:endParaRPr lang="uk-UA"/>
          </a:p>
        </p:txBody>
      </p:sp>
      <p:sp>
        <p:nvSpPr>
          <p:cNvPr id="7" name="Місце для номера слайда 6"/>
          <p:cNvSpPr>
            <a:spLocks noGrp="1"/>
          </p:cNvSpPr>
          <p:nvPr>
            <p:ph type="sldNum" sz="quarter" idx="12"/>
          </p:nvPr>
        </p:nvSpPr>
        <p:spPr/>
        <p:txBody>
          <a:bodyPr/>
          <a:lstStyle>
            <a:extLst/>
          </a:lstStyle>
          <a:p>
            <a:fld id="{BE36EFD3-CAE8-42A5-AAA8-6083E855041A}" type="slidenum">
              <a:rPr lang="uk-UA" smtClean="0"/>
              <a:pPr/>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bg>
      <p:bgRef idx="1002">
        <a:schemeClr val="bg1"/>
      </p:bgRef>
    </p:bg>
    <p:spTree>
      <p:nvGrpSpPr>
        <p:cNvPr id="1" name=""/>
        <p:cNvGrpSpPr/>
        <p:nvPr/>
      </p:nvGrpSpPr>
      <p:grpSpPr>
        <a:xfrm>
          <a:off x="0" y="0"/>
          <a:ext cx="0" cy="0"/>
          <a:chOff x="0" y="0"/>
          <a:chExt cx="0" cy="0"/>
        </a:xfrm>
      </p:grpSpPr>
      <p:sp>
        <p:nvSpPr>
          <p:cNvPr id="4" name="Місце для тексту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uk-UA" smtClean="0"/>
              <a:t>Зразок тексту</a:t>
            </a:r>
          </a:p>
        </p:txBody>
      </p:sp>
      <p:sp>
        <p:nvSpPr>
          <p:cNvPr id="3" name="Місце для зображення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uk-UA" smtClean="0"/>
              <a:t>Клацніть піктограму, щоб додати зображення</a:t>
            </a:r>
            <a:endParaRPr kumimoji="0" lang="en-US" dirty="0"/>
          </a:p>
        </p:txBody>
      </p:sp>
      <p:sp>
        <p:nvSpPr>
          <p:cNvPr id="5" name="Місце для дати 4"/>
          <p:cNvSpPr>
            <a:spLocks noGrp="1"/>
          </p:cNvSpPr>
          <p:nvPr>
            <p:ph type="dt" sz="half" idx="10"/>
          </p:nvPr>
        </p:nvSpPr>
        <p:spPr/>
        <p:txBody>
          <a:bodyPr/>
          <a:lstStyle>
            <a:lvl1pPr>
              <a:defRPr>
                <a:solidFill>
                  <a:schemeClr val="tx1"/>
                </a:solidFill>
              </a:defRPr>
            </a:lvl1pPr>
            <a:extLst/>
          </a:lstStyle>
          <a:p>
            <a:fld id="{616F4264-7F18-4E29-BEC8-051434EB1C78}" type="datetimeFigureOut">
              <a:rPr lang="uk-UA" smtClean="0"/>
              <a:pPr/>
              <a:t>20.01.2018</a:t>
            </a:fld>
            <a:endParaRPr lang="uk-UA"/>
          </a:p>
        </p:txBody>
      </p:sp>
      <p:sp>
        <p:nvSpPr>
          <p:cNvPr id="6" name="Місце для нижнього колонтитула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uk-UA"/>
          </a:p>
        </p:txBody>
      </p:sp>
      <p:sp>
        <p:nvSpPr>
          <p:cNvPr id="7" name="Місце для номера слайда 6"/>
          <p:cNvSpPr>
            <a:spLocks noGrp="1"/>
          </p:cNvSpPr>
          <p:nvPr>
            <p:ph type="sldNum" sz="quarter" idx="12"/>
          </p:nvPr>
        </p:nvSpPr>
        <p:spPr/>
        <p:txBody>
          <a:bodyPr/>
          <a:lstStyle>
            <a:lvl1pPr>
              <a:defRPr>
                <a:solidFill>
                  <a:schemeClr val="tx1"/>
                </a:solidFill>
              </a:defRPr>
            </a:lvl1pPr>
            <a:extLst/>
          </a:lstStyle>
          <a:p>
            <a:fld id="{BE36EFD3-CAE8-42A5-AAA8-6083E855041A}" type="slidenum">
              <a:rPr lang="uk-UA" smtClean="0"/>
              <a:pPr/>
              <a:t>‹№›</a:t>
            </a:fld>
            <a:endParaRPr lang="uk-UA"/>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uk-UA" smtClean="0"/>
              <a:t>Зразок заголовка</a:t>
            </a:r>
            <a:endParaRPr kumimoji="0" lang="en-US"/>
          </a:p>
        </p:txBody>
      </p:sp>
      <p:sp>
        <p:nvSpPr>
          <p:cNvPr id="8" name="Поліліні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іліні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кутний трикут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 сполучна ліні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іліні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іліні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кутний трикут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 сполучна ліні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Місце для заголовка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uk-UA" smtClean="0"/>
              <a:t>Зразок заголовка</a:t>
            </a:r>
            <a:endParaRPr kumimoji="0" lang="en-US"/>
          </a:p>
        </p:txBody>
      </p:sp>
      <p:sp>
        <p:nvSpPr>
          <p:cNvPr id="30" name="Місце для тексту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uk-UA" smtClean="0"/>
              <a:t>Зразок тексту</a:t>
            </a:r>
          </a:p>
          <a:p>
            <a:pPr lvl="1" eaLnBrk="1" latinLnBrk="0" hangingPunct="1"/>
            <a:r>
              <a:rPr kumimoji="0" lang="uk-UA" smtClean="0"/>
              <a:t>Другий рівень</a:t>
            </a:r>
          </a:p>
          <a:p>
            <a:pPr lvl="2" eaLnBrk="1" latinLnBrk="0" hangingPunct="1"/>
            <a:r>
              <a:rPr kumimoji="0" lang="uk-UA" smtClean="0"/>
              <a:t>Третій рівень</a:t>
            </a:r>
          </a:p>
          <a:p>
            <a:pPr lvl="3" eaLnBrk="1" latinLnBrk="0" hangingPunct="1"/>
            <a:r>
              <a:rPr kumimoji="0" lang="uk-UA" smtClean="0"/>
              <a:t>Четвертий рівень</a:t>
            </a:r>
          </a:p>
          <a:p>
            <a:pPr lvl="4" eaLnBrk="1" latinLnBrk="0" hangingPunct="1"/>
            <a:r>
              <a:rPr kumimoji="0" lang="uk-UA" smtClean="0"/>
              <a:t>П'ятий рівень</a:t>
            </a:r>
            <a:endParaRPr kumimoji="0" lang="en-US"/>
          </a:p>
        </p:txBody>
      </p:sp>
      <p:sp>
        <p:nvSpPr>
          <p:cNvPr id="10" name="Місце для дати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16F4264-7F18-4E29-BEC8-051434EB1C78}" type="datetimeFigureOut">
              <a:rPr lang="uk-UA" smtClean="0"/>
              <a:pPr/>
              <a:t>20.01.2018</a:t>
            </a:fld>
            <a:endParaRPr lang="uk-UA"/>
          </a:p>
        </p:txBody>
      </p:sp>
      <p:sp>
        <p:nvSpPr>
          <p:cNvPr id="22" name="Місце для нижнього колонтитула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uk-UA"/>
          </a:p>
        </p:txBody>
      </p:sp>
      <p:sp>
        <p:nvSpPr>
          <p:cNvPr id="18" name="Місце для номера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E36EFD3-CAE8-42A5-AAA8-6083E855041A}"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Місце для вмісту 4"/>
          <p:cNvSpPr>
            <a:spLocks noGrp="1"/>
          </p:cNvSpPr>
          <p:nvPr>
            <p:ph idx="1"/>
          </p:nvPr>
        </p:nvSpPr>
        <p:spPr>
          <a:xfrm>
            <a:off x="107504" y="1844824"/>
            <a:ext cx="8928992" cy="4680520"/>
          </a:xfrm>
        </p:spPr>
        <p:txBody>
          <a:bodyPr/>
          <a:lstStyle/>
          <a:p>
            <a:pPr marL="0" indent="0" algn="ctr">
              <a:buNone/>
            </a:pPr>
            <a:r>
              <a:rPr lang="uk-UA" dirty="0" smtClean="0"/>
              <a:t>План</a:t>
            </a:r>
            <a:endParaRPr lang="en-US" dirty="0" smtClean="0"/>
          </a:p>
          <a:p>
            <a:pPr marL="514350" indent="-514350">
              <a:buFont typeface="+mj-lt"/>
              <a:buAutoNum type="arabicPeriod"/>
            </a:pPr>
            <a:r>
              <a:rPr lang="ru-RU" dirty="0" err="1"/>
              <a:t>Поняття</a:t>
            </a:r>
            <a:r>
              <a:rPr lang="ru-RU" dirty="0"/>
              <a:t> та предмет </a:t>
            </a:r>
            <a:r>
              <a:rPr lang="ru-RU" dirty="0" err="1"/>
              <a:t>господарського</a:t>
            </a:r>
            <a:r>
              <a:rPr lang="ru-RU" dirty="0"/>
              <a:t> </a:t>
            </a:r>
            <a:r>
              <a:rPr lang="ru-RU" dirty="0" smtClean="0"/>
              <a:t>права</a:t>
            </a:r>
            <a:r>
              <a:rPr lang="uk-UA" dirty="0" smtClean="0"/>
              <a:t>.</a:t>
            </a:r>
          </a:p>
          <a:p>
            <a:pPr marL="514350" indent="-514350">
              <a:buFont typeface="+mj-lt"/>
              <a:buAutoNum type="arabicPeriod"/>
            </a:pPr>
            <a:r>
              <a:rPr lang="uk-UA" dirty="0" smtClean="0"/>
              <a:t>Поняття</a:t>
            </a:r>
            <a:r>
              <a:rPr lang="uk-UA" dirty="0"/>
              <a:t>, ознаки та принципи </a:t>
            </a:r>
            <a:r>
              <a:rPr lang="uk-UA" dirty="0" smtClean="0"/>
              <a:t>підприємництва.</a:t>
            </a:r>
          </a:p>
          <a:p>
            <a:pPr marL="514350" indent="-514350">
              <a:buFont typeface="+mj-lt"/>
              <a:buAutoNum type="arabicPeriod"/>
            </a:pPr>
            <a:r>
              <a:rPr lang="uk-UA" dirty="0" smtClean="0"/>
              <a:t>Методи </a:t>
            </a:r>
            <a:r>
              <a:rPr lang="uk-UA" dirty="0"/>
              <a:t>господарського </a:t>
            </a:r>
            <a:r>
              <a:rPr lang="uk-UA" dirty="0" smtClean="0"/>
              <a:t>права.</a:t>
            </a:r>
          </a:p>
          <a:p>
            <a:pPr marL="514350" indent="-514350">
              <a:buFont typeface="+mj-lt"/>
              <a:buAutoNum type="arabicPeriod"/>
            </a:pPr>
            <a:r>
              <a:rPr lang="uk-UA" dirty="0" smtClean="0"/>
              <a:t>Джерела </a:t>
            </a:r>
            <a:r>
              <a:rPr lang="uk-UA" dirty="0"/>
              <a:t>господарського права та господарське </a:t>
            </a:r>
            <a:r>
              <a:rPr lang="uk-UA" dirty="0" smtClean="0"/>
              <a:t>законодавство.</a:t>
            </a:r>
          </a:p>
          <a:p>
            <a:pPr marL="514350" indent="-514350">
              <a:buFont typeface="+mj-lt"/>
              <a:buAutoNum type="arabicPeriod"/>
            </a:pPr>
            <a:r>
              <a:rPr lang="uk-UA" dirty="0" smtClean="0"/>
              <a:t>Державне регулювання у </a:t>
            </a:r>
            <a:r>
              <a:rPr lang="uk-UA" dirty="0"/>
              <a:t>сфері </a:t>
            </a:r>
            <a:r>
              <a:rPr lang="uk-UA" dirty="0" smtClean="0"/>
              <a:t>господарської діяльності.</a:t>
            </a:r>
            <a:endParaRPr lang="uk-UA" dirty="0" smtClean="0"/>
          </a:p>
        </p:txBody>
      </p:sp>
      <p:sp>
        <p:nvSpPr>
          <p:cNvPr id="4" name="Заголовок 3"/>
          <p:cNvSpPr>
            <a:spLocks noGrp="1"/>
          </p:cNvSpPr>
          <p:nvPr>
            <p:ph type="title"/>
          </p:nvPr>
        </p:nvSpPr>
        <p:spPr>
          <a:xfrm>
            <a:off x="107504" y="116632"/>
            <a:ext cx="8928992" cy="1584176"/>
          </a:xfrm>
        </p:spPr>
        <p:txBody>
          <a:bodyPr>
            <a:noAutofit/>
          </a:bodyPr>
          <a:lstStyle/>
          <a:p>
            <a:r>
              <a:rPr lang="uk-UA" sz="3600" b="1" dirty="0" smtClean="0">
                <a:solidFill>
                  <a:schemeClr val="tx1"/>
                </a:solidFill>
              </a:rPr>
              <a:t>Лекція 1. </a:t>
            </a:r>
            <a:r>
              <a:rPr lang="uk-UA" sz="3600" dirty="0" smtClean="0">
                <a:solidFill>
                  <a:schemeClr val="tx1"/>
                </a:solidFill>
              </a:rPr>
              <a:t>ЗАГАЛЬНА ХАРАКТЕРИСТИКА ГОСПОДАРСЬКОГО ЗАКОНОДАВСТВА</a:t>
            </a:r>
            <a:endParaRPr lang="uk-UA" sz="3600" b="1" dirty="0">
              <a:solidFill>
                <a:schemeClr val="tx1"/>
              </a:solidFill>
            </a:endParaRPr>
          </a:p>
        </p:txBody>
      </p:sp>
    </p:spTree>
    <p:extLst>
      <p:ext uri="{BB962C8B-B14F-4D97-AF65-F5344CB8AC3E}">
        <p14:creationId xmlns:p14="http://schemas.microsoft.com/office/powerpoint/2010/main" val="7335077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lstStyle/>
          <a:p>
            <a:pPr algn="just">
              <a:buNone/>
            </a:pPr>
            <a:r>
              <a:rPr lang="uk-UA" b="1" dirty="0"/>
              <a:t>Підприємництво</a:t>
            </a:r>
            <a:r>
              <a:rPr lang="uk-UA" dirty="0"/>
              <a:t> - господарська діяльність, що здійснюється для досягнення економічних і соціальних результатів та з метою одержання </a:t>
            </a:r>
            <a:r>
              <a:rPr lang="uk-UA" dirty="0" smtClean="0"/>
              <a:t>прибутку.</a:t>
            </a:r>
            <a:endParaRPr lang="uk-UA" dirty="0"/>
          </a:p>
          <a:p>
            <a:pPr algn="just">
              <a:buNone/>
            </a:pPr>
            <a:endParaRPr lang="uk-UA" dirty="0"/>
          </a:p>
        </p:txBody>
      </p:sp>
      <p:sp>
        <p:nvSpPr>
          <p:cNvPr id="2" name="Заголовок 1"/>
          <p:cNvSpPr>
            <a:spLocks noGrp="1"/>
          </p:cNvSpPr>
          <p:nvPr>
            <p:ph type="title"/>
          </p:nvPr>
        </p:nvSpPr>
        <p:spPr>
          <a:xfrm>
            <a:off x="107504" y="116632"/>
            <a:ext cx="8928992" cy="504056"/>
          </a:xfrm>
        </p:spPr>
        <p:txBody>
          <a:bodyPr>
            <a:noAutofit/>
          </a:bodyPr>
          <a:lstStyle/>
          <a:p>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lstStyle/>
          <a:p>
            <a:pPr lvl="0" algn="just"/>
            <a:r>
              <a:rPr lang="uk-UA" dirty="0"/>
              <a:t>ініціативна і майново-розпорядна самостійність підприємця;</a:t>
            </a:r>
          </a:p>
          <a:p>
            <a:pPr lvl="0" algn="just"/>
            <a:r>
              <a:rPr lang="uk-UA" dirty="0"/>
              <a:t>ризикованість;</a:t>
            </a:r>
          </a:p>
          <a:p>
            <a:pPr lvl="0" algn="just"/>
            <a:r>
              <a:rPr lang="uk-UA" dirty="0"/>
              <a:t>систематичний, професійний характер;</a:t>
            </a:r>
          </a:p>
          <a:p>
            <a:pPr lvl="0" algn="just"/>
            <a:r>
              <a:rPr lang="uk-UA" dirty="0"/>
              <a:t>спрямованість на систематичне отримання прибутку завдяки досягненню економічних і соціальних результатів;</a:t>
            </a:r>
          </a:p>
          <a:p>
            <a:pPr lvl="0" algn="just"/>
            <a:r>
              <a:rPr lang="uk-UA" dirty="0"/>
              <a:t>регулювання державою (державна реєстрація як суб'єкта саме підприємницької діяльності</a:t>
            </a:r>
            <a:r>
              <a:rPr lang="uk-UA" dirty="0" smtClean="0"/>
              <a:t>).</a:t>
            </a:r>
            <a:endParaRPr lang="uk-UA" dirty="0"/>
          </a:p>
        </p:txBody>
      </p:sp>
      <p:sp>
        <p:nvSpPr>
          <p:cNvPr id="2" name="Заголовок 1"/>
          <p:cNvSpPr>
            <a:spLocks noGrp="1"/>
          </p:cNvSpPr>
          <p:nvPr>
            <p:ph type="title"/>
          </p:nvPr>
        </p:nvSpPr>
        <p:spPr>
          <a:xfrm>
            <a:off x="107504" y="116632"/>
            <a:ext cx="8928992" cy="504056"/>
          </a:xfrm>
        </p:spPr>
        <p:txBody>
          <a:bodyPr>
            <a:noAutofit/>
          </a:bodyPr>
          <a:lstStyle/>
          <a:p>
            <a:r>
              <a:rPr lang="uk-UA" sz="3200" b="1" dirty="0" smtClean="0">
                <a:solidFill>
                  <a:schemeClr val="tx1"/>
                </a:solidFill>
              </a:rPr>
              <a:t>Ознаки підприємництва:</a:t>
            </a:r>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normAutofit fontScale="85000" lnSpcReduction="20000"/>
          </a:bodyPr>
          <a:lstStyle/>
          <a:p>
            <a:pPr lvl="0" algn="just"/>
            <a:r>
              <a:rPr lang="uk-UA" sz="2800" dirty="0"/>
              <a:t>вільний вибір підприємцем видів підприємницької діяльності;</a:t>
            </a:r>
          </a:p>
          <a:p>
            <a:pPr lvl="0" algn="just"/>
            <a:r>
              <a:rPr lang="uk-UA" sz="2800" dirty="0"/>
              <a:t>самостійне формування підприємцем програми діяльності, вибір постачальників і споживачів продукції, що виробляється, залучення матеріально-технічних, фінансових та інших видів ресурсів, використання яких не обмежено законом, встановлення цін на продукцію та послуги відповідно до закону;</a:t>
            </a:r>
          </a:p>
          <a:p>
            <a:pPr lvl="0" algn="just"/>
            <a:r>
              <a:rPr lang="uk-UA" sz="2800" dirty="0"/>
              <a:t>вільний найм підприємцем працівників;</a:t>
            </a:r>
          </a:p>
          <a:p>
            <a:pPr lvl="0" algn="just"/>
            <a:r>
              <a:rPr lang="uk-UA" sz="2800" dirty="0"/>
              <a:t>комерційний розрахунок та власний комерційний ризик;</a:t>
            </a:r>
          </a:p>
          <a:p>
            <a:pPr lvl="0" algn="just"/>
            <a:r>
              <a:rPr lang="uk-UA" sz="2800" dirty="0"/>
              <a:t>вільне розпорядження прибутком, що залишається підприємця після сплати податків, зборів та інших платежів, передбачених законом;</a:t>
            </a:r>
          </a:p>
          <a:p>
            <a:pPr lvl="0" algn="just"/>
            <a:r>
              <a:rPr lang="uk-UA" sz="2800" dirty="0"/>
              <a:t>самостійне здійснення підприємцем зовнішньоекономіч­ної діяльності, використання належної йому частки валютної виручки на свій </a:t>
            </a:r>
            <a:r>
              <a:rPr lang="uk-UA" sz="2800" dirty="0" smtClean="0"/>
              <a:t>розсуд.</a:t>
            </a:r>
            <a:endParaRPr lang="uk-UA" sz="2800" dirty="0"/>
          </a:p>
          <a:p>
            <a:pPr algn="just">
              <a:buNone/>
            </a:pPr>
            <a:endParaRPr lang="uk-UA" dirty="0"/>
          </a:p>
        </p:txBody>
      </p:sp>
      <p:sp>
        <p:nvSpPr>
          <p:cNvPr id="2" name="Заголовок 1"/>
          <p:cNvSpPr>
            <a:spLocks noGrp="1"/>
          </p:cNvSpPr>
          <p:nvPr>
            <p:ph type="title"/>
          </p:nvPr>
        </p:nvSpPr>
        <p:spPr>
          <a:xfrm>
            <a:off x="107504" y="116632"/>
            <a:ext cx="8928992" cy="504056"/>
          </a:xfrm>
        </p:spPr>
        <p:txBody>
          <a:bodyPr>
            <a:noAutofit/>
          </a:bodyPr>
          <a:lstStyle/>
          <a:p>
            <a:r>
              <a:rPr lang="uk-UA" sz="3200" b="1" dirty="0" smtClean="0">
                <a:solidFill>
                  <a:schemeClr val="tx1"/>
                </a:solidFill>
              </a:rPr>
              <a:t>Принципи підприємництва:</a:t>
            </a:r>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lstStyle/>
          <a:p>
            <a:pPr lvl="0"/>
            <a:r>
              <a:rPr lang="uk-UA" dirty="0"/>
              <a:t>заборона здійснювати окремі види діяльності без спеціального дозволу (ліцензії);</a:t>
            </a:r>
          </a:p>
          <a:p>
            <a:pPr lvl="0"/>
            <a:r>
              <a:rPr lang="uk-UA" dirty="0"/>
              <a:t>встановлення законом переліку видів діяльності, підприємництво в яких </a:t>
            </a:r>
            <a:r>
              <a:rPr lang="uk-UA" dirty="0" smtClean="0"/>
              <a:t>забороняється;</a:t>
            </a:r>
            <a:endParaRPr lang="uk-UA" dirty="0"/>
          </a:p>
          <a:p>
            <a:pPr lvl="0"/>
            <a:r>
              <a:rPr lang="uk-UA" dirty="0"/>
              <a:t>заборона займатись підприємницькою діяльністю органам і посадовим особам державної влади та місцевого </a:t>
            </a:r>
            <a:r>
              <a:rPr lang="uk-UA" dirty="0" smtClean="0"/>
              <a:t>самоврядування</a:t>
            </a:r>
          </a:p>
          <a:p>
            <a:pPr lvl="0"/>
            <a:r>
              <a:rPr lang="uk-UA" dirty="0" smtClean="0"/>
              <a:t>заборона здійснювати підприємницьку діяльність чи певні її види за рішенням суду.</a:t>
            </a:r>
            <a:endParaRPr lang="uk-UA" dirty="0"/>
          </a:p>
        </p:txBody>
      </p:sp>
      <p:sp>
        <p:nvSpPr>
          <p:cNvPr id="2" name="Заголовок 1"/>
          <p:cNvSpPr>
            <a:spLocks noGrp="1"/>
          </p:cNvSpPr>
          <p:nvPr>
            <p:ph type="title"/>
          </p:nvPr>
        </p:nvSpPr>
        <p:spPr>
          <a:xfrm>
            <a:off x="107504" y="116632"/>
            <a:ext cx="8928992" cy="504056"/>
          </a:xfrm>
        </p:spPr>
        <p:txBody>
          <a:bodyPr>
            <a:noAutofit/>
          </a:bodyPr>
          <a:lstStyle/>
          <a:p>
            <a:r>
              <a:rPr lang="uk-UA" sz="3200" b="1" dirty="0" smtClean="0">
                <a:solidFill>
                  <a:schemeClr val="tx1"/>
                </a:solidFill>
              </a:rPr>
              <a:t>Обмеження підприємницької діяльності:</a:t>
            </a:r>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uk-UA" dirty="0" smtClean="0">
                <a:solidFill>
                  <a:schemeClr val="tx1"/>
                </a:solidFill>
              </a:rPr>
              <a:t>3. Методи господарського права</a:t>
            </a:r>
            <a:endParaRPr lang="uk-UA" dirty="0">
              <a:solidFill>
                <a:schemeClr val="tx1"/>
              </a:solidFill>
            </a:endParaRPr>
          </a:p>
        </p:txBody>
      </p:sp>
      <p:sp>
        <p:nvSpPr>
          <p:cNvPr id="5" name="Підзаголовок 4"/>
          <p:cNvSpPr>
            <a:spLocks noGrp="1"/>
          </p:cNvSpPr>
          <p:nvPr>
            <p:ph type="subTitle" idx="1"/>
          </p:nvPr>
        </p:nvSpPr>
        <p:spPr/>
        <p:txBody>
          <a:bodyPr/>
          <a:lstStyle/>
          <a:p>
            <a:endParaRPr lang="uk-UA"/>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lstStyle/>
          <a:p>
            <a:pPr algn="just">
              <a:buNone/>
            </a:pPr>
            <a:r>
              <a:rPr lang="uk-UA" b="1" dirty="0"/>
              <a:t>Методи господарського права</a:t>
            </a:r>
            <a:r>
              <a:rPr lang="uk-UA" dirty="0"/>
              <a:t> — це сукупність способів регулюючого впливу норм господарського права на поведінку суб'єктів господарських </a:t>
            </a:r>
            <a:r>
              <a:rPr lang="uk-UA" dirty="0" smtClean="0"/>
              <a:t>правовідносин.</a:t>
            </a:r>
            <a:endParaRPr lang="uk-UA" dirty="0"/>
          </a:p>
        </p:txBody>
      </p:sp>
      <p:sp>
        <p:nvSpPr>
          <p:cNvPr id="2" name="Заголовок 1"/>
          <p:cNvSpPr>
            <a:spLocks noGrp="1"/>
          </p:cNvSpPr>
          <p:nvPr>
            <p:ph type="title"/>
          </p:nvPr>
        </p:nvSpPr>
        <p:spPr>
          <a:xfrm>
            <a:off x="107504" y="116632"/>
            <a:ext cx="8928992" cy="504056"/>
          </a:xfrm>
        </p:spPr>
        <p:txBody>
          <a:bodyPr>
            <a:noAutofit/>
          </a:bodyPr>
          <a:lstStyle/>
          <a:p>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p:cNvGraphicFramePr>
            <a:graphicFrameLocks noGrp="1"/>
          </p:cNvGraphicFramePr>
          <p:nvPr>
            <p:ph idx="1"/>
            <p:extLst>
              <p:ext uri="{D42A27DB-BD31-4B8C-83A1-F6EECF244321}">
                <p14:modId xmlns:p14="http://schemas.microsoft.com/office/powerpoint/2010/main" val="681766316"/>
              </p:ext>
            </p:extLst>
          </p:nvPr>
        </p:nvGraphicFramePr>
        <p:xfrm>
          <a:off x="107950" y="188640"/>
          <a:ext cx="8928100" cy="6553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normAutofit fontScale="90000"/>
          </a:bodyPr>
          <a:lstStyle/>
          <a:p>
            <a:r>
              <a:rPr lang="uk-UA" dirty="0" smtClean="0">
                <a:solidFill>
                  <a:schemeClr val="tx1"/>
                </a:solidFill>
              </a:rPr>
              <a:t>4. Джерела господарського права та господарське законодавство</a:t>
            </a:r>
            <a:endParaRPr lang="uk-UA" dirty="0">
              <a:solidFill>
                <a:schemeClr val="tx1"/>
              </a:solidFill>
            </a:endParaRPr>
          </a:p>
        </p:txBody>
      </p:sp>
      <p:sp>
        <p:nvSpPr>
          <p:cNvPr id="5" name="Підзаголовок 4"/>
          <p:cNvSpPr>
            <a:spLocks noGrp="1"/>
          </p:cNvSpPr>
          <p:nvPr>
            <p:ph type="subTitle" idx="1"/>
          </p:nvPr>
        </p:nvSpPr>
        <p:spPr/>
        <p:txBody>
          <a:bodyPr/>
          <a:lstStyle/>
          <a:p>
            <a:endParaRPr lang="uk-UA"/>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lstStyle/>
          <a:p>
            <a:pPr algn="just">
              <a:buNone/>
            </a:pPr>
            <a:r>
              <a:rPr lang="uk-UA" b="1" dirty="0" smtClean="0"/>
              <a:t>Джерела господарського права </a:t>
            </a:r>
            <a:r>
              <a:rPr lang="uk-UA" dirty="0" smtClean="0"/>
              <a:t>– </a:t>
            </a:r>
            <a:r>
              <a:rPr lang="uk-UA" dirty="0"/>
              <a:t>це система нормативно-правових </a:t>
            </a:r>
            <a:r>
              <a:rPr lang="uk-UA" dirty="0" smtClean="0"/>
              <a:t>актів та інших джерел права, </a:t>
            </a:r>
            <a:r>
              <a:rPr lang="uk-UA" dirty="0"/>
              <a:t>що містять норми господарського права та регулюють господарські правовідносини.</a:t>
            </a:r>
          </a:p>
          <a:p>
            <a:pPr algn="just">
              <a:buNone/>
            </a:pPr>
            <a:endParaRPr lang="uk-UA" b="1" dirty="0" smtClean="0"/>
          </a:p>
          <a:p>
            <a:pPr algn="just">
              <a:buNone/>
            </a:pPr>
            <a:r>
              <a:rPr lang="uk-UA" b="1" dirty="0" smtClean="0"/>
              <a:t>Господарське законодавство</a:t>
            </a:r>
            <a:r>
              <a:rPr lang="uk-UA" dirty="0" smtClean="0"/>
              <a:t> – це система нормативно-правових актів, що містять норми господарського права та регулюють господарські правовідносини.</a:t>
            </a:r>
            <a:endParaRPr lang="uk-UA" dirty="0"/>
          </a:p>
        </p:txBody>
      </p:sp>
      <p:sp>
        <p:nvSpPr>
          <p:cNvPr id="2" name="Заголовок 1"/>
          <p:cNvSpPr>
            <a:spLocks noGrp="1"/>
          </p:cNvSpPr>
          <p:nvPr>
            <p:ph type="title"/>
          </p:nvPr>
        </p:nvSpPr>
        <p:spPr>
          <a:xfrm>
            <a:off x="107504" y="116632"/>
            <a:ext cx="8928992" cy="504056"/>
          </a:xfrm>
        </p:spPr>
        <p:txBody>
          <a:bodyPr>
            <a:noAutofit/>
          </a:bodyPr>
          <a:lstStyle/>
          <a:p>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p:cNvGraphicFramePr>
            <a:graphicFrameLocks noGrp="1"/>
          </p:cNvGraphicFramePr>
          <p:nvPr>
            <p:ph idx="1"/>
            <p:extLst>
              <p:ext uri="{D42A27DB-BD31-4B8C-83A1-F6EECF244321}">
                <p14:modId xmlns:p14="http://schemas.microsoft.com/office/powerpoint/2010/main" val="269029181"/>
              </p:ext>
            </p:extLst>
          </p:nvPr>
        </p:nvGraphicFramePr>
        <p:xfrm>
          <a:off x="107950" y="692150"/>
          <a:ext cx="8928100" cy="6049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107504" y="116632"/>
            <a:ext cx="8928992" cy="504056"/>
          </a:xfrm>
        </p:spPr>
        <p:txBody>
          <a:bodyPr>
            <a:noAutofit/>
          </a:bodyPr>
          <a:lstStyle/>
          <a:p>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normAutofit/>
          </a:bodyPr>
          <a:lstStyle/>
          <a:p>
            <a:r>
              <a:rPr lang="ru-RU" b="1" dirty="0" smtClean="0">
                <a:solidFill>
                  <a:schemeClr val="tx1"/>
                </a:solidFill>
              </a:rPr>
              <a:t>1. </a:t>
            </a:r>
            <a:r>
              <a:rPr lang="ru-RU" b="1" dirty="0" err="1" smtClean="0">
                <a:solidFill>
                  <a:schemeClr val="tx1"/>
                </a:solidFill>
              </a:rPr>
              <a:t>Поняття</a:t>
            </a:r>
            <a:r>
              <a:rPr lang="ru-RU" b="1" dirty="0" smtClean="0">
                <a:solidFill>
                  <a:schemeClr val="tx1"/>
                </a:solidFill>
              </a:rPr>
              <a:t> та предмет </a:t>
            </a:r>
            <a:r>
              <a:rPr lang="ru-RU" b="1" dirty="0" err="1" smtClean="0">
                <a:solidFill>
                  <a:schemeClr val="tx1"/>
                </a:solidFill>
              </a:rPr>
              <a:t>господарського</a:t>
            </a:r>
            <a:r>
              <a:rPr lang="ru-RU" b="1" dirty="0" smtClean="0">
                <a:solidFill>
                  <a:schemeClr val="tx1"/>
                </a:solidFill>
              </a:rPr>
              <a:t> права</a:t>
            </a:r>
            <a:endParaRPr lang="ru-RU" b="1" dirty="0">
              <a:solidFill>
                <a:schemeClr val="tx1"/>
              </a:solidFill>
            </a:endParaRPr>
          </a:p>
        </p:txBody>
      </p:sp>
      <p:sp>
        <p:nvSpPr>
          <p:cNvPr id="5" name="Подзаголовок 4"/>
          <p:cNvSpPr>
            <a:spLocks noGrp="1"/>
          </p:cNvSpPr>
          <p:nvPr>
            <p:ph type="subTitle" idx="1"/>
          </p:nvPr>
        </p:nvSpPr>
        <p:spPr/>
        <p:txBody>
          <a:bodyPr/>
          <a:lstStyle/>
          <a:p>
            <a:endParaRPr lang="ru-RU"/>
          </a:p>
        </p:txBody>
      </p:sp>
    </p:spTree>
    <p:extLst>
      <p:ext uri="{BB962C8B-B14F-4D97-AF65-F5344CB8AC3E}">
        <p14:creationId xmlns:p14="http://schemas.microsoft.com/office/powerpoint/2010/main" val="14747986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p:cNvGraphicFramePr>
            <a:graphicFrameLocks noGrp="1"/>
          </p:cNvGraphicFramePr>
          <p:nvPr>
            <p:ph idx="1"/>
            <p:extLst>
              <p:ext uri="{D42A27DB-BD31-4B8C-83A1-F6EECF244321}">
                <p14:modId xmlns:p14="http://schemas.microsoft.com/office/powerpoint/2010/main" val="826047764"/>
              </p:ext>
            </p:extLst>
          </p:nvPr>
        </p:nvGraphicFramePr>
        <p:xfrm>
          <a:off x="107950" y="692150"/>
          <a:ext cx="8928100" cy="6049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107504" y="116632"/>
            <a:ext cx="8928992" cy="504056"/>
          </a:xfrm>
        </p:spPr>
        <p:txBody>
          <a:bodyPr>
            <a:noAutofit/>
          </a:bodyPr>
          <a:lstStyle/>
          <a:p>
            <a:r>
              <a:rPr lang="uk-UA" sz="3200" b="1" dirty="0" smtClean="0">
                <a:solidFill>
                  <a:schemeClr val="tx1"/>
                </a:solidFill>
              </a:rPr>
              <a:t>Система джерел господарського права</a:t>
            </a:r>
            <a:endParaRPr lang="uk-UA" sz="3200" b="1" dirty="0">
              <a:solidFill>
                <a:schemeClr val="tx1"/>
              </a:solidFill>
            </a:endParaRPr>
          </a:p>
        </p:txBody>
      </p:sp>
      <p:sp>
        <p:nvSpPr>
          <p:cNvPr id="5" name="Стрілка вправо 4"/>
          <p:cNvSpPr/>
          <p:nvPr/>
        </p:nvSpPr>
        <p:spPr>
          <a:xfrm>
            <a:off x="179513" y="692697"/>
            <a:ext cx="2736303" cy="6048672"/>
          </a:xfrm>
          <a:prstGeom prst="rightArrow">
            <a:avLst>
              <a:gd name="adj1" fmla="val 50000"/>
              <a:gd name="adj2" fmla="val 65960"/>
            </a:avLst>
          </a:prstGeom>
        </p:spPr>
        <p:style>
          <a:lnRef idx="0">
            <a:schemeClr val="dk1">
              <a:hueOff val="0"/>
              <a:satOff val="0"/>
              <a:lumOff val="0"/>
              <a:alphaOff val="0"/>
            </a:schemeClr>
          </a:lnRef>
          <a:fillRef idx="1">
            <a:schemeClr val="accent3">
              <a:tint val="40000"/>
              <a:hueOff val="0"/>
              <a:satOff val="0"/>
              <a:lumOff val="0"/>
              <a:alphaOff val="0"/>
            </a:schemeClr>
          </a:fillRef>
          <a:effectRef idx="0">
            <a:schemeClr val="accent3">
              <a:tint val="40000"/>
              <a:hueOff val="0"/>
              <a:satOff val="0"/>
              <a:lumOff val="0"/>
              <a:alphaOff val="0"/>
            </a:schemeClr>
          </a:effectRef>
          <a:fontRef idx="minor">
            <a:schemeClr val="dk1">
              <a:hueOff val="0"/>
              <a:satOff val="0"/>
              <a:lumOff val="0"/>
              <a:alphaOff val="0"/>
            </a:schemeClr>
          </a:fontRef>
        </p:style>
      </p:sp>
      <p:sp>
        <p:nvSpPr>
          <p:cNvPr id="6" name="Стрілка вправо 5"/>
          <p:cNvSpPr/>
          <p:nvPr/>
        </p:nvSpPr>
        <p:spPr>
          <a:xfrm rot="10800000">
            <a:off x="6300192" y="692697"/>
            <a:ext cx="2736303" cy="6048672"/>
          </a:xfrm>
          <a:prstGeom prst="rightArrow">
            <a:avLst>
              <a:gd name="adj1" fmla="val 50000"/>
              <a:gd name="adj2" fmla="val 65960"/>
            </a:avLst>
          </a:prstGeom>
        </p:spPr>
        <p:style>
          <a:lnRef idx="0">
            <a:schemeClr val="dk1">
              <a:hueOff val="0"/>
              <a:satOff val="0"/>
              <a:lumOff val="0"/>
              <a:alphaOff val="0"/>
            </a:schemeClr>
          </a:lnRef>
          <a:fillRef idx="1">
            <a:schemeClr val="accent3">
              <a:tint val="40000"/>
              <a:hueOff val="0"/>
              <a:satOff val="0"/>
              <a:lumOff val="0"/>
              <a:alphaOff val="0"/>
            </a:schemeClr>
          </a:fillRef>
          <a:effectRef idx="0">
            <a:schemeClr val="accent3">
              <a:tint val="40000"/>
              <a:hueOff val="0"/>
              <a:satOff val="0"/>
              <a:lumOff val="0"/>
              <a:alphaOff val="0"/>
            </a:schemeClr>
          </a:effectRef>
          <a:fontRef idx="minor">
            <a:schemeClr val="dk1">
              <a:hueOff val="0"/>
              <a:satOff val="0"/>
              <a:lumOff val="0"/>
              <a:alphaOff val="0"/>
            </a:schemeClr>
          </a:fontRef>
        </p:style>
      </p:sp>
      <p:sp>
        <p:nvSpPr>
          <p:cNvPr id="9" name="Округлений прямокутник 4"/>
          <p:cNvSpPr/>
          <p:nvPr/>
        </p:nvSpPr>
        <p:spPr>
          <a:xfrm>
            <a:off x="3383799" y="2724443"/>
            <a:ext cx="2231487" cy="2339198"/>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endParaRPr lang="uk-UA" sz="4800" kern="1200"/>
          </a:p>
        </p:txBody>
      </p:sp>
      <p:grpSp>
        <p:nvGrpSpPr>
          <p:cNvPr id="10" name="Групувати 9"/>
          <p:cNvGrpSpPr/>
          <p:nvPr/>
        </p:nvGrpSpPr>
        <p:grpSpPr>
          <a:xfrm>
            <a:off x="0" y="2507040"/>
            <a:ext cx="2772380" cy="2419985"/>
            <a:chOff x="683557" y="1814988"/>
            <a:chExt cx="7560984" cy="2419985"/>
          </a:xfrm>
          <a:scene3d>
            <a:camera prst="orthographicFront"/>
            <a:lightRig rig="flat" dir="t"/>
          </a:scene3d>
        </p:grpSpPr>
        <p:sp>
          <p:nvSpPr>
            <p:cNvPr id="11" name="Округлений прямокутник 10"/>
            <p:cNvSpPr/>
            <p:nvPr/>
          </p:nvSpPr>
          <p:spPr>
            <a:xfrm>
              <a:off x="683557" y="1814988"/>
              <a:ext cx="7560984" cy="2419985"/>
            </a:xfrm>
            <a:prstGeom prst="roundRect">
              <a:avLst/>
            </a:prstGeom>
            <a:sp3d prstMaterial="dkEdge">
              <a:bevelT w="8200" h="38100"/>
            </a:sp3d>
          </p:spPr>
          <p:style>
            <a:lnRef idx="0">
              <a:schemeClr val="lt1">
                <a:hueOff val="0"/>
                <a:satOff val="0"/>
                <a:lumOff val="0"/>
                <a:alphaOff val="0"/>
              </a:schemeClr>
            </a:lnRef>
            <a:fillRef idx="2">
              <a:schemeClr val="accent3">
                <a:alpha val="90000"/>
                <a:hueOff val="0"/>
                <a:satOff val="0"/>
                <a:lumOff val="0"/>
                <a:alphaOff val="0"/>
              </a:schemeClr>
            </a:fillRef>
            <a:effectRef idx="1">
              <a:schemeClr val="accent3">
                <a:alpha val="90000"/>
                <a:hueOff val="0"/>
                <a:satOff val="0"/>
                <a:lumOff val="0"/>
                <a:alphaOff val="0"/>
              </a:schemeClr>
            </a:effectRef>
            <a:fontRef idx="minor">
              <a:schemeClr val="dk1"/>
            </a:fontRef>
          </p:style>
        </p:sp>
        <p:sp>
          <p:nvSpPr>
            <p:cNvPr id="12" name="Округлений прямокутник 4"/>
            <p:cNvSpPr/>
            <p:nvPr/>
          </p:nvSpPr>
          <p:spPr>
            <a:xfrm>
              <a:off x="801690" y="1933122"/>
              <a:ext cx="7442851" cy="218371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r>
                <a:rPr lang="uk-UA" sz="2400" kern="1200" dirty="0" smtClean="0"/>
                <a:t>Комунітарне право Європейського Союзу </a:t>
              </a:r>
              <a:endParaRPr lang="uk-UA" sz="2400" kern="1200" dirty="0"/>
            </a:p>
          </p:txBody>
        </p:sp>
      </p:grpSp>
      <p:grpSp>
        <p:nvGrpSpPr>
          <p:cNvPr id="13" name="Групувати 12"/>
          <p:cNvGrpSpPr/>
          <p:nvPr/>
        </p:nvGrpSpPr>
        <p:grpSpPr>
          <a:xfrm>
            <a:off x="6371620" y="2541306"/>
            <a:ext cx="2772380" cy="2419985"/>
            <a:chOff x="683557" y="1814988"/>
            <a:chExt cx="7560984" cy="2419985"/>
          </a:xfrm>
          <a:scene3d>
            <a:camera prst="orthographicFront"/>
            <a:lightRig rig="flat" dir="t"/>
          </a:scene3d>
        </p:grpSpPr>
        <p:sp>
          <p:nvSpPr>
            <p:cNvPr id="14" name="Округлений прямокутник 13"/>
            <p:cNvSpPr/>
            <p:nvPr/>
          </p:nvSpPr>
          <p:spPr>
            <a:xfrm>
              <a:off x="683557" y="1814988"/>
              <a:ext cx="7560984" cy="2419985"/>
            </a:xfrm>
            <a:prstGeom prst="roundRect">
              <a:avLst/>
            </a:prstGeom>
            <a:sp3d prstMaterial="dkEdge">
              <a:bevelT w="8200" h="38100"/>
            </a:sp3d>
          </p:spPr>
          <p:style>
            <a:lnRef idx="0">
              <a:schemeClr val="lt1">
                <a:hueOff val="0"/>
                <a:satOff val="0"/>
                <a:lumOff val="0"/>
                <a:alphaOff val="0"/>
              </a:schemeClr>
            </a:lnRef>
            <a:fillRef idx="2">
              <a:schemeClr val="accent3">
                <a:alpha val="90000"/>
                <a:hueOff val="0"/>
                <a:satOff val="0"/>
                <a:lumOff val="0"/>
                <a:alphaOff val="0"/>
              </a:schemeClr>
            </a:fillRef>
            <a:effectRef idx="1">
              <a:schemeClr val="accent3">
                <a:alpha val="90000"/>
                <a:hueOff val="0"/>
                <a:satOff val="0"/>
                <a:lumOff val="0"/>
                <a:alphaOff val="0"/>
              </a:schemeClr>
            </a:effectRef>
            <a:fontRef idx="minor">
              <a:schemeClr val="dk1"/>
            </a:fontRef>
          </p:style>
        </p:sp>
        <p:sp>
          <p:nvSpPr>
            <p:cNvPr id="15" name="Округлений прямокутник 4"/>
            <p:cNvSpPr/>
            <p:nvPr/>
          </p:nvSpPr>
          <p:spPr>
            <a:xfrm>
              <a:off x="801690" y="1933122"/>
              <a:ext cx="7442851" cy="218371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r>
                <a:rPr lang="uk-UA" sz="2400" kern="1200" dirty="0" smtClean="0"/>
                <a:t>Судова практика</a:t>
              </a:r>
              <a:endParaRPr lang="uk-UA" sz="2400" kern="1200" dirty="0"/>
            </a:p>
          </p:txBody>
        </p:sp>
      </p:gr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normAutofit fontScale="90000"/>
          </a:bodyPr>
          <a:lstStyle/>
          <a:p>
            <a:r>
              <a:rPr lang="uk-UA" dirty="0" smtClean="0">
                <a:solidFill>
                  <a:schemeClr val="tx1"/>
                </a:solidFill>
              </a:rPr>
              <a:t>5. </a:t>
            </a:r>
            <a:r>
              <a:rPr lang="uk-UA" dirty="0">
                <a:solidFill>
                  <a:schemeClr val="tx1"/>
                </a:solidFill>
              </a:rPr>
              <a:t>Державне регулювання у сфері господарської діяльності</a:t>
            </a:r>
            <a:endParaRPr lang="uk-UA" dirty="0">
              <a:solidFill>
                <a:schemeClr val="tx1"/>
              </a:solidFill>
            </a:endParaRPr>
          </a:p>
        </p:txBody>
      </p:sp>
      <p:sp>
        <p:nvSpPr>
          <p:cNvPr id="5" name="Підзаголовок 4"/>
          <p:cNvSpPr>
            <a:spLocks noGrp="1"/>
          </p:cNvSpPr>
          <p:nvPr>
            <p:ph type="subTitle" idx="1"/>
          </p:nvPr>
        </p:nvSpPr>
        <p:spPr/>
        <p:txBody>
          <a:bodyPr/>
          <a:lstStyle/>
          <a:p>
            <a:endParaRPr lang="uk-UA"/>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p:cNvGraphicFramePr>
            <a:graphicFrameLocks noGrp="1"/>
          </p:cNvGraphicFramePr>
          <p:nvPr>
            <p:ph idx="1"/>
          </p:nvPr>
        </p:nvGraphicFramePr>
        <p:xfrm>
          <a:off x="107950" y="188913"/>
          <a:ext cx="8928100" cy="655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78633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260648"/>
            <a:ext cx="8928992" cy="6480720"/>
          </a:xfrm>
        </p:spPr>
        <p:txBody>
          <a:bodyPr>
            <a:normAutofit/>
          </a:bodyPr>
          <a:lstStyle/>
          <a:p>
            <a:pPr algn="just">
              <a:buNone/>
            </a:pPr>
            <a:r>
              <a:rPr lang="uk-UA" b="1" dirty="0"/>
              <a:t>Державна регуляторна політика у сфері господарської діяльності </a:t>
            </a:r>
            <a:r>
              <a:rPr lang="uk-UA" dirty="0"/>
              <a:t>- напрям державної політики, спрямований на вдосконалення правового регулювання господарських відносин, а також адміністративних відносин між регуляторними органами або іншими органами державної влади та суб'єктами господарювання, недопущення прийняття економічно недоцільних та неефективних регуляторних актів, зменшення втручання держави у діяльність суб'єктів господарювання та усунення перешкод для розвитку господарської діяльності, що здійснюється в межах, у порядку та у спосіб, що встановлені Конституцією та законами </a:t>
            </a:r>
            <a:r>
              <a:rPr lang="uk-UA" dirty="0" smtClean="0"/>
              <a:t>України.</a:t>
            </a:r>
            <a:endParaRPr lang="uk-UA" dirty="0"/>
          </a:p>
          <a:p>
            <a:pPr algn="just">
              <a:buNone/>
            </a:pPr>
            <a:endParaRPr lang="uk-UA" dirty="0"/>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normAutofit fontScale="85000" lnSpcReduction="20000"/>
          </a:bodyPr>
          <a:lstStyle/>
          <a:p>
            <a:pPr lvl="0" algn="just"/>
            <a:r>
              <a:rPr lang="uk-UA" dirty="0" smtClean="0"/>
              <a:t>- це прийнятий </a:t>
            </a:r>
            <a:r>
              <a:rPr lang="uk-UA" dirty="0"/>
              <a:t>уповноваженим регуляторним органом нормативно-правовий акт, який або окремі положення якого спрямовані на правове регулювання господарських відносин, а також адміністративних відносин між регуляторними органами або іншими органами державної влади та суб'єктами господарювання;</a:t>
            </a:r>
          </a:p>
          <a:p>
            <a:pPr lvl="0" algn="just"/>
            <a:r>
              <a:rPr lang="uk-UA" dirty="0" smtClean="0"/>
              <a:t>- це прийнятий </a:t>
            </a:r>
            <a:r>
              <a:rPr lang="uk-UA" dirty="0"/>
              <a:t>уповноваженим регуляторним органом інший офіційний письмовий документ, який встановлює, змінює чи скасовує норми права, застосовується неодноразово та щодо невизначеного кола осіб і який або окремі положення якого спрямовані на правове регулювання господарських відносин, а також адміністративних відносин між регуляторними органами або іншими органами державної влади та суб'єктами господарювання, незалежно від того, чи вважається цей документ відповідно до закону, що регулює відносини у певній сфері, нормативно-правовим актом</a:t>
            </a:r>
            <a:r>
              <a:rPr lang="uk-UA" dirty="0" smtClean="0"/>
              <a:t>.</a:t>
            </a:r>
            <a:endParaRPr lang="uk-UA" dirty="0"/>
          </a:p>
        </p:txBody>
      </p:sp>
      <p:sp>
        <p:nvSpPr>
          <p:cNvPr id="2" name="Заголовок 1"/>
          <p:cNvSpPr>
            <a:spLocks noGrp="1"/>
          </p:cNvSpPr>
          <p:nvPr>
            <p:ph type="title"/>
          </p:nvPr>
        </p:nvSpPr>
        <p:spPr>
          <a:xfrm>
            <a:off x="107504" y="116632"/>
            <a:ext cx="8928992" cy="504056"/>
          </a:xfrm>
        </p:spPr>
        <p:txBody>
          <a:bodyPr>
            <a:noAutofit/>
          </a:bodyPr>
          <a:lstStyle/>
          <a:p>
            <a:r>
              <a:rPr lang="uk-UA" sz="3200" b="1" dirty="0" smtClean="0">
                <a:solidFill>
                  <a:schemeClr val="tx1"/>
                </a:solidFill>
              </a:rPr>
              <a:t>Поняття регуляторного акту:</a:t>
            </a:r>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1124744"/>
            <a:ext cx="8928992" cy="5616624"/>
          </a:xfrm>
        </p:spPr>
        <p:txBody>
          <a:bodyPr>
            <a:normAutofit fontScale="70000" lnSpcReduction="20000"/>
          </a:bodyPr>
          <a:lstStyle/>
          <a:p>
            <a:pPr algn="just"/>
            <a:r>
              <a:rPr lang="uk-UA" b="1" dirty="0"/>
              <a:t>доцільність</a:t>
            </a:r>
            <a:r>
              <a:rPr lang="uk-UA" dirty="0"/>
              <a:t> - обґрунтована необхідність державного регулювання господарських відносин з метою вирішення існуючої проблеми;</a:t>
            </a:r>
          </a:p>
          <a:p>
            <a:pPr algn="just"/>
            <a:r>
              <a:rPr lang="uk-UA" b="1" dirty="0"/>
              <a:t>адекватність</a:t>
            </a:r>
            <a:r>
              <a:rPr lang="uk-UA" dirty="0"/>
              <a:t> - відповідність форм та рівня державного регулювання господарських відносин потребі у вирішенні існуючої проблеми та ринковим вимогам з урахуванням усіх прийнятних альтернатив;</a:t>
            </a:r>
          </a:p>
          <a:p>
            <a:pPr algn="just"/>
            <a:r>
              <a:rPr lang="uk-UA" b="1" dirty="0"/>
              <a:t>ефективність</a:t>
            </a:r>
            <a:r>
              <a:rPr lang="uk-UA" dirty="0"/>
              <a:t> - забезпечення досягнення внаслідок дії регуляторного акта максимально можливих позитивних результатів за рахунок мінімально необхідних витрат ресурсів суб'єктів господарювання, громадян та держави;</a:t>
            </a:r>
          </a:p>
          <a:p>
            <a:pPr algn="just"/>
            <a:r>
              <a:rPr lang="uk-UA" b="1" dirty="0"/>
              <a:t>збалансованість</a:t>
            </a:r>
            <a:r>
              <a:rPr lang="uk-UA" dirty="0"/>
              <a:t> - забезпечення у регуляторній діяльності балансу інтересів суб'єктів господарювання, громадян та держави;</a:t>
            </a:r>
          </a:p>
          <a:p>
            <a:pPr algn="just"/>
            <a:r>
              <a:rPr lang="uk-UA" b="1" dirty="0"/>
              <a:t>передбачуваність</a:t>
            </a:r>
            <a:r>
              <a:rPr lang="uk-UA" dirty="0"/>
              <a:t> - послідовність регуляторної діяльності, відповідність її цілям державної політики, а також планам з підготовки проектів регуляторних актів, що дозволяє суб'єктам господарювання здійснювати планування їхньої діяльності;</a:t>
            </a:r>
          </a:p>
          <a:p>
            <a:pPr lvl="0" algn="just"/>
            <a:r>
              <a:rPr lang="uk-UA" b="1" dirty="0"/>
              <a:t>прозорість</a:t>
            </a:r>
            <a:r>
              <a:rPr lang="uk-UA" dirty="0"/>
              <a:t> -  відкритість для фізичних та юридичних осіб, їх об'єднань дій регуляторних органів на всіх етапах їх регуляторної діяльності, обов'язковий розгляд регуляторними органами </a:t>
            </a:r>
            <a:r>
              <a:rPr lang="uk-UA" dirty="0" smtClean="0"/>
              <a:t>ініціатив, </a:t>
            </a:r>
            <a:r>
              <a:rPr lang="uk-UA" dirty="0"/>
              <a:t>обов'язковість і своєчасність доведення прийнятих регуляторних актів до відома фізичних та юридичних осіб, їх </a:t>
            </a:r>
            <a:r>
              <a:rPr lang="uk-UA" dirty="0" smtClean="0"/>
              <a:t>об'єднань.</a:t>
            </a:r>
            <a:endParaRPr lang="uk-UA" dirty="0"/>
          </a:p>
          <a:p>
            <a:pPr algn="just"/>
            <a:r>
              <a:rPr lang="uk-UA" dirty="0" smtClean="0"/>
              <a:t>.</a:t>
            </a:r>
            <a:endParaRPr lang="uk-UA" dirty="0"/>
          </a:p>
        </p:txBody>
      </p:sp>
      <p:sp>
        <p:nvSpPr>
          <p:cNvPr id="2" name="Заголовок 1"/>
          <p:cNvSpPr>
            <a:spLocks noGrp="1"/>
          </p:cNvSpPr>
          <p:nvPr>
            <p:ph type="title"/>
          </p:nvPr>
        </p:nvSpPr>
        <p:spPr>
          <a:xfrm>
            <a:off x="107504" y="116632"/>
            <a:ext cx="8928992" cy="864096"/>
          </a:xfrm>
        </p:spPr>
        <p:txBody>
          <a:bodyPr>
            <a:noAutofit/>
          </a:bodyPr>
          <a:lstStyle/>
          <a:p>
            <a:r>
              <a:rPr lang="uk-UA" sz="3200" b="1" dirty="0" smtClean="0">
                <a:solidFill>
                  <a:schemeClr val="tx1"/>
                </a:solidFill>
              </a:rPr>
              <a:t>Основні принципи державної регуляторної політики:</a:t>
            </a:r>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Місце для вмісту 4"/>
          <p:cNvGraphicFramePr>
            <a:graphicFrameLocks noGrp="1"/>
          </p:cNvGraphicFramePr>
          <p:nvPr>
            <p:ph idx="1"/>
          </p:nvPr>
        </p:nvGraphicFramePr>
        <p:xfrm>
          <a:off x="107950" y="549275"/>
          <a:ext cx="8928100" cy="6192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0" y="0"/>
            <a:ext cx="9144000" cy="548680"/>
          </a:xfrm>
        </p:spPr>
        <p:txBody>
          <a:bodyPr>
            <a:noAutofit/>
          </a:bodyPr>
          <a:lstStyle/>
          <a:p>
            <a:r>
              <a:rPr lang="uk-UA" sz="2600" b="1" dirty="0" smtClean="0">
                <a:solidFill>
                  <a:schemeClr val="tx1"/>
                </a:solidFill>
              </a:rPr>
              <a:t>Механізм реалізації державної регуляторної політики</a:t>
            </a:r>
            <a:endParaRPr lang="uk-UA" sz="2600" b="1" dirty="0">
              <a:solidFill>
                <a:schemeClr val="tx1"/>
              </a:solidFill>
            </a:endParaRPr>
          </a:p>
        </p:txBody>
      </p:sp>
    </p:spTree>
    <p:extLst>
      <p:ext uri="{BB962C8B-B14F-4D97-AF65-F5344CB8AC3E}">
        <p14:creationId xmlns:p14="http://schemas.microsoft.com/office/powerpoint/2010/main" val="40429242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p:cNvGraphicFramePr>
            <a:graphicFrameLocks noGrp="1"/>
          </p:cNvGraphicFramePr>
          <p:nvPr>
            <p:ph idx="1"/>
          </p:nvPr>
        </p:nvGraphicFramePr>
        <p:xfrm>
          <a:off x="107950" y="981075"/>
          <a:ext cx="8928100" cy="57610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107504" y="116632"/>
            <a:ext cx="8928992" cy="720080"/>
          </a:xfrm>
        </p:spPr>
        <p:txBody>
          <a:bodyPr>
            <a:noAutofit/>
          </a:bodyPr>
          <a:lstStyle/>
          <a:p>
            <a:r>
              <a:rPr lang="uk-UA" sz="2800" b="1" dirty="0" smtClean="0">
                <a:solidFill>
                  <a:schemeClr val="tx1"/>
                </a:solidFill>
              </a:rPr>
              <a:t>Процедура погодження регуляторного акту Державною регуляторною службою України</a:t>
            </a:r>
            <a:endParaRPr lang="uk-UA" sz="2800" b="1" dirty="0">
              <a:solidFill>
                <a:schemeClr val="tx1"/>
              </a:solidFill>
            </a:endParaRPr>
          </a:p>
        </p:txBody>
      </p:sp>
    </p:spTree>
    <p:extLst>
      <p:ext uri="{BB962C8B-B14F-4D97-AF65-F5344CB8AC3E}">
        <p14:creationId xmlns:p14="http://schemas.microsoft.com/office/powerpoint/2010/main" val="25597145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lstStyle/>
          <a:p>
            <a:pPr algn="just">
              <a:buNone/>
            </a:pPr>
            <a:r>
              <a:rPr lang="uk-UA" b="1" dirty="0"/>
              <a:t>Д</a:t>
            </a:r>
            <a:r>
              <a:rPr lang="uk-UA" b="1" dirty="0" smtClean="0"/>
              <a:t>ержавна </a:t>
            </a:r>
            <a:r>
              <a:rPr lang="uk-UA" b="1" dirty="0"/>
              <a:t>допомога суб’єктам господарювання </a:t>
            </a:r>
            <a:r>
              <a:rPr lang="uk-UA" dirty="0" smtClean="0"/>
              <a:t>- </a:t>
            </a:r>
            <a:r>
              <a:rPr lang="uk-UA" dirty="0"/>
              <a:t>підтримка у будь-якій формі суб’єктів господарювання за рахунок ресурсів держави чи місцевих ресурсів, що спотворює або загрожує спотворенням економічної конкуренції, створюючи переваги для виробництва окремих видів товарів чи провадження окремих видів господарської діяльності</a:t>
            </a:r>
            <a:endParaRPr lang="uk-UA" dirty="0"/>
          </a:p>
        </p:txBody>
      </p:sp>
      <p:sp>
        <p:nvSpPr>
          <p:cNvPr id="2" name="Заголовок 1"/>
          <p:cNvSpPr>
            <a:spLocks noGrp="1"/>
          </p:cNvSpPr>
          <p:nvPr>
            <p:ph type="title"/>
          </p:nvPr>
        </p:nvSpPr>
        <p:spPr>
          <a:xfrm>
            <a:off x="107504" y="116632"/>
            <a:ext cx="8928992" cy="504056"/>
          </a:xfrm>
        </p:spPr>
        <p:txBody>
          <a:bodyPr>
            <a:noAutofit/>
          </a:bodyPr>
          <a:lstStyle/>
          <a:p>
            <a:endParaRPr lang="uk-UA" sz="3200" b="1" dirty="0">
              <a:solidFill>
                <a:schemeClr val="tx1"/>
              </a:solidFill>
            </a:endParaRPr>
          </a:p>
        </p:txBody>
      </p:sp>
    </p:spTree>
    <p:extLst>
      <p:ext uri="{BB962C8B-B14F-4D97-AF65-F5344CB8AC3E}">
        <p14:creationId xmlns:p14="http://schemas.microsoft.com/office/powerpoint/2010/main" val="2183339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0" y="836712"/>
            <a:ext cx="9036496" cy="6021288"/>
          </a:xfrm>
        </p:spPr>
        <p:txBody>
          <a:bodyPr>
            <a:normAutofit fontScale="77500" lnSpcReduction="20000"/>
          </a:bodyPr>
          <a:lstStyle/>
          <a:p>
            <a:pPr algn="just"/>
            <a:r>
              <a:rPr lang="uk-UA" dirty="0"/>
              <a:t>надання субсидій та грантів;</a:t>
            </a:r>
          </a:p>
          <a:p>
            <a:pPr algn="just"/>
            <a:r>
              <a:rPr lang="uk-UA" dirty="0"/>
              <a:t>надання дотацій;</a:t>
            </a:r>
          </a:p>
          <a:p>
            <a:pPr algn="just"/>
            <a:r>
              <a:rPr lang="uk-UA" dirty="0"/>
              <a:t>надання податкових пільг, відстрочення або розстрочення сплати податків, зборів чи інших обов’язкових платежів;</a:t>
            </a:r>
          </a:p>
          <a:p>
            <a:pPr algn="just"/>
            <a:r>
              <a:rPr lang="uk-UA" dirty="0"/>
              <a:t>списання боргів, включно із заборгованістю за надані державні послуги, списання штрафних санкцій, компенсація збитків суб’єктам господарювання;</a:t>
            </a:r>
          </a:p>
          <a:p>
            <a:pPr algn="just"/>
            <a:r>
              <a:rPr lang="uk-UA" dirty="0"/>
              <a:t>надання гарантій, кредитів на пільгових умовах, обслуговування кредитів за пільговими тарифами;</a:t>
            </a:r>
          </a:p>
          <a:p>
            <a:pPr algn="just"/>
            <a:r>
              <a:rPr lang="uk-UA" dirty="0"/>
              <a:t>зменшення фінансових зобов’язань суб’єктів господарювання перед фондами загальнообов’язкового державного соціального страхування;</a:t>
            </a:r>
          </a:p>
          <a:p>
            <a:pPr algn="just"/>
            <a:r>
              <a:rPr lang="uk-UA" dirty="0"/>
              <a:t>надання, прямо чи опосередковано, суб’єктам господарювання товарів чи послуг за цінами нижче ринкових або придбання товарів чи послуг суб’єктів господарювання за цінами, вище ринкових;</a:t>
            </a:r>
          </a:p>
          <a:p>
            <a:pPr algn="just"/>
            <a:r>
              <a:rPr lang="uk-UA" dirty="0"/>
              <a:t>продаж державного майна за цінами, нижче ринкових;</a:t>
            </a:r>
          </a:p>
          <a:p>
            <a:pPr algn="just"/>
            <a:r>
              <a:rPr lang="uk-UA" dirty="0"/>
              <a:t>збільшення державної частки в статутному капіталі суб’єктів господарювання або збільшення вартості державної частки на умовах, неприйнятних для приватних інвесторів.</a:t>
            </a:r>
            <a:endParaRPr lang="uk-UA" dirty="0"/>
          </a:p>
        </p:txBody>
      </p:sp>
      <p:sp>
        <p:nvSpPr>
          <p:cNvPr id="2" name="Заголовок 1"/>
          <p:cNvSpPr>
            <a:spLocks noGrp="1"/>
          </p:cNvSpPr>
          <p:nvPr>
            <p:ph type="title"/>
          </p:nvPr>
        </p:nvSpPr>
        <p:spPr>
          <a:xfrm>
            <a:off x="107504" y="116632"/>
            <a:ext cx="8928992" cy="720080"/>
          </a:xfrm>
        </p:spPr>
        <p:txBody>
          <a:bodyPr>
            <a:noAutofit/>
          </a:bodyPr>
          <a:lstStyle/>
          <a:p>
            <a:r>
              <a:rPr lang="uk-UA" sz="2800" b="1" dirty="0" smtClean="0">
                <a:solidFill>
                  <a:schemeClr val="tx1"/>
                </a:solidFill>
              </a:rPr>
              <a:t>Форми державної допомоги суб’єктам господарювання:</a:t>
            </a:r>
            <a:endParaRPr lang="uk-UA" sz="2800" b="1" dirty="0">
              <a:solidFill>
                <a:schemeClr val="tx1"/>
              </a:solidFill>
            </a:endParaRPr>
          </a:p>
        </p:txBody>
      </p:sp>
    </p:spTree>
    <p:extLst>
      <p:ext uri="{BB962C8B-B14F-4D97-AF65-F5344CB8AC3E}">
        <p14:creationId xmlns:p14="http://schemas.microsoft.com/office/powerpoint/2010/main" val="8025282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lstStyle/>
          <a:p>
            <a:pPr algn="just">
              <a:buNone/>
            </a:pPr>
            <a:r>
              <a:rPr lang="uk-UA" b="1" dirty="0"/>
              <a:t>Господарське право  - </a:t>
            </a:r>
            <a:r>
              <a:rPr lang="uk-UA" dirty="0" smtClean="0"/>
              <a:t>це самостійна галузь права, що складається з системи </a:t>
            </a:r>
            <a:r>
              <a:rPr lang="uk-UA" dirty="0"/>
              <a:t>правових норм, </a:t>
            </a:r>
            <a:r>
              <a:rPr lang="uk-UA" dirty="0" smtClean="0"/>
              <a:t>які регулюють </a:t>
            </a:r>
            <a:r>
              <a:rPr lang="uk-UA" dirty="0"/>
              <a:t>господарські </a:t>
            </a:r>
            <a:r>
              <a:rPr lang="uk-UA" dirty="0" smtClean="0"/>
              <a:t>відносини.</a:t>
            </a:r>
          </a:p>
          <a:p>
            <a:pPr algn="just">
              <a:buNone/>
            </a:pPr>
            <a:r>
              <a:rPr lang="uk-UA" b="1" dirty="0"/>
              <a:t>Предмет господарського права </a:t>
            </a:r>
            <a:r>
              <a:rPr lang="uk-UA" dirty="0" smtClean="0"/>
              <a:t>– це сукупність </a:t>
            </a:r>
            <a:r>
              <a:rPr lang="uk-UA" dirty="0"/>
              <a:t>господарських відносин, які складаються між суб'єктами господарювання, їхніми контрагентами, органами управління в процесі організації і здійснення господарської діяльності </a:t>
            </a:r>
            <a:r>
              <a:rPr lang="uk-UA" dirty="0" smtClean="0"/>
              <a:t>– виробництва </a:t>
            </a:r>
            <a:r>
              <a:rPr lang="uk-UA" dirty="0"/>
              <a:t>і реалізації продукції, виконання робіт, надання </a:t>
            </a:r>
            <a:r>
              <a:rPr lang="uk-UA" dirty="0" smtClean="0"/>
              <a:t>послуг.</a:t>
            </a:r>
            <a:endParaRPr lang="uk-UA" dirty="0"/>
          </a:p>
          <a:p>
            <a:pPr algn="just">
              <a:buNone/>
            </a:pPr>
            <a:endParaRPr lang="uk-UA" dirty="0"/>
          </a:p>
          <a:p>
            <a:pPr algn="just">
              <a:buNone/>
            </a:pPr>
            <a:endParaRPr lang="uk-UA" dirty="0"/>
          </a:p>
        </p:txBody>
      </p:sp>
      <p:sp>
        <p:nvSpPr>
          <p:cNvPr id="2" name="Заголовок 1"/>
          <p:cNvSpPr>
            <a:spLocks noGrp="1"/>
          </p:cNvSpPr>
          <p:nvPr>
            <p:ph type="title"/>
          </p:nvPr>
        </p:nvSpPr>
        <p:spPr>
          <a:xfrm>
            <a:off x="107504" y="116632"/>
            <a:ext cx="8928992" cy="504056"/>
          </a:xfrm>
        </p:spPr>
        <p:txBody>
          <a:bodyPr>
            <a:noAutofit/>
          </a:bodyPr>
          <a:lstStyle/>
          <a:p>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p:cNvGraphicFramePr>
            <a:graphicFrameLocks noGrp="1"/>
          </p:cNvGraphicFramePr>
          <p:nvPr>
            <p:ph idx="1"/>
          </p:nvPr>
        </p:nvGraphicFramePr>
        <p:xfrm>
          <a:off x="107950" y="836613"/>
          <a:ext cx="8928100" cy="46086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107504" y="116632"/>
            <a:ext cx="8928992" cy="648072"/>
          </a:xfrm>
        </p:spPr>
        <p:txBody>
          <a:bodyPr>
            <a:noAutofit/>
          </a:bodyPr>
          <a:lstStyle/>
          <a:p>
            <a:r>
              <a:rPr lang="uk-UA" sz="2800" b="1" dirty="0" smtClean="0">
                <a:solidFill>
                  <a:schemeClr val="tx1"/>
                </a:solidFill>
              </a:rPr>
              <a:t>Цільові види державної допомоги суб’єктам господарювання:</a:t>
            </a:r>
            <a:endParaRPr lang="uk-UA" sz="2800" b="1" dirty="0">
              <a:solidFill>
                <a:schemeClr val="tx1"/>
              </a:solidFill>
            </a:endParaRPr>
          </a:p>
        </p:txBody>
      </p:sp>
    </p:spTree>
    <p:extLst>
      <p:ext uri="{BB962C8B-B14F-4D97-AF65-F5344CB8AC3E}">
        <p14:creationId xmlns:p14="http://schemas.microsoft.com/office/powerpoint/2010/main" val="13046334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0" y="836712"/>
            <a:ext cx="9036496" cy="6021288"/>
          </a:xfrm>
        </p:spPr>
        <p:txBody>
          <a:bodyPr>
            <a:normAutofit/>
          </a:bodyPr>
          <a:lstStyle/>
          <a:p>
            <a:pPr algn="just"/>
            <a:r>
              <a:rPr lang="uk-UA" dirty="0" smtClean="0"/>
              <a:t>забезпечення споживачів соціально важливими товарами, за умови, що така допомога не є дискримінаційною стосовно місця походження товарів;</a:t>
            </a:r>
          </a:p>
          <a:p>
            <a:pPr algn="just"/>
            <a:r>
              <a:rPr lang="uk-UA" dirty="0" smtClean="0"/>
              <a:t>відшкодування шкоди особам, постраждалим внаслідок надзвичайних ситуацій техногенного чи природного характеру, згідно із законом.</a:t>
            </a:r>
            <a:endParaRPr lang="uk-UA" dirty="0"/>
          </a:p>
        </p:txBody>
      </p:sp>
      <p:sp>
        <p:nvSpPr>
          <p:cNvPr id="2" name="Заголовок 1"/>
          <p:cNvSpPr>
            <a:spLocks noGrp="1"/>
          </p:cNvSpPr>
          <p:nvPr>
            <p:ph type="title"/>
          </p:nvPr>
        </p:nvSpPr>
        <p:spPr>
          <a:xfrm>
            <a:off x="107504" y="116632"/>
            <a:ext cx="8928992" cy="720080"/>
          </a:xfrm>
        </p:spPr>
        <p:txBody>
          <a:bodyPr>
            <a:noAutofit/>
          </a:bodyPr>
          <a:lstStyle/>
          <a:p>
            <a:r>
              <a:rPr lang="uk-UA" sz="2800" b="1" dirty="0" smtClean="0">
                <a:solidFill>
                  <a:schemeClr val="tx1"/>
                </a:solidFill>
              </a:rPr>
              <a:t>Цілі допустимої державної допомоги суб’єктам господарювання:</a:t>
            </a:r>
            <a:endParaRPr lang="uk-UA" sz="2800" b="1" dirty="0">
              <a:solidFill>
                <a:schemeClr val="tx1"/>
              </a:solidFill>
            </a:endParaRPr>
          </a:p>
        </p:txBody>
      </p:sp>
    </p:spTree>
    <p:extLst>
      <p:ext uri="{BB962C8B-B14F-4D97-AF65-F5344CB8AC3E}">
        <p14:creationId xmlns:p14="http://schemas.microsoft.com/office/powerpoint/2010/main" val="30728442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0" y="836712"/>
            <a:ext cx="9036496" cy="6021288"/>
          </a:xfrm>
        </p:spPr>
        <p:txBody>
          <a:bodyPr>
            <a:normAutofit fontScale="92500"/>
          </a:bodyPr>
          <a:lstStyle/>
          <a:p>
            <a:pPr algn="just"/>
            <a:r>
              <a:rPr lang="uk-UA" dirty="0"/>
              <a:t>сприяння соціально-економічному розвитку регіонів, рівень життя в яких є низьким або рівень безробіття є високим;</a:t>
            </a:r>
          </a:p>
          <a:p>
            <a:pPr algn="just"/>
            <a:r>
              <a:rPr lang="uk-UA" dirty="0" smtClean="0"/>
              <a:t>виконання </a:t>
            </a:r>
            <a:r>
              <a:rPr lang="uk-UA" dirty="0"/>
              <a:t>загальнодержавних програм розвитку або розв’язання соціальних та економічних проблем загальнонаціонального характеру;</a:t>
            </a:r>
          </a:p>
          <a:p>
            <a:pPr algn="just"/>
            <a:r>
              <a:rPr lang="uk-UA" dirty="0" smtClean="0"/>
              <a:t>сприяння </a:t>
            </a:r>
            <a:r>
              <a:rPr lang="uk-UA" dirty="0"/>
              <a:t>окремим видам господарської діяльності або суб’єктам господарювання в окремих економічних зонах, за умови, що це не суперечить міжнародним договорам України, згода на обов’язковість яких надана Верховною Радою України;</a:t>
            </a:r>
          </a:p>
          <a:p>
            <a:pPr algn="just"/>
            <a:r>
              <a:rPr lang="uk-UA" dirty="0" smtClean="0"/>
              <a:t>підтримки </a:t>
            </a:r>
            <a:r>
              <a:rPr lang="uk-UA" dirty="0"/>
              <a:t>та збереження національної культурної спадщини, якщо вплив такої державної допомоги на конкуренцію є неістотним</a:t>
            </a:r>
            <a:r>
              <a:rPr lang="uk-UA" dirty="0" smtClean="0"/>
              <a:t>.</a:t>
            </a:r>
            <a:endParaRPr lang="uk-UA" dirty="0"/>
          </a:p>
        </p:txBody>
      </p:sp>
      <p:sp>
        <p:nvSpPr>
          <p:cNvPr id="2" name="Заголовок 1"/>
          <p:cNvSpPr>
            <a:spLocks noGrp="1"/>
          </p:cNvSpPr>
          <p:nvPr>
            <p:ph type="title"/>
          </p:nvPr>
        </p:nvSpPr>
        <p:spPr>
          <a:xfrm>
            <a:off x="107504" y="116632"/>
            <a:ext cx="8928992" cy="720080"/>
          </a:xfrm>
        </p:spPr>
        <p:txBody>
          <a:bodyPr>
            <a:noAutofit/>
          </a:bodyPr>
          <a:lstStyle/>
          <a:p>
            <a:r>
              <a:rPr lang="uk-UA" sz="2800" b="1" dirty="0" smtClean="0">
                <a:solidFill>
                  <a:schemeClr val="tx1"/>
                </a:solidFill>
              </a:rPr>
              <a:t>Цілі умовно допустимої державної допомоги суб’єктам господарювання:</a:t>
            </a:r>
            <a:endParaRPr lang="uk-UA" sz="2800" b="1" dirty="0">
              <a:solidFill>
                <a:schemeClr val="tx1"/>
              </a:solidFill>
            </a:endParaRPr>
          </a:p>
        </p:txBody>
      </p:sp>
    </p:spTree>
    <p:extLst>
      <p:ext uri="{BB962C8B-B14F-4D97-AF65-F5344CB8AC3E}">
        <p14:creationId xmlns:p14="http://schemas.microsoft.com/office/powerpoint/2010/main" val="20686300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p:cNvGraphicFramePr>
            <a:graphicFrameLocks noGrp="1"/>
          </p:cNvGraphicFramePr>
          <p:nvPr>
            <p:ph idx="1"/>
            <p:extLst>
              <p:ext uri="{D42A27DB-BD31-4B8C-83A1-F6EECF244321}">
                <p14:modId xmlns:p14="http://schemas.microsoft.com/office/powerpoint/2010/main" val="2376289119"/>
              </p:ext>
            </p:extLst>
          </p:nvPr>
        </p:nvGraphicFramePr>
        <p:xfrm>
          <a:off x="107950" y="1125538"/>
          <a:ext cx="8928099" cy="3576320"/>
        </p:xfrm>
        <a:graphic>
          <a:graphicData uri="http://schemas.openxmlformats.org/drawingml/2006/table">
            <a:tbl>
              <a:tblPr firstRow="1" bandRow="1">
                <a:tableStyleId>{3B4B98B0-60AC-42C2-AFA5-B58CD77FA1E5}</a:tableStyleId>
              </a:tblPr>
              <a:tblGrid>
                <a:gridCol w="2976033"/>
                <a:gridCol w="1848057"/>
                <a:gridCol w="4104009"/>
              </a:tblGrid>
              <a:tr h="370840">
                <a:tc>
                  <a:txBody>
                    <a:bodyPr/>
                    <a:lstStyle/>
                    <a:p>
                      <a:r>
                        <a:rPr lang="uk-UA" dirty="0" smtClean="0"/>
                        <a:t>Вид роботи</a:t>
                      </a:r>
                      <a:endParaRPr lang="uk-UA" dirty="0"/>
                    </a:p>
                  </a:txBody>
                  <a:tcPr/>
                </a:tc>
                <a:tc>
                  <a:txBody>
                    <a:bodyPr/>
                    <a:lstStyle/>
                    <a:p>
                      <a:r>
                        <a:rPr lang="uk-UA" dirty="0" smtClean="0"/>
                        <a:t>Максимальна кількість балів</a:t>
                      </a:r>
                      <a:endParaRPr lang="uk-UA" dirty="0"/>
                    </a:p>
                  </a:txBody>
                  <a:tcPr/>
                </a:tc>
                <a:tc>
                  <a:txBody>
                    <a:bodyPr/>
                    <a:lstStyle/>
                    <a:p>
                      <a:r>
                        <a:rPr lang="uk-UA" dirty="0" smtClean="0"/>
                        <a:t>Примітка</a:t>
                      </a:r>
                      <a:endParaRPr lang="uk-UA" dirty="0"/>
                    </a:p>
                  </a:txBody>
                  <a:tcPr/>
                </a:tc>
              </a:tr>
              <a:tr h="370840">
                <a:tc>
                  <a:txBody>
                    <a:bodyPr/>
                    <a:lstStyle/>
                    <a:p>
                      <a:r>
                        <a:rPr lang="uk-UA" dirty="0" smtClean="0"/>
                        <a:t>Робота на заняттях</a:t>
                      </a:r>
                      <a:endParaRPr lang="uk-UA" dirty="0"/>
                    </a:p>
                  </a:txBody>
                  <a:tcPr/>
                </a:tc>
                <a:tc>
                  <a:txBody>
                    <a:bodyPr/>
                    <a:lstStyle/>
                    <a:p>
                      <a:pPr algn="ctr"/>
                      <a:r>
                        <a:rPr lang="uk-UA" dirty="0" smtClean="0"/>
                        <a:t>30</a:t>
                      </a:r>
                      <a:endParaRPr lang="uk-UA" dirty="0"/>
                    </a:p>
                  </a:txBody>
                  <a:tcPr/>
                </a:tc>
                <a:tc>
                  <a:txBody>
                    <a:bodyPr/>
                    <a:lstStyle/>
                    <a:p>
                      <a:r>
                        <a:rPr lang="uk-UA" dirty="0" smtClean="0"/>
                        <a:t>Враховується відвідування лекцій та практичних занять</a:t>
                      </a:r>
                      <a:endParaRPr lang="uk-UA" dirty="0"/>
                    </a:p>
                  </a:txBody>
                  <a:tcPr/>
                </a:tc>
              </a:tr>
              <a:tr h="370840">
                <a:tc>
                  <a:txBody>
                    <a:bodyPr/>
                    <a:lstStyle/>
                    <a:p>
                      <a:r>
                        <a:rPr lang="uk-UA" baseline="0" dirty="0" smtClean="0"/>
                        <a:t>Контрольна робота № 1</a:t>
                      </a:r>
                      <a:endParaRPr lang="uk-UA" dirty="0"/>
                    </a:p>
                  </a:txBody>
                  <a:tcPr/>
                </a:tc>
                <a:tc>
                  <a:txBody>
                    <a:bodyPr/>
                    <a:lstStyle/>
                    <a:p>
                      <a:pPr algn="ctr"/>
                      <a:r>
                        <a:rPr lang="uk-UA" dirty="0" smtClean="0"/>
                        <a:t>30</a:t>
                      </a:r>
                      <a:endParaRPr lang="uk-UA" dirty="0"/>
                    </a:p>
                  </a:txBody>
                  <a:tcPr/>
                </a:tc>
                <a:tc>
                  <a:txBody>
                    <a:bodyPr/>
                    <a:lstStyle/>
                    <a:p>
                      <a:r>
                        <a:rPr lang="uk-UA" dirty="0" smtClean="0"/>
                        <a:t>Строк перездачі – 2 тижні</a:t>
                      </a:r>
                      <a:endParaRPr lang="uk-UA" dirty="0"/>
                    </a:p>
                  </a:txBody>
                  <a:tcPr/>
                </a:tc>
              </a:tr>
              <a:tr h="370840">
                <a:tc>
                  <a:txBody>
                    <a:bodyPr/>
                    <a:lstStyle/>
                    <a:p>
                      <a:r>
                        <a:rPr lang="uk-UA" baseline="0" smtClean="0"/>
                        <a:t>Контрольна робота </a:t>
                      </a:r>
                      <a:r>
                        <a:rPr lang="uk-UA" baseline="0" dirty="0" smtClean="0"/>
                        <a:t>№ 2</a:t>
                      </a:r>
                      <a:endParaRPr lang="uk-UA" dirty="0"/>
                    </a:p>
                  </a:txBody>
                  <a:tcPr/>
                </a:tc>
                <a:tc>
                  <a:txBody>
                    <a:bodyPr/>
                    <a:lstStyle/>
                    <a:p>
                      <a:pPr algn="ctr"/>
                      <a:r>
                        <a:rPr lang="uk-UA" dirty="0" smtClean="0"/>
                        <a:t>30</a:t>
                      </a:r>
                      <a:endParaRPr lang="uk-U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dirty="0" smtClean="0"/>
                        <a:t>Строк перездачі – 1 тиждень, але не пізніше,</a:t>
                      </a:r>
                      <a:r>
                        <a:rPr lang="uk-UA" baseline="0" dirty="0" smtClean="0"/>
                        <a:t> ніж за день до заліку</a:t>
                      </a:r>
                      <a:endParaRPr lang="uk-UA" dirty="0" smtClean="0"/>
                    </a:p>
                  </a:txBody>
                  <a:tcPr/>
                </a:tc>
              </a:tr>
              <a:tr h="370840">
                <a:tc>
                  <a:txBody>
                    <a:bodyPr/>
                    <a:lstStyle/>
                    <a:p>
                      <a:r>
                        <a:rPr lang="uk-UA" dirty="0" smtClean="0"/>
                        <a:t>Підготовка реферату</a:t>
                      </a:r>
                      <a:endParaRPr lang="uk-UA" dirty="0"/>
                    </a:p>
                  </a:txBody>
                  <a:tcPr/>
                </a:tc>
                <a:tc>
                  <a:txBody>
                    <a:bodyPr/>
                    <a:lstStyle/>
                    <a:p>
                      <a:pPr algn="ctr"/>
                      <a:r>
                        <a:rPr lang="uk-UA" smtClean="0"/>
                        <a:t>10</a:t>
                      </a:r>
                      <a:endParaRPr lang="uk-UA" dirty="0"/>
                    </a:p>
                  </a:txBody>
                  <a:tcPr/>
                </a:tc>
                <a:tc>
                  <a:txBody>
                    <a:bodyPr/>
                    <a:lstStyle/>
                    <a:p>
                      <a:r>
                        <a:rPr lang="uk-UA" dirty="0" smtClean="0"/>
                        <a:t>Подається</a:t>
                      </a:r>
                      <a:r>
                        <a:rPr lang="uk-UA" baseline="0" dirty="0" smtClean="0"/>
                        <a:t> в друкованій формі не пізніше, ніж за 2 тижні до кінця семестру. </a:t>
                      </a:r>
                      <a:endParaRPr lang="uk-UA" dirty="0"/>
                    </a:p>
                  </a:txBody>
                  <a:tcPr/>
                </a:tc>
              </a:tr>
              <a:tr h="370840">
                <a:tc>
                  <a:txBody>
                    <a:bodyPr/>
                    <a:lstStyle/>
                    <a:p>
                      <a:r>
                        <a:rPr lang="uk-UA" dirty="0" smtClean="0"/>
                        <a:t>РАЗОМ</a:t>
                      </a:r>
                      <a:endParaRPr lang="uk-UA" dirty="0"/>
                    </a:p>
                  </a:txBody>
                  <a:tcPr/>
                </a:tc>
                <a:tc>
                  <a:txBody>
                    <a:bodyPr/>
                    <a:lstStyle/>
                    <a:p>
                      <a:pPr algn="ctr"/>
                      <a:r>
                        <a:rPr lang="uk-UA" dirty="0" smtClean="0"/>
                        <a:t>100</a:t>
                      </a:r>
                      <a:endParaRPr lang="uk-UA" dirty="0"/>
                    </a:p>
                  </a:txBody>
                  <a:tcPr/>
                </a:tc>
                <a:tc>
                  <a:txBody>
                    <a:bodyPr/>
                    <a:lstStyle/>
                    <a:p>
                      <a:endParaRPr lang="uk-UA" dirty="0"/>
                    </a:p>
                  </a:txBody>
                  <a:tcPr/>
                </a:tc>
              </a:tr>
            </a:tbl>
          </a:graphicData>
        </a:graphic>
      </p:graphicFrame>
      <p:sp>
        <p:nvSpPr>
          <p:cNvPr id="2" name="Заголовок 1"/>
          <p:cNvSpPr>
            <a:spLocks noGrp="1"/>
          </p:cNvSpPr>
          <p:nvPr>
            <p:ph type="title"/>
          </p:nvPr>
        </p:nvSpPr>
        <p:spPr>
          <a:xfrm>
            <a:off x="107504" y="116632"/>
            <a:ext cx="8928992" cy="1008112"/>
          </a:xfrm>
        </p:spPr>
        <p:txBody>
          <a:bodyPr>
            <a:noAutofit/>
          </a:bodyPr>
          <a:lstStyle/>
          <a:p>
            <a:r>
              <a:rPr lang="uk-UA" sz="3200" b="1" dirty="0" smtClean="0">
                <a:solidFill>
                  <a:schemeClr val="tx1"/>
                </a:solidFill>
              </a:rPr>
              <a:t>Пам'ятка. Розподіл балів з дисципліни «Господарське законодавство»</a:t>
            </a:r>
            <a:endParaRPr lang="uk-UA" sz="3200" b="1" dirty="0">
              <a:solidFill>
                <a:schemeClr val="tx1"/>
              </a:solidFill>
            </a:endParaRPr>
          </a:p>
        </p:txBody>
      </p:sp>
      <p:sp>
        <p:nvSpPr>
          <p:cNvPr id="5" name="Прямокутник 4"/>
          <p:cNvSpPr/>
          <p:nvPr/>
        </p:nvSpPr>
        <p:spPr>
          <a:xfrm>
            <a:off x="6320699" y="6309320"/>
            <a:ext cx="2587567" cy="369332"/>
          </a:xfrm>
          <a:prstGeom prst="rect">
            <a:avLst/>
          </a:prstGeom>
        </p:spPr>
        <p:txBody>
          <a:bodyPr wrap="none">
            <a:spAutoFit/>
          </a:bodyPr>
          <a:lstStyle/>
          <a:p>
            <a:pPr algn="r">
              <a:buNone/>
            </a:pPr>
            <a:r>
              <a:rPr lang="uk-UA" b="1" dirty="0">
                <a:latin typeface="Monotype Corsiva" pitchFamily="66" charset="0"/>
                <a:cs typeface="Times New Roman" pitchFamily="18" charset="0"/>
              </a:rPr>
              <a:t>©</a:t>
            </a:r>
            <a:r>
              <a:rPr lang="uk-UA" b="1" i="1" dirty="0">
                <a:latin typeface="Monotype Corsiva" pitchFamily="66" charset="0"/>
                <a:cs typeface="Times New Roman" pitchFamily="18" charset="0"/>
              </a:rPr>
              <a:t> А. Чернявський, </a:t>
            </a:r>
            <a:r>
              <a:rPr lang="uk-UA" b="1" i="1" dirty="0" smtClean="0">
                <a:latin typeface="Monotype Corsiva" pitchFamily="66" charset="0"/>
                <a:cs typeface="Times New Roman" pitchFamily="18" charset="0"/>
              </a:rPr>
              <a:t>ЧІУБС</a:t>
            </a:r>
            <a:endParaRPr lang="uk-UA" b="1" dirty="0">
              <a:latin typeface="Monotype Corsiva" pitchFamily="66" charset="0"/>
              <a:cs typeface="Times New Roman" pitchFamily="18" charset="0"/>
            </a:endParaRPr>
          </a:p>
        </p:txBody>
      </p:sp>
    </p:spTree>
    <p:extLst>
      <p:ext uri="{BB962C8B-B14F-4D97-AF65-F5344CB8AC3E}">
        <p14:creationId xmlns:p14="http://schemas.microsoft.com/office/powerpoint/2010/main" val="27348032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p:cNvGraphicFramePr>
            <a:graphicFrameLocks noGrp="1"/>
          </p:cNvGraphicFramePr>
          <p:nvPr>
            <p:ph idx="1"/>
            <p:extLst>
              <p:ext uri="{D42A27DB-BD31-4B8C-83A1-F6EECF244321}">
                <p14:modId xmlns:p14="http://schemas.microsoft.com/office/powerpoint/2010/main" val="1831117802"/>
              </p:ext>
            </p:extLst>
          </p:nvPr>
        </p:nvGraphicFramePr>
        <p:xfrm>
          <a:off x="107950" y="692150"/>
          <a:ext cx="8928100" cy="6049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107504" y="116632"/>
            <a:ext cx="8928992" cy="504056"/>
          </a:xfrm>
        </p:spPr>
        <p:txBody>
          <a:bodyPr>
            <a:noAutofit/>
          </a:bodyPr>
          <a:lstStyle/>
          <a:p>
            <a:r>
              <a:rPr lang="uk-UA" sz="3200" b="1" dirty="0" smtClean="0">
                <a:solidFill>
                  <a:schemeClr val="tx1"/>
                </a:solidFill>
              </a:rPr>
              <a:t>Структура господарських відносин</a:t>
            </a:r>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lstStyle/>
          <a:p>
            <a:pPr algn="just">
              <a:buNone/>
            </a:pPr>
            <a:r>
              <a:rPr lang="uk-UA" b="1" dirty="0"/>
              <a:t>Господарська діяльність - </a:t>
            </a:r>
            <a:r>
              <a:rPr lang="uk-UA" dirty="0"/>
              <a:t>діяльність суб'єктів господарювання у сфері суспільного виробництва, спрямована на виготовлення та реалізацію продукції, виконання робіт чи надання послуг вартісного характеру, що мають цінову </a:t>
            </a:r>
            <a:r>
              <a:rPr lang="uk-UA" dirty="0" smtClean="0"/>
              <a:t>визначеність.</a:t>
            </a:r>
            <a:endParaRPr lang="uk-UA" dirty="0"/>
          </a:p>
          <a:p>
            <a:pPr algn="just">
              <a:buNone/>
            </a:pPr>
            <a:endParaRPr lang="uk-UA" dirty="0"/>
          </a:p>
        </p:txBody>
      </p:sp>
      <p:sp>
        <p:nvSpPr>
          <p:cNvPr id="2" name="Заголовок 1"/>
          <p:cNvSpPr>
            <a:spLocks noGrp="1"/>
          </p:cNvSpPr>
          <p:nvPr>
            <p:ph type="title"/>
          </p:nvPr>
        </p:nvSpPr>
        <p:spPr>
          <a:xfrm>
            <a:off x="107504" y="116632"/>
            <a:ext cx="8928992" cy="504056"/>
          </a:xfrm>
        </p:spPr>
        <p:txBody>
          <a:bodyPr>
            <a:noAutofit/>
          </a:bodyPr>
          <a:lstStyle/>
          <a:p>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lstStyle/>
          <a:p>
            <a:pPr algn="just"/>
            <a:r>
              <a:rPr lang="uk-UA" dirty="0"/>
              <a:t>полягає у виробництві продукції, виконанні робіт, наданні послуг не для власних потреб виробника, а для задоволення потреб інших осіб (сфера суспільного виробництва);</a:t>
            </a:r>
          </a:p>
          <a:p>
            <a:pPr algn="just"/>
            <a:r>
              <a:rPr lang="uk-UA" dirty="0"/>
              <a:t>виконується на професійних засадах;</a:t>
            </a:r>
          </a:p>
          <a:p>
            <a:pPr algn="just"/>
            <a:r>
              <a:rPr lang="uk-UA" dirty="0"/>
              <a:t>результати такої діяльності мають вартісний характер, вони реалізуються за плату, тобто функціонують як товар;</a:t>
            </a:r>
          </a:p>
          <a:p>
            <a:pPr algn="just"/>
            <a:r>
              <a:rPr lang="uk-UA" dirty="0"/>
              <a:t>поєднує як приватні інтереси виробника, так і публічні </a:t>
            </a:r>
            <a:r>
              <a:rPr lang="uk-UA" dirty="0" smtClean="0"/>
              <a:t>інтереси.</a:t>
            </a:r>
            <a:endParaRPr lang="uk-UA" dirty="0"/>
          </a:p>
          <a:p>
            <a:pPr algn="just">
              <a:buNone/>
            </a:pPr>
            <a:endParaRPr lang="uk-UA" dirty="0"/>
          </a:p>
        </p:txBody>
      </p:sp>
      <p:sp>
        <p:nvSpPr>
          <p:cNvPr id="2" name="Заголовок 1"/>
          <p:cNvSpPr>
            <a:spLocks noGrp="1"/>
          </p:cNvSpPr>
          <p:nvPr>
            <p:ph type="title"/>
          </p:nvPr>
        </p:nvSpPr>
        <p:spPr>
          <a:xfrm>
            <a:off x="107504" y="116632"/>
            <a:ext cx="8928992" cy="504056"/>
          </a:xfrm>
        </p:spPr>
        <p:txBody>
          <a:bodyPr>
            <a:noAutofit/>
          </a:bodyPr>
          <a:lstStyle/>
          <a:p>
            <a:r>
              <a:rPr lang="uk-UA" sz="3200" b="1" dirty="0" smtClean="0">
                <a:solidFill>
                  <a:schemeClr val="tx1"/>
                </a:solidFill>
              </a:rPr>
              <a:t>Ознаки господарської діяльності:</a:t>
            </a:r>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692696"/>
            <a:ext cx="8928992" cy="6048672"/>
          </a:xfrm>
        </p:spPr>
        <p:txBody>
          <a:bodyPr>
            <a:normAutofit lnSpcReduction="10000"/>
          </a:bodyPr>
          <a:lstStyle/>
          <a:p>
            <a:pPr algn="just"/>
            <a:r>
              <a:rPr lang="uk-UA" dirty="0"/>
              <a:t>забезпечення економічної багатоманітності та рівний захист державою усіх суб'єктів господарювання;</a:t>
            </a:r>
          </a:p>
          <a:p>
            <a:pPr algn="just"/>
            <a:r>
              <a:rPr lang="uk-UA" dirty="0"/>
              <a:t>свобода підприємницької діяльності у межах, визначених законом;</a:t>
            </a:r>
          </a:p>
          <a:p>
            <a:pPr algn="just"/>
            <a:r>
              <a:rPr lang="uk-UA" dirty="0"/>
              <a:t>вільний рух капіталів, товарів та послуг на території України;</a:t>
            </a:r>
          </a:p>
          <a:p>
            <a:pPr algn="just"/>
            <a:r>
              <a:rPr lang="uk-UA" dirty="0"/>
              <a:t>обмеження державного регулювання економічних процесів;</a:t>
            </a:r>
          </a:p>
          <a:p>
            <a:pPr algn="just"/>
            <a:r>
              <a:rPr lang="uk-UA" dirty="0"/>
              <a:t>захист національного товаровиробника;</a:t>
            </a:r>
          </a:p>
          <a:p>
            <a:pPr algn="just"/>
            <a:r>
              <a:rPr lang="uk-UA" dirty="0"/>
              <a:t>заборона незаконного втручання органів державної влади та органів місцевого самоврядування, їх посадових осіб у господарські </a:t>
            </a:r>
            <a:r>
              <a:rPr lang="uk-UA" dirty="0" smtClean="0"/>
              <a:t>відносини.</a:t>
            </a:r>
            <a:endParaRPr lang="uk-UA" dirty="0"/>
          </a:p>
          <a:p>
            <a:pPr algn="just"/>
            <a:endParaRPr lang="uk-UA" dirty="0"/>
          </a:p>
        </p:txBody>
      </p:sp>
      <p:sp>
        <p:nvSpPr>
          <p:cNvPr id="2" name="Заголовок 1"/>
          <p:cNvSpPr>
            <a:spLocks noGrp="1"/>
          </p:cNvSpPr>
          <p:nvPr>
            <p:ph type="title"/>
          </p:nvPr>
        </p:nvSpPr>
        <p:spPr>
          <a:xfrm>
            <a:off x="107504" y="116632"/>
            <a:ext cx="8928992" cy="504056"/>
          </a:xfrm>
        </p:spPr>
        <p:txBody>
          <a:bodyPr>
            <a:noAutofit/>
          </a:bodyPr>
          <a:lstStyle/>
          <a:p>
            <a:r>
              <a:rPr lang="uk-UA" sz="3200" b="1" dirty="0" smtClean="0">
                <a:solidFill>
                  <a:schemeClr val="tx1"/>
                </a:solidFill>
              </a:rPr>
              <a:t>Принципи господарської діяльності:</a:t>
            </a:r>
            <a:endParaRPr lang="uk-UA" sz="3200" b="1" dirty="0">
              <a:solidFill>
                <a:schemeClr val="tx1"/>
              </a:solidFill>
            </a:endParaRPr>
          </a:p>
        </p:txBody>
      </p:sp>
    </p:spTree>
    <p:extLst>
      <p:ext uri="{BB962C8B-B14F-4D97-AF65-F5344CB8AC3E}">
        <p14:creationId xmlns:p14="http://schemas.microsoft.com/office/powerpoint/2010/main" val="41671341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p:cNvGraphicFramePr>
            <a:graphicFrameLocks noGrp="1"/>
          </p:cNvGraphicFramePr>
          <p:nvPr>
            <p:ph idx="1"/>
            <p:extLst>
              <p:ext uri="{D42A27DB-BD31-4B8C-83A1-F6EECF244321}">
                <p14:modId xmlns:p14="http://schemas.microsoft.com/office/powerpoint/2010/main" val="2325124734"/>
              </p:ext>
            </p:extLst>
          </p:nvPr>
        </p:nvGraphicFramePr>
        <p:xfrm>
          <a:off x="107950" y="692150"/>
          <a:ext cx="8928100" cy="6049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107504" y="116632"/>
            <a:ext cx="8928992" cy="504056"/>
          </a:xfrm>
        </p:spPr>
        <p:txBody>
          <a:bodyPr>
            <a:noAutofit/>
          </a:bodyPr>
          <a:lstStyle/>
          <a:p>
            <a:r>
              <a:rPr lang="uk-UA" sz="3200" b="1" dirty="0" smtClean="0">
                <a:solidFill>
                  <a:schemeClr val="tx1"/>
                </a:solidFill>
              </a:rPr>
              <a:t>Види господарської діяльності</a:t>
            </a:r>
            <a:endParaRPr lang="uk-UA" sz="3200" b="1" dirty="0">
              <a:solidFill>
                <a:schemeClr val="tx1"/>
              </a:solidFill>
            </a:endParaRPr>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normAutofit fontScale="90000"/>
          </a:bodyPr>
          <a:lstStyle/>
          <a:p>
            <a:r>
              <a:rPr lang="uk-UA" dirty="0" smtClean="0">
                <a:solidFill>
                  <a:schemeClr val="tx1"/>
                </a:solidFill>
              </a:rPr>
              <a:t>2. Поняття, ознаки та принципи підприємництва</a:t>
            </a:r>
            <a:endParaRPr lang="uk-UA" dirty="0">
              <a:solidFill>
                <a:schemeClr val="tx1"/>
              </a:solidFill>
            </a:endParaRPr>
          </a:p>
        </p:txBody>
      </p:sp>
      <p:sp>
        <p:nvSpPr>
          <p:cNvPr id="5" name="Підзаголовок 4"/>
          <p:cNvSpPr>
            <a:spLocks noGrp="1"/>
          </p:cNvSpPr>
          <p:nvPr>
            <p:ph type="subTitle" idx="1"/>
          </p:nvPr>
        </p:nvSpPr>
        <p:spPr/>
        <p:txBody>
          <a:bodyPr/>
          <a:lstStyle/>
          <a:p>
            <a:endParaRPr lang="uk-UA"/>
          </a:p>
        </p:txBody>
      </p:sp>
    </p:spTree>
    <p:extLst>
      <p:ext uri="{BB962C8B-B14F-4D97-AF65-F5344CB8AC3E}">
        <p14:creationId xmlns:p14="http://schemas.microsoft.com/office/powerpoint/2010/main" val="19451061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естибюль">
  <a:themeElements>
    <a:clrScheme name="Вестибюль">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Вестибюль">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Вестибюль">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918</TotalTime>
  <Words>1519</Words>
  <Application>Microsoft Office PowerPoint</Application>
  <PresentationFormat>Екран (4:3)</PresentationFormat>
  <Paragraphs>154</Paragraphs>
  <Slides>33</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33</vt:i4>
      </vt:variant>
    </vt:vector>
  </HeadingPairs>
  <TitlesOfParts>
    <vt:vector size="40" baseType="lpstr">
      <vt:lpstr>Lucida Sans Unicode</vt:lpstr>
      <vt:lpstr>Monotype Corsiva</vt:lpstr>
      <vt:lpstr>Times New Roman</vt:lpstr>
      <vt:lpstr>Verdana</vt:lpstr>
      <vt:lpstr>Wingdings 2</vt:lpstr>
      <vt:lpstr>Wingdings 3</vt:lpstr>
      <vt:lpstr>Вестибюль</vt:lpstr>
      <vt:lpstr>Лекція 1. ЗАГАЛЬНА ХАРАКТЕРИСТИКА ГОСПОДАРСЬКОГО ЗАКОНОДАВСТВА</vt:lpstr>
      <vt:lpstr>1. Поняття та предмет господарського права</vt:lpstr>
      <vt:lpstr>Презентація PowerPoint</vt:lpstr>
      <vt:lpstr>Структура господарських відносин</vt:lpstr>
      <vt:lpstr>Презентація PowerPoint</vt:lpstr>
      <vt:lpstr>Ознаки господарської діяльності:</vt:lpstr>
      <vt:lpstr>Принципи господарської діяльності:</vt:lpstr>
      <vt:lpstr>Види господарської діяльності</vt:lpstr>
      <vt:lpstr>2. Поняття, ознаки та принципи підприємництва</vt:lpstr>
      <vt:lpstr>Презентація PowerPoint</vt:lpstr>
      <vt:lpstr>Ознаки підприємництва:</vt:lpstr>
      <vt:lpstr>Принципи підприємництва:</vt:lpstr>
      <vt:lpstr>Обмеження підприємницької діяльності:</vt:lpstr>
      <vt:lpstr>3. Методи господарського права</vt:lpstr>
      <vt:lpstr>Презентація PowerPoint</vt:lpstr>
      <vt:lpstr>Презентація PowerPoint</vt:lpstr>
      <vt:lpstr>4. Джерела господарського права та господарське законодавство</vt:lpstr>
      <vt:lpstr>Презентація PowerPoint</vt:lpstr>
      <vt:lpstr>Презентація PowerPoint</vt:lpstr>
      <vt:lpstr>Система джерел господарського права</vt:lpstr>
      <vt:lpstr>5. Державне регулювання у сфері господарської діяльності</vt:lpstr>
      <vt:lpstr>Презентація PowerPoint</vt:lpstr>
      <vt:lpstr>Презентація PowerPoint</vt:lpstr>
      <vt:lpstr>Поняття регуляторного акту:</vt:lpstr>
      <vt:lpstr>Основні принципи державної регуляторної політики:</vt:lpstr>
      <vt:lpstr>Механізм реалізації державної регуляторної політики</vt:lpstr>
      <vt:lpstr>Процедура погодження регуляторного акту Державною регуляторною службою України</vt:lpstr>
      <vt:lpstr>Презентація PowerPoint</vt:lpstr>
      <vt:lpstr>Форми державної допомоги суб’єктам господарювання:</vt:lpstr>
      <vt:lpstr>Цільові види державної допомоги суб’єктам господарювання:</vt:lpstr>
      <vt:lpstr>Цілі допустимої державної допомоги суб’єктам господарювання:</vt:lpstr>
      <vt:lpstr>Цілі умовно допустимої державної допомоги суб’єктам господарювання:</vt:lpstr>
      <vt:lpstr>Пам'ятка. Розподіл балів з дисципліни «Господарське законодавство»</vt:lpstr>
    </vt:vector>
  </TitlesOfParts>
  <Company>Севастополь</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25. Реалізація та застосування права</dc:title>
  <dc:creator>Чернявський</dc:creator>
  <cp:lastModifiedBy>Aqyar</cp:lastModifiedBy>
  <cp:revision>46</cp:revision>
  <dcterms:created xsi:type="dcterms:W3CDTF">2012-04-07T09:41:39Z</dcterms:created>
  <dcterms:modified xsi:type="dcterms:W3CDTF">2018-01-20T12:49:13Z</dcterms:modified>
</cp:coreProperties>
</file>