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5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35F6F-BB66-4CA3-BE7D-992FDC9A5EE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4DE6D-55EE-438C-A166-0DAAF4E5F7BB}">
      <dgm:prSet phldrT="[Текст]"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40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Кровотеча</a:t>
          </a:r>
          <a:endParaRPr lang="ru-RU" sz="40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gm:t>
    </dgm:pt>
    <dgm:pt modelId="{E92DCDD0-2F3F-452D-BE28-C1BAB4E07F69}" type="parTrans" cxnId="{81BF6C9A-0FC5-4E5C-8651-B3590A5DC018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B6194831-3105-4539-976E-A854FB5D7596}" type="sibTrans" cxnId="{81BF6C9A-0FC5-4E5C-8651-B3590A5DC018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B192E49F-9802-4324-8F36-431A885F5EF7}">
      <dgm:prSet phldrT="[Текст]" custT="1"/>
      <dgm:spPr>
        <a:solidFill>
          <a:srgbClr val="FF0000">
            <a:alpha val="36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200" noProof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Первинна</a:t>
          </a:r>
          <a:endParaRPr lang="uk-UA" sz="3200" noProof="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gm:t>
    </dgm:pt>
    <dgm:pt modelId="{C7A2E1D4-8D60-4B87-AF16-B5852AAECF0E}" type="parTrans" cxnId="{BFBFE8DC-4BDC-48C6-B58F-9516FD65BEE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739A3CA4-CE0F-4A50-A4A8-3ACAE61CEAD8}" type="sibTrans" cxnId="{BFBFE8DC-4BDC-48C6-B58F-9516FD65BEE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0EEB7759-FBE8-464D-B7F2-39B5633CD78F}">
      <dgm:prSet phldrT="[Текст]"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зразу після отримання ушкодження</a:t>
          </a:r>
          <a:endParaRPr lang="ru-RU" sz="20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6D55F-B4AF-4852-8101-8E93B4B869AC}" type="parTrans" cxnId="{8B084207-E679-45E0-8FAB-040DF4A04F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8409A55E-4599-42C0-82CD-E7594E24E404}" type="sibTrans" cxnId="{8B084207-E679-45E0-8FAB-040DF4A04F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F32559C-3AD9-407C-8DA3-0B414DC5DA7C}">
      <dgm:prSet phldrT="[Текст]" custT="1"/>
      <dgm:spPr>
        <a:solidFill>
          <a:srgbClr val="FF0000">
            <a:alpha val="36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Вторинна</a:t>
          </a:r>
          <a:endParaRPr lang="ru-RU" sz="32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gm:t>
    </dgm:pt>
    <dgm:pt modelId="{0167D222-B252-4E2E-AEA4-2088C831FDB0}" type="parTrans" cxnId="{68BED6E9-17D2-4246-BC3A-CDABFEAF0705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9F1C9BBD-91F6-42D9-89C0-B6995764395F}" type="sibTrans" cxnId="{68BED6E9-17D2-4246-BC3A-CDABFEAF0705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A07C9F3E-8E2C-4278-A99B-9F494A6C1C3E}">
      <dgm:prSet phldrT="[Текст]"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Рання</a:t>
          </a:r>
          <a:r>
            <a:rPr lang="uk-UA" sz="24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- </a:t>
          </a:r>
          <a:r>
            <a:rPr lang="uk-UA" sz="2000" b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протягом перших двох днів</a:t>
          </a:r>
          <a:endParaRPr lang="ru-RU" sz="2000" b="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F4B09-169F-4620-A8BA-604199652117}" type="parTrans" cxnId="{1489DF41-DC28-440D-AF52-9CD07483D50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BA5AA6BB-7588-47B6-8ED9-0539BA9A83D9}" type="sibTrans" cxnId="{1489DF41-DC28-440D-AF52-9CD07483D500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16D561B-43FC-42BE-B778-074C01D53B22}">
      <dgm:prSet custT="1"/>
      <dgm:spPr>
        <a:solidFill>
          <a:srgbClr val="FF0000">
            <a:alpha val="64000"/>
          </a:srgb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Пізня</a:t>
          </a:r>
          <a:r>
            <a:rPr lang="uk-UA" sz="2400" b="1" i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–</a:t>
          </a:r>
          <a:r>
            <a:rPr lang="uk-UA" sz="24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0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від третього дня до кількох тижнів</a:t>
          </a:r>
          <a:endParaRPr lang="ru-RU" sz="20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D2AFC-0360-455D-A8C8-78FEEB890080}" type="parTrans" cxnId="{D9CFA682-8864-41FB-9D54-C6CD5D322D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FA48AB23-8957-463B-BEEF-DA485F08A0B8}" type="sibTrans" cxnId="{D9CFA682-8864-41FB-9D54-C6CD5D322D36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2A8992F1-0B46-4DD7-8B92-6252DFA68475}" type="pres">
      <dgm:prSet presAssocID="{72835F6F-BB66-4CA3-BE7D-992FDC9A5E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BFFC9D-DD8D-4F45-A8A4-F704174567A5}" type="pres">
      <dgm:prSet presAssocID="{F104DE6D-55EE-438C-A166-0DAAF4E5F7BB}" presName="vertOne" presStyleCnt="0"/>
      <dgm:spPr/>
    </dgm:pt>
    <dgm:pt modelId="{92F433A9-28CC-4CF8-B8C6-40ACA2D5B096}" type="pres">
      <dgm:prSet presAssocID="{F104DE6D-55EE-438C-A166-0DAAF4E5F7BB}" presName="txOne" presStyleLbl="node0" presStyleIdx="0" presStyleCnt="1" custScaleY="42324" custLinFactNeighborX="-11" custLinFactNeighborY="-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5475F-BB76-4FFF-9143-8BEBE2D5AAEE}" type="pres">
      <dgm:prSet presAssocID="{F104DE6D-55EE-438C-A166-0DAAF4E5F7BB}" presName="parTransOne" presStyleCnt="0"/>
      <dgm:spPr/>
    </dgm:pt>
    <dgm:pt modelId="{1E16EB93-9264-4B90-9447-7FFBA6243ACD}" type="pres">
      <dgm:prSet presAssocID="{F104DE6D-55EE-438C-A166-0DAAF4E5F7BB}" presName="horzOne" presStyleCnt="0"/>
      <dgm:spPr/>
    </dgm:pt>
    <dgm:pt modelId="{D02C780A-1131-4D4E-B42D-C36E50A0A770}" type="pres">
      <dgm:prSet presAssocID="{B192E49F-9802-4324-8F36-431A885F5EF7}" presName="vertTwo" presStyleCnt="0"/>
      <dgm:spPr/>
    </dgm:pt>
    <dgm:pt modelId="{1654E723-AEF8-46D4-8A9F-58B7AC711F49}" type="pres">
      <dgm:prSet presAssocID="{B192E49F-9802-4324-8F36-431A885F5EF7}" presName="txTwo" presStyleLbl="node2" presStyleIdx="0" presStyleCnt="2" custScaleY="42484" custLinFactNeighborX="-342" custLinFactNeighborY="-1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F85B54-BD27-4DA4-B54F-DE8CE519E181}" type="pres">
      <dgm:prSet presAssocID="{B192E49F-9802-4324-8F36-431A885F5EF7}" presName="parTransTwo" presStyleCnt="0"/>
      <dgm:spPr/>
    </dgm:pt>
    <dgm:pt modelId="{E249521A-2C66-4B7A-8C5C-FFAE9FE074A7}" type="pres">
      <dgm:prSet presAssocID="{B192E49F-9802-4324-8F36-431A885F5EF7}" presName="horzTwo" presStyleCnt="0"/>
      <dgm:spPr/>
    </dgm:pt>
    <dgm:pt modelId="{A04E8D0F-E19B-478D-B07B-2FA2B1488F51}" type="pres">
      <dgm:prSet presAssocID="{0EEB7759-FBE8-464D-B7F2-39B5633CD78F}" presName="vertThree" presStyleCnt="0"/>
      <dgm:spPr/>
    </dgm:pt>
    <dgm:pt modelId="{25E06729-AD79-423F-99A2-BBB78A7E73F8}" type="pres">
      <dgm:prSet presAssocID="{0EEB7759-FBE8-464D-B7F2-39B5633CD78F}" presName="txThree" presStyleLbl="node3" presStyleIdx="0" presStyleCnt="3" custScaleY="67873" custLinFactNeighborX="-342" custLinFactNeighborY="36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3B919-992C-455D-8738-41F369AD6C7E}" type="pres">
      <dgm:prSet presAssocID="{0EEB7759-FBE8-464D-B7F2-39B5633CD78F}" presName="horzThree" presStyleCnt="0"/>
      <dgm:spPr/>
    </dgm:pt>
    <dgm:pt modelId="{80E0C636-E876-4354-A703-C7BD95E89D25}" type="pres">
      <dgm:prSet presAssocID="{739A3CA4-CE0F-4A50-A4A8-3ACAE61CEAD8}" presName="sibSpaceTwo" presStyleCnt="0"/>
      <dgm:spPr/>
    </dgm:pt>
    <dgm:pt modelId="{2D8A4803-308C-4054-A7AD-29A001EAD09B}" type="pres">
      <dgm:prSet presAssocID="{2F32559C-3AD9-407C-8DA3-0B414DC5DA7C}" presName="vertTwo" presStyleCnt="0"/>
      <dgm:spPr/>
    </dgm:pt>
    <dgm:pt modelId="{A1ABB4CC-6E4F-4892-BAA7-F07EED1858D4}" type="pres">
      <dgm:prSet presAssocID="{2F32559C-3AD9-407C-8DA3-0B414DC5DA7C}" presName="txTwo" presStyleLbl="node2" presStyleIdx="1" presStyleCnt="2" custScaleY="42484" custLinFactNeighborX="510" custLinFactNeighborY="-7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54347-EE9C-4FCB-9B29-FAB5569341A0}" type="pres">
      <dgm:prSet presAssocID="{2F32559C-3AD9-407C-8DA3-0B414DC5DA7C}" presName="parTransTwo" presStyleCnt="0"/>
      <dgm:spPr/>
    </dgm:pt>
    <dgm:pt modelId="{203257C7-76BB-4B82-B643-9B3309ED8E68}" type="pres">
      <dgm:prSet presAssocID="{2F32559C-3AD9-407C-8DA3-0B414DC5DA7C}" presName="horzTwo" presStyleCnt="0"/>
      <dgm:spPr/>
    </dgm:pt>
    <dgm:pt modelId="{AB45F83A-3453-42E3-8DD6-EB411DEE60D4}" type="pres">
      <dgm:prSet presAssocID="{A07C9F3E-8E2C-4278-A99B-9F494A6C1C3E}" presName="vertThree" presStyleCnt="0"/>
      <dgm:spPr/>
    </dgm:pt>
    <dgm:pt modelId="{3769549D-704A-4EC2-AAF2-1D4322C1C7E8}" type="pres">
      <dgm:prSet presAssocID="{A07C9F3E-8E2C-4278-A99B-9F494A6C1C3E}" presName="txThree" presStyleLbl="node3" presStyleIdx="1" presStyleCnt="3" custScaleY="67874" custLinFactNeighborX="1041" custLinFactNeighborY="31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1B42A-5B3E-42D0-A2A5-29C8EE01FA31}" type="pres">
      <dgm:prSet presAssocID="{A07C9F3E-8E2C-4278-A99B-9F494A6C1C3E}" presName="horzThree" presStyleCnt="0"/>
      <dgm:spPr/>
    </dgm:pt>
    <dgm:pt modelId="{F1BFD506-AA17-48EC-B007-4AF2C1A9EC48}" type="pres">
      <dgm:prSet presAssocID="{BA5AA6BB-7588-47B6-8ED9-0539BA9A83D9}" presName="sibSpaceThree" presStyleCnt="0"/>
      <dgm:spPr/>
    </dgm:pt>
    <dgm:pt modelId="{45FD9533-D346-4C32-9A7A-43DBCD4E0285}" type="pres">
      <dgm:prSet presAssocID="{216D561B-43FC-42BE-B778-074C01D53B22}" presName="vertThree" presStyleCnt="0"/>
      <dgm:spPr/>
    </dgm:pt>
    <dgm:pt modelId="{CD8E5B19-3559-41AE-A175-2621A0146983}" type="pres">
      <dgm:prSet presAssocID="{216D561B-43FC-42BE-B778-074C01D53B22}" presName="txThree" presStyleLbl="node3" presStyleIdx="2" presStyleCnt="3" custScaleY="65851" custLinFactNeighborX="1269" custLinFactNeighborY="1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C679F-CB86-4B3A-9BC8-3DF6F944F7E0}" type="pres">
      <dgm:prSet presAssocID="{216D561B-43FC-42BE-B778-074C01D53B22}" presName="horzThree" presStyleCnt="0"/>
      <dgm:spPr/>
    </dgm:pt>
  </dgm:ptLst>
  <dgm:cxnLst>
    <dgm:cxn modelId="{81BF6C9A-0FC5-4E5C-8651-B3590A5DC018}" srcId="{72835F6F-BB66-4CA3-BE7D-992FDC9A5EEC}" destId="{F104DE6D-55EE-438C-A166-0DAAF4E5F7BB}" srcOrd="0" destOrd="0" parTransId="{E92DCDD0-2F3F-452D-BE28-C1BAB4E07F69}" sibTransId="{B6194831-3105-4539-976E-A854FB5D7596}"/>
    <dgm:cxn modelId="{ADC67178-09E5-49AB-B162-C0265D89A99D}" type="presOf" srcId="{216D561B-43FC-42BE-B778-074C01D53B22}" destId="{CD8E5B19-3559-41AE-A175-2621A0146983}" srcOrd="0" destOrd="0" presId="urn:microsoft.com/office/officeart/2005/8/layout/hierarchy4"/>
    <dgm:cxn modelId="{8B084207-E679-45E0-8FAB-040DF4A04F36}" srcId="{B192E49F-9802-4324-8F36-431A885F5EF7}" destId="{0EEB7759-FBE8-464D-B7F2-39B5633CD78F}" srcOrd="0" destOrd="0" parTransId="{0BF6D55F-B4AF-4852-8101-8E93B4B869AC}" sibTransId="{8409A55E-4599-42C0-82CD-E7594E24E404}"/>
    <dgm:cxn modelId="{E3A39BD2-ECE2-459C-9BC9-FD3E36E5409D}" type="presOf" srcId="{F104DE6D-55EE-438C-A166-0DAAF4E5F7BB}" destId="{92F433A9-28CC-4CF8-B8C6-40ACA2D5B096}" srcOrd="0" destOrd="0" presId="urn:microsoft.com/office/officeart/2005/8/layout/hierarchy4"/>
    <dgm:cxn modelId="{CB86C511-94EC-4A7B-A1FE-BBA7DB9C53E2}" type="presOf" srcId="{72835F6F-BB66-4CA3-BE7D-992FDC9A5EEC}" destId="{2A8992F1-0B46-4DD7-8B92-6252DFA68475}" srcOrd="0" destOrd="0" presId="urn:microsoft.com/office/officeart/2005/8/layout/hierarchy4"/>
    <dgm:cxn modelId="{BFBFE8DC-4BDC-48C6-B58F-9516FD65BEE9}" srcId="{F104DE6D-55EE-438C-A166-0DAAF4E5F7BB}" destId="{B192E49F-9802-4324-8F36-431A885F5EF7}" srcOrd="0" destOrd="0" parTransId="{C7A2E1D4-8D60-4B87-AF16-B5852AAECF0E}" sibTransId="{739A3CA4-CE0F-4A50-A4A8-3ACAE61CEAD8}"/>
    <dgm:cxn modelId="{2A420511-E5F7-414A-81F3-0BFAD44CD588}" type="presOf" srcId="{0EEB7759-FBE8-464D-B7F2-39B5633CD78F}" destId="{25E06729-AD79-423F-99A2-BBB78A7E73F8}" srcOrd="0" destOrd="0" presId="urn:microsoft.com/office/officeart/2005/8/layout/hierarchy4"/>
    <dgm:cxn modelId="{1489DF41-DC28-440D-AF52-9CD07483D500}" srcId="{2F32559C-3AD9-407C-8DA3-0B414DC5DA7C}" destId="{A07C9F3E-8E2C-4278-A99B-9F494A6C1C3E}" srcOrd="0" destOrd="0" parTransId="{7B0F4B09-169F-4620-A8BA-604199652117}" sibTransId="{BA5AA6BB-7588-47B6-8ED9-0539BA9A83D9}"/>
    <dgm:cxn modelId="{97212972-DCE4-478C-930E-47AA90BF3EC3}" type="presOf" srcId="{2F32559C-3AD9-407C-8DA3-0B414DC5DA7C}" destId="{A1ABB4CC-6E4F-4892-BAA7-F07EED1858D4}" srcOrd="0" destOrd="0" presId="urn:microsoft.com/office/officeart/2005/8/layout/hierarchy4"/>
    <dgm:cxn modelId="{0D7C759B-758D-4127-B580-ADB2D1DC325E}" type="presOf" srcId="{B192E49F-9802-4324-8F36-431A885F5EF7}" destId="{1654E723-AEF8-46D4-8A9F-58B7AC711F49}" srcOrd="0" destOrd="0" presId="urn:microsoft.com/office/officeart/2005/8/layout/hierarchy4"/>
    <dgm:cxn modelId="{D9CFA682-8864-41FB-9D54-C6CD5D322D36}" srcId="{2F32559C-3AD9-407C-8DA3-0B414DC5DA7C}" destId="{216D561B-43FC-42BE-B778-074C01D53B22}" srcOrd="1" destOrd="0" parTransId="{D44D2AFC-0360-455D-A8C8-78FEEB890080}" sibTransId="{FA48AB23-8957-463B-BEEF-DA485F08A0B8}"/>
    <dgm:cxn modelId="{68BED6E9-17D2-4246-BC3A-CDABFEAF0705}" srcId="{F104DE6D-55EE-438C-A166-0DAAF4E5F7BB}" destId="{2F32559C-3AD9-407C-8DA3-0B414DC5DA7C}" srcOrd="1" destOrd="0" parTransId="{0167D222-B252-4E2E-AEA4-2088C831FDB0}" sibTransId="{9F1C9BBD-91F6-42D9-89C0-B6995764395F}"/>
    <dgm:cxn modelId="{C4F3927B-C6E5-4695-B92F-421AA46F8A53}" type="presOf" srcId="{A07C9F3E-8E2C-4278-A99B-9F494A6C1C3E}" destId="{3769549D-704A-4EC2-AAF2-1D4322C1C7E8}" srcOrd="0" destOrd="0" presId="urn:microsoft.com/office/officeart/2005/8/layout/hierarchy4"/>
    <dgm:cxn modelId="{35381905-46F6-4B8A-8673-946AA5A78FD7}" type="presParOf" srcId="{2A8992F1-0B46-4DD7-8B92-6252DFA68475}" destId="{1CBFFC9D-DD8D-4F45-A8A4-F704174567A5}" srcOrd="0" destOrd="0" presId="urn:microsoft.com/office/officeart/2005/8/layout/hierarchy4"/>
    <dgm:cxn modelId="{42D1B87D-8900-4655-9E3E-EB28514ED7AD}" type="presParOf" srcId="{1CBFFC9D-DD8D-4F45-A8A4-F704174567A5}" destId="{92F433A9-28CC-4CF8-B8C6-40ACA2D5B096}" srcOrd="0" destOrd="0" presId="urn:microsoft.com/office/officeart/2005/8/layout/hierarchy4"/>
    <dgm:cxn modelId="{39DBB41A-D4C4-41FD-9C88-9358AFDF5F8A}" type="presParOf" srcId="{1CBFFC9D-DD8D-4F45-A8A4-F704174567A5}" destId="{F075475F-BB76-4FFF-9143-8BEBE2D5AAEE}" srcOrd="1" destOrd="0" presId="urn:microsoft.com/office/officeart/2005/8/layout/hierarchy4"/>
    <dgm:cxn modelId="{9B16D13A-061C-4942-B19C-91B523460B28}" type="presParOf" srcId="{1CBFFC9D-DD8D-4F45-A8A4-F704174567A5}" destId="{1E16EB93-9264-4B90-9447-7FFBA6243ACD}" srcOrd="2" destOrd="0" presId="urn:microsoft.com/office/officeart/2005/8/layout/hierarchy4"/>
    <dgm:cxn modelId="{0FD5A3FA-0950-4F7F-BE93-5DD2C80B2894}" type="presParOf" srcId="{1E16EB93-9264-4B90-9447-7FFBA6243ACD}" destId="{D02C780A-1131-4D4E-B42D-C36E50A0A770}" srcOrd="0" destOrd="0" presId="urn:microsoft.com/office/officeart/2005/8/layout/hierarchy4"/>
    <dgm:cxn modelId="{F8725776-CCEF-4578-980C-A11411E14A03}" type="presParOf" srcId="{D02C780A-1131-4D4E-B42D-C36E50A0A770}" destId="{1654E723-AEF8-46D4-8A9F-58B7AC711F49}" srcOrd="0" destOrd="0" presId="urn:microsoft.com/office/officeart/2005/8/layout/hierarchy4"/>
    <dgm:cxn modelId="{206E2D04-63D5-48AF-82B4-58A662F5194D}" type="presParOf" srcId="{D02C780A-1131-4D4E-B42D-C36E50A0A770}" destId="{D9F85B54-BD27-4DA4-B54F-DE8CE519E181}" srcOrd="1" destOrd="0" presId="urn:microsoft.com/office/officeart/2005/8/layout/hierarchy4"/>
    <dgm:cxn modelId="{E1BCB4F2-522E-4EA8-B1F8-9F550D4A1D4D}" type="presParOf" srcId="{D02C780A-1131-4D4E-B42D-C36E50A0A770}" destId="{E249521A-2C66-4B7A-8C5C-FFAE9FE074A7}" srcOrd="2" destOrd="0" presId="urn:microsoft.com/office/officeart/2005/8/layout/hierarchy4"/>
    <dgm:cxn modelId="{BC79C983-BDEE-44BF-A6E9-E8DAB92770CE}" type="presParOf" srcId="{E249521A-2C66-4B7A-8C5C-FFAE9FE074A7}" destId="{A04E8D0F-E19B-478D-B07B-2FA2B1488F51}" srcOrd="0" destOrd="0" presId="urn:microsoft.com/office/officeart/2005/8/layout/hierarchy4"/>
    <dgm:cxn modelId="{6B58A688-63F7-4BA3-8E30-F1353601FC4F}" type="presParOf" srcId="{A04E8D0F-E19B-478D-B07B-2FA2B1488F51}" destId="{25E06729-AD79-423F-99A2-BBB78A7E73F8}" srcOrd="0" destOrd="0" presId="urn:microsoft.com/office/officeart/2005/8/layout/hierarchy4"/>
    <dgm:cxn modelId="{D8118D70-F3ED-43D1-94C9-F16ADDCB3582}" type="presParOf" srcId="{A04E8D0F-E19B-478D-B07B-2FA2B1488F51}" destId="{A283B919-992C-455D-8738-41F369AD6C7E}" srcOrd="1" destOrd="0" presId="urn:microsoft.com/office/officeart/2005/8/layout/hierarchy4"/>
    <dgm:cxn modelId="{48BB80BD-56CB-42D1-805B-9D1CA8015CF6}" type="presParOf" srcId="{1E16EB93-9264-4B90-9447-7FFBA6243ACD}" destId="{80E0C636-E876-4354-A703-C7BD95E89D25}" srcOrd="1" destOrd="0" presId="urn:microsoft.com/office/officeart/2005/8/layout/hierarchy4"/>
    <dgm:cxn modelId="{DD510C8A-A466-4C30-B600-5888F8293CF1}" type="presParOf" srcId="{1E16EB93-9264-4B90-9447-7FFBA6243ACD}" destId="{2D8A4803-308C-4054-A7AD-29A001EAD09B}" srcOrd="2" destOrd="0" presId="urn:microsoft.com/office/officeart/2005/8/layout/hierarchy4"/>
    <dgm:cxn modelId="{801D1628-4417-4F31-B9EC-E4F86D33361B}" type="presParOf" srcId="{2D8A4803-308C-4054-A7AD-29A001EAD09B}" destId="{A1ABB4CC-6E4F-4892-BAA7-F07EED1858D4}" srcOrd="0" destOrd="0" presId="urn:microsoft.com/office/officeart/2005/8/layout/hierarchy4"/>
    <dgm:cxn modelId="{223E4D5B-7979-41C9-B100-8E49D7625E6C}" type="presParOf" srcId="{2D8A4803-308C-4054-A7AD-29A001EAD09B}" destId="{48A54347-EE9C-4FCB-9B29-FAB5569341A0}" srcOrd="1" destOrd="0" presId="urn:microsoft.com/office/officeart/2005/8/layout/hierarchy4"/>
    <dgm:cxn modelId="{4B9933C0-E3BC-49CE-8FA4-BD48DDD39712}" type="presParOf" srcId="{2D8A4803-308C-4054-A7AD-29A001EAD09B}" destId="{203257C7-76BB-4B82-B643-9B3309ED8E68}" srcOrd="2" destOrd="0" presId="urn:microsoft.com/office/officeart/2005/8/layout/hierarchy4"/>
    <dgm:cxn modelId="{5D33154E-261A-4611-AF99-303ECFA9E45D}" type="presParOf" srcId="{203257C7-76BB-4B82-B643-9B3309ED8E68}" destId="{AB45F83A-3453-42E3-8DD6-EB411DEE60D4}" srcOrd="0" destOrd="0" presId="urn:microsoft.com/office/officeart/2005/8/layout/hierarchy4"/>
    <dgm:cxn modelId="{88B688A2-BCCC-40E1-86FB-E127802F1FFB}" type="presParOf" srcId="{AB45F83A-3453-42E3-8DD6-EB411DEE60D4}" destId="{3769549D-704A-4EC2-AAF2-1D4322C1C7E8}" srcOrd="0" destOrd="0" presId="urn:microsoft.com/office/officeart/2005/8/layout/hierarchy4"/>
    <dgm:cxn modelId="{248A976C-E1EF-4025-BE57-D04BD5E34F2A}" type="presParOf" srcId="{AB45F83A-3453-42E3-8DD6-EB411DEE60D4}" destId="{7361B42A-5B3E-42D0-A2A5-29C8EE01FA31}" srcOrd="1" destOrd="0" presId="urn:microsoft.com/office/officeart/2005/8/layout/hierarchy4"/>
    <dgm:cxn modelId="{CB89E24C-0554-4105-A14F-D94C145ECFB2}" type="presParOf" srcId="{203257C7-76BB-4B82-B643-9B3309ED8E68}" destId="{F1BFD506-AA17-48EC-B007-4AF2C1A9EC48}" srcOrd="1" destOrd="0" presId="urn:microsoft.com/office/officeart/2005/8/layout/hierarchy4"/>
    <dgm:cxn modelId="{8CDA7330-410C-4439-8724-C918793F4867}" type="presParOf" srcId="{203257C7-76BB-4B82-B643-9B3309ED8E68}" destId="{45FD9533-D346-4C32-9A7A-43DBCD4E0285}" srcOrd="2" destOrd="0" presId="urn:microsoft.com/office/officeart/2005/8/layout/hierarchy4"/>
    <dgm:cxn modelId="{BCF9DF21-5540-40FC-9E2F-22487935EDDC}" type="presParOf" srcId="{45FD9533-D346-4C32-9A7A-43DBCD4E0285}" destId="{CD8E5B19-3559-41AE-A175-2621A0146983}" srcOrd="0" destOrd="0" presId="urn:microsoft.com/office/officeart/2005/8/layout/hierarchy4"/>
    <dgm:cxn modelId="{C329CE84-E17A-4F03-A4B7-6784F08520C8}" type="presParOf" srcId="{45FD9533-D346-4C32-9A7A-43DBCD4E0285}" destId="{343C679F-CB86-4B3A-9BC8-3DF6F944F7E0}" srcOrd="1" destOrd="0" presId="urn:microsoft.com/office/officeart/2005/8/layout/hierarchy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04A47B-489A-48E9-AC8E-EAC018552E96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</dgm:pt>
    <dgm:pt modelId="{8631D1F4-14AB-4F98-B83E-C2C3A4ABEC45}">
      <dgm:prSet phldrT="[Текст]" custT="1"/>
      <dgm:spPr/>
      <dgm:t>
        <a:bodyPr/>
        <a:lstStyle/>
        <a:p>
          <a:pPr algn="l"/>
          <a:r>
            <a:rPr lang="uk-UA" sz="2400" smtClean="0">
              <a:latin typeface="Arial Black" pitchFamily="34" charset="0"/>
            </a:rPr>
            <a:t>Накладається за такими ж принципами, як і стискаюча пов’язка</a:t>
          </a:r>
          <a:endParaRPr lang="ru-RU" sz="2400" smtClean="0">
            <a:latin typeface="Arial Black" pitchFamily="34" charset="0"/>
          </a:endParaRPr>
        </a:p>
        <a:p>
          <a:pPr algn="l"/>
          <a:r>
            <a:rPr lang="uk-UA" sz="2400" smtClean="0">
              <a:latin typeface="Arial Black" pitchFamily="34" charset="0"/>
            </a:rPr>
            <a:t>Дає змогу накласти пов’язку однією рукою</a:t>
          </a:r>
          <a:endParaRPr lang="ru-RU" sz="2400" smtClean="0">
            <a:latin typeface="Arial Black" pitchFamily="34" charset="0"/>
          </a:endParaRPr>
        </a:p>
        <a:p>
          <a:pPr algn="l"/>
          <a:r>
            <a:rPr lang="uk-UA" sz="2400" smtClean="0">
              <a:latin typeface="Arial Black" pitchFamily="34" charset="0"/>
            </a:rPr>
            <a:t>Не потребує додаткових матеріалів для фіксації кінця бинта</a:t>
          </a:r>
          <a:endParaRPr lang="ru-RU" sz="2400" dirty="0"/>
        </a:p>
      </dgm:t>
    </dgm:pt>
    <dgm:pt modelId="{A7BD7017-5D3D-4263-8A83-FFE32AAE44CE}" type="parTrans" cxnId="{487A0FF2-C74B-42C9-B0F9-F6D5B320E75D}">
      <dgm:prSet/>
      <dgm:spPr/>
      <dgm:t>
        <a:bodyPr/>
        <a:lstStyle/>
        <a:p>
          <a:endParaRPr lang="ru-RU"/>
        </a:p>
      </dgm:t>
    </dgm:pt>
    <dgm:pt modelId="{4A5A2BC7-F850-4B62-A58D-9AD6018D3E0E}" type="sibTrans" cxnId="{487A0FF2-C74B-42C9-B0F9-F6D5B320E75D}">
      <dgm:prSet/>
      <dgm:spPr/>
      <dgm:t>
        <a:bodyPr/>
        <a:lstStyle/>
        <a:p>
          <a:endParaRPr lang="ru-RU"/>
        </a:p>
      </dgm:t>
    </dgm:pt>
    <dgm:pt modelId="{4921CA08-8A4C-40B0-A469-2978D4E045AF}" type="pres">
      <dgm:prSet presAssocID="{E204A47B-489A-48E9-AC8E-EAC018552E96}" presName="linearFlow" presStyleCnt="0">
        <dgm:presLayoutVars>
          <dgm:dir/>
          <dgm:resizeHandles val="exact"/>
        </dgm:presLayoutVars>
      </dgm:prSet>
      <dgm:spPr/>
    </dgm:pt>
    <dgm:pt modelId="{064F6B18-0652-4242-88F8-6A97B787D499}" type="pres">
      <dgm:prSet presAssocID="{8631D1F4-14AB-4F98-B83E-C2C3A4ABEC45}" presName="composite" presStyleCnt="0"/>
      <dgm:spPr/>
    </dgm:pt>
    <dgm:pt modelId="{E1C224AF-D6C1-421C-892A-DE1DE113B4ED}" type="pres">
      <dgm:prSet presAssocID="{8631D1F4-14AB-4F98-B83E-C2C3A4ABEC45}" presName="imgShp" presStyleLbl="fgImgPlace1" presStyleIdx="0" presStyleCnt="1" custLinFactNeighborX="-14343" custLinFactNeighborY="-6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2293D7-AEB3-4611-9A44-6D6E969D72F4}" type="pres">
      <dgm:prSet presAssocID="{8631D1F4-14AB-4F98-B83E-C2C3A4ABEC45}" presName="txShp" presStyleLbl="node1" presStyleIdx="0" presStyleCnt="1" custScaleX="132363" custScaleY="168534" custLinFactNeighborX="2262" custLinFactNeighborY="-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021ED-23EA-4131-B3A6-6329B3AB994A}" type="presOf" srcId="{8631D1F4-14AB-4F98-B83E-C2C3A4ABEC45}" destId="{842293D7-AEB3-4611-9A44-6D6E969D72F4}" srcOrd="0" destOrd="0" presId="urn:microsoft.com/office/officeart/2005/8/layout/vList3"/>
    <dgm:cxn modelId="{BD0CA822-C3C2-4320-AF10-004080C1F59B}" type="presOf" srcId="{E204A47B-489A-48E9-AC8E-EAC018552E96}" destId="{4921CA08-8A4C-40B0-A469-2978D4E045AF}" srcOrd="0" destOrd="0" presId="urn:microsoft.com/office/officeart/2005/8/layout/vList3"/>
    <dgm:cxn modelId="{487A0FF2-C74B-42C9-B0F9-F6D5B320E75D}" srcId="{E204A47B-489A-48E9-AC8E-EAC018552E96}" destId="{8631D1F4-14AB-4F98-B83E-C2C3A4ABEC45}" srcOrd="0" destOrd="0" parTransId="{A7BD7017-5D3D-4263-8A83-FFE32AAE44CE}" sibTransId="{4A5A2BC7-F850-4B62-A58D-9AD6018D3E0E}"/>
    <dgm:cxn modelId="{7CF0128F-6631-4FF8-A122-D3DE760BA308}" type="presParOf" srcId="{4921CA08-8A4C-40B0-A469-2978D4E045AF}" destId="{064F6B18-0652-4242-88F8-6A97B787D499}" srcOrd="0" destOrd="0" presId="urn:microsoft.com/office/officeart/2005/8/layout/vList3"/>
    <dgm:cxn modelId="{D2ED1B51-AACC-47FE-AEA2-144C35E04011}" type="presParOf" srcId="{064F6B18-0652-4242-88F8-6A97B787D499}" destId="{E1C224AF-D6C1-421C-892A-DE1DE113B4ED}" srcOrd="0" destOrd="0" presId="urn:microsoft.com/office/officeart/2005/8/layout/vList3"/>
    <dgm:cxn modelId="{0B9DD7BD-00CF-493F-9244-600A186D3794}" type="presParOf" srcId="{064F6B18-0652-4242-88F8-6A97B787D499}" destId="{842293D7-AEB3-4611-9A44-6D6E969D72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7CD41C-CDF8-4D5C-AAF0-24096830B5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2994C84-29FA-495D-9FE7-012738A0AB15}">
      <dgm:prSet phldrT="[Текст]"/>
      <dgm:spPr>
        <a:solidFill>
          <a:srgbClr val="007CCE">
            <a:alpha val="49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Використовують у </a:t>
          </a:r>
          <a:r>
            <a:rPr lang="uk-UA" b="1" i="0" dirty="0" smtClean="0">
              <a:solidFill>
                <a:schemeClr val="tx1"/>
              </a:solidFill>
              <a:latin typeface="Arial Black" pitchFamily="34" charset="0"/>
            </a:rPr>
            <a:t>крайніх випадках</a:t>
          </a:r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, якщо кровотечу неможливо зупинити іншими способами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Застосовується тільки для зупинки кровотеч із кінцівок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Накладається у найвищих ділянках кінцівок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Потрібно завжди прикріпляти записку з точним часом накладання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i="0" dirty="0" smtClean="0">
              <a:solidFill>
                <a:schemeClr val="tx1"/>
              </a:solidFill>
              <a:latin typeface="Arial Black" pitchFamily="34" charset="0"/>
            </a:rPr>
            <a:t>Не допустимо прикривати джгут пов'язками або одягом</a:t>
          </a:r>
          <a:endParaRPr lang="ru-RU" i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Знімати можуть лише медичні працівники</a:t>
          </a:r>
          <a:endParaRPr lang="ru-RU" dirty="0">
            <a:solidFill>
              <a:schemeClr val="tx1"/>
            </a:solidFill>
          </a:endParaRPr>
        </a:p>
      </dgm:t>
    </dgm:pt>
    <dgm:pt modelId="{EA0AB791-F3FE-4C06-ACBD-B5C22CAB0C05}" type="parTrans" cxnId="{5350EFCB-4E1F-44CA-8D94-B90E6E19C7B4}">
      <dgm:prSet/>
      <dgm:spPr/>
      <dgm:t>
        <a:bodyPr/>
        <a:lstStyle/>
        <a:p>
          <a:endParaRPr lang="ru-RU"/>
        </a:p>
      </dgm:t>
    </dgm:pt>
    <dgm:pt modelId="{CC16C28F-385A-42C9-A13B-90354B9CBE51}" type="sibTrans" cxnId="{5350EFCB-4E1F-44CA-8D94-B90E6E19C7B4}">
      <dgm:prSet/>
      <dgm:spPr/>
      <dgm:t>
        <a:bodyPr/>
        <a:lstStyle/>
        <a:p>
          <a:endParaRPr lang="ru-RU"/>
        </a:p>
      </dgm:t>
    </dgm:pt>
    <dgm:pt modelId="{2B4D83B9-2B15-47FA-BE90-E07F81AA10EB}" type="pres">
      <dgm:prSet presAssocID="{267CD41C-CDF8-4D5C-AAF0-24096830B54A}" presName="linearFlow" presStyleCnt="0">
        <dgm:presLayoutVars>
          <dgm:dir/>
          <dgm:resizeHandles val="exact"/>
        </dgm:presLayoutVars>
      </dgm:prSet>
      <dgm:spPr/>
    </dgm:pt>
    <dgm:pt modelId="{C0325E0D-05C5-4AAA-81E8-98108A7496B8}" type="pres">
      <dgm:prSet presAssocID="{A2994C84-29FA-495D-9FE7-012738A0AB15}" presName="composite" presStyleCnt="0"/>
      <dgm:spPr/>
    </dgm:pt>
    <dgm:pt modelId="{53AB5E0D-60E4-4AE4-ADEE-93F74B50D82B}" type="pres">
      <dgm:prSet presAssocID="{A2994C84-29FA-495D-9FE7-012738A0AB15}" presName="imgShp" presStyleLbl="fgImgPlace1" presStyleIdx="0" presStyleCnt="1" custLinFactNeighborX="-9779" custLinFactNeighborY="507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6CFF"/>
          </a:solidFill>
        </a:ln>
      </dgm:spPr>
    </dgm:pt>
    <dgm:pt modelId="{9B1A3A55-CFCD-4E3E-8940-9E3F6E832379}" type="pres">
      <dgm:prSet presAssocID="{A2994C84-29FA-495D-9FE7-012738A0AB15}" presName="txShp" presStyleLbl="node1" presStyleIdx="0" presStyleCnt="1" custScaleX="137856" custScaleY="175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FD400-9518-41DE-BB2D-DFCC997BD80D}" type="presOf" srcId="{A2994C84-29FA-495D-9FE7-012738A0AB15}" destId="{9B1A3A55-CFCD-4E3E-8940-9E3F6E832379}" srcOrd="0" destOrd="0" presId="urn:microsoft.com/office/officeart/2005/8/layout/vList3"/>
    <dgm:cxn modelId="{5350EFCB-4E1F-44CA-8D94-B90E6E19C7B4}" srcId="{267CD41C-CDF8-4D5C-AAF0-24096830B54A}" destId="{A2994C84-29FA-495D-9FE7-012738A0AB15}" srcOrd="0" destOrd="0" parTransId="{EA0AB791-F3FE-4C06-ACBD-B5C22CAB0C05}" sibTransId="{CC16C28F-385A-42C9-A13B-90354B9CBE51}"/>
    <dgm:cxn modelId="{4A1AF216-DE32-4500-B32D-3BC5A119959A}" type="presOf" srcId="{267CD41C-CDF8-4D5C-AAF0-24096830B54A}" destId="{2B4D83B9-2B15-47FA-BE90-E07F81AA10EB}" srcOrd="0" destOrd="0" presId="urn:microsoft.com/office/officeart/2005/8/layout/vList3"/>
    <dgm:cxn modelId="{00CBD39B-6491-49F0-838C-4F10C729B642}" type="presParOf" srcId="{2B4D83B9-2B15-47FA-BE90-E07F81AA10EB}" destId="{C0325E0D-05C5-4AAA-81E8-98108A7496B8}" srcOrd="0" destOrd="0" presId="urn:microsoft.com/office/officeart/2005/8/layout/vList3"/>
    <dgm:cxn modelId="{92151267-0B46-4505-A81C-338AAEA73CBE}" type="presParOf" srcId="{C0325E0D-05C5-4AAA-81E8-98108A7496B8}" destId="{53AB5E0D-60E4-4AE4-ADEE-93F74B50D82B}" srcOrd="0" destOrd="0" presId="urn:microsoft.com/office/officeart/2005/8/layout/vList3"/>
    <dgm:cxn modelId="{65517470-B4DF-4B49-8B51-DB67B3FB53D0}" type="presParOf" srcId="{C0325E0D-05C5-4AAA-81E8-98108A7496B8}" destId="{9B1A3A55-CFCD-4E3E-8940-9E3F6E8323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DE5C7C-B387-4F56-BC5B-A37EA02424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31C5CE4-402B-42FB-B728-D2163E236B87}">
      <dgm:prSet phldrT="[Текст]" custT="1"/>
      <dgm:spPr>
        <a:solidFill>
          <a:srgbClr val="FF0000">
            <a:alpha val="51000"/>
          </a:srgbClr>
        </a:solidFill>
        <a:ln w="38100">
          <a:solidFill>
            <a:srgbClr val="FF0000"/>
          </a:solidFill>
        </a:ln>
      </dgm:spPr>
      <dgm:t>
        <a:bodyPr/>
        <a:lstStyle/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Можна накладати на ділянку тіла без одягу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Найбільш ефективний для зупинки критичних кровотеч із нижньої кінцівки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Забезпечений стрічкою  для фіксації часу</a:t>
          </a:r>
          <a:endParaRPr lang="ru-RU" sz="2400" dirty="0">
            <a:solidFill>
              <a:schemeClr val="tx1"/>
            </a:solidFill>
          </a:endParaRPr>
        </a:p>
      </dgm:t>
    </dgm:pt>
    <dgm:pt modelId="{D10A5538-47E3-4376-A5A4-9CD36F20AB90}" type="parTrans" cxnId="{0E0318E3-87C3-47FC-9AF7-1A9696D2DFDE}">
      <dgm:prSet/>
      <dgm:spPr/>
      <dgm:t>
        <a:bodyPr/>
        <a:lstStyle/>
        <a:p>
          <a:endParaRPr lang="ru-RU"/>
        </a:p>
      </dgm:t>
    </dgm:pt>
    <dgm:pt modelId="{F854EFEA-7D0A-4439-AE14-603764C6D462}" type="sibTrans" cxnId="{0E0318E3-87C3-47FC-9AF7-1A9696D2DFDE}">
      <dgm:prSet/>
      <dgm:spPr/>
      <dgm:t>
        <a:bodyPr/>
        <a:lstStyle/>
        <a:p>
          <a:endParaRPr lang="ru-RU"/>
        </a:p>
      </dgm:t>
    </dgm:pt>
    <dgm:pt modelId="{35CE0A15-5D38-449D-8465-28FEB9087B19}" type="pres">
      <dgm:prSet presAssocID="{CADE5C7C-B387-4F56-BC5B-A37EA02424BB}" presName="linearFlow" presStyleCnt="0">
        <dgm:presLayoutVars>
          <dgm:dir/>
          <dgm:resizeHandles val="exact"/>
        </dgm:presLayoutVars>
      </dgm:prSet>
      <dgm:spPr/>
    </dgm:pt>
    <dgm:pt modelId="{CE073F69-D543-4DA5-99EC-434731356EE2}" type="pres">
      <dgm:prSet presAssocID="{531C5CE4-402B-42FB-B728-D2163E236B87}" presName="composite" presStyleCnt="0"/>
      <dgm:spPr/>
    </dgm:pt>
    <dgm:pt modelId="{C9774B7D-8572-4295-869C-E4E442C86C17}" type="pres">
      <dgm:prSet presAssocID="{531C5CE4-402B-42FB-B728-D2163E236B87}" presName="imgShp" presStyleLbl="fgImgPlace1" presStyleIdx="0" presStyleCnt="1" custLinFactNeighborX="-5656" custLinFactNeighborY="-61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</dgm:pt>
    <dgm:pt modelId="{9610C4EF-D3F0-4973-905D-5C42575E1B60}" type="pres">
      <dgm:prSet presAssocID="{531C5CE4-402B-42FB-B728-D2163E236B87}" presName="txShp" presStyleLbl="node1" presStyleIdx="0" presStyleCnt="1" custScaleX="139069" custScaleY="16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318E3-87C3-47FC-9AF7-1A9696D2DFDE}" srcId="{CADE5C7C-B387-4F56-BC5B-A37EA02424BB}" destId="{531C5CE4-402B-42FB-B728-D2163E236B87}" srcOrd="0" destOrd="0" parTransId="{D10A5538-47E3-4376-A5A4-9CD36F20AB90}" sibTransId="{F854EFEA-7D0A-4439-AE14-603764C6D462}"/>
    <dgm:cxn modelId="{48DC2007-D6B5-43A1-A08F-109CA27924AE}" type="presOf" srcId="{531C5CE4-402B-42FB-B728-D2163E236B87}" destId="{9610C4EF-D3F0-4973-905D-5C42575E1B60}" srcOrd="0" destOrd="0" presId="urn:microsoft.com/office/officeart/2005/8/layout/vList3"/>
    <dgm:cxn modelId="{F50B4D3D-050D-407A-BF22-E2671CE7BB85}" type="presOf" srcId="{CADE5C7C-B387-4F56-BC5B-A37EA02424BB}" destId="{35CE0A15-5D38-449D-8465-28FEB9087B19}" srcOrd="0" destOrd="0" presId="urn:microsoft.com/office/officeart/2005/8/layout/vList3"/>
    <dgm:cxn modelId="{BCAB8655-E6F7-498B-AFEB-3A6814B529BA}" type="presParOf" srcId="{35CE0A15-5D38-449D-8465-28FEB9087B19}" destId="{CE073F69-D543-4DA5-99EC-434731356EE2}" srcOrd="0" destOrd="0" presId="urn:microsoft.com/office/officeart/2005/8/layout/vList3"/>
    <dgm:cxn modelId="{01E927C7-DC60-4404-A339-EB37A833A405}" type="presParOf" srcId="{CE073F69-D543-4DA5-99EC-434731356EE2}" destId="{C9774B7D-8572-4295-869C-E4E442C86C17}" srcOrd="0" destOrd="0" presId="urn:microsoft.com/office/officeart/2005/8/layout/vList3"/>
    <dgm:cxn modelId="{AD86EC94-4E81-4B2E-8EEB-939DDA8BB326}" type="presParOf" srcId="{CE073F69-D543-4DA5-99EC-434731356EE2}" destId="{9610C4EF-D3F0-4973-905D-5C42575E1B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3DF796-ED6A-4F2D-AA4D-FB1A87EB86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790C7AE-5B83-48E0-8F09-05493FFB74F0}">
      <dgm:prSet phldrT="[Текст]" custT="1"/>
      <dgm:spPr>
        <a:solidFill>
          <a:srgbClr val="00B0F0">
            <a:alpha val="52000"/>
          </a:srgbClr>
        </a:solidFill>
        <a:ln w="38100">
          <a:solidFill>
            <a:srgbClr val="006CFF"/>
          </a:solidFill>
        </a:ln>
      </dgm:spPr>
      <dgm:t>
        <a:bodyPr/>
        <a:lstStyle/>
        <a:p>
          <a:pPr algn="l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uk-UA" sz="24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l"/>
          <a:r>
            <a:rPr lang="uk-UA" sz="2400" noProof="0" dirty="0" smtClean="0">
              <a:solidFill>
                <a:schemeClr val="tx1"/>
              </a:solidFill>
              <a:latin typeface="Arial Black" pitchFamily="34" charset="0"/>
            </a:rPr>
            <a:t>Як підручний матеріал можна використовувати мотузку, скручену хустку, смужки тканини, ремені від сумок та рюкзаків </a:t>
          </a:r>
          <a:endParaRPr lang="ru-RU" sz="2400" dirty="0">
            <a:solidFill>
              <a:schemeClr val="tx1"/>
            </a:solidFill>
          </a:endParaRPr>
        </a:p>
      </dgm:t>
    </dgm:pt>
    <dgm:pt modelId="{81E22AFD-D20B-4443-88BF-C98CC7465871}" type="parTrans" cxnId="{7E8B9E37-1642-4EBF-9605-D116BD55D047}">
      <dgm:prSet/>
      <dgm:spPr/>
      <dgm:t>
        <a:bodyPr/>
        <a:lstStyle/>
        <a:p>
          <a:endParaRPr lang="ru-RU"/>
        </a:p>
      </dgm:t>
    </dgm:pt>
    <dgm:pt modelId="{C649D1B9-0C4F-42E7-AC42-D9001E10D5DC}" type="sibTrans" cxnId="{7E8B9E37-1642-4EBF-9605-D116BD55D047}">
      <dgm:prSet/>
      <dgm:spPr/>
      <dgm:t>
        <a:bodyPr/>
        <a:lstStyle/>
        <a:p>
          <a:endParaRPr lang="ru-RU"/>
        </a:p>
      </dgm:t>
    </dgm:pt>
    <dgm:pt modelId="{BCC5E941-FF8E-4F3B-9D1B-2D0A3D4CFCFC}" type="pres">
      <dgm:prSet presAssocID="{FD3DF796-ED6A-4F2D-AA4D-FB1A87EB86C9}" presName="linearFlow" presStyleCnt="0">
        <dgm:presLayoutVars>
          <dgm:dir/>
          <dgm:resizeHandles val="exact"/>
        </dgm:presLayoutVars>
      </dgm:prSet>
      <dgm:spPr/>
    </dgm:pt>
    <dgm:pt modelId="{2FFECEEA-BAC1-492D-A193-10ED9DB8FAB4}" type="pres">
      <dgm:prSet presAssocID="{2790C7AE-5B83-48E0-8F09-05493FFB74F0}" presName="composite" presStyleCnt="0"/>
      <dgm:spPr/>
    </dgm:pt>
    <dgm:pt modelId="{48A7C27F-7787-46C5-9543-F38BA12BCC04}" type="pres">
      <dgm:prSet presAssocID="{2790C7AE-5B83-48E0-8F09-05493FFB74F0}" presName="imgShp" presStyleLbl="fgImgPlace1" presStyleIdx="0" presStyleCnt="1" custLinFactNeighborX="-8547" custLinFactNeighborY="64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rgbClr val="006CFF"/>
          </a:solidFill>
        </a:ln>
      </dgm:spPr>
    </dgm:pt>
    <dgm:pt modelId="{7F8EB2FC-266D-4014-A4B8-EFC9AD2EC62A}" type="pres">
      <dgm:prSet presAssocID="{2790C7AE-5B83-48E0-8F09-05493FFB74F0}" presName="txShp" presStyleLbl="node1" presStyleIdx="0" presStyleCnt="1" custScaleX="133154" custScaleY="159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D9496-4338-4B0D-9C38-BC7D1168F23E}" type="presOf" srcId="{FD3DF796-ED6A-4F2D-AA4D-FB1A87EB86C9}" destId="{BCC5E941-FF8E-4F3B-9D1B-2D0A3D4CFCFC}" srcOrd="0" destOrd="0" presId="urn:microsoft.com/office/officeart/2005/8/layout/vList3"/>
    <dgm:cxn modelId="{425AC339-6E24-42C0-8A6E-2E67148A0AB1}" type="presOf" srcId="{2790C7AE-5B83-48E0-8F09-05493FFB74F0}" destId="{7F8EB2FC-266D-4014-A4B8-EFC9AD2EC62A}" srcOrd="0" destOrd="0" presId="urn:microsoft.com/office/officeart/2005/8/layout/vList3"/>
    <dgm:cxn modelId="{7E8B9E37-1642-4EBF-9605-D116BD55D047}" srcId="{FD3DF796-ED6A-4F2D-AA4D-FB1A87EB86C9}" destId="{2790C7AE-5B83-48E0-8F09-05493FFB74F0}" srcOrd="0" destOrd="0" parTransId="{81E22AFD-D20B-4443-88BF-C98CC7465871}" sibTransId="{C649D1B9-0C4F-42E7-AC42-D9001E10D5DC}"/>
    <dgm:cxn modelId="{4E675007-A30B-47EF-B99B-B48F7B42CBEB}" type="presParOf" srcId="{BCC5E941-FF8E-4F3B-9D1B-2D0A3D4CFCFC}" destId="{2FFECEEA-BAC1-492D-A193-10ED9DB8FAB4}" srcOrd="0" destOrd="0" presId="urn:microsoft.com/office/officeart/2005/8/layout/vList3"/>
    <dgm:cxn modelId="{D3614ACD-75AC-44EE-B91A-80124E0418E7}" type="presParOf" srcId="{2FFECEEA-BAC1-492D-A193-10ED9DB8FAB4}" destId="{48A7C27F-7787-46C5-9543-F38BA12BCC04}" srcOrd="0" destOrd="0" presId="urn:microsoft.com/office/officeart/2005/8/layout/vList3"/>
    <dgm:cxn modelId="{45C7E4AC-EA97-4795-8C14-1332E50F2A3C}" type="presParOf" srcId="{2FFECEEA-BAC1-492D-A193-10ED9DB8FAB4}" destId="{7F8EB2FC-266D-4014-A4B8-EFC9AD2EC6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73F793-9365-4826-BF04-E1EA6424E7A7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F1D8B3D-66D6-4454-B618-7700815C208E}">
      <dgm:prSet phldrT="[Текст]" custT="1"/>
      <dgm:spPr>
        <a:solidFill>
          <a:srgbClr val="FFFF0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pPr algn="l"/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Одягнути рукавички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546F4-DC30-40E8-8A5A-3D7BFCFEED92}" type="parTrans" cxnId="{268FE393-414C-42AB-A731-54D8B303C169}">
      <dgm:prSet/>
      <dgm:spPr/>
      <dgm:t>
        <a:bodyPr/>
        <a:lstStyle/>
        <a:p>
          <a:endParaRPr lang="ru-RU"/>
        </a:p>
      </dgm:t>
    </dgm:pt>
    <dgm:pt modelId="{B97DE0DD-AB48-48D0-90E7-70BDD12865D7}" type="sibTrans" cxnId="{268FE393-414C-42AB-A731-54D8B303C169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A7BDE67-1D44-4C0D-BCC9-5677CD1CFBC1}">
      <dgm:prSet phldrT="[Текст]" custT="1"/>
      <dgm:spPr>
        <a:solidFill>
          <a:srgbClr val="92D05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pPr algn="l"/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Накласти на рану чисту кровоспинну серветку та притиснути судину в рані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BF5E3-E92B-40F8-B986-B33F50CE0002}" type="parTrans" cxnId="{CDD3C9AD-5413-4A61-9360-2BF6DB44830C}">
      <dgm:prSet/>
      <dgm:spPr/>
      <dgm:t>
        <a:bodyPr/>
        <a:lstStyle/>
        <a:p>
          <a:endParaRPr lang="ru-RU"/>
        </a:p>
      </dgm:t>
    </dgm:pt>
    <dgm:pt modelId="{DE4F2202-C486-4CA3-B609-E606EF96CC59}" type="sibTrans" cxnId="{CDD3C9AD-5413-4A61-9360-2BF6DB44830C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ED4E9806-4936-49E6-B949-806D9DA4C78C}">
      <dgm:prSet phldrT="[Текст]" custT="1"/>
      <dgm:spPr>
        <a:solidFill>
          <a:srgbClr val="00B0F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pPr algn="l"/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Надати кінцівці підвищеного положення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4F65B-BEF3-4571-AABF-F7AFCCBA9BC1}" type="parTrans" cxnId="{ED135C93-AF97-4BC7-81A9-37F911BBE8B8}">
      <dgm:prSet/>
      <dgm:spPr/>
      <dgm:t>
        <a:bodyPr/>
        <a:lstStyle/>
        <a:p>
          <a:endParaRPr lang="ru-RU"/>
        </a:p>
      </dgm:t>
    </dgm:pt>
    <dgm:pt modelId="{666567AC-7EB2-4105-96A1-69FFC0117D76}" type="sibTrans" cxnId="{ED135C93-AF97-4BC7-81A9-37F911BBE8B8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4FCBE9B-2103-4E78-B387-2871D2348C90}">
      <dgm:prSet custT="1"/>
      <dgm:spPr>
        <a:solidFill>
          <a:srgbClr val="C00000">
            <a:alpha val="5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uk-UA" sz="2800" dirty="0" smtClean="0">
              <a:latin typeface="Arial" panose="020B0604020202020204" pitchFamily="34" charset="0"/>
              <a:cs typeface="Arial" panose="020B0604020202020204" pitchFamily="34" charset="0"/>
            </a:rPr>
            <a:t>Визначити характер кровотечі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F8E95-8813-4376-A622-EF830A031DCB}" type="sibTrans" cxnId="{DB56FF59-F3C0-48F4-9135-359D243FF481}">
      <dgm:prSet/>
      <dgm:spPr/>
      <dgm:t>
        <a:bodyPr/>
        <a:lstStyle/>
        <a:p>
          <a:endParaRPr lang="ru-RU"/>
        </a:p>
      </dgm:t>
    </dgm:pt>
    <dgm:pt modelId="{EF0FF285-6911-4229-9641-F2DCA0555782}" type="parTrans" cxnId="{DB56FF59-F3C0-48F4-9135-359D243FF481}">
      <dgm:prSet/>
      <dgm:spPr/>
      <dgm:t>
        <a:bodyPr/>
        <a:lstStyle/>
        <a:p>
          <a:endParaRPr lang="ru-RU"/>
        </a:p>
      </dgm:t>
    </dgm:pt>
    <dgm:pt modelId="{27796F79-903C-4F4C-B8BD-03B6DC010C00}" type="pres">
      <dgm:prSet presAssocID="{C473F793-9365-4826-BF04-E1EA6424E7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3B276-3ABD-47FC-8E8E-8E0ED30E4924}" type="pres">
      <dgm:prSet presAssocID="{C473F793-9365-4826-BF04-E1EA6424E7A7}" presName="dummyMaxCanvas" presStyleCnt="0">
        <dgm:presLayoutVars/>
      </dgm:prSet>
      <dgm:spPr/>
    </dgm:pt>
    <dgm:pt modelId="{4A06A4D8-7B96-4F4C-BBAA-01348283A8EF}" type="pres">
      <dgm:prSet presAssocID="{C473F793-9365-4826-BF04-E1EA6424E7A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EB2E-DACC-4222-A1BF-ADC206518B7E}" type="pres">
      <dgm:prSet presAssocID="{C473F793-9365-4826-BF04-E1EA6424E7A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FAF23-60B8-4747-94A6-EFD722EF6118}" type="pres">
      <dgm:prSet presAssocID="{C473F793-9365-4826-BF04-E1EA6424E7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6F1D2-B317-46F4-8380-E48E8A109710}" type="pres">
      <dgm:prSet presAssocID="{C473F793-9365-4826-BF04-E1EA6424E7A7}" presName="FourNodes_4" presStyleLbl="node1" presStyleIdx="3" presStyleCnt="4" custLinFactNeighborX="-781" custLinFactNeighborY="-5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62430-C7A8-44C6-B12C-C5651BA64093}" type="pres">
      <dgm:prSet presAssocID="{C473F793-9365-4826-BF04-E1EA6424E7A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75895-BDA0-47E8-A473-45AFC9C2C282}" type="pres">
      <dgm:prSet presAssocID="{C473F793-9365-4826-BF04-E1EA6424E7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97A29-599E-47B3-A0D5-F2DF4D2D2B22}" type="pres">
      <dgm:prSet presAssocID="{C473F793-9365-4826-BF04-E1EA6424E7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297F1-30D5-4C3E-9404-679544BB9F4A}" type="pres">
      <dgm:prSet presAssocID="{C473F793-9365-4826-BF04-E1EA6424E7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B8800-529F-41EE-9B09-27DE5086872A}" type="pres">
      <dgm:prSet presAssocID="{C473F793-9365-4826-BF04-E1EA6424E7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3D837-6D07-43B7-BB36-BF7A80839C11}" type="pres">
      <dgm:prSet presAssocID="{C473F793-9365-4826-BF04-E1EA6424E7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1A2D0-1FE5-42E4-B4E8-4B41BD7F7755}" type="pres">
      <dgm:prSet presAssocID="{C473F793-9365-4826-BF04-E1EA6424E7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B1B72-5B14-45D6-A780-D4BC20CEBD6B}" type="presOf" srcId="{F4FCBE9B-2103-4E78-B387-2871D2348C90}" destId="{33F6F1D2-B317-46F4-8380-E48E8A109710}" srcOrd="0" destOrd="0" presId="urn:microsoft.com/office/officeart/2005/8/layout/vProcess5"/>
    <dgm:cxn modelId="{268FE393-414C-42AB-A731-54D8B303C169}" srcId="{C473F793-9365-4826-BF04-E1EA6424E7A7}" destId="{FF1D8B3D-66D6-4454-B618-7700815C208E}" srcOrd="0" destOrd="0" parTransId="{F10546F4-DC30-40E8-8A5A-3D7BFCFEED92}" sibTransId="{B97DE0DD-AB48-48D0-90E7-70BDD12865D7}"/>
    <dgm:cxn modelId="{E624A6E3-6E4C-4F86-8B64-FD64127F16CC}" type="presOf" srcId="{F4FCBE9B-2103-4E78-B387-2871D2348C90}" destId="{DF21A2D0-1FE5-42E4-B4E8-4B41BD7F7755}" srcOrd="1" destOrd="0" presId="urn:microsoft.com/office/officeart/2005/8/layout/vProcess5"/>
    <dgm:cxn modelId="{CDD3C9AD-5413-4A61-9360-2BF6DB44830C}" srcId="{C473F793-9365-4826-BF04-E1EA6424E7A7}" destId="{9A7BDE67-1D44-4C0D-BCC9-5677CD1CFBC1}" srcOrd="1" destOrd="0" parTransId="{C2FBF5E3-E92B-40F8-B986-B33F50CE0002}" sibTransId="{DE4F2202-C486-4CA3-B609-E606EF96CC59}"/>
    <dgm:cxn modelId="{4FC44EE4-6664-46E2-BE38-5D8C75C16C35}" type="presOf" srcId="{FF1D8B3D-66D6-4454-B618-7700815C208E}" destId="{0EB297F1-30D5-4C3E-9404-679544BB9F4A}" srcOrd="1" destOrd="0" presId="urn:microsoft.com/office/officeart/2005/8/layout/vProcess5"/>
    <dgm:cxn modelId="{074DAA63-1AA9-4F87-81D4-D34A29BA58FF}" type="presOf" srcId="{C473F793-9365-4826-BF04-E1EA6424E7A7}" destId="{27796F79-903C-4F4C-B8BD-03B6DC010C00}" srcOrd="0" destOrd="0" presId="urn:microsoft.com/office/officeart/2005/8/layout/vProcess5"/>
    <dgm:cxn modelId="{3864F87D-B377-42FE-BF96-32595988B60C}" type="presOf" srcId="{666567AC-7EB2-4105-96A1-69FFC0117D76}" destId="{25097A29-599E-47B3-A0D5-F2DF4D2D2B22}" srcOrd="0" destOrd="0" presId="urn:microsoft.com/office/officeart/2005/8/layout/vProcess5"/>
    <dgm:cxn modelId="{CF0AFC9E-04D4-4F04-8FF1-0C373A6B407C}" type="presOf" srcId="{9A7BDE67-1D44-4C0D-BCC9-5677CD1CFBC1}" destId="{0CC4EB2E-DACC-4222-A1BF-ADC206518B7E}" srcOrd="0" destOrd="0" presId="urn:microsoft.com/office/officeart/2005/8/layout/vProcess5"/>
    <dgm:cxn modelId="{DB56FF59-F3C0-48F4-9135-359D243FF481}" srcId="{C473F793-9365-4826-BF04-E1EA6424E7A7}" destId="{F4FCBE9B-2103-4E78-B387-2871D2348C90}" srcOrd="3" destOrd="0" parTransId="{EF0FF285-6911-4229-9641-F2DCA0555782}" sibTransId="{391F8E95-8813-4376-A622-EF830A031DCB}"/>
    <dgm:cxn modelId="{81F20966-CFEF-4BCE-A140-0B85DAA49DC5}" type="presOf" srcId="{FF1D8B3D-66D6-4454-B618-7700815C208E}" destId="{4A06A4D8-7B96-4F4C-BBAA-01348283A8EF}" srcOrd="0" destOrd="0" presId="urn:microsoft.com/office/officeart/2005/8/layout/vProcess5"/>
    <dgm:cxn modelId="{C2F36298-9D69-449B-A0BE-40251AAFA872}" type="presOf" srcId="{B97DE0DD-AB48-48D0-90E7-70BDD12865D7}" destId="{40062430-C7A8-44C6-B12C-C5651BA64093}" srcOrd="0" destOrd="0" presId="urn:microsoft.com/office/officeart/2005/8/layout/vProcess5"/>
    <dgm:cxn modelId="{F551C54B-6F62-492C-B954-C4F889E9904E}" type="presOf" srcId="{ED4E9806-4936-49E6-B949-806D9DA4C78C}" destId="{C80FAF23-60B8-4747-94A6-EFD722EF6118}" srcOrd="0" destOrd="0" presId="urn:microsoft.com/office/officeart/2005/8/layout/vProcess5"/>
    <dgm:cxn modelId="{C1860132-4BA8-4043-B286-2673F2947B8D}" type="presOf" srcId="{ED4E9806-4936-49E6-B949-806D9DA4C78C}" destId="{D303D837-6D07-43B7-BB36-BF7A80839C11}" srcOrd="1" destOrd="0" presId="urn:microsoft.com/office/officeart/2005/8/layout/vProcess5"/>
    <dgm:cxn modelId="{ED135C93-AF97-4BC7-81A9-37F911BBE8B8}" srcId="{C473F793-9365-4826-BF04-E1EA6424E7A7}" destId="{ED4E9806-4936-49E6-B949-806D9DA4C78C}" srcOrd="2" destOrd="0" parTransId="{A024F65B-BEF3-4571-AABF-F7AFCCBA9BC1}" sibTransId="{666567AC-7EB2-4105-96A1-69FFC0117D76}"/>
    <dgm:cxn modelId="{CAD73C38-C51B-4A2D-8A0D-FFD211CE470E}" type="presOf" srcId="{DE4F2202-C486-4CA3-B609-E606EF96CC59}" destId="{9AC75895-BDA0-47E8-A473-45AFC9C2C282}" srcOrd="0" destOrd="0" presId="urn:microsoft.com/office/officeart/2005/8/layout/vProcess5"/>
    <dgm:cxn modelId="{3C9BEEF9-01EB-421F-8712-EDA1FA2B8083}" type="presOf" srcId="{9A7BDE67-1D44-4C0D-BCC9-5677CD1CFBC1}" destId="{B65B8800-529F-41EE-9B09-27DE5086872A}" srcOrd="1" destOrd="0" presId="urn:microsoft.com/office/officeart/2005/8/layout/vProcess5"/>
    <dgm:cxn modelId="{2971FFEE-841A-43AE-8280-DED6FF77C8E4}" type="presParOf" srcId="{27796F79-903C-4F4C-B8BD-03B6DC010C00}" destId="{5393B276-3ABD-47FC-8E8E-8E0ED30E4924}" srcOrd="0" destOrd="0" presId="urn:microsoft.com/office/officeart/2005/8/layout/vProcess5"/>
    <dgm:cxn modelId="{5F058717-550F-4BE5-8F76-D43F37420129}" type="presParOf" srcId="{27796F79-903C-4F4C-B8BD-03B6DC010C00}" destId="{4A06A4D8-7B96-4F4C-BBAA-01348283A8EF}" srcOrd="1" destOrd="0" presId="urn:microsoft.com/office/officeart/2005/8/layout/vProcess5"/>
    <dgm:cxn modelId="{9FE2782F-765E-4FF1-BAD5-27FA78072354}" type="presParOf" srcId="{27796F79-903C-4F4C-B8BD-03B6DC010C00}" destId="{0CC4EB2E-DACC-4222-A1BF-ADC206518B7E}" srcOrd="2" destOrd="0" presId="urn:microsoft.com/office/officeart/2005/8/layout/vProcess5"/>
    <dgm:cxn modelId="{C2BAEAE8-FD96-433F-8E94-D0B0AA78C2CB}" type="presParOf" srcId="{27796F79-903C-4F4C-B8BD-03B6DC010C00}" destId="{C80FAF23-60B8-4747-94A6-EFD722EF6118}" srcOrd="3" destOrd="0" presId="urn:microsoft.com/office/officeart/2005/8/layout/vProcess5"/>
    <dgm:cxn modelId="{7420AE0F-5C8A-4364-8771-955C90965D29}" type="presParOf" srcId="{27796F79-903C-4F4C-B8BD-03B6DC010C00}" destId="{33F6F1D2-B317-46F4-8380-E48E8A109710}" srcOrd="4" destOrd="0" presId="urn:microsoft.com/office/officeart/2005/8/layout/vProcess5"/>
    <dgm:cxn modelId="{CE4D6FCE-0D33-4650-ADFE-5AFA1D6048B3}" type="presParOf" srcId="{27796F79-903C-4F4C-B8BD-03B6DC010C00}" destId="{40062430-C7A8-44C6-B12C-C5651BA64093}" srcOrd="5" destOrd="0" presId="urn:microsoft.com/office/officeart/2005/8/layout/vProcess5"/>
    <dgm:cxn modelId="{296E0FAF-EB2F-4812-B738-CF9E138AC0EC}" type="presParOf" srcId="{27796F79-903C-4F4C-B8BD-03B6DC010C00}" destId="{9AC75895-BDA0-47E8-A473-45AFC9C2C282}" srcOrd="6" destOrd="0" presId="urn:microsoft.com/office/officeart/2005/8/layout/vProcess5"/>
    <dgm:cxn modelId="{298816E2-0436-4E20-B795-F81B5877285B}" type="presParOf" srcId="{27796F79-903C-4F4C-B8BD-03B6DC010C00}" destId="{25097A29-599E-47B3-A0D5-F2DF4D2D2B22}" srcOrd="7" destOrd="0" presId="urn:microsoft.com/office/officeart/2005/8/layout/vProcess5"/>
    <dgm:cxn modelId="{4BBEDC5E-B4D3-4F27-94C3-606CF6FF3C9F}" type="presParOf" srcId="{27796F79-903C-4F4C-B8BD-03B6DC010C00}" destId="{0EB297F1-30D5-4C3E-9404-679544BB9F4A}" srcOrd="8" destOrd="0" presId="urn:microsoft.com/office/officeart/2005/8/layout/vProcess5"/>
    <dgm:cxn modelId="{319CE377-682B-469B-A639-9DD70F19384B}" type="presParOf" srcId="{27796F79-903C-4F4C-B8BD-03B6DC010C00}" destId="{B65B8800-529F-41EE-9B09-27DE5086872A}" srcOrd="9" destOrd="0" presId="urn:microsoft.com/office/officeart/2005/8/layout/vProcess5"/>
    <dgm:cxn modelId="{5DFE6F5E-121F-4723-8D00-C5438128D7FE}" type="presParOf" srcId="{27796F79-903C-4F4C-B8BD-03B6DC010C00}" destId="{D303D837-6D07-43B7-BB36-BF7A80839C11}" srcOrd="10" destOrd="0" presId="urn:microsoft.com/office/officeart/2005/8/layout/vProcess5"/>
    <dgm:cxn modelId="{3E5FD542-AC47-47E1-A45D-CBCD52781D02}" type="presParOf" srcId="{27796F79-903C-4F4C-B8BD-03B6DC010C00}" destId="{DF21A2D0-1FE5-42E4-B4E8-4B41BD7F77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B68A4A-F20A-4DE5-9F64-51AFB4E016CB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4296A9-CE49-4D2F-8D4E-F3D1B8D1453D}">
      <dgm:prSet phldrT="[Текст]" custT="1"/>
      <dgm:spPr/>
      <dgm:t>
        <a:bodyPr/>
        <a:lstStyle/>
        <a:p>
          <a:r>
            <a:rPr lang="uk-UA" sz="2800" dirty="0" smtClean="0">
              <a:latin typeface="Arial Black" pitchFamily="34" charset="0"/>
            </a:rPr>
            <a:t>КРИТИЧНОЇ</a:t>
          </a:r>
          <a:endParaRPr lang="ru-RU" sz="2800" dirty="0">
            <a:latin typeface="Arial Black" pitchFamily="34" charset="0"/>
          </a:endParaRPr>
        </a:p>
      </dgm:t>
    </dgm:pt>
    <dgm:pt modelId="{95270BA2-EE9A-4A26-BC55-A179EB29E01B}" type="parTrans" cxnId="{DD4C4A6C-402A-4BE2-847E-AA704CE9B966}">
      <dgm:prSet/>
      <dgm:spPr/>
      <dgm:t>
        <a:bodyPr/>
        <a:lstStyle/>
        <a:p>
          <a:endParaRPr lang="ru-RU"/>
        </a:p>
      </dgm:t>
    </dgm:pt>
    <dgm:pt modelId="{EADE7DF2-F7D3-42B4-A39D-ABBBF88095C3}" type="sibTrans" cxnId="{DD4C4A6C-402A-4BE2-847E-AA704CE9B966}">
      <dgm:prSet/>
      <dgm:spPr/>
      <dgm:t>
        <a:bodyPr/>
        <a:lstStyle/>
        <a:p>
          <a:endParaRPr lang="ru-RU"/>
        </a:p>
      </dgm:t>
    </dgm:pt>
    <dgm:pt modelId="{665BC1E0-4288-46D6-AE20-44638AF00879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Накласти пов’язку, що тисне, одночасно притискаючи судину в типовому місті</a:t>
          </a:r>
          <a:endParaRPr lang="ru-RU" dirty="0">
            <a:latin typeface="Arial Black" pitchFamily="34" charset="0"/>
          </a:endParaRPr>
        </a:p>
      </dgm:t>
    </dgm:pt>
    <dgm:pt modelId="{D8E1311A-C0A6-4EC6-B4AB-30DDCCF7BAF4}" type="parTrans" cxnId="{488DC962-AC97-4F68-8A6B-4616B44A9908}">
      <dgm:prSet/>
      <dgm:spPr/>
      <dgm:t>
        <a:bodyPr/>
        <a:lstStyle/>
        <a:p>
          <a:endParaRPr lang="ru-RU"/>
        </a:p>
      </dgm:t>
    </dgm:pt>
    <dgm:pt modelId="{7B872780-3FA7-43FC-9723-586A42C6CA3A}" type="sibTrans" cxnId="{488DC962-AC97-4F68-8A6B-4616B44A9908}">
      <dgm:prSet/>
      <dgm:spPr/>
      <dgm:t>
        <a:bodyPr/>
        <a:lstStyle/>
        <a:p>
          <a:endParaRPr lang="ru-RU"/>
        </a:p>
      </dgm:t>
    </dgm:pt>
    <dgm:pt modelId="{58717E4E-C619-4592-ACA8-033F3E31F5CC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Якщо кровотеча не зупинена - накласти джгут</a:t>
          </a:r>
          <a:endParaRPr lang="ru-RU" dirty="0">
            <a:latin typeface="Arial Black" pitchFamily="34" charset="0"/>
          </a:endParaRPr>
        </a:p>
      </dgm:t>
    </dgm:pt>
    <dgm:pt modelId="{5715E5D7-9962-4ECD-8A79-692D165917BD}" type="parTrans" cxnId="{505DF200-FDE0-425E-9426-461E8465FF5C}">
      <dgm:prSet/>
      <dgm:spPr/>
      <dgm:t>
        <a:bodyPr/>
        <a:lstStyle/>
        <a:p>
          <a:endParaRPr lang="ru-RU"/>
        </a:p>
      </dgm:t>
    </dgm:pt>
    <dgm:pt modelId="{7266BFC9-AB73-4705-8E61-B81645CCB24A}" type="sibTrans" cxnId="{505DF200-FDE0-425E-9426-461E8465FF5C}">
      <dgm:prSet/>
      <dgm:spPr/>
      <dgm:t>
        <a:bodyPr/>
        <a:lstStyle/>
        <a:p>
          <a:endParaRPr lang="ru-RU"/>
        </a:p>
      </dgm:t>
    </dgm:pt>
    <dgm:pt modelId="{15DEB59A-BC53-47D5-BD77-24B7980EC325}">
      <dgm:prSet phldrT="[Текст]" custT="1"/>
      <dgm:spPr/>
      <dgm:t>
        <a:bodyPr/>
        <a:lstStyle/>
        <a:p>
          <a:r>
            <a:rPr lang="uk-UA" sz="2800" dirty="0" smtClean="0">
              <a:latin typeface="Arial Black" pitchFamily="34" charset="0"/>
            </a:rPr>
            <a:t>НЕ КРИТИЧНОЇ</a:t>
          </a:r>
          <a:endParaRPr lang="ru-RU" sz="2800" dirty="0">
            <a:latin typeface="Arial Black" pitchFamily="34" charset="0"/>
          </a:endParaRPr>
        </a:p>
      </dgm:t>
    </dgm:pt>
    <dgm:pt modelId="{0B62C2CC-D98D-49D9-886C-6299EBC81C73}" type="parTrans" cxnId="{900A2C6A-F90B-4291-8AF0-283D4C475E63}">
      <dgm:prSet/>
      <dgm:spPr/>
      <dgm:t>
        <a:bodyPr/>
        <a:lstStyle/>
        <a:p>
          <a:endParaRPr lang="ru-RU"/>
        </a:p>
      </dgm:t>
    </dgm:pt>
    <dgm:pt modelId="{2DDCD067-BE6D-40D1-B3D9-4657FF80F59B}" type="sibTrans" cxnId="{900A2C6A-F90B-4291-8AF0-283D4C475E63}">
      <dgm:prSet/>
      <dgm:spPr/>
      <dgm:t>
        <a:bodyPr/>
        <a:lstStyle/>
        <a:p>
          <a:endParaRPr lang="ru-RU"/>
        </a:p>
      </dgm:t>
    </dgm:pt>
    <dgm:pt modelId="{14129985-70DF-4523-8073-202383F72860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Накласти тугу кровоспинну пов’язку</a:t>
          </a:r>
          <a:endParaRPr lang="ru-RU" dirty="0">
            <a:latin typeface="Arial Black" pitchFamily="34" charset="0"/>
          </a:endParaRPr>
        </a:p>
      </dgm:t>
    </dgm:pt>
    <dgm:pt modelId="{EBE4B99A-B608-4846-B7B8-27A12D0EC844}" type="parTrans" cxnId="{AB73B932-0DC6-4EA5-857E-2CE8D12099CC}">
      <dgm:prSet/>
      <dgm:spPr/>
      <dgm:t>
        <a:bodyPr/>
        <a:lstStyle/>
        <a:p>
          <a:endParaRPr lang="ru-RU"/>
        </a:p>
      </dgm:t>
    </dgm:pt>
    <dgm:pt modelId="{3C52831D-7962-47DA-AA8C-CC9625007A0B}" type="sibTrans" cxnId="{AB73B932-0DC6-4EA5-857E-2CE8D12099CC}">
      <dgm:prSet/>
      <dgm:spPr/>
      <dgm:t>
        <a:bodyPr/>
        <a:lstStyle/>
        <a:p>
          <a:endParaRPr lang="ru-RU"/>
        </a:p>
      </dgm:t>
    </dgm:pt>
    <dgm:pt modelId="{B36E35BB-8061-4040-AC68-A6B5084C0943}" type="pres">
      <dgm:prSet presAssocID="{3EB68A4A-F20A-4DE5-9F64-51AFB4E016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C1D2F2-0187-4E1D-9404-CE7196E0C2F0}" type="pres">
      <dgm:prSet presAssocID="{C44296A9-CE49-4D2F-8D4E-F3D1B8D1453D}" presName="root" presStyleCnt="0"/>
      <dgm:spPr/>
      <dgm:t>
        <a:bodyPr/>
        <a:lstStyle/>
        <a:p>
          <a:endParaRPr lang="ru-RU"/>
        </a:p>
      </dgm:t>
    </dgm:pt>
    <dgm:pt modelId="{99250F62-3D49-4A88-90C2-2C55F37ACC60}" type="pres">
      <dgm:prSet presAssocID="{C44296A9-CE49-4D2F-8D4E-F3D1B8D1453D}" presName="rootComposite" presStyleCnt="0"/>
      <dgm:spPr/>
      <dgm:t>
        <a:bodyPr/>
        <a:lstStyle/>
        <a:p>
          <a:endParaRPr lang="ru-RU"/>
        </a:p>
      </dgm:t>
    </dgm:pt>
    <dgm:pt modelId="{C032E43C-E3A5-4938-A9DE-F38779EC4E46}" type="pres">
      <dgm:prSet presAssocID="{C44296A9-CE49-4D2F-8D4E-F3D1B8D1453D}" presName="rootText" presStyleLbl="node1" presStyleIdx="0" presStyleCnt="2" custScaleX="130588"/>
      <dgm:spPr/>
      <dgm:t>
        <a:bodyPr/>
        <a:lstStyle/>
        <a:p>
          <a:endParaRPr lang="ru-RU"/>
        </a:p>
      </dgm:t>
    </dgm:pt>
    <dgm:pt modelId="{C25890D9-5008-47F3-BC1F-2036197627C8}" type="pres">
      <dgm:prSet presAssocID="{C44296A9-CE49-4D2F-8D4E-F3D1B8D1453D}" presName="rootConnector" presStyleLbl="node1" presStyleIdx="0" presStyleCnt="2"/>
      <dgm:spPr/>
      <dgm:t>
        <a:bodyPr/>
        <a:lstStyle/>
        <a:p>
          <a:endParaRPr lang="ru-RU"/>
        </a:p>
      </dgm:t>
    </dgm:pt>
    <dgm:pt modelId="{7B31C685-5D68-4FAC-9AAC-E6734981D479}" type="pres">
      <dgm:prSet presAssocID="{C44296A9-CE49-4D2F-8D4E-F3D1B8D1453D}" presName="childShape" presStyleCnt="0"/>
      <dgm:spPr/>
      <dgm:t>
        <a:bodyPr/>
        <a:lstStyle/>
        <a:p>
          <a:endParaRPr lang="ru-RU"/>
        </a:p>
      </dgm:t>
    </dgm:pt>
    <dgm:pt modelId="{ABDC8F7E-C310-4D1E-B5F8-706563DDCC0C}" type="pres">
      <dgm:prSet presAssocID="{D8E1311A-C0A6-4EC6-B4AB-30DDCCF7BAF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A486DB1-62D0-43F3-A207-51E52C0AA9F3}" type="pres">
      <dgm:prSet presAssocID="{665BC1E0-4288-46D6-AE20-44638AF00879}" presName="childText" presStyleLbl="bgAcc1" presStyleIdx="0" presStyleCnt="3" custScaleX="168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4AB67-C7CE-4F48-BF49-376DD47B45B3}" type="pres">
      <dgm:prSet presAssocID="{5715E5D7-9962-4ECD-8A79-692D165917B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188B21E-3332-43FD-8B67-EE36470626C5}" type="pres">
      <dgm:prSet presAssocID="{58717E4E-C619-4592-ACA8-033F3E31F5CC}" presName="childText" presStyleLbl="bgAcc1" presStyleIdx="1" presStyleCnt="3" custScaleX="14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25DF-C905-4C22-84DE-7000AAB80374}" type="pres">
      <dgm:prSet presAssocID="{15DEB59A-BC53-47D5-BD77-24B7980EC325}" presName="root" presStyleCnt="0"/>
      <dgm:spPr/>
      <dgm:t>
        <a:bodyPr/>
        <a:lstStyle/>
        <a:p>
          <a:endParaRPr lang="ru-RU"/>
        </a:p>
      </dgm:t>
    </dgm:pt>
    <dgm:pt modelId="{F8C1EC6A-40AD-45EF-A348-B16631887F91}" type="pres">
      <dgm:prSet presAssocID="{15DEB59A-BC53-47D5-BD77-24B7980EC325}" presName="rootComposite" presStyleCnt="0"/>
      <dgm:spPr/>
      <dgm:t>
        <a:bodyPr/>
        <a:lstStyle/>
        <a:p>
          <a:endParaRPr lang="ru-RU"/>
        </a:p>
      </dgm:t>
    </dgm:pt>
    <dgm:pt modelId="{27876EDD-AA6C-45A7-8882-E1393F2C597D}" type="pres">
      <dgm:prSet presAssocID="{15DEB59A-BC53-47D5-BD77-24B7980EC325}" presName="rootText" presStyleLbl="node1" presStyleIdx="1" presStyleCnt="2" custScaleX="116267"/>
      <dgm:spPr/>
      <dgm:t>
        <a:bodyPr/>
        <a:lstStyle/>
        <a:p>
          <a:endParaRPr lang="ru-RU"/>
        </a:p>
      </dgm:t>
    </dgm:pt>
    <dgm:pt modelId="{4CAB8A52-33F8-4A1E-A6C4-506FF3A8DC32}" type="pres">
      <dgm:prSet presAssocID="{15DEB59A-BC53-47D5-BD77-24B7980EC325}" presName="rootConnector" presStyleLbl="node1" presStyleIdx="1" presStyleCnt="2"/>
      <dgm:spPr/>
      <dgm:t>
        <a:bodyPr/>
        <a:lstStyle/>
        <a:p>
          <a:endParaRPr lang="ru-RU"/>
        </a:p>
      </dgm:t>
    </dgm:pt>
    <dgm:pt modelId="{ED6B7268-E153-4B0C-A22D-C30DD7514D2B}" type="pres">
      <dgm:prSet presAssocID="{15DEB59A-BC53-47D5-BD77-24B7980EC325}" presName="childShape" presStyleCnt="0"/>
      <dgm:spPr/>
      <dgm:t>
        <a:bodyPr/>
        <a:lstStyle/>
        <a:p>
          <a:endParaRPr lang="ru-RU"/>
        </a:p>
      </dgm:t>
    </dgm:pt>
    <dgm:pt modelId="{E40383BD-11F1-4516-B1A6-EF8A03E2914C}" type="pres">
      <dgm:prSet presAssocID="{EBE4B99A-B608-4846-B7B8-27A12D0EC84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9316CD9-55E1-48DD-8092-29B8F5C26F89}" type="pres">
      <dgm:prSet presAssocID="{14129985-70DF-4523-8073-202383F72860}" presName="childText" presStyleLbl="bgAcc1" presStyleIdx="2" presStyleCnt="3" custScaleY="1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C4A6C-402A-4BE2-847E-AA704CE9B966}" srcId="{3EB68A4A-F20A-4DE5-9F64-51AFB4E016CB}" destId="{C44296A9-CE49-4D2F-8D4E-F3D1B8D1453D}" srcOrd="0" destOrd="0" parTransId="{95270BA2-EE9A-4A26-BC55-A179EB29E01B}" sibTransId="{EADE7DF2-F7D3-42B4-A39D-ABBBF88095C3}"/>
    <dgm:cxn modelId="{A98E1B72-D5CF-44D4-B6F3-1AAE4A4BCFBB}" type="presOf" srcId="{5715E5D7-9962-4ECD-8A79-692D165917BD}" destId="{0584AB67-C7CE-4F48-BF49-376DD47B45B3}" srcOrd="0" destOrd="0" presId="urn:microsoft.com/office/officeart/2005/8/layout/hierarchy3"/>
    <dgm:cxn modelId="{8D784A9E-87BA-44E3-BA01-3BCFC8458A5A}" type="presOf" srcId="{665BC1E0-4288-46D6-AE20-44638AF00879}" destId="{7A486DB1-62D0-43F3-A207-51E52C0AA9F3}" srcOrd="0" destOrd="0" presId="urn:microsoft.com/office/officeart/2005/8/layout/hierarchy3"/>
    <dgm:cxn modelId="{8A380883-72E3-4C19-BFC3-492AC41F0EEC}" type="presOf" srcId="{14129985-70DF-4523-8073-202383F72860}" destId="{A9316CD9-55E1-48DD-8092-29B8F5C26F89}" srcOrd="0" destOrd="0" presId="urn:microsoft.com/office/officeart/2005/8/layout/hierarchy3"/>
    <dgm:cxn modelId="{63B681F6-3C43-483F-9F48-6BDB639DA469}" type="presOf" srcId="{D8E1311A-C0A6-4EC6-B4AB-30DDCCF7BAF4}" destId="{ABDC8F7E-C310-4D1E-B5F8-706563DDCC0C}" srcOrd="0" destOrd="0" presId="urn:microsoft.com/office/officeart/2005/8/layout/hierarchy3"/>
    <dgm:cxn modelId="{AB73B932-0DC6-4EA5-857E-2CE8D12099CC}" srcId="{15DEB59A-BC53-47D5-BD77-24B7980EC325}" destId="{14129985-70DF-4523-8073-202383F72860}" srcOrd="0" destOrd="0" parTransId="{EBE4B99A-B608-4846-B7B8-27A12D0EC844}" sibTransId="{3C52831D-7962-47DA-AA8C-CC9625007A0B}"/>
    <dgm:cxn modelId="{F5172D02-2E05-428D-91AC-B2F7020559B3}" type="presOf" srcId="{3EB68A4A-F20A-4DE5-9F64-51AFB4E016CB}" destId="{B36E35BB-8061-4040-AC68-A6B5084C0943}" srcOrd="0" destOrd="0" presId="urn:microsoft.com/office/officeart/2005/8/layout/hierarchy3"/>
    <dgm:cxn modelId="{505DF200-FDE0-425E-9426-461E8465FF5C}" srcId="{C44296A9-CE49-4D2F-8D4E-F3D1B8D1453D}" destId="{58717E4E-C619-4592-ACA8-033F3E31F5CC}" srcOrd="1" destOrd="0" parTransId="{5715E5D7-9962-4ECD-8A79-692D165917BD}" sibTransId="{7266BFC9-AB73-4705-8E61-B81645CCB24A}"/>
    <dgm:cxn modelId="{900A2C6A-F90B-4291-8AF0-283D4C475E63}" srcId="{3EB68A4A-F20A-4DE5-9F64-51AFB4E016CB}" destId="{15DEB59A-BC53-47D5-BD77-24B7980EC325}" srcOrd="1" destOrd="0" parTransId="{0B62C2CC-D98D-49D9-886C-6299EBC81C73}" sibTransId="{2DDCD067-BE6D-40D1-B3D9-4657FF80F59B}"/>
    <dgm:cxn modelId="{BA4C5F41-F01A-4A24-9169-9734FB631544}" type="presOf" srcId="{C44296A9-CE49-4D2F-8D4E-F3D1B8D1453D}" destId="{C032E43C-E3A5-4938-A9DE-F38779EC4E46}" srcOrd="0" destOrd="0" presId="urn:microsoft.com/office/officeart/2005/8/layout/hierarchy3"/>
    <dgm:cxn modelId="{E25936D0-75D0-431C-9CE5-77953172DCC9}" type="presOf" srcId="{EBE4B99A-B608-4846-B7B8-27A12D0EC844}" destId="{E40383BD-11F1-4516-B1A6-EF8A03E2914C}" srcOrd="0" destOrd="0" presId="urn:microsoft.com/office/officeart/2005/8/layout/hierarchy3"/>
    <dgm:cxn modelId="{1787ACE5-8DAC-4B9B-95A0-023E1C22A3B5}" type="presOf" srcId="{15DEB59A-BC53-47D5-BD77-24B7980EC325}" destId="{27876EDD-AA6C-45A7-8882-E1393F2C597D}" srcOrd="0" destOrd="0" presId="urn:microsoft.com/office/officeart/2005/8/layout/hierarchy3"/>
    <dgm:cxn modelId="{C9490CCE-363C-424E-A242-BD594272CC67}" type="presOf" srcId="{C44296A9-CE49-4D2F-8D4E-F3D1B8D1453D}" destId="{C25890D9-5008-47F3-BC1F-2036197627C8}" srcOrd="1" destOrd="0" presId="urn:microsoft.com/office/officeart/2005/8/layout/hierarchy3"/>
    <dgm:cxn modelId="{488DC962-AC97-4F68-8A6B-4616B44A9908}" srcId="{C44296A9-CE49-4D2F-8D4E-F3D1B8D1453D}" destId="{665BC1E0-4288-46D6-AE20-44638AF00879}" srcOrd="0" destOrd="0" parTransId="{D8E1311A-C0A6-4EC6-B4AB-30DDCCF7BAF4}" sibTransId="{7B872780-3FA7-43FC-9723-586A42C6CA3A}"/>
    <dgm:cxn modelId="{1963721D-BD99-4E62-8AAE-9928F42C4D4B}" type="presOf" srcId="{15DEB59A-BC53-47D5-BD77-24B7980EC325}" destId="{4CAB8A52-33F8-4A1E-A6C4-506FF3A8DC32}" srcOrd="1" destOrd="0" presId="urn:microsoft.com/office/officeart/2005/8/layout/hierarchy3"/>
    <dgm:cxn modelId="{45028BDA-4F7B-445E-8BDE-B81040D76704}" type="presOf" srcId="{58717E4E-C619-4592-ACA8-033F3E31F5CC}" destId="{4188B21E-3332-43FD-8B67-EE36470626C5}" srcOrd="0" destOrd="0" presId="urn:microsoft.com/office/officeart/2005/8/layout/hierarchy3"/>
    <dgm:cxn modelId="{D94185A2-EFC8-4951-8069-447101F5EE6E}" type="presParOf" srcId="{B36E35BB-8061-4040-AC68-A6B5084C0943}" destId="{F4C1D2F2-0187-4E1D-9404-CE7196E0C2F0}" srcOrd="0" destOrd="0" presId="urn:microsoft.com/office/officeart/2005/8/layout/hierarchy3"/>
    <dgm:cxn modelId="{5F240D77-C1FE-4581-91C7-87034F906A52}" type="presParOf" srcId="{F4C1D2F2-0187-4E1D-9404-CE7196E0C2F0}" destId="{99250F62-3D49-4A88-90C2-2C55F37ACC60}" srcOrd="0" destOrd="0" presId="urn:microsoft.com/office/officeart/2005/8/layout/hierarchy3"/>
    <dgm:cxn modelId="{478FDA02-16FB-470A-9A75-F0E4A3A8CB22}" type="presParOf" srcId="{99250F62-3D49-4A88-90C2-2C55F37ACC60}" destId="{C032E43C-E3A5-4938-A9DE-F38779EC4E46}" srcOrd="0" destOrd="0" presId="urn:microsoft.com/office/officeart/2005/8/layout/hierarchy3"/>
    <dgm:cxn modelId="{B52081E0-A2DC-40CE-935B-3EAD08D3F00F}" type="presParOf" srcId="{99250F62-3D49-4A88-90C2-2C55F37ACC60}" destId="{C25890D9-5008-47F3-BC1F-2036197627C8}" srcOrd="1" destOrd="0" presId="urn:microsoft.com/office/officeart/2005/8/layout/hierarchy3"/>
    <dgm:cxn modelId="{BA01E7D2-E964-42B4-B8E9-F37BC78E9B3E}" type="presParOf" srcId="{F4C1D2F2-0187-4E1D-9404-CE7196E0C2F0}" destId="{7B31C685-5D68-4FAC-9AAC-E6734981D479}" srcOrd="1" destOrd="0" presId="urn:microsoft.com/office/officeart/2005/8/layout/hierarchy3"/>
    <dgm:cxn modelId="{A8D97D20-F8E3-4A20-9A85-49BBD3E8B142}" type="presParOf" srcId="{7B31C685-5D68-4FAC-9AAC-E6734981D479}" destId="{ABDC8F7E-C310-4D1E-B5F8-706563DDCC0C}" srcOrd="0" destOrd="0" presId="urn:microsoft.com/office/officeart/2005/8/layout/hierarchy3"/>
    <dgm:cxn modelId="{79A01CDF-A9C6-448F-AB87-58034569063D}" type="presParOf" srcId="{7B31C685-5D68-4FAC-9AAC-E6734981D479}" destId="{7A486DB1-62D0-43F3-A207-51E52C0AA9F3}" srcOrd="1" destOrd="0" presId="urn:microsoft.com/office/officeart/2005/8/layout/hierarchy3"/>
    <dgm:cxn modelId="{45053D02-157D-40BB-8834-FE03374673F9}" type="presParOf" srcId="{7B31C685-5D68-4FAC-9AAC-E6734981D479}" destId="{0584AB67-C7CE-4F48-BF49-376DD47B45B3}" srcOrd="2" destOrd="0" presId="urn:microsoft.com/office/officeart/2005/8/layout/hierarchy3"/>
    <dgm:cxn modelId="{EF4FE8FF-1EF9-4B34-AA14-709D725B3CB6}" type="presParOf" srcId="{7B31C685-5D68-4FAC-9AAC-E6734981D479}" destId="{4188B21E-3332-43FD-8B67-EE36470626C5}" srcOrd="3" destOrd="0" presId="urn:microsoft.com/office/officeart/2005/8/layout/hierarchy3"/>
    <dgm:cxn modelId="{DFFA1D92-3202-4774-A17C-7C5A37967407}" type="presParOf" srcId="{B36E35BB-8061-4040-AC68-A6B5084C0943}" destId="{27C725DF-C905-4C22-84DE-7000AAB80374}" srcOrd="1" destOrd="0" presId="urn:microsoft.com/office/officeart/2005/8/layout/hierarchy3"/>
    <dgm:cxn modelId="{611FA41E-0D50-4CA4-865F-18CC6202CE8C}" type="presParOf" srcId="{27C725DF-C905-4C22-84DE-7000AAB80374}" destId="{F8C1EC6A-40AD-45EF-A348-B16631887F91}" srcOrd="0" destOrd="0" presId="urn:microsoft.com/office/officeart/2005/8/layout/hierarchy3"/>
    <dgm:cxn modelId="{5BCF64C3-DEFB-40BD-B560-60356667C1CD}" type="presParOf" srcId="{F8C1EC6A-40AD-45EF-A348-B16631887F91}" destId="{27876EDD-AA6C-45A7-8882-E1393F2C597D}" srcOrd="0" destOrd="0" presId="urn:microsoft.com/office/officeart/2005/8/layout/hierarchy3"/>
    <dgm:cxn modelId="{BFCCD237-0B67-43C2-96CE-F70F2BB0967C}" type="presParOf" srcId="{F8C1EC6A-40AD-45EF-A348-B16631887F91}" destId="{4CAB8A52-33F8-4A1E-A6C4-506FF3A8DC32}" srcOrd="1" destOrd="0" presId="urn:microsoft.com/office/officeart/2005/8/layout/hierarchy3"/>
    <dgm:cxn modelId="{B719DBE6-4570-4DB7-A6B4-714595CA6001}" type="presParOf" srcId="{27C725DF-C905-4C22-84DE-7000AAB80374}" destId="{ED6B7268-E153-4B0C-A22D-C30DD7514D2B}" srcOrd="1" destOrd="0" presId="urn:microsoft.com/office/officeart/2005/8/layout/hierarchy3"/>
    <dgm:cxn modelId="{DAF6DEB4-C51F-4E00-AD4D-4BAE840BB65A}" type="presParOf" srcId="{ED6B7268-E153-4B0C-A22D-C30DD7514D2B}" destId="{E40383BD-11F1-4516-B1A6-EF8A03E2914C}" srcOrd="0" destOrd="0" presId="urn:microsoft.com/office/officeart/2005/8/layout/hierarchy3"/>
    <dgm:cxn modelId="{9BD891BF-8D59-40E4-B58F-03E89E20486C}" type="presParOf" srcId="{ED6B7268-E153-4B0C-A22D-C30DD7514D2B}" destId="{A9316CD9-55E1-48DD-8092-29B8F5C26F8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5F2687-4B95-4D9D-9247-17C80B026CD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D1F70-6AED-48EB-B36B-4035E6AEDD84}">
      <dgm:prSet phldrT="[Текст]" custT="1"/>
      <dgm:spPr>
        <a:solidFill>
          <a:schemeClr val="bg1">
            <a:lumMod val="85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rgbClr val="FF0000"/>
              </a:solidFill>
              <a:latin typeface="Arial Black" pitchFamily="34" charset="0"/>
            </a:rPr>
            <a:t>Не допустимо</a:t>
          </a:r>
          <a:endParaRPr lang="ru-RU" sz="2000" dirty="0">
            <a:solidFill>
              <a:srgbClr val="FF0000"/>
            </a:solidFill>
            <a:latin typeface="Arial Black" pitchFamily="34" charset="0"/>
          </a:endParaRPr>
        </a:p>
      </dgm:t>
    </dgm:pt>
    <dgm:pt modelId="{691C41D9-64FD-42AB-A16A-D3BC41818B14}" type="parTrans" cxnId="{615040BC-949E-4787-BC03-7C9E4479572E}">
      <dgm:prSet/>
      <dgm:spPr/>
      <dgm:t>
        <a:bodyPr/>
        <a:lstStyle/>
        <a:p>
          <a:endParaRPr lang="ru-RU"/>
        </a:p>
      </dgm:t>
    </dgm:pt>
    <dgm:pt modelId="{8E37A5E3-D2BA-497C-9A0B-DC1F286192A4}" type="sibTrans" cxnId="{615040BC-949E-4787-BC03-7C9E4479572E}">
      <dgm:prSet/>
      <dgm:spPr/>
      <dgm:t>
        <a:bodyPr/>
        <a:lstStyle/>
        <a:p>
          <a:endParaRPr lang="ru-RU"/>
        </a:p>
      </dgm:t>
    </dgm:pt>
    <dgm:pt modelId="{D8759053-46F5-4141-B054-6F17050D2E01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Зайво рухати</a:t>
          </a:r>
          <a:endParaRPr lang="ru-RU" sz="1400" dirty="0">
            <a:latin typeface="Arial Black" pitchFamily="34" charset="0"/>
          </a:endParaRPr>
        </a:p>
      </dgm:t>
    </dgm:pt>
    <dgm:pt modelId="{F4688D25-B452-4B9E-A278-D5319B68B286}" type="parTrans" cxnId="{C025222A-1CE1-47AD-8486-E34E837E5EC9}">
      <dgm:prSet/>
      <dgm:spPr/>
      <dgm:t>
        <a:bodyPr/>
        <a:lstStyle/>
        <a:p>
          <a:endParaRPr lang="ru-RU"/>
        </a:p>
      </dgm:t>
    </dgm:pt>
    <dgm:pt modelId="{1E47E7B2-FA50-4E93-9DB0-A0D39609BD56}" type="sibTrans" cxnId="{C025222A-1CE1-47AD-8486-E34E837E5EC9}">
      <dgm:prSet/>
      <dgm:spPr/>
      <dgm:t>
        <a:bodyPr/>
        <a:lstStyle/>
        <a:p>
          <a:endParaRPr lang="ru-RU"/>
        </a:p>
      </dgm:t>
    </dgm:pt>
    <dgm:pt modelId="{7C9E8434-183C-4659-B4EA-B1E096225EA2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Давати пити або їсти</a:t>
          </a:r>
          <a:endParaRPr lang="ru-RU" sz="1400" dirty="0">
            <a:latin typeface="Arial Black" pitchFamily="34" charset="0"/>
          </a:endParaRPr>
        </a:p>
      </dgm:t>
    </dgm:pt>
    <dgm:pt modelId="{8A0EAB94-983B-4FC1-90EB-87FBB498C710}" type="parTrans" cxnId="{A07729AC-C528-446F-9352-141958A61960}">
      <dgm:prSet/>
      <dgm:spPr/>
      <dgm:t>
        <a:bodyPr/>
        <a:lstStyle/>
        <a:p>
          <a:endParaRPr lang="ru-RU"/>
        </a:p>
      </dgm:t>
    </dgm:pt>
    <dgm:pt modelId="{571EF447-EADB-489F-BF4D-45E9C5499399}" type="sibTrans" cxnId="{A07729AC-C528-446F-9352-141958A61960}">
      <dgm:prSet/>
      <dgm:spPr/>
      <dgm:t>
        <a:bodyPr/>
        <a:lstStyle/>
        <a:p>
          <a:endParaRPr lang="ru-RU"/>
        </a:p>
      </dgm:t>
    </dgm:pt>
    <dgm:pt modelId="{41E60E81-0962-4735-ABFD-EEB4ED8DE978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Давати будь-які ліки</a:t>
          </a:r>
          <a:endParaRPr lang="ru-RU" sz="1400" dirty="0">
            <a:latin typeface="Arial Black" pitchFamily="34" charset="0"/>
          </a:endParaRPr>
        </a:p>
      </dgm:t>
    </dgm:pt>
    <dgm:pt modelId="{B234CF3F-1684-4C30-9875-44F4311F9C70}" type="parTrans" cxnId="{4BF48F4E-93A2-43FC-BC59-E78CD1766BC2}">
      <dgm:prSet/>
      <dgm:spPr/>
      <dgm:t>
        <a:bodyPr/>
        <a:lstStyle/>
        <a:p>
          <a:endParaRPr lang="ru-RU"/>
        </a:p>
      </dgm:t>
    </dgm:pt>
    <dgm:pt modelId="{B8E5E41F-6FB8-48AE-80C7-AF21C68203D5}" type="sibTrans" cxnId="{4BF48F4E-93A2-43FC-BC59-E78CD1766BC2}">
      <dgm:prSet/>
      <dgm:spPr/>
      <dgm:t>
        <a:bodyPr/>
        <a:lstStyle/>
        <a:p>
          <a:endParaRPr lang="ru-RU"/>
        </a:p>
      </dgm:t>
    </dgm:pt>
    <dgm:pt modelId="{BBEF727D-F2A8-4C40-882E-B0421780D9DB}">
      <dgm:prSet phldrT="[Текст]" custT="1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Зігрівати місце ушкодження </a:t>
          </a:r>
          <a:endParaRPr lang="ru-RU" sz="1400" dirty="0">
            <a:latin typeface="Arial Black" pitchFamily="34" charset="0"/>
          </a:endParaRPr>
        </a:p>
      </dgm:t>
    </dgm:pt>
    <dgm:pt modelId="{01C141E5-ABF2-42CC-A991-8DDF8EABA137}" type="parTrans" cxnId="{F6B4C8B0-FDEE-4A6B-A021-8680FA7EC29B}">
      <dgm:prSet/>
      <dgm:spPr/>
      <dgm:t>
        <a:bodyPr/>
        <a:lstStyle/>
        <a:p>
          <a:endParaRPr lang="ru-RU"/>
        </a:p>
      </dgm:t>
    </dgm:pt>
    <dgm:pt modelId="{A5518D3D-EDB4-4CEF-BBE7-78014ED99B04}" type="sibTrans" cxnId="{F6B4C8B0-FDEE-4A6B-A021-8680FA7EC29B}">
      <dgm:prSet/>
      <dgm:spPr/>
      <dgm:t>
        <a:bodyPr/>
        <a:lstStyle/>
        <a:p>
          <a:endParaRPr lang="ru-RU"/>
        </a:p>
      </dgm:t>
    </dgm:pt>
    <dgm:pt modelId="{177652A1-6689-4424-B8DD-3B25288BD1C3}" type="pres">
      <dgm:prSet presAssocID="{395F2687-4B95-4D9D-9247-17C80B026C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0EF09-8C2C-4439-80FE-324E7AC1D659}" type="pres">
      <dgm:prSet presAssocID="{395F2687-4B95-4D9D-9247-17C80B026CDC}" presName="radial" presStyleCnt="0">
        <dgm:presLayoutVars>
          <dgm:animLvl val="ctr"/>
        </dgm:presLayoutVars>
      </dgm:prSet>
      <dgm:spPr/>
    </dgm:pt>
    <dgm:pt modelId="{3988DBA2-C456-41DD-ACFC-6D08D7D4B1FF}" type="pres">
      <dgm:prSet presAssocID="{D9AD1F70-6AED-48EB-B36B-4035E6AEDD84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64731196-489C-4DA2-80D0-63A89B27FC41}" type="pres">
      <dgm:prSet presAssocID="{D8759053-46F5-4141-B054-6F17050D2E01}" presName="node" presStyleLbl="vennNode1" presStyleIdx="1" presStyleCnt="5" custScaleX="19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0B31F-6272-4C81-B95C-3170A8F3B34F}" type="pres">
      <dgm:prSet presAssocID="{7C9E8434-183C-4659-B4EA-B1E096225EA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33EAC-E303-4BE2-933F-DA799E3D86F0}" type="pres">
      <dgm:prSet presAssocID="{BBEF727D-F2A8-4C40-882E-B0421780D9DB}" presName="node" presStyleLbl="vennNode1" presStyleIdx="3" presStyleCnt="5" custScaleX="19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3C38-8E36-469F-A02E-5338109D3BB1}" type="pres">
      <dgm:prSet presAssocID="{41E60E81-0962-4735-ABFD-EEB4ED8DE978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D7202-14FC-4EE2-BDBC-A79CBA9E9515}" type="presOf" srcId="{7C9E8434-183C-4659-B4EA-B1E096225EA2}" destId="{8260B31F-6272-4C81-B95C-3170A8F3B34F}" srcOrd="0" destOrd="0" presId="urn:microsoft.com/office/officeart/2005/8/layout/radial3"/>
    <dgm:cxn modelId="{00DCB2D0-EFD9-40F1-B68F-EEED955B461C}" type="presOf" srcId="{D9AD1F70-6AED-48EB-B36B-4035E6AEDD84}" destId="{3988DBA2-C456-41DD-ACFC-6D08D7D4B1FF}" srcOrd="0" destOrd="0" presId="urn:microsoft.com/office/officeart/2005/8/layout/radial3"/>
    <dgm:cxn modelId="{C025222A-1CE1-47AD-8486-E34E837E5EC9}" srcId="{D9AD1F70-6AED-48EB-B36B-4035E6AEDD84}" destId="{D8759053-46F5-4141-B054-6F17050D2E01}" srcOrd="0" destOrd="0" parTransId="{F4688D25-B452-4B9E-A278-D5319B68B286}" sibTransId="{1E47E7B2-FA50-4E93-9DB0-A0D39609BD56}"/>
    <dgm:cxn modelId="{9A0C60B2-C289-46BF-B8FF-A6DCEF6B6422}" type="presOf" srcId="{D8759053-46F5-4141-B054-6F17050D2E01}" destId="{64731196-489C-4DA2-80D0-63A89B27FC41}" srcOrd="0" destOrd="0" presId="urn:microsoft.com/office/officeart/2005/8/layout/radial3"/>
    <dgm:cxn modelId="{EBE2901B-29F9-4235-826E-5EFBC4933EC6}" type="presOf" srcId="{BBEF727D-F2A8-4C40-882E-B0421780D9DB}" destId="{C0933EAC-E303-4BE2-933F-DA799E3D86F0}" srcOrd="0" destOrd="0" presId="urn:microsoft.com/office/officeart/2005/8/layout/radial3"/>
    <dgm:cxn modelId="{A07729AC-C528-446F-9352-141958A61960}" srcId="{D9AD1F70-6AED-48EB-B36B-4035E6AEDD84}" destId="{7C9E8434-183C-4659-B4EA-B1E096225EA2}" srcOrd="1" destOrd="0" parTransId="{8A0EAB94-983B-4FC1-90EB-87FBB498C710}" sibTransId="{571EF447-EADB-489F-BF4D-45E9C5499399}"/>
    <dgm:cxn modelId="{08E31F3D-4AB9-4CCA-9469-144ED264852F}" type="presOf" srcId="{395F2687-4B95-4D9D-9247-17C80B026CDC}" destId="{177652A1-6689-4424-B8DD-3B25288BD1C3}" srcOrd="0" destOrd="0" presId="urn:microsoft.com/office/officeart/2005/8/layout/radial3"/>
    <dgm:cxn modelId="{D5AECDC6-A5F8-44BA-A5E9-26042292B229}" type="presOf" srcId="{41E60E81-0962-4735-ABFD-EEB4ED8DE978}" destId="{5D433C38-8E36-469F-A02E-5338109D3BB1}" srcOrd="0" destOrd="0" presId="urn:microsoft.com/office/officeart/2005/8/layout/radial3"/>
    <dgm:cxn modelId="{F6B4C8B0-FDEE-4A6B-A021-8680FA7EC29B}" srcId="{D9AD1F70-6AED-48EB-B36B-4035E6AEDD84}" destId="{BBEF727D-F2A8-4C40-882E-B0421780D9DB}" srcOrd="2" destOrd="0" parTransId="{01C141E5-ABF2-42CC-A991-8DDF8EABA137}" sibTransId="{A5518D3D-EDB4-4CEF-BBE7-78014ED99B04}"/>
    <dgm:cxn modelId="{615040BC-949E-4787-BC03-7C9E4479572E}" srcId="{395F2687-4B95-4D9D-9247-17C80B026CDC}" destId="{D9AD1F70-6AED-48EB-B36B-4035E6AEDD84}" srcOrd="0" destOrd="0" parTransId="{691C41D9-64FD-42AB-A16A-D3BC41818B14}" sibTransId="{8E37A5E3-D2BA-497C-9A0B-DC1F286192A4}"/>
    <dgm:cxn modelId="{4BF48F4E-93A2-43FC-BC59-E78CD1766BC2}" srcId="{D9AD1F70-6AED-48EB-B36B-4035E6AEDD84}" destId="{41E60E81-0962-4735-ABFD-EEB4ED8DE978}" srcOrd="3" destOrd="0" parTransId="{B234CF3F-1684-4C30-9875-44F4311F9C70}" sibTransId="{B8E5E41F-6FB8-48AE-80C7-AF21C68203D5}"/>
    <dgm:cxn modelId="{784899D5-8890-40F7-A5B3-8A79E716862B}" type="presParOf" srcId="{177652A1-6689-4424-B8DD-3B25288BD1C3}" destId="{1B00EF09-8C2C-4439-80FE-324E7AC1D659}" srcOrd="0" destOrd="0" presId="urn:microsoft.com/office/officeart/2005/8/layout/radial3"/>
    <dgm:cxn modelId="{B3622615-11BB-4CCD-B858-F38800C3040D}" type="presParOf" srcId="{1B00EF09-8C2C-4439-80FE-324E7AC1D659}" destId="{3988DBA2-C456-41DD-ACFC-6D08D7D4B1FF}" srcOrd="0" destOrd="0" presId="urn:microsoft.com/office/officeart/2005/8/layout/radial3"/>
    <dgm:cxn modelId="{6D6670FD-4051-4654-8284-42C516DF9BA1}" type="presParOf" srcId="{1B00EF09-8C2C-4439-80FE-324E7AC1D659}" destId="{64731196-489C-4DA2-80D0-63A89B27FC41}" srcOrd="1" destOrd="0" presId="urn:microsoft.com/office/officeart/2005/8/layout/radial3"/>
    <dgm:cxn modelId="{435805DE-BF0A-44D2-8D77-4C042ED3D95E}" type="presParOf" srcId="{1B00EF09-8C2C-4439-80FE-324E7AC1D659}" destId="{8260B31F-6272-4C81-B95C-3170A8F3B34F}" srcOrd="2" destOrd="0" presId="urn:microsoft.com/office/officeart/2005/8/layout/radial3"/>
    <dgm:cxn modelId="{9116C450-7BE1-4F3D-B023-050C6CAE616D}" type="presParOf" srcId="{1B00EF09-8C2C-4439-80FE-324E7AC1D659}" destId="{C0933EAC-E303-4BE2-933F-DA799E3D86F0}" srcOrd="3" destOrd="0" presId="urn:microsoft.com/office/officeart/2005/8/layout/radial3"/>
    <dgm:cxn modelId="{59512D83-0ADA-4C2E-8EF0-4F5A48269720}" type="presParOf" srcId="{1B00EF09-8C2C-4439-80FE-324E7AC1D659}" destId="{5D433C38-8E36-469F-A02E-5338109D3BB1}" srcOrd="4" destOrd="0" presId="urn:microsoft.com/office/officeart/2005/8/layout/radial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0FFF4F-BB97-4E22-9417-A0F9646E10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1261F-5F19-4575-BA1A-CC72C3AF259F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Звільнити від стискаючого одягу, надати доступ повітря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8C1876F2-CC07-40BD-BC62-A0B98B86BDCD}" type="parTrans" cxnId="{C59F4893-0118-49C0-A06D-7D39EC484171}">
      <dgm:prSet/>
      <dgm:spPr/>
      <dgm:t>
        <a:bodyPr/>
        <a:lstStyle/>
        <a:p>
          <a:endParaRPr lang="ru-RU"/>
        </a:p>
      </dgm:t>
    </dgm:pt>
    <dgm:pt modelId="{93AD8B7B-B848-4812-8D2E-2A98F45FA5F0}" type="sibTrans" cxnId="{C59F4893-0118-49C0-A06D-7D39EC484171}">
      <dgm:prSet/>
      <dgm:spPr/>
      <dgm:t>
        <a:bodyPr/>
        <a:lstStyle/>
        <a:p>
          <a:endParaRPr lang="ru-RU"/>
        </a:p>
      </dgm:t>
    </dgm:pt>
    <dgm:pt modelId="{F45CFDA9-8639-492D-B02F-3028E7E1A1A4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Надати комфортного положення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1303D2E-2004-4861-956D-1A5BBF2714AA}" type="parTrans" cxnId="{8134FB4A-A584-4693-869D-2CD21C1B22EB}">
      <dgm:prSet/>
      <dgm:spPr/>
      <dgm:t>
        <a:bodyPr/>
        <a:lstStyle/>
        <a:p>
          <a:endParaRPr lang="ru-RU"/>
        </a:p>
      </dgm:t>
    </dgm:pt>
    <dgm:pt modelId="{5B482044-0CCA-41B1-8443-B5831A86A1E8}" type="sibTrans" cxnId="{8134FB4A-A584-4693-869D-2CD21C1B22EB}">
      <dgm:prSet/>
      <dgm:spPr/>
      <dgm:t>
        <a:bodyPr/>
        <a:lstStyle/>
        <a:p>
          <a:endParaRPr lang="ru-RU"/>
        </a:p>
      </dgm:t>
    </dgm:pt>
    <dgm:pt modelId="{E668A909-99D5-471F-95CB-6908BA88B83A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на місце травмування холод (грілку з холодною водою, пакет з льодом) 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A254B6BC-83A4-4B2D-8D81-C71DB792DA78}" type="parTrans" cxnId="{3513AFD1-AD12-4070-8579-FCC49CBB2182}">
      <dgm:prSet/>
      <dgm:spPr/>
      <dgm:t>
        <a:bodyPr/>
        <a:lstStyle/>
        <a:p>
          <a:endParaRPr lang="ru-RU"/>
        </a:p>
      </dgm:t>
    </dgm:pt>
    <dgm:pt modelId="{470036EA-1EB9-49F5-9463-7AC7705C0375}" type="sibTrans" cxnId="{3513AFD1-AD12-4070-8579-FCC49CBB2182}">
      <dgm:prSet/>
      <dgm:spPr/>
      <dgm:t>
        <a:bodyPr/>
        <a:lstStyle/>
        <a:p>
          <a:endParaRPr lang="ru-RU"/>
        </a:p>
      </dgm:t>
    </dgm:pt>
    <dgm:pt modelId="{002B9565-DBCA-437D-A26A-70ADB8012C6E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Негайно викликати екстрену швидку медичну допомогу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5146A16D-6EDA-45B9-9D04-125F4BB11F0F}" type="parTrans" cxnId="{D5945330-CE09-4168-A406-778586427019}">
      <dgm:prSet/>
      <dgm:spPr/>
      <dgm:t>
        <a:bodyPr/>
        <a:lstStyle/>
        <a:p>
          <a:endParaRPr lang="ru-RU"/>
        </a:p>
      </dgm:t>
    </dgm:pt>
    <dgm:pt modelId="{0F06DE4C-449F-4199-88BB-4429BD53C03F}" type="sibTrans" cxnId="{D5945330-CE09-4168-A406-778586427019}">
      <dgm:prSet/>
      <dgm:spPr/>
      <dgm:t>
        <a:bodyPr/>
        <a:lstStyle/>
        <a:p>
          <a:endParaRPr lang="ru-RU"/>
        </a:p>
      </dgm:t>
    </dgm:pt>
    <dgm:pt modelId="{CBA8E494-D743-458B-9EBD-B4350D91B859}">
      <dgm:prSet phldrT="[Текст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Постійно контролювати стан постраждалого</a:t>
          </a:r>
          <a:endParaRPr lang="ru-RU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64461F15-24A6-48D0-BBDC-0E958CC9909D}" type="parTrans" cxnId="{4B146D83-A585-42F9-9AE5-365A25816B8D}">
      <dgm:prSet/>
      <dgm:spPr/>
      <dgm:t>
        <a:bodyPr/>
        <a:lstStyle/>
        <a:p>
          <a:endParaRPr lang="ru-RU"/>
        </a:p>
      </dgm:t>
    </dgm:pt>
    <dgm:pt modelId="{0759FEFF-3764-4971-8FDB-7FCFB2F31D4B}" type="sibTrans" cxnId="{4B146D83-A585-42F9-9AE5-365A25816B8D}">
      <dgm:prSet/>
      <dgm:spPr/>
      <dgm:t>
        <a:bodyPr/>
        <a:lstStyle/>
        <a:p>
          <a:endParaRPr lang="ru-RU"/>
        </a:p>
      </dgm:t>
    </dgm:pt>
    <dgm:pt modelId="{375BE234-232C-4BCA-B8EF-DB8257855A95}" type="pres">
      <dgm:prSet presAssocID="{DA0FFF4F-BB97-4E22-9417-A0F9646E10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53E83-B117-476B-8237-1531F5E748F3}" type="pres">
      <dgm:prSet presAssocID="{6241261F-5F19-4575-BA1A-CC72C3AF259F}" presName="parentLin" presStyleCnt="0"/>
      <dgm:spPr/>
    </dgm:pt>
    <dgm:pt modelId="{CE5E8623-7D69-4B01-A003-166D87F2609E}" type="pres">
      <dgm:prSet presAssocID="{6241261F-5F19-4575-BA1A-CC72C3AF25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6565646-671E-431F-8B6D-2B163EAEEB7C}" type="pres">
      <dgm:prSet presAssocID="{6241261F-5F19-4575-BA1A-CC72C3AF259F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ABF93-02C3-4BD5-A876-8A05A31F6E9D}" type="pres">
      <dgm:prSet presAssocID="{6241261F-5F19-4575-BA1A-CC72C3AF259F}" presName="negativeSpace" presStyleCnt="0"/>
      <dgm:spPr/>
    </dgm:pt>
    <dgm:pt modelId="{4FF48151-54DC-467E-900A-54655AB0D0FC}" type="pres">
      <dgm:prSet presAssocID="{6241261F-5F19-4575-BA1A-CC72C3AF259F}" presName="childText" presStyleLbl="conFgAcc1" presStyleIdx="0" presStyleCnt="5" custLinFactNeighborX="256" custLinFactNeighborY="-22803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8D42CD6-7CD2-415B-B197-ACB42E4AA973}" type="pres">
      <dgm:prSet presAssocID="{93AD8B7B-B848-4812-8D2E-2A98F45FA5F0}" presName="spaceBetweenRectangles" presStyleCnt="0"/>
      <dgm:spPr/>
    </dgm:pt>
    <dgm:pt modelId="{24A3AF16-252F-482D-A387-810B195FA54D}" type="pres">
      <dgm:prSet presAssocID="{F45CFDA9-8639-492D-B02F-3028E7E1A1A4}" presName="parentLin" presStyleCnt="0"/>
      <dgm:spPr/>
    </dgm:pt>
    <dgm:pt modelId="{6C340A30-A627-4992-B68E-61F067E4714D}" type="pres">
      <dgm:prSet presAssocID="{F45CFDA9-8639-492D-B02F-3028E7E1A1A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F2815E6-1238-43A0-92D1-B9E728767AF4}" type="pres">
      <dgm:prSet presAssocID="{F45CFDA9-8639-492D-B02F-3028E7E1A1A4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9D7E5-9547-4C2F-8544-560581617DD3}" type="pres">
      <dgm:prSet presAssocID="{F45CFDA9-8639-492D-B02F-3028E7E1A1A4}" presName="negativeSpace" presStyleCnt="0"/>
      <dgm:spPr/>
    </dgm:pt>
    <dgm:pt modelId="{2F004CD4-57A4-497E-BDEC-3700188495A8}" type="pres">
      <dgm:prSet presAssocID="{F45CFDA9-8639-492D-B02F-3028E7E1A1A4}" presName="childText" presStyleLbl="conFgAcc1" presStyleIdx="1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FF6B31B8-5E7C-43B8-9026-DBCABF5AEAEA}" type="pres">
      <dgm:prSet presAssocID="{5B482044-0CCA-41B1-8443-B5831A86A1E8}" presName="spaceBetweenRectangles" presStyleCnt="0"/>
      <dgm:spPr/>
    </dgm:pt>
    <dgm:pt modelId="{5DC94EC1-42C2-46D7-8EDD-33734B20D7F2}" type="pres">
      <dgm:prSet presAssocID="{E668A909-99D5-471F-95CB-6908BA88B83A}" presName="parentLin" presStyleCnt="0"/>
      <dgm:spPr/>
    </dgm:pt>
    <dgm:pt modelId="{4ACDEACE-5857-4D39-B01C-D0D8B395FFA8}" type="pres">
      <dgm:prSet presAssocID="{E668A909-99D5-471F-95CB-6908BA88B83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50816B5-883A-4D20-8A2F-38A205F22E1C}" type="pres">
      <dgm:prSet presAssocID="{E668A909-99D5-471F-95CB-6908BA88B83A}" presName="parentText" presStyleLbl="node1" presStyleIdx="2" presStyleCnt="5" custScaleX="142857" custScaleY="179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8051F-713A-400C-B5CF-1211DB141373}" type="pres">
      <dgm:prSet presAssocID="{E668A909-99D5-471F-95CB-6908BA88B83A}" presName="negativeSpace" presStyleCnt="0"/>
      <dgm:spPr/>
    </dgm:pt>
    <dgm:pt modelId="{3A0CF951-92EB-444D-918A-0BE11A1ED60F}" type="pres">
      <dgm:prSet presAssocID="{E668A909-99D5-471F-95CB-6908BA88B83A}" presName="childText" presStyleLbl="conFgAcc1" presStyleIdx="2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D4DEE1E-E2E6-4B33-A526-5CAF8437DDD5}" type="pres">
      <dgm:prSet presAssocID="{470036EA-1EB9-49F5-9463-7AC7705C0375}" presName="spaceBetweenRectangles" presStyleCnt="0"/>
      <dgm:spPr/>
    </dgm:pt>
    <dgm:pt modelId="{E2092C54-94E9-493D-ACCA-58A523B7C8D3}" type="pres">
      <dgm:prSet presAssocID="{002B9565-DBCA-437D-A26A-70ADB8012C6E}" presName="parentLin" presStyleCnt="0"/>
      <dgm:spPr/>
    </dgm:pt>
    <dgm:pt modelId="{DD117A97-5A30-4AEB-9CF4-502FFD62635C}" type="pres">
      <dgm:prSet presAssocID="{002B9565-DBCA-437D-A26A-70ADB8012C6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EB99623-FC7A-4204-A397-A4209FE935CA}" type="pres">
      <dgm:prSet presAssocID="{002B9565-DBCA-437D-A26A-70ADB8012C6E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B7015-676A-4CB8-BA07-659C37FC8A4F}" type="pres">
      <dgm:prSet presAssocID="{002B9565-DBCA-437D-A26A-70ADB8012C6E}" presName="negativeSpace" presStyleCnt="0"/>
      <dgm:spPr/>
    </dgm:pt>
    <dgm:pt modelId="{D19D2330-9432-4DB9-8904-732A2D09ED62}" type="pres">
      <dgm:prSet presAssocID="{002B9565-DBCA-437D-A26A-70ADB8012C6E}" presName="childText" presStyleLbl="conFgAcc1" presStyleIdx="3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B1B28010-E4D1-46EA-8455-D3DA22AEFAE5}" type="pres">
      <dgm:prSet presAssocID="{0F06DE4C-449F-4199-88BB-4429BD53C03F}" presName="spaceBetweenRectangles" presStyleCnt="0"/>
      <dgm:spPr/>
    </dgm:pt>
    <dgm:pt modelId="{CF2B9CAE-0B3E-4CA2-A66C-33CB18EC0BAC}" type="pres">
      <dgm:prSet presAssocID="{CBA8E494-D743-458B-9EBD-B4350D91B859}" presName="parentLin" presStyleCnt="0"/>
      <dgm:spPr/>
    </dgm:pt>
    <dgm:pt modelId="{DAA01572-6C88-4EF4-8B81-81C15D74945D}" type="pres">
      <dgm:prSet presAssocID="{CBA8E494-D743-458B-9EBD-B4350D91B85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C2260E2-A990-4B61-8D60-E3C0EECA5E43}" type="pres">
      <dgm:prSet presAssocID="{CBA8E494-D743-458B-9EBD-B4350D91B859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0861D-AA34-443F-86C8-D1CA7953D29F}" type="pres">
      <dgm:prSet presAssocID="{CBA8E494-D743-458B-9EBD-B4350D91B859}" presName="negativeSpace" presStyleCnt="0"/>
      <dgm:spPr/>
    </dgm:pt>
    <dgm:pt modelId="{744E38C6-A27E-4AB0-9AEA-D39BB54955B2}" type="pres">
      <dgm:prSet presAssocID="{CBA8E494-D743-458B-9EBD-B4350D91B859}" presName="childText" presStyleLbl="conFgAcc1" presStyleIdx="4" presStyleCnt="5">
        <dgm:presLayoutVars>
          <dgm:bulletEnabled val="1"/>
        </dgm:presLayoutVars>
      </dgm:prSet>
      <dgm:spPr>
        <a:solidFill>
          <a:schemeClr val="tx1">
            <a:lumMod val="65000"/>
            <a:lumOff val="35000"/>
          </a:schemeClr>
        </a:solidFill>
        <a:ln w="254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D58C506-A16B-4F4C-8E13-5CA0AA650A7E}" type="presOf" srcId="{E668A909-99D5-471F-95CB-6908BA88B83A}" destId="{4ACDEACE-5857-4D39-B01C-D0D8B395FFA8}" srcOrd="0" destOrd="0" presId="urn:microsoft.com/office/officeart/2005/8/layout/list1"/>
    <dgm:cxn modelId="{3513AFD1-AD12-4070-8579-FCC49CBB2182}" srcId="{DA0FFF4F-BB97-4E22-9417-A0F9646E1027}" destId="{E668A909-99D5-471F-95CB-6908BA88B83A}" srcOrd="2" destOrd="0" parTransId="{A254B6BC-83A4-4B2D-8D81-C71DB792DA78}" sibTransId="{470036EA-1EB9-49F5-9463-7AC7705C0375}"/>
    <dgm:cxn modelId="{5746B375-FACE-4090-8074-655A992E2E17}" type="presOf" srcId="{CBA8E494-D743-458B-9EBD-B4350D91B859}" destId="{DAA01572-6C88-4EF4-8B81-81C15D74945D}" srcOrd="0" destOrd="0" presId="urn:microsoft.com/office/officeart/2005/8/layout/list1"/>
    <dgm:cxn modelId="{D5945330-CE09-4168-A406-778586427019}" srcId="{DA0FFF4F-BB97-4E22-9417-A0F9646E1027}" destId="{002B9565-DBCA-437D-A26A-70ADB8012C6E}" srcOrd="3" destOrd="0" parTransId="{5146A16D-6EDA-45B9-9D04-125F4BB11F0F}" sibTransId="{0F06DE4C-449F-4199-88BB-4429BD53C03F}"/>
    <dgm:cxn modelId="{A8F905F3-0EE4-4EF8-8340-2F6B99B8E1A7}" type="presOf" srcId="{002B9565-DBCA-437D-A26A-70ADB8012C6E}" destId="{DD117A97-5A30-4AEB-9CF4-502FFD62635C}" srcOrd="0" destOrd="0" presId="urn:microsoft.com/office/officeart/2005/8/layout/list1"/>
    <dgm:cxn modelId="{C59F4893-0118-49C0-A06D-7D39EC484171}" srcId="{DA0FFF4F-BB97-4E22-9417-A0F9646E1027}" destId="{6241261F-5F19-4575-BA1A-CC72C3AF259F}" srcOrd="0" destOrd="0" parTransId="{8C1876F2-CC07-40BD-BC62-A0B98B86BDCD}" sibTransId="{93AD8B7B-B848-4812-8D2E-2A98F45FA5F0}"/>
    <dgm:cxn modelId="{AA11F2E9-752F-4AEB-A456-07CA40D4AA19}" type="presOf" srcId="{E668A909-99D5-471F-95CB-6908BA88B83A}" destId="{F50816B5-883A-4D20-8A2F-38A205F22E1C}" srcOrd="1" destOrd="0" presId="urn:microsoft.com/office/officeart/2005/8/layout/list1"/>
    <dgm:cxn modelId="{8134FB4A-A584-4693-869D-2CD21C1B22EB}" srcId="{DA0FFF4F-BB97-4E22-9417-A0F9646E1027}" destId="{F45CFDA9-8639-492D-B02F-3028E7E1A1A4}" srcOrd="1" destOrd="0" parTransId="{A1303D2E-2004-4861-956D-1A5BBF2714AA}" sibTransId="{5B482044-0CCA-41B1-8443-B5831A86A1E8}"/>
    <dgm:cxn modelId="{A54FF8A6-53E5-46DB-9CF7-2F1AD89B1678}" type="presOf" srcId="{002B9565-DBCA-437D-A26A-70ADB8012C6E}" destId="{9EB99623-FC7A-4204-A397-A4209FE935CA}" srcOrd="1" destOrd="0" presId="urn:microsoft.com/office/officeart/2005/8/layout/list1"/>
    <dgm:cxn modelId="{FD705424-4F9C-4F73-A81C-5B821A4F25B6}" type="presOf" srcId="{6241261F-5F19-4575-BA1A-CC72C3AF259F}" destId="{96565646-671E-431F-8B6D-2B163EAEEB7C}" srcOrd="1" destOrd="0" presId="urn:microsoft.com/office/officeart/2005/8/layout/list1"/>
    <dgm:cxn modelId="{407198C3-3239-4FDE-9D6D-434331FD5CE5}" type="presOf" srcId="{CBA8E494-D743-458B-9EBD-B4350D91B859}" destId="{AC2260E2-A990-4B61-8D60-E3C0EECA5E43}" srcOrd="1" destOrd="0" presId="urn:microsoft.com/office/officeart/2005/8/layout/list1"/>
    <dgm:cxn modelId="{3B55B903-40EB-428E-B1E5-58D29C69C347}" type="presOf" srcId="{F45CFDA9-8639-492D-B02F-3028E7E1A1A4}" destId="{CF2815E6-1238-43A0-92D1-B9E728767AF4}" srcOrd="1" destOrd="0" presId="urn:microsoft.com/office/officeart/2005/8/layout/list1"/>
    <dgm:cxn modelId="{038625AD-46B0-4A19-A313-BD9A7C0D6B50}" type="presOf" srcId="{DA0FFF4F-BB97-4E22-9417-A0F9646E1027}" destId="{375BE234-232C-4BCA-B8EF-DB8257855A95}" srcOrd="0" destOrd="0" presId="urn:microsoft.com/office/officeart/2005/8/layout/list1"/>
    <dgm:cxn modelId="{851768EF-CE75-41ED-A6F6-A68240728B53}" type="presOf" srcId="{6241261F-5F19-4575-BA1A-CC72C3AF259F}" destId="{CE5E8623-7D69-4B01-A003-166D87F2609E}" srcOrd="0" destOrd="0" presId="urn:microsoft.com/office/officeart/2005/8/layout/list1"/>
    <dgm:cxn modelId="{4B146D83-A585-42F9-9AE5-365A25816B8D}" srcId="{DA0FFF4F-BB97-4E22-9417-A0F9646E1027}" destId="{CBA8E494-D743-458B-9EBD-B4350D91B859}" srcOrd="4" destOrd="0" parTransId="{64461F15-24A6-48D0-BBDC-0E958CC9909D}" sibTransId="{0759FEFF-3764-4971-8FDB-7FCFB2F31D4B}"/>
    <dgm:cxn modelId="{225B3820-B5A6-45BA-B213-2EAE2A2F1581}" type="presOf" srcId="{F45CFDA9-8639-492D-B02F-3028E7E1A1A4}" destId="{6C340A30-A627-4992-B68E-61F067E4714D}" srcOrd="0" destOrd="0" presId="urn:microsoft.com/office/officeart/2005/8/layout/list1"/>
    <dgm:cxn modelId="{048854C0-210A-443B-A961-FE5761FF6EF7}" type="presParOf" srcId="{375BE234-232C-4BCA-B8EF-DB8257855A95}" destId="{7FD53E83-B117-476B-8237-1531F5E748F3}" srcOrd="0" destOrd="0" presId="urn:microsoft.com/office/officeart/2005/8/layout/list1"/>
    <dgm:cxn modelId="{E88502F1-1067-46C6-A279-130625AD700B}" type="presParOf" srcId="{7FD53E83-B117-476B-8237-1531F5E748F3}" destId="{CE5E8623-7D69-4B01-A003-166D87F2609E}" srcOrd="0" destOrd="0" presId="urn:microsoft.com/office/officeart/2005/8/layout/list1"/>
    <dgm:cxn modelId="{F4114FE9-BF2D-4BD8-8137-703312F1E8A2}" type="presParOf" srcId="{7FD53E83-B117-476B-8237-1531F5E748F3}" destId="{96565646-671E-431F-8B6D-2B163EAEEB7C}" srcOrd="1" destOrd="0" presId="urn:microsoft.com/office/officeart/2005/8/layout/list1"/>
    <dgm:cxn modelId="{7E2D3E0A-C75D-4988-B4BF-585D4EABE3D7}" type="presParOf" srcId="{375BE234-232C-4BCA-B8EF-DB8257855A95}" destId="{E03ABF93-02C3-4BD5-A876-8A05A31F6E9D}" srcOrd="1" destOrd="0" presId="urn:microsoft.com/office/officeart/2005/8/layout/list1"/>
    <dgm:cxn modelId="{F991870E-AB9D-430D-AC71-13905BD483C9}" type="presParOf" srcId="{375BE234-232C-4BCA-B8EF-DB8257855A95}" destId="{4FF48151-54DC-467E-900A-54655AB0D0FC}" srcOrd="2" destOrd="0" presId="urn:microsoft.com/office/officeart/2005/8/layout/list1"/>
    <dgm:cxn modelId="{9AB79914-E42E-427D-AB49-5E860523F198}" type="presParOf" srcId="{375BE234-232C-4BCA-B8EF-DB8257855A95}" destId="{D8D42CD6-7CD2-415B-B197-ACB42E4AA973}" srcOrd="3" destOrd="0" presId="urn:microsoft.com/office/officeart/2005/8/layout/list1"/>
    <dgm:cxn modelId="{F20EE73C-9C7F-4C17-8765-D0664263C4BF}" type="presParOf" srcId="{375BE234-232C-4BCA-B8EF-DB8257855A95}" destId="{24A3AF16-252F-482D-A387-810B195FA54D}" srcOrd="4" destOrd="0" presId="urn:microsoft.com/office/officeart/2005/8/layout/list1"/>
    <dgm:cxn modelId="{4ECE3352-534A-4D1C-AAFB-3C6D2215CE47}" type="presParOf" srcId="{24A3AF16-252F-482D-A387-810B195FA54D}" destId="{6C340A30-A627-4992-B68E-61F067E4714D}" srcOrd="0" destOrd="0" presId="urn:microsoft.com/office/officeart/2005/8/layout/list1"/>
    <dgm:cxn modelId="{5DE4A762-80BB-4B0E-92EA-55810557C53F}" type="presParOf" srcId="{24A3AF16-252F-482D-A387-810B195FA54D}" destId="{CF2815E6-1238-43A0-92D1-B9E728767AF4}" srcOrd="1" destOrd="0" presId="urn:microsoft.com/office/officeart/2005/8/layout/list1"/>
    <dgm:cxn modelId="{0E53E18C-1EE4-4CFE-AB3C-A4667BAD5DFA}" type="presParOf" srcId="{375BE234-232C-4BCA-B8EF-DB8257855A95}" destId="{84B9D7E5-9547-4C2F-8544-560581617DD3}" srcOrd="5" destOrd="0" presId="urn:microsoft.com/office/officeart/2005/8/layout/list1"/>
    <dgm:cxn modelId="{2B1660F6-ADFA-4306-B10D-C661316DF0B7}" type="presParOf" srcId="{375BE234-232C-4BCA-B8EF-DB8257855A95}" destId="{2F004CD4-57A4-497E-BDEC-3700188495A8}" srcOrd="6" destOrd="0" presId="urn:microsoft.com/office/officeart/2005/8/layout/list1"/>
    <dgm:cxn modelId="{6DF4ECA5-7B4B-4C92-8ED8-93E03B84E68A}" type="presParOf" srcId="{375BE234-232C-4BCA-B8EF-DB8257855A95}" destId="{FF6B31B8-5E7C-43B8-9026-DBCABF5AEAEA}" srcOrd="7" destOrd="0" presId="urn:microsoft.com/office/officeart/2005/8/layout/list1"/>
    <dgm:cxn modelId="{285C7EDF-0494-4DF4-A212-5B50C5D29D81}" type="presParOf" srcId="{375BE234-232C-4BCA-B8EF-DB8257855A95}" destId="{5DC94EC1-42C2-46D7-8EDD-33734B20D7F2}" srcOrd="8" destOrd="0" presId="urn:microsoft.com/office/officeart/2005/8/layout/list1"/>
    <dgm:cxn modelId="{0B614BB9-7C73-4033-902C-9F57969EE466}" type="presParOf" srcId="{5DC94EC1-42C2-46D7-8EDD-33734B20D7F2}" destId="{4ACDEACE-5857-4D39-B01C-D0D8B395FFA8}" srcOrd="0" destOrd="0" presId="urn:microsoft.com/office/officeart/2005/8/layout/list1"/>
    <dgm:cxn modelId="{8C762608-18EB-4A7D-A25F-600A819697F2}" type="presParOf" srcId="{5DC94EC1-42C2-46D7-8EDD-33734B20D7F2}" destId="{F50816B5-883A-4D20-8A2F-38A205F22E1C}" srcOrd="1" destOrd="0" presId="urn:microsoft.com/office/officeart/2005/8/layout/list1"/>
    <dgm:cxn modelId="{2A2CA0BD-F897-4615-A555-9D6004C6A445}" type="presParOf" srcId="{375BE234-232C-4BCA-B8EF-DB8257855A95}" destId="{7E78051F-713A-400C-B5CF-1211DB141373}" srcOrd="9" destOrd="0" presId="urn:microsoft.com/office/officeart/2005/8/layout/list1"/>
    <dgm:cxn modelId="{64F2D302-992E-4055-B62D-9881FEDBFA74}" type="presParOf" srcId="{375BE234-232C-4BCA-B8EF-DB8257855A95}" destId="{3A0CF951-92EB-444D-918A-0BE11A1ED60F}" srcOrd="10" destOrd="0" presId="urn:microsoft.com/office/officeart/2005/8/layout/list1"/>
    <dgm:cxn modelId="{B101009E-BD9A-46BE-BE29-66DBD0919CBF}" type="presParOf" srcId="{375BE234-232C-4BCA-B8EF-DB8257855A95}" destId="{7D4DEE1E-E2E6-4B33-A526-5CAF8437DDD5}" srcOrd="11" destOrd="0" presId="urn:microsoft.com/office/officeart/2005/8/layout/list1"/>
    <dgm:cxn modelId="{B5C0BB96-F084-4047-A2FB-8F38D54F53B7}" type="presParOf" srcId="{375BE234-232C-4BCA-B8EF-DB8257855A95}" destId="{E2092C54-94E9-493D-ACCA-58A523B7C8D3}" srcOrd="12" destOrd="0" presId="urn:microsoft.com/office/officeart/2005/8/layout/list1"/>
    <dgm:cxn modelId="{742BA564-DDFB-47D1-8895-1C4CF93F16A5}" type="presParOf" srcId="{E2092C54-94E9-493D-ACCA-58A523B7C8D3}" destId="{DD117A97-5A30-4AEB-9CF4-502FFD62635C}" srcOrd="0" destOrd="0" presId="urn:microsoft.com/office/officeart/2005/8/layout/list1"/>
    <dgm:cxn modelId="{0CAE1B73-CC71-4131-81C3-8985E122D5D0}" type="presParOf" srcId="{E2092C54-94E9-493D-ACCA-58A523B7C8D3}" destId="{9EB99623-FC7A-4204-A397-A4209FE935CA}" srcOrd="1" destOrd="0" presId="urn:microsoft.com/office/officeart/2005/8/layout/list1"/>
    <dgm:cxn modelId="{760F2CAD-47AC-4F15-AEC0-3170BD72E826}" type="presParOf" srcId="{375BE234-232C-4BCA-B8EF-DB8257855A95}" destId="{A60B7015-676A-4CB8-BA07-659C37FC8A4F}" srcOrd="13" destOrd="0" presId="urn:microsoft.com/office/officeart/2005/8/layout/list1"/>
    <dgm:cxn modelId="{4EFCC0A0-53AE-494B-889D-1213ECE38AE7}" type="presParOf" srcId="{375BE234-232C-4BCA-B8EF-DB8257855A95}" destId="{D19D2330-9432-4DB9-8904-732A2D09ED62}" srcOrd="14" destOrd="0" presId="urn:microsoft.com/office/officeart/2005/8/layout/list1"/>
    <dgm:cxn modelId="{00CF29AB-B688-4DD9-BDEE-82458E8DDE15}" type="presParOf" srcId="{375BE234-232C-4BCA-B8EF-DB8257855A95}" destId="{B1B28010-E4D1-46EA-8455-D3DA22AEFAE5}" srcOrd="15" destOrd="0" presId="urn:microsoft.com/office/officeart/2005/8/layout/list1"/>
    <dgm:cxn modelId="{429EAF60-2518-4FDF-AF50-5B2CE0067E91}" type="presParOf" srcId="{375BE234-232C-4BCA-B8EF-DB8257855A95}" destId="{CF2B9CAE-0B3E-4CA2-A66C-33CB18EC0BAC}" srcOrd="16" destOrd="0" presId="urn:microsoft.com/office/officeart/2005/8/layout/list1"/>
    <dgm:cxn modelId="{5B9C088F-9972-4229-8AB2-6EF77A01CEC1}" type="presParOf" srcId="{CF2B9CAE-0B3E-4CA2-A66C-33CB18EC0BAC}" destId="{DAA01572-6C88-4EF4-8B81-81C15D74945D}" srcOrd="0" destOrd="0" presId="urn:microsoft.com/office/officeart/2005/8/layout/list1"/>
    <dgm:cxn modelId="{DF4E6B84-24EC-4FCA-A731-64FBAFD2AA2F}" type="presParOf" srcId="{CF2B9CAE-0B3E-4CA2-A66C-33CB18EC0BAC}" destId="{AC2260E2-A990-4B61-8D60-E3C0EECA5E43}" srcOrd="1" destOrd="0" presId="urn:microsoft.com/office/officeart/2005/8/layout/list1"/>
    <dgm:cxn modelId="{62FEC931-DE15-42A5-ADA6-3A0BF1147870}" type="presParOf" srcId="{375BE234-232C-4BCA-B8EF-DB8257855A95}" destId="{7790861D-AA34-443F-86C8-D1CA7953D29F}" srcOrd="17" destOrd="0" presId="urn:microsoft.com/office/officeart/2005/8/layout/list1"/>
    <dgm:cxn modelId="{48B45C67-8A94-4ADC-8314-F0C0F2C55D25}" type="presParOf" srcId="{375BE234-232C-4BCA-B8EF-DB8257855A95}" destId="{744E38C6-A27E-4AB0-9AEA-D39BB54955B2}" srcOrd="18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CEB039-84AB-4B16-B1F6-CFDD24C99DE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DE893-29CC-4FFE-B0ED-A376DCCD3F73}">
      <dgm:prSet phldrT="[Текст]"/>
      <dgm:spPr>
        <a:solidFill>
          <a:schemeClr val="bg1">
            <a:lumMod val="65000"/>
          </a:schemeClr>
        </a:solidFill>
        <a:ln w="57150" cmpd="sng">
          <a:solidFill>
            <a:srgbClr val="00B0F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Провести іммобілізацію кінцівки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6B0DA71-E81C-4275-A540-9F137D71C74A}" type="parTrans" cxnId="{F3187B25-F878-4E1C-9C65-A71E228598B5}">
      <dgm:prSet/>
      <dgm:spPr/>
      <dgm:t>
        <a:bodyPr/>
        <a:lstStyle/>
        <a:p>
          <a:endParaRPr lang="ru-RU"/>
        </a:p>
      </dgm:t>
    </dgm:pt>
    <dgm:pt modelId="{D714E9E8-60BF-47F4-B927-5DFF39AC2010}" type="sibTrans" cxnId="{F3187B25-F878-4E1C-9C65-A71E228598B5}">
      <dgm:prSet/>
      <dgm:spPr/>
      <dgm:t>
        <a:bodyPr/>
        <a:lstStyle/>
        <a:p>
          <a:endParaRPr lang="ru-RU"/>
        </a:p>
      </dgm:t>
    </dgm:pt>
    <dgm:pt modelId="{BFD105A7-C351-411E-83FA-968E7F18C9EA}">
      <dgm:prSet phldrT="[Текст]"/>
      <dgm:spPr>
        <a:solidFill>
          <a:schemeClr val="bg1">
            <a:lumMod val="65000"/>
          </a:schemeClr>
        </a:solidFill>
        <a:ln w="57150" cmpd="sng">
          <a:solidFill>
            <a:srgbClr val="00B0F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Накласти компрес з холодною водою</a:t>
          </a:r>
          <a:endParaRPr lang="ru-RU" dirty="0"/>
        </a:p>
      </dgm:t>
    </dgm:pt>
    <dgm:pt modelId="{547D90E3-D4E9-45E8-B9D4-A915CF251348}" type="parTrans" cxnId="{88624A7B-4D46-43E0-BD7E-EA58590D22EA}">
      <dgm:prSet/>
      <dgm:spPr/>
      <dgm:t>
        <a:bodyPr/>
        <a:lstStyle/>
        <a:p>
          <a:endParaRPr lang="ru-RU"/>
        </a:p>
      </dgm:t>
    </dgm:pt>
    <dgm:pt modelId="{BC094B7E-5DF9-4C5D-9992-E597860815FF}" type="sibTrans" cxnId="{88624A7B-4D46-43E0-BD7E-EA58590D22EA}">
      <dgm:prSet/>
      <dgm:spPr/>
      <dgm:t>
        <a:bodyPr/>
        <a:lstStyle/>
        <a:p>
          <a:endParaRPr lang="ru-RU"/>
        </a:p>
      </dgm:t>
    </dgm:pt>
    <dgm:pt modelId="{84CC6F40-EAE4-4B85-AF6A-55F81BC9B761}" type="pres">
      <dgm:prSet presAssocID="{04CEB039-84AB-4B16-B1F6-CFDD24C99D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5B338-4A6E-4F56-81D3-6B2157A13D6C}" type="pres">
      <dgm:prSet presAssocID="{175DE893-29CC-4FFE-B0ED-A376DCCD3F73}" presName="arrow" presStyleLbl="node1" presStyleIdx="0" presStyleCnt="2" custScaleX="181275" custScaleY="109203" custRadScaleRad="101273" custRadScaleInc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2A74F-6EE4-45A0-8A7B-C50CDE83D4A5}" type="pres">
      <dgm:prSet presAssocID="{BFD105A7-C351-411E-83FA-968E7F18C9EA}" presName="arrow" presStyleLbl="node1" presStyleIdx="1" presStyleCnt="2" custScaleX="183778" custScaleY="109099" custRadScaleRad="100721" custRadScaleInc="3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87B25-F878-4E1C-9C65-A71E228598B5}" srcId="{04CEB039-84AB-4B16-B1F6-CFDD24C99DE5}" destId="{175DE893-29CC-4FFE-B0ED-A376DCCD3F73}" srcOrd="0" destOrd="0" parTransId="{06B0DA71-E81C-4275-A540-9F137D71C74A}" sibTransId="{D714E9E8-60BF-47F4-B927-5DFF39AC2010}"/>
    <dgm:cxn modelId="{D3F0A04D-690C-4E69-B359-57DD0B5EE239}" type="presOf" srcId="{175DE893-29CC-4FFE-B0ED-A376DCCD3F73}" destId="{6F45B338-4A6E-4F56-81D3-6B2157A13D6C}" srcOrd="0" destOrd="0" presId="urn:microsoft.com/office/officeart/2005/8/layout/arrow5"/>
    <dgm:cxn modelId="{88624A7B-4D46-43E0-BD7E-EA58590D22EA}" srcId="{04CEB039-84AB-4B16-B1F6-CFDD24C99DE5}" destId="{BFD105A7-C351-411E-83FA-968E7F18C9EA}" srcOrd="1" destOrd="0" parTransId="{547D90E3-D4E9-45E8-B9D4-A915CF251348}" sibTransId="{BC094B7E-5DF9-4C5D-9992-E597860815FF}"/>
    <dgm:cxn modelId="{5F50FF34-5EB8-43BC-AC6B-E006AD1D6F76}" type="presOf" srcId="{04CEB039-84AB-4B16-B1F6-CFDD24C99DE5}" destId="{84CC6F40-EAE4-4B85-AF6A-55F81BC9B761}" srcOrd="0" destOrd="0" presId="urn:microsoft.com/office/officeart/2005/8/layout/arrow5"/>
    <dgm:cxn modelId="{DF9ED8CD-8A9C-4901-A43E-77A2C135E62D}" type="presOf" srcId="{BFD105A7-C351-411E-83FA-968E7F18C9EA}" destId="{8412A74F-6EE4-45A0-8A7B-C50CDE83D4A5}" srcOrd="0" destOrd="0" presId="urn:microsoft.com/office/officeart/2005/8/layout/arrow5"/>
    <dgm:cxn modelId="{68343C63-1AD2-4544-B1A2-F1E979ABFB04}" type="presParOf" srcId="{84CC6F40-EAE4-4B85-AF6A-55F81BC9B761}" destId="{6F45B338-4A6E-4F56-81D3-6B2157A13D6C}" srcOrd="0" destOrd="0" presId="urn:microsoft.com/office/officeart/2005/8/layout/arrow5"/>
    <dgm:cxn modelId="{D7B85A90-5B4C-4776-B871-41A9DB2F0B8E}" type="presParOf" srcId="{84CC6F40-EAE4-4B85-AF6A-55F81BC9B761}" destId="{8412A74F-6EE4-45A0-8A7B-C50CDE83D4A5}" srcOrd="1" destOrd="0" presId="urn:microsoft.com/office/officeart/2005/8/layout/arrow5"/>
  </dgm:cxnLst>
  <dgm:bg>
    <a:solidFill>
      <a:schemeClr val="bg1">
        <a:lumMod val="95000"/>
        <a:alpha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5F6F10-C2BD-46A9-A0A5-F0F814145D3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8A9BE8B-D79D-483B-AA97-2B4B3F1189A3}">
      <dgm:prSet phldrT="[Текст]"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Забезпечити притік повітря</a:t>
          </a:r>
          <a:endParaRPr lang="ru-RU" sz="1600" dirty="0"/>
        </a:p>
      </dgm:t>
    </dgm:pt>
    <dgm:pt modelId="{493ECFE2-76DE-492D-8F0A-3D23131A9F8A}" type="parTrans" cxnId="{24C8B8CC-7790-42D7-B7E5-D9045BB9D9B0}">
      <dgm:prSet/>
      <dgm:spPr/>
      <dgm:t>
        <a:bodyPr/>
        <a:lstStyle/>
        <a:p>
          <a:endParaRPr lang="ru-RU"/>
        </a:p>
      </dgm:t>
    </dgm:pt>
    <dgm:pt modelId="{E65C80F3-83AF-4BAF-A60F-8E2C24E33ADD}" type="sibTrans" cxnId="{24C8B8CC-7790-42D7-B7E5-D9045BB9D9B0}">
      <dgm:prSet/>
      <dgm:spPr/>
      <dgm:t>
        <a:bodyPr/>
        <a:lstStyle/>
        <a:p>
          <a:endParaRPr lang="ru-RU"/>
        </a:p>
      </dgm:t>
    </dgm:pt>
    <dgm:pt modelId="{19764357-32E2-42CC-A654-F45F4ED6DF7A}">
      <dgm:prSet phldrT="[Текст]"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Розстебнути комір сорочки</a:t>
          </a:r>
          <a:endParaRPr lang="ru-RU" sz="1600" dirty="0"/>
        </a:p>
      </dgm:t>
    </dgm:pt>
    <dgm:pt modelId="{4D62C8AC-0A8C-488F-B188-DA1DE0A3D08E}" type="parTrans" cxnId="{84C1447A-A80D-40B0-B057-F6F23273A9CB}">
      <dgm:prSet/>
      <dgm:spPr/>
      <dgm:t>
        <a:bodyPr/>
        <a:lstStyle/>
        <a:p>
          <a:endParaRPr lang="ru-RU"/>
        </a:p>
      </dgm:t>
    </dgm:pt>
    <dgm:pt modelId="{048A2B7C-FC96-474E-BEB9-3CF02E9CFFB6}" type="sibTrans" cxnId="{84C1447A-A80D-40B0-B057-F6F23273A9CB}">
      <dgm:prSet/>
      <dgm:spPr/>
      <dgm:t>
        <a:bodyPr/>
        <a:lstStyle/>
        <a:p>
          <a:endParaRPr lang="ru-RU"/>
        </a:p>
      </dgm:t>
    </dgm:pt>
    <dgm:pt modelId="{9B31EFFA-0001-41BD-8760-D78E76AF0CCB}">
      <dgm:prSet phldrT="[Текст]"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Посадити з трішки опущеною вперед головою </a:t>
          </a:r>
          <a:endParaRPr lang="ru-RU" sz="1600" dirty="0"/>
        </a:p>
      </dgm:t>
    </dgm:pt>
    <dgm:pt modelId="{55580ED2-7EBE-4E0E-B8A9-881DE6663102}" type="parTrans" cxnId="{7158C79E-8CF2-4CAC-9D30-056E3BB9ABBB}">
      <dgm:prSet/>
      <dgm:spPr/>
      <dgm:t>
        <a:bodyPr/>
        <a:lstStyle/>
        <a:p>
          <a:endParaRPr lang="ru-RU"/>
        </a:p>
      </dgm:t>
    </dgm:pt>
    <dgm:pt modelId="{D21132CB-B6A7-4BC2-A899-A18C67CE98C3}" type="sibTrans" cxnId="{7158C79E-8CF2-4CAC-9D30-056E3BB9ABBB}">
      <dgm:prSet/>
      <dgm:spPr/>
      <dgm:t>
        <a:bodyPr/>
        <a:lstStyle/>
        <a:p>
          <a:endParaRPr lang="ru-RU"/>
        </a:p>
      </dgm:t>
    </dgm:pt>
    <dgm:pt modelId="{26E05777-FF56-457A-B798-99227DC03DBB}">
      <dgm:prSet custT="1"/>
      <dgm:spPr>
        <a:solidFill>
          <a:srgbClr val="FFFF00"/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r"/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Накласти холодний компрес на  ніс і перенісся </a:t>
          </a:r>
          <a:endParaRPr lang="ru-RU" sz="1600" dirty="0"/>
        </a:p>
      </dgm:t>
    </dgm:pt>
    <dgm:pt modelId="{BA3F5025-C7F0-4C4F-995E-328B056D3696}" type="parTrans" cxnId="{CB7F92C6-CAAF-4858-B27A-293FE4FD9CB3}">
      <dgm:prSet/>
      <dgm:spPr/>
      <dgm:t>
        <a:bodyPr/>
        <a:lstStyle/>
        <a:p>
          <a:endParaRPr lang="ru-RU"/>
        </a:p>
      </dgm:t>
    </dgm:pt>
    <dgm:pt modelId="{7ECF1C44-0535-47CA-9709-208609D8A71D}" type="sibTrans" cxnId="{CB7F92C6-CAAF-4858-B27A-293FE4FD9CB3}">
      <dgm:prSet/>
      <dgm:spPr/>
      <dgm:t>
        <a:bodyPr/>
        <a:lstStyle/>
        <a:p>
          <a:endParaRPr lang="ru-RU"/>
        </a:p>
      </dgm:t>
    </dgm:pt>
    <dgm:pt modelId="{7AC262E3-6223-4B83-818F-A2BD78E9CF52}" type="pres">
      <dgm:prSet presAssocID="{1E5F6F10-C2BD-46A9-A0A5-F0F814145D38}" presName="compositeShape" presStyleCnt="0">
        <dgm:presLayoutVars>
          <dgm:chMax val="7"/>
          <dgm:dir/>
          <dgm:resizeHandles val="exact"/>
        </dgm:presLayoutVars>
      </dgm:prSet>
      <dgm:spPr/>
    </dgm:pt>
    <dgm:pt modelId="{337E0AA5-55DD-4E53-8F45-313CA041A83C}" type="pres">
      <dgm:prSet presAssocID="{1E5F6F10-C2BD-46A9-A0A5-F0F814145D38}" presName="wedge1" presStyleLbl="node1" presStyleIdx="0" presStyleCnt="4" custScaleY="101454"/>
      <dgm:spPr/>
      <dgm:t>
        <a:bodyPr/>
        <a:lstStyle/>
        <a:p>
          <a:endParaRPr lang="ru-RU"/>
        </a:p>
      </dgm:t>
    </dgm:pt>
    <dgm:pt modelId="{583EC132-950A-4928-9A70-08C8A1A592AD}" type="pres">
      <dgm:prSet presAssocID="{1E5F6F10-C2BD-46A9-A0A5-F0F814145D38}" presName="dummy1a" presStyleCnt="0"/>
      <dgm:spPr/>
    </dgm:pt>
    <dgm:pt modelId="{62B0BE93-C86E-46E2-A107-A2788EFA1F1C}" type="pres">
      <dgm:prSet presAssocID="{1E5F6F10-C2BD-46A9-A0A5-F0F814145D38}" presName="dummy1b" presStyleCnt="0"/>
      <dgm:spPr/>
    </dgm:pt>
    <dgm:pt modelId="{86C667B1-0F96-4047-BEB8-711ADDD09B39}" type="pres">
      <dgm:prSet presAssocID="{1E5F6F10-C2BD-46A9-A0A5-F0F814145D3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2684D-E902-4CCC-B742-468E4979BEA4}" type="pres">
      <dgm:prSet presAssocID="{1E5F6F10-C2BD-46A9-A0A5-F0F814145D38}" presName="wedge2" presStyleLbl="node1" presStyleIdx="1" presStyleCnt="4"/>
      <dgm:spPr/>
      <dgm:t>
        <a:bodyPr/>
        <a:lstStyle/>
        <a:p>
          <a:endParaRPr lang="ru-RU"/>
        </a:p>
      </dgm:t>
    </dgm:pt>
    <dgm:pt modelId="{113E1DFD-6ACC-4C46-A67E-8462617C313F}" type="pres">
      <dgm:prSet presAssocID="{1E5F6F10-C2BD-46A9-A0A5-F0F814145D38}" presName="dummy2a" presStyleCnt="0"/>
      <dgm:spPr/>
    </dgm:pt>
    <dgm:pt modelId="{BB55C9BB-4E56-4A48-B58B-34621AC9D954}" type="pres">
      <dgm:prSet presAssocID="{1E5F6F10-C2BD-46A9-A0A5-F0F814145D38}" presName="dummy2b" presStyleCnt="0"/>
      <dgm:spPr/>
    </dgm:pt>
    <dgm:pt modelId="{2E5B9ADE-36A5-4DA2-9F9B-B58484E6C040}" type="pres">
      <dgm:prSet presAssocID="{1E5F6F10-C2BD-46A9-A0A5-F0F814145D3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2E030-184C-41E4-8D39-46E605610522}" type="pres">
      <dgm:prSet presAssocID="{1E5F6F10-C2BD-46A9-A0A5-F0F814145D38}" presName="wedge3" presStyleLbl="node1" presStyleIdx="2" presStyleCnt="4" custScaleX="93317" custScaleY="102181" custLinFactNeighborX="-920" custLinFactNeighborY="-182"/>
      <dgm:spPr/>
      <dgm:t>
        <a:bodyPr/>
        <a:lstStyle/>
        <a:p>
          <a:endParaRPr lang="ru-RU"/>
        </a:p>
      </dgm:t>
    </dgm:pt>
    <dgm:pt modelId="{23577AEF-01E8-48AC-A42D-886FB83815C3}" type="pres">
      <dgm:prSet presAssocID="{1E5F6F10-C2BD-46A9-A0A5-F0F814145D38}" presName="dummy3a" presStyleCnt="0"/>
      <dgm:spPr/>
    </dgm:pt>
    <dgm:pt modelId="{23231B8E-B083-4159-B479-F7EC8736033E}" type="pres">
      <dgm:prSet presAssocID="{1E5F6F10-C2BD-46A9-A0A5-F0F814145D38}" presName="dummy3b" presStyleCnt="0"/>
      <dgm:spPr/>
    </dgm:pt>
    <dgm:pt modelId="{A63039AC-16B8-48A1-A72C-CC2D3203FC78}" type="pres">
      <dgm:prSet presAssocID="{1E5F6F10-C2BD-46A9-A0A5-F0F814145D3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8BAE-D174-468E-90B0-BA041AA0513F}" type="pres">
      <dgm:prSet presAssocID="{1E5F6F10-C2BD-46A9-A0A5-F0F814145D38}" presName="wedge4" presStyleLbl="node1" presStyleIdx="3" presStyleCnt="4" custLinFactNeighborX="-281" custLinFactNeighborY="-653"/>
      <dgm:spPr/>
      <dgm:t>
        <a:bodyPr/>
        <a:lstStyle/>
        <a:p>
          <a:endParaRPr lang="ru-RU"/>
        </a:p>
      </dgm:t>
    </dgm:pt>
    <dgm:pt modelId="{C310517E-FB15-4EB1-BE3D-2155AD2FCA8F}" type="pres">
      <dgm:prSet presAssocID="{1E5F6F10-C2BD-46A9-A0A5-F0F814145D38}" presName="dummy4a" presStyleCnt="0"/>
      <dgm:spPr/>
    </dgm:pt>
    <dgm:pt modelId="{BF4EE1DE-C5B6-460D-B914-6CDB8856E627}" type="pres">
      <dgm:prSet presAssocID="{1E5F6F10-C2BD-46A9-A0A5-F0F814145D38}" presName="dummy4b" presStyleCnt="0"/>
      <dgm:spPr/>
    </dgm:pt>
    <dgm:pt modelId="{6AFA9338-ABC8-476C-B067-1E46BA9DC16F}" type="pres">
      <dgm:prSet presAssocID="{1E5F6F10-C2BD-46A9-A0A5-F0F814145D3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57436-C010-4A17-A35A-81A3BDADB448}" type="pres">
      <dgm:prSet presAssocID="{E65C80F3-83AF-4BAF-A60F-8E2C24E33ADD}" presName="arrowWedge1" presStyleLbl="fgSibTrans2D1" presStyleIdx="0" presStyleCnt="4" custLinFactNeighborX="-793" custLinFactNeighborY="337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  <dgm:pt modelId="{A2EC04E3-7059-4F73-85EA-609B432FB7CE}" type="pres">
      <dgm:prSet presAssocID="{048A2B7C-FC96-474E-BEB9-3CF02E9CFFB6}" presName="arrowWedge2" presStyleLbl="fgSibTrans2D1" presStyleIdx="1" presStyleCnt="4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  <dgm:pt modelId="{DF6097B2-976C-4F78-A834-B3B0732BA7BA}" type="pres">
      <dgm:prSet presAssocID="{D21132CB-B6A7-4BC2-A899-A18C67CE98C3}" presName="arrowWedge3" presStyleLbl="fgSibTrans2D1" presStyleIdx="2" presStyleCnt="4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  <dgm:pt modelId="{B007F3DF-9FA3-4551-AA8B-CE537E3756E4}" type="pres">
      <dgm:prSet presAssocID="{7ECF1C44-0535-47CA-9709-208609D8A71D}" presName="arrowWedge4" presStyleLbl="fgSibTrans2D1" presStyleIdx="3" presStyleCnt="4" custLinFactNeighborX="913" custLinFactNeighborY="912"/>
      <dgm:spPr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</dgm:spPr>
    </dgm:pt>
  </dgm:ptLst>
  <dgm:cxnLst>
    <dgm:cxn modelId="{84C1447A-A80D-40B0-B057-F6F23273A9CB}" srcId="{1E5F6F10-C2BD-46A9-A0A5-F0F814145D38}" destId="{19764357-32E2-42CC-A654-F45F4ED6DF7A}" srcOrd="1" destOrd="0" parTransId="{4D62C8AC-0A8C-488F-B188-DA1DE0A3D08E}" sibTransId="{048A2B7C-FC96-474E-BEB9-3CF02E9CFFB6}"/>
    <dgm:cxn modelId="{24C8B8CC-7790-42D7-B7E5-D9045BB9D9B0}" srcId="{1E5F6F10-C2BD-46A9-A0A5-F0F814145D38}" destId="{28A9BE8B-D79D-483B-AA97-2B4B3F1189A3}" srcOrd="0" destOrd="0" parTransId="{493ECFE2-76DE-492D-8F0A-3D23131A9F8A}" sibTransId="{E65C80F3-83AF-4BAF-A60F-8E2C24E33ADD}"/>
    <dgm:cxn modelId="{46389AB3-8C58-461D-944B-92023B6C83E8}" type="presOf" srcId="{1E5F6F10-C2BD-46A9-A0A5-F0F814145D38}" destId="{7AC262E3-6223-4B83-818F-A2BD78E9CF52}" srcOrd="0" destOrd="0" presId="urn:microsoft.com/office/officeart/2005/8/layout/cycle8"/>
    <dgm:cxn modelId="{62E916D0-C9C1-48FB-AF4F-EEC0ECF9C0B9}" type="presOf" srcId="{19764357-32E2-42CC-A654-F45F4ED6DF7A}" destId="{2E5B9ADE-36A5-4DA2-9F9B-B58484E6C040}" srcOrd="1" destOrd="0" presId="urn:microsoft.com/office/officeart/2005/8/layout/cycle8"/>
    <dgm:cxn modelId="{9281D8C1-862E-418F-A326-6EFEECEEE599}" type="presOf" srcId="{28A9BE8B-D79D-483B-AA97-2B4B3F1189A3}" destId="{86C667B1-0F96-4047-BEB8-711ADDD09B39}" srcOrd="1" destOrd="0" presId="urn:microsoft.com/office/officeart/2005/8/layout/cycle8"/>
    <dgm:cxn modelId="{32C1D61C-EF14-44FB-883F-F4651BFA6CC7}" type="presOf" srcId="{26E05777-FF56-457A-B798-99227DC03DBB}" destId="{52318BAE-D174-468E-90B0-BA041AA0513F}" srcOrd="0" destOrd="0" presId="urn:microsoft.com/office/officeart/2005/8/layout/cycle8"/>
    <dgm:cxn modelId="{B66497AF-9EA1-40FC-B10C-864815FCB0A4}" type="presOf" srcId="{28A9BE8B-D79D-483B-AA97-2B4B3F1189A3}" destId="{337E0AA5-55DD-4E53-8F45-313CA041A83C}" srcOrd="0" destOrd="0" presId="urn:microsoft.com/office/officeart/2005/8/layout/cycle8"/>
    <dgm:cxn modelId="{B2342E55-BDC2-42C0-8372-09DC3BA12215}" type="presOf" srcId="{9B31EFFA-0001-41BD-8760-D78E76AF0CCB}" destId="{B242E030-184C-41E4-8D39-46E605610522}" srcOrd="0" destOrd="0" presId="urn:microsoft.com/office/officeart/2005/8/layout/cycle8"/>
    <dgm:cxn modelId="{7158C79E-8CF2-4CAC-9D30-056E3BB9ABBB}" srcId="{1E5F6F10-C2BD-46A9-A0A5-F0F814145D38}" destId="{9B31EFFA-0001-41BD-8760-D78E76AF0CCB}" srcOrd="2" destOrd="0" parTransId="{55580ED2-7EBE-4E0E-B8A9-881DE6663102}" sibTransId="{D21132CB-B6A7-4BC2-A899-A18C67CE98C3}"/>
    <dgm:cxn modelId="{EA29311C-26CE-4C59-81D2-FF86E8614DAA}" type="presOf" srcId="{19764357-32E2-42CC-A654-F45F4ED6DF7A}" destId="{B5C2684D-E902-4CCC-B742-468E4979BEA4}" srcOrd="0" destOrd="0" presId="urn:microsoft.com/office/officeart/2005/8/layout/cycle8"/>
    <dgm:cxn modelId="{70ABA0B5-E7E5-46EC-9A70-ACB6F5501E22}" type="presOf" srcId="{26E05777-FF56-457A-B798-99227DC03DBB}" destId="{6AFA9338-ABC8-476C-B067-1E46BA9DC16F}" srcOrd="1" destOrd="0" presId="urn:microsoft.com/office/officeart/2005/8/layout/cycle8"/>
    <dgm:cxn modelId="{CB7F92C6-CAAF-4858-B27A-293FE4FD9CB3}" srcId="{1E5F6F10-C2BD-46A9-A0A5-F0F814145D38}" destId="{26E05777-FF56-457A-B798-99227DC03DBB}" srcOrd="3" destOrd="0" parTransId="{BA3F5025-C7F0-4C4F-995E-328B056D3696}" sibTransId="{7ECF1C44-0535-47CA-9709-208609D8A71D}"/>
    <dgm:cxn modelId="{90B1F03F-A23E-489A-AF37-8703C65E4B0B}" type="presOf" srcId="{9B31EFFA-0001-41BD-8760-D78E76AF0CCB}" destId="{A63039AC-16B8-48A1-A72C-CC2D3203FC78}" srcOrd="1" destOrd="0" presId="urn:microsoft.com/office/officeart/2005/8/layout/cycle8"/>
    <dgm:cxn modelId="{0A4CAAE9-463B-4E72-A9BA-E04D3C07DD52}" type="presParOf" srcId="{7AC262E3-6223-4B83-818F-A2BD78E9CF52}" destId="{337E0AA5-55DD-4E53-8F45-313CA041A83C}" srcOrd="0" destOrd="0" presId="urn:microsoft.com/office/officeart/2005/8/layout/cycle8"/>
    <dgm:cxn modelId="{F4CB8F36-4560-4BC8-A272-B2B49408C3D5}" type="presParOf" srcId="{7AC262E3-6223-4B83-818F-A2BD78E9CF52}" destId="{583EC132-950A-4928-9A70-08C8A1A592AD}" srcOrd="1" destOrd="0" presId="urn:microsoft.com/office/officeart/2005/8/layout/cycle8"/>
    <dgm:cxn modelId="{788ACA5A-BFD6-4F66-9F49-90676E9163C3}" type="presParOf" srcId="{7AC262E3-6223-4B83-818F-A2BD78E9CF52}" destId="{62B0BE93-C86E-46E2-A107-A2788EFA1F1C}" srcOrd="2" destOrd="0" presId="urn:microsoft.com/office/officeart/2005/8/layout/cycle8"/>
    <dgm:cxn modelId="{C5B75ECD-FBDC-4A7E-A352-C69C7C238F01}" type="presParOf" srcId="{7AC262E3-6223-4B83-818F-A2BD78E9CF52}" destId="{86C667B1-0F96-4047-BEB8-711ADDD09B39}" srcOrd="3" destOrd="0" presId="urn:microsoft.com/office/officeart/2005/8/layout/cycle8"/>
    <dgm:cxn modelId="{954B5867-E19D-4BCF-A808-412EB394024E}" type="presParOf" srcId="{7AC262E3-6223-4B83-818F-A2BD78E9CF52}" destId="{B5C2684D-E902-4CCC-B742-468E4979BEA4}" srcOrd="4" destOrd="0" presId="urn:microsoft.com/office/officeart/2005/8/layout/cycle8"/>
    <dgm:cxn modelId="{29CCF4CF-5795-4A3E-9C1E-D05E7946D737}" type="presParOf" srcId="{7AC262E3-6223-4B83-818F-A2BD78E9CF52}" destId="{113E1DFD-6ACC-4C46-A67E-8462617C313F}" srcOrd="5" destOrd="0" presId="urn:microsoft.com/office/officeart/2005/8/layout/cycle8"/>
    <dgm:cxn modelId="{5C8A56AE-EF35-4DBB-9868-AD5FAACE003E}" type="presParOf" srcId="{7AC262E3-6223-4B83-818F-A2BD78E9CF52}" destId="{BB55C9BB-4E56-4A48-B58B-34621AC9D954}" srcOrd="6" destOrd="0" presId="urn:microsoft.com/office/officeart/2005/8/layout/cycle8"/>
    <dgm:cxn modelId="{29C2E3F3-DD05-4667-908B-F44E143542DC}" type="presParOf" srcId="{7AC262E3-6223-4B83-818F-A2BD78E9CF52}" destId="{2E5B9ADE-36A5-4DA2-9F9B-B58484E6C040}" srcOrd="7" destOrd="0" presId="urn:microsoft.com/office/officeart/2005/8/layout/cycle8"/>
    <dgm:cxn modelId="{769C498C-5CAE-4E55-9898-7F219132E48F}" type="presParOf" srcId="{7AC262E3-6223-4B83-818F-A2BD78E9CF52}" destId="{B242E030-184C-41E4-8D39-46E605610522}" srcOrd="8" destOrd="0" presId="urn:microsoft.com/office/officeart/2005/8/layout/cycle8"/>
    <dgm:cxn modelId="{8AF5809F-AF4B-4BE1-83E2-B4C9B7C6223B}" type="presParOf" srcId="{7AC262E3-6223-4B83-818F-A2BD78E9CF52}" destId="{23577AEF-01E8-48AC-A42D-886FB83815C3}" srcOrd="9" destOrd="0" presId="urn:microsoft.com/office/officeart/2005/8/layout/cycle8"/>
    <dgm:cxn modelId="{6CD2439E-1090-4D46-8AD8-9B07386A9D0B}" type="presParOf" srcId="{7AC262E3-6223-4B83-818F-A2BD78E9CF52}" destId="{23231B8E-B083-4159-B479-F7EC8736033E}" srcOrd="10" destOrd="0" presId="urn:microsoft.com/office/officeart/2005/8/layout/cycle8"/>
    <dgm:cxn modelId="{A8C2E7A8-1C2A-42F4-B678-7E7595AEC39C}" type="presParOf" srcId="{7AC262E3-6223-4B83-818F-A2BD78E9CF52}" destId="{A63039AC-16B8-48A1-A72C-CC2D3203FC78}" srcOrd="11" destOrd="0" presId="urn:microsoft.com/office/officeart/2005/8/layout/cycle8"/>
    <dgm:cxn modelId="{C42F2C6D-D6E6-46E6-9F65-959E95D75AC3}" type="presParOf" srcId="{7AC262E3-6223-4B83-818F-A2BD78E9CF52}" destId="{52318BAE-D174-468E-90B0-BA041AA0513F}" srcOrd="12" destOrd="0" presId="urn:microsoft.com/office/officeart/2005/8/layout/cycle8"/>
    <dgm:cxn modelId="{41CE8663-686F-43CD-9356-5A113D31A652}" type="presParOf" srcId="{7AC262E3-6223-4B83-818F-A2BD78E9CF52}" destId="{C310517E-FB15-4EB1-BE3D-2155AD2FCA8F}" srcOrd="13" destOrd="0" presId="urn:microsoft.com/office/officeart/2005/8/layout/cycle8"/>
    <dgm:cxn modelId="{760FE08C-4B5D-4D32-A975-EFA4866F7915}" type="presParOf" srcId="{7AC262E3-6223-4B83-818F-A2BD78E9CF52}" destId="{BF4EE1DE-C5B6-460D-B914-6CDB8856E627}" srcOrd="14" destOrd="0" presId="urn:microsoft.com/office/officeart/2005/8/layout/cycle8"/>
    <dgm:cxn modelId="{6E735B32-3F86-4438-B2F0-C75BA4B87845}" type="presParOf" srcId="{7AC262E3-6223-4B83-818F-A2BD78E9CF52}" destId="{6AFA9338-ABC8-476C-B067-1E46BA9DC16F}" srcOrd="15" destOrd="0" presId="urn:microsoft.com/office/officeart/2005/8/layout/cycle8"/>
    <dgm:cxn modelId="{DC2620E4-47AA-4DB2-B1A2-F757AF50ACD5}" type="presParOf" srcId="{7AC262E3-6223-4B83-818F-A2BD78E9CF52}" destId="{C7D57436-C010-4A17-A35A-81A3BDADB448}" srcOrd="16" destOrd="0" presId="urn:microsoft.com/office/officeart/2005/8/layout/cycle8"/>
    <dgm:cxn modelId="{893B98AE-2924-42A0-9532-387E9F8C41C2}" type="presParOf" srcId="{7AC262E3-6223-4B83-818F-A2BD78E9CF52}" destId="{A2EC04E3-7059-4F73-85EA-609B432FB7CE}" srcOrd="17" destOrd="0" presId="urn:microsoft.com/office/officeart/2005/8/layout/cycle8"/>
    <dgm:cxn modelId="{025B8A9B-4690-4CAD-ABA8-02194A061D78}" type="presParOf" srcId="{7AC262E3-6223-4B83-818F-A2BD78E9CF52}" destId="{DF6097B2-976C-4F78-A834-B3B0732BA7BA}" srcOrd="18" destOrd="0" presId="urn:microsoft.com/office/officeart/2005/8/layout/cycle8"/>
    <dgm:cxn modelId="{4F38C7D9-7740-46D7-A969-48330930E368}" type="presParOf" srcId="{7AC262E3-6223-4B83-818F-A2BD78E9CF52}" destId="{B007F3DF-9FA3-4551-AA8B-CE537E3756E4}" srcOrd="1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02086-5AD5-48BF-ABE5-541279A2560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FA1B830-9842-4004-91A8-0BC80B4FD324}">
      <dgm:prSet phldrT="[Текст]"/>
      <dgm:spPr>
        <a:ln cmpd="sng"/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Капілярна</a:t>
          </a:r>
          <a:endParaRPr lang="ru-RU" dirty="0"/>
        </a:p>
      </dgm:t>
    </dgm:pt>
    <dgm:pt modelId="{1F450E88-32F9-4199-A16C-0CE18BFA9AB7}" type="parTrans" cxnId="{C68F6221-CAC7-452A-B90F-86B212627CD2}">
      <dgm:prSet/>
      <dgm:spPr/>
      <dgm:t>
        <a:bodyPr/>
        <a:lstStyle/>
        <a:p>
          <a:endParaRPr lang="ru-RU"/>
        </a:p>
      </dgm:t>
    </dgm:pt>
    <dgm:pt modelId="{7E1F61A5-38ED-47A5-A112-4C47FA8F049D}" type="sibTrans" cxnId="{C68F6221-CAC7-452A-B90F-86B212627CD2}">
      <dgm:prSet/>
      <dgm:spPr/>
      <dgm:t>
        <a:bodyPr/>
        <a:lstStyle/>
        <a:p>
          <a:endParaRPr lang="ru-RU"/>
        </a:p>
      </dgm:t>
    </dgm:pt>
    <dgm:pt modelId="{FBAC67C2-4EB6-4FA3-B403-D269B941140A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 Black" pitchFamily="34" charset="0"/>
            </a:rPr>
            <a:t>Венозна</a:t>
          </a:r>
          <a:endParaRPr lang="ru-RU" dirty="0"/>
        </a:p>
      </dgm:t>
    </dgm:pt>
    <dgm:pt modelId="{232760BD-688D-4EF3-93F9-5E58AFB17FAE}" type="parTrans" cxnId="{32DD8AF4-E2AE-45BD-B113-22C45FD8D020}">
      <dgm:prSet/>
      <dgm:spPr/>
      <dgm:t>
        <a:bodyPr/>
        <a:lstStyle/>
        <a:p>
          <a:endParaRPr lang="ru-RU"/>
        </a:p>
      </dgm:t>
    </dgm:pt>
    <dgm:pt modelId="{396654B3-A2AF-4D74-ACE2-FFD10EE08BB0}" type="sibTrans" cxnId="{32DD8AF4-E2AE-45BD-B113-22C45FD8D020}">
      <dgm:prSet/>
      <dgm:spPr/>
      <dgm:t>
        <a:bodyPr/>
        <a:lstStyle/>
        <a:p>
          <a:endParaRPr lang="ru-RU"/>
        </a:p>
      </dgm:t>
    </dgm:pt>
    <dgm:pt modelId="{212D719B-357D-4489-9994-BFFA67ED3E0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Артеріальна</a:t>
          </a:r>
          <a:endParaRPr lang="ru-RU" dirty="0"/>
        </a:p>
      </dgm:t>
    </dgm:pt>
    <dgm:pt modelId="{64B0A3C4-8AD2-4648-A3A9-E76A302BDD95}" type="parTrans" cxnId="{49096455-5D87-4AD8-A8A8-8DE444D4AEC5}">
      <dgm:prSet/>
      <dgm:spPr/>
      <dgm:t>
        <a:bodyPr/>
        <a:lstStyle/>
        <a:p>
          <a:endParaRPr lang="ru-RU"/>
        </a:p>
      </dgm:t>
    </dgm:pt>
    <dgm:pt modelId="{867C675C-6675-4CE7-B3B1-C9BE243AA7B2}" type="sibTrans" cxnId="{49096455-5D87-4AD8-A8A8-8DE444D4AEC5}">
      <dgm:prSet/>
      <dgm:spPr/>
      <dgm:t>
        <a:bodyPr/>
        <a:lstStyle/>
        <a:p>
          <a:endParaRPr lang="ru-RU"/>
        </a:p>
      </dgm:t>
    </dgm:pt>
    <dgm:pt modelId="{3C241509-D736-4F08-9C54-2CDB111CCF0A}" type="pres">
      <dgm:prSet presAssocID="{72202086-5AD5-48BF-ABE5-541279A25604}" presName="arrowDiagram" presStyleCnt="0">
        <dgm:presLayoutVars>
          <dgm:chMax val="5"/>
          <dgm:dir/>
          <dgm:resizeHandles val="exact"/>
        </dgm:presLayoutVars>
      </dgm:prSet>
      <dgm:spPr/>
    </dgm:pt>
    <dgm:pt modelId="{3C81EA4A-9FB7-4BAB-8A9B-7C85283A97C7}" type="pres">
      <dgm:prSet presAssocID="{72202086-5AD5-48BF-ABE5-541279A25604}" presName="arrow" presStyleLbl="bgShp" presStyleIdx="0" presStyleCnt="1" custScaleX="108461" custLinFactNeighborX="-802"/>
      <dgm:spPr>
        <a:solidFill>
          <a:schemeClr val="tx1">
            <a:lumMod val="65000"/>
            <a:lumOff val="35000"/>
          </a:schemeClr>
        </a:solidFill>
        <a:ln w="76200" cmpd="sng">
          <a:solidFill>
            <a:schemeClr val="accent2">
              <a:lumMod val="40000"/>
              <a:lumOff val="60000"/>
            </a:schemeClr>
          </a:solidFill>
        </a:ln>
      </dgm:spPr>
    </dgm:pt>
    <dgm:pt modelId="{D3C8CEFB-2270-4D2E-9E15-E4E02F6A5CAB}" type="pres">
      <dgm:prSet presAssocID="{72202086-5AD5-48BF-ABE5-541279A25604}" presName="arrowDiagram3" presStyleCnt="0"/>
      <dgm:spPr/>
    </dgm:pt>
    <dgm:pt modelId="{7AE5A0D1-AE3C-4E02-897B-8C14959F08DB}" type="pres">
      <dgm:prSet presAssocID="{DFA1B830-9842-4004-91A8-0BC80B4FD324}" presName="bullet3a" presStyleLbl="node1" presStyleIdx="0" presStyleCnt="3" custScaleX="1002785" custScaleY="894053" custLinFactNeighborX="-13531" custLinFactNeighborY="425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 cmpd="sng">
          <a:solidFill>
            <a:schemeClr val="accent2">
              <a:lumMod val="40000"/>
              <a:lumOff val="60000"/>
            </a:schemeClr>
          </a:solidFill>
        </a:ln>
      </dgm:spPr>
    </dgm:pt>
    <dgm:pt modelId="{356F63AA-6320-4D7A-B182-3FE0280F9A99}" type="pres">
      <dgm:prSet presAssocID="{DFA1B830-9842-4004-91A8-0BC80B4FD324}" presName="textBox3a" presStyleLbl="revTx" presStyleIdx="0" presStyleCnt="3" custScaleY="85020" custLinFactNeighborX="47514" custLinFactNeighborY="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31C98-0513-4D21-A1BB-3A95432337B7}" type="pres">
      <dgm:prSet presAssocID="{FBAC67C2-4EB6-4FA3-B403-D269B941140A}" presName="bullet3b" presStyleLbl="node1" presStyleIdx="1" presStyleCnt="3" custScaleX="518817" custScaleY="462394" custLinFactNeighborX="7904" custLinFactNeighborY="5107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 cmpd="sng">
          <a:solidFill>
            <a:schemeClr val="accent2">
              <a:lumMod val="40000"/>
              <a:lumOff val="60000"/>
            </a:schemeClr>
          </a:solidFill>
        </a:ln>
      </dgm:spPr>
    </dgm:pt>
    <dgm:pt modelId="{0ABBC123-5E55-4367-AA3D-1E695AE6B18D}" type="pres">
      <dgm:prSet presAssocID="{FBAC67C2-4EB6-4FA3-B403-D269B941140A}" presName="textBox3b" presStyleLbl="revTx" presStyleIdx="1" presStyleCnt="3" custScaleX="156925" custScaleY="67691" custLinFactNeighborX="49065" custLinFactNeighborY="9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DCDA6-0A6E-45A7-B504-C63BC9058FFB}" type="pres">
      <dgm:prSet presAssocID="{212D719B-357D-4489-9994-BFFA67ED3E07}" presName="bullet3c" presStyleLbl="node1" presStyleIdx="2" presStyleCnt="3" custScaleX="406391" custScaleY="359757" custLinFactNeighborX="10055" custLinFactNeighborY="445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 cmpd="sng">
          <a:solidFill>
            <a:schemeClr val="accent2">
              <a:lumMod val="40000"/>
              <a:lumOff val="60000"/>
            </a:schemeClr>
          </a:solidFill>
        </a:ln>
      </dgm:spPr>
    </dgm:pt>
    <dgm:pt modelId="{E7D8E119-6AB0-484F-BD91-1EFAAF84A7B3}" type="pres">
      <dgm:prSet presAssocID="{212D719B-357D-4489-9994-BFFA67ED3E07}" presName="textBox3c" presStyleLbl="revTx" presStyleIdx="2" presStyleCnt="3" custScaleX="166199" custScaleY="70999" custLinFactNeighborX="32944" custLinFactNeighborY="15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536A7-E276-4C22-BC3D-6C76E7EE3A70}" type="presOf" srcId="{DFA1B830-9842-4004-91A8-0BC80B4FD324}" destId="{356F63AA-6320-4D7A-B182-3FE0280F9A99}" srcOrd="0" destOrd="0" presId="urn:microsoft.com/office/officeart/2005/8/layout/arrow2"/>
    <dgm:cxn modelId="{6AFD6D12-FD1F-4E53-9EA8-48F0580B4F16}" type="presOf" srcId="{72202086-5AD5-48BF-ABE5-541279A25604}" destId="{3C241509-D736-4F08-9C54-2CDB111CCF0A}" srcOrd="0" destOrd="0" presId="urn:microsoft.com/office/officeart/2005/8/layout/arrow2"/>
    <dgm:cxn modelId="{C68F6221-CAC7-452A-B90F-86B212627CD2}" srcId="{72202086-5AD5-48BF-ABE5-541279A25604}" destId="{DFA1B830-9842-4004-91A8-0BC80B4FD324}" srcOrd="0" destOrd="0" parTransId="{1F450E88-32F9-4199-A16C-0CE18BFA9AB7}" sibTransId="{7E1F61A5-38ED-47A5-A112-4C47FA8F049D}"/>
    <dgm:cxn modelId="{9416DC7B-0449-48AA-9C28-B6E79C783BEE}" type="presOf" srcId="{212D719B-357D-4489-9994-BFFA67ED3E07}" destId="{E7D8E119-6AB0-484F-BD91-1EFAAF84A7B3}" srcOrd="0" destOrd="0" presId="urn:microsoft.com/office/officeart/2005/8/layout/arrow2"/>
    <dgm:cxn modelId="{32DD8AF4-E2AE-45BD-B113-22C45FD8D020}" srcId="{72202086-5AD5-48BF-ABE5-541279A25604}" destId="{FBAC67C2-4EB6-4FA3-B403-D269B941140A}" srcOrd="1" destOrd="0" parTransId="{232760BD-688D-4EF3-93F9-5E58AFB17FAE}" sibTransId="{396654B3-A2AF-4D74-ACE2-FFD10EE08BB0}"/>
    <dgm:cxn modelId="{49096455-5D87-4AD8-A8A8-8DE444D4AEC5}" srcId="{72202086-5AD5-48BF-ABE5-541279A25604}" destId="{212D719B-357D-4489-9994-BFFA67ED3E07}" srcOrd="2" destOrd="0" parTransId="{64B0A3C4-8AD2-4648-A3A9-E76A302BDD95}" sibTransId="{867C675C-6675-4CE7-B3B1-C9BE243AA7B2}"/>
    <dgm:cxn modelId="{4EE593CD-8DCC-425D-BBE4-F6A75F47956C}" type="presOf" srcId="{FBAC67C2-4EB6-4FA3-B403-D269B941140A}" destId="{0ABBC123-5E55-4367-AA3D-1E695AE6B18D}" srcOrd="0" destOrd="0" presId="urn:microsoft.com/office/officeart/2005/8/layout/arrow2"/>
    <dgm:cxn modelId="{9BA10E96-3E1F-44A1-9643-DE31558F0775}" type="presParOf" srcId="{3C241509-D736-4F08-9C54-2CDB111CCF0A}" destId="{3C81EA4A-9FB7-4BAB-8A9B-7C85283A97C7}" srcOrd="0" destOrd="0" presId="urn:microsoft.com/office/officeart/2005/8/layout/arrow2"/>
    <dgm:cxn modelId="{18BB38D6-4AEA-4820-868F-7BB86013CE92}" type="presParOf" srcId="{3C241509-D736-4F08-9C54-2CDB111CCF0A}" destId="{D3C8CEFB-2270-4D2E-9E15-E4E02F6A5CAB}" srcOrd="1" destOrd="0" presId="urn:microsoft.com/office/officeart/2005/8/layout/arrow2"/>
    <dgm:cxn modelId="{CC5E1597-865D-41CF-B029-03E7E2C05D3A}" type="presParOf" srcId="{D3C8CEFB-2270-4D2E-9E15-E4E02F6A5CAB}" destId="{7AE5A0D1-AE3C-4E02-897B-8C14959F08DB}" srcOrd="0" destOrd="0" presId="urn:microsoft.com/office/officeart/2005/8/layout/arrow2"/>
    <dgm:cxn modelId="{D8785BF0-AC85-4E11-9B0B-B852AD272584}" type="presParOf" srcId="{D3C8CEFB-2270-4D2E-9E15-E4E02F6A5CAB}" destId="{356F63AA-6320-4D7A-B182-3FE0280F9A99}" srcOrd="1" destOrd="0" presId="urn:microsoft.com/office/officeart/2005/8/layout/arrow2"/>
    <dgm:cxn modelId="{78220B01-9AFD-484E-901F-C0ECF1FAD96B}" type="presParOf" srcId="{D3C8CEFB-2270-4D2E-9E15-E4E02F6A5CAB}" destId="{D1D31C98-0513-4D21-A1BB-3A95432337B7}" srcOrd="2" destOrd="0" presId="urn:microsoft.com/office/officeart/2005/8/layout/arrow2"/>
    <dgm:cxn modelId="{3760CDE4-D456-4E76-B6AA-FEC437EFF4B0}" type="presParOf" srcId="{D3C8CEFB-2270-4D2E-9E15-E4E02F6A5CAB}" destId="{0ABBC123-5E55-4367-AA3D-1E695AE6B18D}" srcOrd="3" destOrd="0" presId="urn:microsoft.com/office/officeart/2005/8/layout/arrow2"/>
    <dgm:cxn modelId="{D2F36DFB-045E-4AAB-BE43-8FF6F8562E22}" type="presParOf" srcId="{D3C8CEFB-2270-4D2E-9E15-E4E02F6A5CAB}" destId="{F3DDCDA6-0A6E-45A7-B504-C63BC9058FFB}" srcOrd="4" destOrd="0" presId="urn:microsoft.com/office/officeart/2005/8/layout/arrow2"/>
    <dgm:cxn modelId="{74E0732A-3FF0-498D-8F58-88FCD698E05E}" type="presParOf" srcId="{D3C8CEFB-2270-4D2E-9E15-E4E02F6A5CAB}" destId="{E7D8E119-6AB0-484F-BD91-1EFAAF84A7B3}" srcOrd="5" destOrd="0" presId="urn:microsoft.com/office/officeart/2005/8/layout/arrow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6377BA-E01B-4DEA-9FCD-A86B481A0FE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E024B4A-F5C6-4B1D-BE73-7F1F61DC553C}">
      <dgm:prSet phldrT="[Текст]"/>
      <dgm:spPr>
        <a:solidFill>
          <a:schemeClr val="accent4">
            <a:lumMod val="60000"/>
            <a:lumOff val="4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Десмургія</a:t>
          </a:r>
          <a:r>
            <a:rPr lang="uk-UA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розділ медицини, що вивчає види пов’язок, їх застосування та способи накладання</a:t>
          </a:r>
          <a:endParaRPr lang="ru-RU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9C2A2-B7E2-4621-82F2-87576FF3B959}" type="parTrans" cxnId="{956620C9-96E2-4275-B5AB-45E58FF0EEB4}">
      <dgm:prSet/>
      <dgm:spPr/>
      <dgm:t>
        <a:bodyPr/>
        <a:lstStyle/>
        <a:p>
          <a:endParaRPr lang="ru-RU"/>
        </a:p>
      </dgm:t>
    </dgm:pt>
    <dgm:pt modelId="{8BD0FC12-F70C-4379-8CEA-36DCDDF337BD}" type="sibTrans" cxnId="{956620C9-96E2-4275-B5AB-45E58FF0EEB4}">
      <dgm:prSet/>
      <dgm:spPr/>
      <dgm:t>
        <a:bodyPr/>
        <a:lstStyle/>
        <a:p>
          <a:endParaRPr lang="ru-RU"/>
        </a:p>
      </dgm:t>
    </dgm:pt>
    <dgm:pt modelId="{F9CE0E6F-F2E7-49BA-A1BD-700C3522B77A}">
      <dgm:prSet phldrT="[Текст]"/>
      <dgm:spPr>
        <a:solidFill>
          <a:schemeClr val="accent4">
            <a:lumMod val="20000"/>
            <a:lumOff val="8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Пов’язка</a:t>
          </a:r>
          <a:r>
            <a:rPr lang="uk-UA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</a:t>
          </a:r>
          <a:endParaRPr lang="ru-RU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перев’язний матеріал, яким закривають рану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DC8E7-BF46-4FB2-A167-093DF54F0348}" type="parTrans" cxnId="{30401CCE-24B9-49D9-A0A2-57BB4D675268}">
      <dgm:prSet/>
      <dgm:spPr/>
      <dgm:t>
        <a:bodyPr/>
        <a:lstStyle/>
        <a:p>
          <a:endParaRPr lang="ru-RU"/>
        </a:p>
      </dgm:t>
    </dgm:pt>
    <dgm:pt modelId="{FA21BF27-8FDD-44D5-B6BC-720814ACFFBA}" type="sibTrans" cxnId="{30401CCE-24B9-49D9-A0A2-57BB4D675268}">
      <dgm:prSet/>
      <dgm:spPr/>
      <dgm:t>
        <a:bodyPr/>
        <a:lstStyle/>
        <a:p>
          <a:endParaRPr lang="ru-RU"/>
        </a:p>
      </dgm:t>
    </dgm:pt>
    <dgm:pt modelId="{CBE70707-F1FA-439F-B813-BB4434176936}">
      <dgm:prSet phldrT="[Текст]"/>
      <dgm:spPr>
        <a:solidFill>
          <a:schemeClr val="accent4">
            <a:lumMod val="40000"/>
            <a:lumOff val="60000"/>
          </a:schemeClr>
        </a:solidFill>
        <a:ln w="5715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Перев'язка</a:t>
          </a:r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процес накладення пов’язки на рани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2CBDD-ABCB-4641-ACFB-84A4096BA5AA}" type="parTrans" cxnId="{5A206FB2-EC16-47C0-A5E4-9340E2393CA4}">
      <dgm:prSet/>
      <dgm:spPr/>
      <dgm:t>
        <a:bodyPr/>
        <a:lstStyle/>
        <a:p>
          <a:endParaRPr lang="ru-RU"/>
        </a:p>
      </dgm:t>
    </dgm:pt>
    <dgm:pt modelId="{7985176C-ADBB-456B-8E4D-D89FA73CF26D}" type="sibTrans" cxnId="{5A206FB2-EC16-47C0-A5E4-9340E2393CA4}">
      <dgm:prSet/>
      <dgm:spPr/>
      <dgm:t>
        <a:bodyPr/>
        <a:lstStyle/>
        <a:p>
          <a:endParaRPr lang="ru-RU"/>
        </a:p>
      </dgm:t>
    </dgm:pt>
    <dgm:pt modelId="{1F8924C7-10E7-48C6-98F4-28E9AA1E1527}" type="pres">
      <dgm:prSet presAssocID="{E56377BA-E01B-4DEA-9FCD-A86B481A0FE7}" presName="Name0" presStyleCnt="0">
        <dgm:presLayoutVars>
          <dgm:dir/>
          <dgm:resizeHandles val="exact"/>
        </dgm:presLayoutVars>
      </dgm:prSet>
      <dgm:spPr/>
    </dgm:pt>
    <dgm:pt modelId="{AA7C2E78-CC2A-4978-B1E5-D6C1745E5778}" type="pres">
      <dgm:prSet presAssocID="{E56377BA-E01B-4DEA-9FCD-A86B481A0FE7}" presName="bkgdShp" presStyleLbl="alignAccFollowNode1" presStyleIdx="0" presStyleCnt="1"/>
      <dgm:spPr>
        <a:solidFill>
          <a:schemeClr val="tx1">
            <a:lumMod val="65000"/>
            <a:lumOff val="35000"/>
            <a:alpha val="90000"/>
          </a:schemeClr>
        </a:solidFill>
        <a:ln w="38100">
          <a:solidFill>
            <a:schemeClr val="accent2">
              <a:lumMod val="40000"/>
              <a:lumOff val="60000"/>
              <a:alpha val="90000"/>
            </a:schemeClr>
          </a:solidFill>
        </a:ln>
      </dgm:spPr>
    </dgm:pt>
    <dgm:pt modelId="{48A960AD-6529-46DD-BE84-2DDD5A3DF43E}" type="pres">
      <dgm:prSet presAssocID="{E56377BA-E01B-4DEA-9FCD-A86B481A0FE7}" presName="linComp" presStyleCnt="0"/>
      <dgm:spPr/>
    </dgm:pt>
    <dgm:pt modelId="{2F26E9A8-ED1E-4116-A1D2-5C1D168F9430}" type="pres">
      <dgm:prSet presAssocID="{3E024B4A-F5C6-4B1D-BE73-7F1F61DC553C}" presName="compNode" presStyleCnt="0"/>
      <dgm:spPr/>
    </dgm:pt>
    <dgm:pt modelId="{0DC111BB-DBBF-4FD0-B3BC-4AB89C7D1777}" type="pres">
      <dgm:prSet presAssocID="{3E024B4A-F5C6-4B1D-BE73-7F1F61DC55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7F39B-BA75-4802-BBF4-DF4D1D4EF7BE}" type="pres">
      <dgm:prSet presAssocID="{3E024B4A-F5C6-4B1D-BE73-7F1F61DC553C}" presName="invisiNode" presStyleLbl="node1" presStyleIdx="0" presStyleCnt="3"/>
      <dgm:spPr/>
    </dgm:pt>
    <dgm:pt modelId="{9F5157E8-DEF9-47F0-B0C7-0F037C3FEB7B}" type="pres">
      <dgm:prSet presAssocID="{3E024B4A-F5C6-4B1D-BE73-7F1F61DC553C}" presName="imagNode" presStyleLbl="fgImgPlace1" presStyleIdx="0" presStyleCnt="3" custScaleX="94391" custScaleY="136306" custLinFactNeighborX="-848" custLinFactNeighborY="-55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/>
      </dgm:spPr>
    </dgm:pt>
    <dgm:pt modelId="{8199557C-7042-4332-A669-83A42A4FE98B}" type="pres">
      <dgm:prSet presAssocID="{8BD0FC12-F70C-4379-8CEA-36DCDDF337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DCC617-78D4-4F39-B87A-428197B952BE}" type="pres">
      <dgm:prSet presAssocID="{F9CE0E6F-F2E7-49BA-A1BD-700C3522B77A}" presName="compNode" presStyleCnt="0"/>
      <dgm:spPr/>
    </dgm:pt>
    <dgm:pt modelId="{A29977F3-C2FD-46D8-A55F-558C0A27BBEB}" type="pres">
      <dgm:prSet presAssocID="{F9CE0E6F-F2E7-49BA-A1BD-700C3522B7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0CA8-80A5-452D-A236-4B4F379014E9}" type="pres">
      <dgm:prSet presAssocID="{F9CE0E6F-F2E7-49BA-A1BD-700C3522B77A}" presName="invisiNode" presStyleLbl="node1" presStyleIdx="1" presStyleCnt="3"/>
      <dgm:spPr/>
    </dgm:pt>
    <dgm:pt modelId="{CB1CF03C-B9E0-463A-BAB3-9574CF66C3A7}" type="pres">
      <dgm:prSet presAssocID="{F9CE0E6F-F2E7-49BA-A1BD-700C3522B77A}" presName="imagNode" presStyleLbl="fgImgPlace1" presStyleIdx="1" presStyleCnt="3" custScaleY="136280" custLinFactNeighborX="-638" custLinFactNeighborY="-68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/>
      </dgm:spPr>
    </dgm:pt>
    <dgm:pt modelId="{1C9D1902-AFB7-457E-8BE2-66CAB035F133}" type="pres">
      <dgm:prSet presAssocID="{FA21BF27-8FDD-44D5-B6BC-720814ACFF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E71E3-7F2C-4B1F-AC91-03E03944E0F4}" type="pres">
      <dgm:prSet presAssocID="{CBE70707-F1FA-439F-B813-BB4434176936}" presName="compNode" presStyleCnt="0"/>
      <dgm:spPr/>
    </dgm:pt>
    <dgm:pt modelId="{1B201254-70B4-490E-8A57-3BF387F9953D}" type="pres">
      <dgm:prSet presAssocID="{CBE70707-F1FA-439F-B813-BB44341769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799A5-F320-47AC-B614-F6A866E8784F}" type="pres">
      <dgm:prSet presAssocID="{CBE70707-F1FA-439F-B813-BB4434176936}" presName="invisiNode" presStyleLbl="node1" presStyleIdx="2" presStyleCnt="3"/>
      <dgm:spPr/>
    </dgm:pt>
    <dgm:pt modelId="{125FBF46-8827-426E-B2E2-87695D487830}" type="pres">
      <dgm:prSet presAssocID="{CBE70707-F1FA-439F-B813-BB4434176936}" presName="imagNode" presStyleLbl="fgImgPlace1" presStyleIdx="2" presStyleCnt="3" custScaleY="136417"/>
      <dgm:spPr>
        <a:blipFill rotWithShape="0">
          <a:blip xmlns:r="http://schemas.openxmlformats.org/officeDocument/2006/relationships" r:embed="rId3"/>
          <a:stretch>
            <a:fillRect/>
          </a:stretch>
        </a:blipFill>
        <a:ln cmpd="sng"/>
      </dgm:spPr>
    </dgm:pt>
  </dgm:ptLst>
  <dgm:cxnLst>
    <dgm:cxn modelId="{85566F7D-907A-4394-8993-0535360299FC}" type="presOf" srcId="{3E024B4A-F5C6-4B1D-BE73-7F1F61DC553C}" destId="{0DC111BB-DBBF-4FD0-B3BC-4AB89C7D1777}" srcOrd="0" destOrd="0" presId="urn:microsoft.com/office/officeart/2005/8/layout/pList2"/>
    <dgm:cxn modelId="{1A4F7FEA-44A3-4BAE-9E6B-2592888EF720}" type="presOf" srcId="{F9CE0E6F-F2E7-49BA-A1BD-700C3522B77A}" destId="{A29977F3-C2FD-46D8-A55F-558C0A27BBEB}" srcOrd="0" destOrd="0" presId="urn:microsoft.com/office/officeart/2005/8/layout/pList2"/>
    <dgm:cxn modelId="{5A206FB2-EC16-47C0-A5E4-9340E2393CA4}" srcId="{E56377BA-E01B-4DEA-9FCD-A86B481A0FE7}" destId="{CBE70707-F1FA-439F-B813-BB4434176936}" srcOrd="2" destOrd="0" parTransId="{F862CBDD-ABCB-4641-ACFB-84A4096BA5AA}" sibTransId="{7985176C-ADBB-456B-8E4D-D89FA73CF26D}"/>
    <dgm:cxn modelId="{7CF4E915-760A-4A7F-B7AF-3F368ED87695}" type="presOf" srcId="{FA21BF27-8FDD-44D5-B6BC-720814ACFFBA}" destId="{1C9D1902-AFB7-457E-8BE2-66CAB035F133}" srcOrd="0" destOrd="0" presId="urn:microsoft.com/office/officeart/2005/8/layout/pList2"/>
    <dgm:cxn modelId="{48E8BCA5-2031-4864-AFF1-BA7D2927C5C5}" type="presOf" srcId="{8BD0FC12-F70C-4379-8CEA-36DCDDF337BD}" destId="{8199557C-7042-4332-A669-83A42A4FE98B}" srcOrd="0" destOrd="0" presId="urn:microsoft.com/office/officeart/2005/8/layout/pList2"/>
    <dgm:cxn modelId="{F005849D-0C95-47CC-AF26-87E33D21F5AE}" type="presOf" srcId="{CBE70707-F1FA-439F-B813-BB4434176936}" destId="{1B201254-70B4-490E-8A57-3BF387F9953D}" srcOrd="0" destOrd="0" presId="urn:microsoft.com/office/officeart/2005/8/layout/pList2"/>
    <dgm:cxn modelId="{30401CCE-24B9-49D9-A0A2-57BB4D675268}" srcId="{E56377BA-E01B-4DEA-9FCD-A86B481A0FE7}" destId="{F9CE0E6F-F2E7-49BA-A1BD-700C3522B77A}" srcOrd="1" destOrd="0" parTransId="{ADEDC8E7-BF46-4FB2-A167-093DF54F0348}" sibTransId="{FA21BF27-8FDD-44D5-B6BC-720814ACFFBA}"/>
    <dgm:cxn modelId="{956620C9-96E2-4275-B5AB-45E58FF0EEB4}" srcId="{E56377BA-E01B-4DEA-9FCD-A86B481A0FE7}" destId="{3E024B4A-F5C6-4B1D-BE73-7F1F61DC553C}" srcOrd="0" destOrd="0" parTransId="{9E69C2A2-B7E2-4621-82F2-87576FF3B959}" sibTransId="{8BD0FC12-F70C-4379-8CEA-36DCDDF337BD}"/>
    <dgm:cxn modelId="{EC5FE2C4-9F84-49D6-9CBA-E7AC3BF9A9C8}" type="presOf" srcId="{E56377BA-E01B-4DEA-9FCD-A86B481A0FE7}" destId="{1F8924C7-10E7-48C6-98F4-28E9AA1E1527}" srcOrd="0" destOrd="0" presId="urn:microsoft.com/office/officeart/2005/8/layout/pList2"/>
    <dgm:cxn modelId="{13748983-B805-4B85-AFA4-7041E94C904C}" type="presParOf" srcId="{1F8924C7-10E7-48C6-98F4-28E9AA1E1527}" destId="{AA7C2E78-CC2A-4978-B1E5-D6C1745E5778}" srcOrd="0" destOrd="0" presId="urn:microsoft.com/office/officeart/2005/8/layout/pList2"/>
    <dgm:cxn modelId="{8229ACAE-8220-4E82-94AB-36F9453C91AA}" type="presParOf" srcId="{1F8924C7-10E7-48C6-98F4-28E9AA1E1527}" destId="{48A960AD-6529-46DD-BE84-2DDD5A3DF43E}" srcOrd="1" destOrd="0" presId="urn:microsoft.com/office/officeart/2005/8/layout/pList2"/>
    <dgm:cxn modelId="{7CCA30EC-2E4E-401D-AFC5-4243F48BE210}" type="presParOf" srcId="{48A960AD-6529-46DD-BE84-2DDD5A3DF43E}" destId="{2F26E9A8-ED1E-4116-A1D2-5C1D168F9430}" srcOrd="0" destOrd="0" presId="urn:microsoft.com/office/officeart/2005/8/layout/pList2"/>
    <dgm:cxn modelId="{7F119D35-CCDC-4F24-80BA-0E96AA063579}" type="presParOf" srcId="{2F26E9A8-ED1E-4116-A1D2-5C1D168F9430}" destId="{0DC111BB-DBBF-4FD0-B3BC-4AB89C7D1777}" srcOrd="0" destOrd="0" presId="urn:microsoft.com/office/officeart/2005/8/layout/pList2"/>
    <dgm:cxn modelId="{CA9E8D9F-42ED-43B4-AA23-29D307CC08C4}" type="presParOf" srcId="{2F26E9A8-ED1E-4116-A1D2-5C1D168F9430}" destId="{6E07F39B-BA75-4802-BBF4-DF4D1D4EF7BE}" srcOrd="1" destOrd="0" presId="urn:microsoft.com/office/officeart/2005/8/layout/pList2"/>
    <dgm:cxn modelId="{A8191682-46B9-4500-8727-A21F206A488E}" type="presParOf" srcId="{2F26E9A8-ED1E-4116-A1D2-5C1D168F9430}" destId="{9F5157E8-DEF9-47F0-B0C7-0F037C3FEB7B}" srcOrd="2" destOrd="0" presId="urn:microsoft.com/office/officeart/2005/8/layout/pList2"/>
    <dgm:cxn modelId="{6635EAB3-02EB-419B-993C-2A9A543A014D}" type="presParOf" srcId="{48A960AD-6529-46DD-BE84-2DDD5A3DF43E}" destId="{8199557C-7042-4332-A669-83A42A4FE98B}" srcOrd="1" destOrd="0" presId="urn:microsoft.com/office/officeart/2005/8/layout/pList2"/>
    <dgm:cxn modelId="{BC648069-53F9-47A0-A6A6-3F15353AA702}" type="presParOf" srcId="{48A960AD-6529-46DD-BE84-2DDD5A3DF43E}" destId="{57DCC617-78D4-4F39-B87A-428197B952BE}" srcOrd="2" destOrd="0" presId="urn:microsoft.com/office/officeart/2005/8/layout/pList2"/>
    <dgm:cxn modelId="{CF39B5BA-8A71-4758-9847-0FC9A095B5D1}" type="presParOf" srcId="{57DCC617-78D4-4F39-B87A-428197B952BE}" destId="{A29977F3-C2FD-46D8-A55F-558C0A27BBEB}" srcOrd="0" destOrd="0" presId="urn:microsoft.com/office/officeart/2005/8/layout/pList2"/>
    <dgm:cxn modelId="{51DF865F-A7C0-409D-B44D-0E825C5D96FC}" type="presParOf" srcId="{57DCC617-78D4-4F39-B87A-428197B952BE}" destId="{068C0CA8-80A5-452D-A236-4B4F379014E9}" srcOrd="1" destOrd="0" presId="urn:microsoft.com/office/officeart/2005/8/layout/pList2"/>
    <dgm:cxn modelId="{AED8C568-8FD5-47BC-942E-05736A87C694}" type="presParOf" srcId="{57DCC617-78D4-4F39-B87A-428197B952BE}" destId="{CB1CF03C-B9E0-463A-BAB3-9574CF66C3A7}" srcOrd="2" destOrd="0" presId="urn:microsoft.com/office/officeart/2005/8/layout/pList2"/>
    <dgm:cxn modelId="{8F1948CD-DD10-47D3-9952-1068D41BA879}" type="presParOf" srcId="{48A960AD-6529-46DD-BE84-2DDD5A3DF43E}" destId="{1C9D1902-AFB7-457E-8BE2-66CAB035F133}" srcOrd="3" destOrd="0" presId="urn:microsoft.com/office/officeart/2005/8/layout/pList2"/>
    <dgm:cxn modelId="{F39CC606-5C5F-4E1F-8EBA-085BCE84AEB9}" type="presParOf" srcId="{48A960AD-6529-46DD-BE84-2DDD5A3DF43E}" destId="{F66E71E3-7F2C-4B1F-AC91-03E03944E0F4}" srcOrd="4" destOrd="0" presId="urn:microsoft.com/office/officeart/2005/8/layout/pList2"/>
    <dgm:cxn modelId="{955EF25A-A88B-4813-B7BF-56D5B6BCEC15}" type="presParOf" srcId="{F66E71E3-7F2C-4B1F-AC91-03E03944E0F4}" destId="{1B201254-70B4-490E-8A57-3BF387F9953D}" srcOrd="0" destOrd="0" presId="urn:microsoft.com/office/officeart/2005/8/layout/pList2"/>
    <dgm:cxn modelId="{AD29C4D3-22DF-4EF3-9B3B-688648FC10BA}" type="presParOf" srcId="{F66E71E3-7F2C-4B1F-AC91-03E03944E0F4}" destId="{268799A5-F320-47AC-B614-F6A866E8784F}" srcOrd="1" destOrd="0" presId="urn:microsoft.com/office/officeart/2005/8/layout/pList2"/>
    <dgm:cxn modelId="{FD1908B2-DE4C-437F-93F4-5EE14118A667}" type="presParOf" srcId="{F66E71E3-7F2C-4B1F-AC91-03E03944E0F4}" destId="{125FBF46-8827-426E-B2E2-87695D487830}" srcOrd="2" destOrd="0" presId="urn:microsoft.com/office/officeart/2005/8/layout/pList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B4742B1-BB1E-48A9-ADC7-1314C9594EAE}" type="doc">
      <dgm:prSet loTypeId="urn:microsoft.com/office/officeart/2005/8/layout/process4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3FF98AD-B3AF-4CBC-81CA-F88AA920DC5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Бинтувати обома руками: однією розгортати бинт, а іншою – моделювати пов’язку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DB1465CE-3C03-4A3A-AF3A-B1F03A74DF45}" type="parTrans" cxnId="{28EC28C8-5CC9-40D5-9E7A-834513A3C7EB}">
      <dgm:prSet/>
      <dgm:spPr/>
      <dgm:t>
        <a:bodyPr/>
        <a:lstStyle/>
        <a:p>
          <a:endParaRPr lang="ru-RU"/>
        </a:p>
      </dgm:t>
    </dgm:pt>
    <dgm:pt modelId="{C74B0706-FF3E-42FB-8419-1702463668E5}" type="sibTrans" cxnId="{28EC28C8-5CC9-40D5-9E7A-834513A3C7EB}">
      <dgm:prSet/>
      <dgm:spPr/>
      <dgm:t>
        <a:bodyPr/>
        <a:lstStyle/>
        <a:p>
          <a:endParaRPr lang="ru-RU"/>
        </a:p>
      </dgm:t>
    </dgm:pt>
    <dgm:pt modelId="{631D3E86-2852-4CD4-ADF1-B450B3E42E94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Спинка головки бинта має бути повернута до бинтової поверхні,а черевце – назовні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4B736D62-3486-4397-9201-CB930755F2CF}" type="parTrans" cxnId="{A84CCD35-6BC2-413E-A1DF-BC93580F1179}">
      <dgm:prSet/>
      <dgm:spPr/>
      <dgm:t>
        <a:bodyPr/>
        <a:lstStyle/>
        <a:p>
          <a:endParaRPr lang="ru-RU"/>
        </a:p>
      </dgm:t>
    </dgm:pt>
    <dgm:pt modelId="{9394B3D6-8A3A-456A-9813-BD52E6063E37}" type="sibTrans" cxnId="{A84CCD35-6BC2-413E-A1DF-BC93580F1179}">
      <dgm:prSet/>
      <dgm:spPr/>
      <dgm:t>
        <a:bodyPr/>
        <a:lstStyle/>
        <a:p>
          <a:endParaRPr lang="ru-RU"/>
        </a:p>
      </dgm:t>
    </dgm:pt>
    <dgm:pt modelId="{39E262BF-83EC-495E-A2F1-1E9B05F4B9AB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Кожен наступний тур бинта має покривати попередній на 1/2 або 2/3 його ширини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4B95FD3-7324-4569-B768-2E269D3AE1BE}" type="parTrans" cxnId="{644F2ACD-A170-4ADE-B87B-7475373E382A}">
      <dgm:prSet/>
      <dgm:spPr/>
      <dgm:t>
        <a:bodyPr/>
        <a:lstStyle/>
        <a:p>
          <a:endParaRPr lang="ru-RU"/>
        </a:p>
      </dgm:t>
    </dgm:pt>
    <dgm:pt modelId="{088FDC71-D212-44E7-9BAA-DEC00220742B}" type="sibTrans" cxnId="{644F2ACD-A170-4ADE-B87B-7475373E382A}">
      <dgm:prSet/>
      <dgm:spPr/>
      <dgm:t>
        <a:bodyPr/>
        <a:lstStyle/>
        <a:p>
          <a:endParaRPr lang="ru-RU"/>
        </a:p>
      </dgm:t>
    </dgm:pt>
    <dgm:pt modelId="{D6E7C223-5D2C-49DC-A0AE-B72BCBEBF301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Взяти головку бинта у праву руку, а кінець – у ліву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B4DD65BC-BD20-4A2A-AA47-E2D0E2A6BDBE}" type="parTrans" cxnId="{1ABC9575-07CE-45D7-B5B2-D10E471A5994}">
      <dgm:prSet/>
      <dgm:spPr/>
      <dgm:t>
        <a:bodyPr/>
        <a:lstStyle/>
        <a:p>
          <a:endParaRPr lang="ru-RU"/>
        </a:p>
      </dgm:t>
    </dgm:pt>
    <dgm:pt modelId="{C03DF97D-7D24-40CD-ABCA-C138CA4CD953}" type="sibTrans" cxnId="{1ABC9575-07CE-45D7-B5B2-D10E471A5994}">
      <dgm:prSet/>
      <dgm:spPr/>
      <dgm:t>
        <a:bodyPr/>
        <a:lstStyle/>
        <a:p>
          <a:endParaRPr lang="ru-RU"/>
        </a:p>
      </dgm:t>
    </dgm:pt>
    <dgm:pt modelId="{C14F338A-E251-49CE-A8F7-03FBD609BD81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Щільно закріпити початок бинта  нижче від рани двома-трьома коловими ходами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310D8678-397C-4097-9927-61917C81E124}" type="parTrans" cxnId="{CE5D3054-AEF4-4935-AC4F-A0994560FAAD}">
      <dgm:prSet/>
      <dgm:spPr/>
      <dgm:t>
        <a:bodyPr/>
        <a:lstStyle/>
        <a:p>
          <a:endParaRPr lang="ru-RU"/>
        </a:p>
      </dgm:t>
    </dgm:pt>
    <dgm:pt modelId="{71B36C9D-5627-458A-8E53-002F30327291}" type="sibTrans" cxnId="{CE5D3054-AEF4-4935-AC4F-A0994560FAAD}">
      <dgm:prSet/>
      <dgm:spPr/>
      <dgm:t>
        <a:bodyPr/>
        <a:lstStyle/>
        <a:p>
          <a:endParaRPr lang="ru-RU"/>
        </a:p>
      </dgm:t>
    </dgm:pt>
    <dgm:pt modelId="{4CBE52BD-F0A6-4ABD-90B4-754EA23BE876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Бинтувати в одному напрямку – зліва направо, знизу догори 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F7CBC394-F6DA-4C3A-AD5B-8637905BDED4}" type="parTrans" cxnId="{1AAC87BC-218F-432D-B865-4EE78892B265}">
      <dgm:prSet/>
      <dgm:spPr/>
      <dgm:t>
        <a:bodyPr/>
        <a:lstStyle/>
        <a:p>
          <a:endParaRPr lang="ru-RU"/>
        </a:p>
      </dgm:t>
    </dgm:pt>
    <dgm:pt modelId="{CD0445B0-6A5E-43B4-80B0-884D591452F8}" type="sibTrans" cxnId="{1AAC87BC-218F-432D-B865-4EE78892B265}">
      <dgm:prSet/>
      <dgm:spPr/>
      <dgm:t>
        <a:bodyPr/>
        <a:lstStyle/>
        <a:p>
          <a:endParaRPr lang="ru-RU"/>
        </a:p>
      </dgm:t>
    </dgm:pt>
    <dgm:pt modelId="{31918912-9AC5-447D-A1D5-ED1A2406560A}">
      <dgm:prSet phldrT="[Текст]"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 Black" pitchFamily="34" charset="0"/>
            </a:rPr>
            <a:t>Кінець бинта закріпити у тій самій ділянці, де був закріплений його початок </a:t>
          </a:r>
          <a:endParaRPr lang="ru-RU" sz="18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EF48EE8-C7DE-43DE-89DD-44650CB16560}" type="parTrans" cxnId="{57E3E61C-DC9F-41C6-9025-5DA9AB2D1629}">
      <dgm:prSet/>
      <dgm:spPr/>
      <dgm:t>
        <a:bodyPr/>
        <a:lstStyle/>
        <a:p>
          <a:endParaRPr lang="ru-RU"/>
        </a:p>
      </dgm:t>
    </dgm:pt>
    <dgm:pt modelId="{C4FC9E36-16EB-45A7-B777-80FBA7E4584E}" type="sibTrans" cxnId="{57E3E61C-DC9F-41C6-9025-5DA9AB2D1629}">
      <dgm:prSet/>
      <dgm:spPr/>
      <dgm:t>
        <a:bodyPr/>
        <a:lstStyle/>
        <a:p>
          <a:endParaRPr lang="ru-RU"/>
        </a:p>
      </dgm:t>
    </dgm:pt>
    <dgm:pt modelId="{236282CA-3360-4BE7-AB03-0E5A871818C0}" type="pres">
      <dgm:prSet presAssocID="{8B4742B1-BB1E-48A9-ADC7-1314C9594E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20DCD-CB77-45F9-915F-A3407BF44CD8}" type="pres">
      <dgm:prSet presAssocID="{31918912-9AC5-447D-A1D5-ED1A2406560A}" presName="boxAndChildren" presStyleCnt="0"/>
      <dgm:spPr/>
    </dgm:pt>
    <dgm:pt modelId="{36D25F08-627C-41C9-B5C7-336EC2970BA3}" type="pres">
      <dgm:prSet presAssocID="{31918912-9AC5-447D-A1D5-ED1A2406560A}" presName="parentTextBox" presStyleLbl="node1" presStyleIdx="0" presStyleCnt="7"/>
      <dgm:spPr/>
      <dgm:t>
        <a:bodyPr/>
        <a:lstStyle/>
        <a:p>
          <a:endParaRPr lang="ru-RU"/>
        </a:p>
      </dgm:t>
    </dgm:pt>
    <dgm:pt modelId="{5B1958FE-9376-4ED3-BFD2-913768F8DC60}" type="pres">
      <dgm:prSet presAssocID="{088FDC71-D212-44E7-9BAA-DEC00220742B}" presName="sp" presStyleCnt="0"/>
      <dgm:spPr/>
    </dgm:pt>
    <dgm:pt modelId="{4254663B-D38C-4FDF-846D-F713E219F568}" type="pres">
      <dgm:prSet presAssocID="{39E262BF-83EC-495E-A2F1-1E9B05F4B9AB}" presName="arrowAndChildren" presStyleCnt="0"/>
      <dgm:spPr/>
    </dgm:pt>
    <dgm:pt modelId="{78026E22-0DA3-4220-8DF4-8E83BF4B9FF7}" type="pres">
      <dgm:prSet presAssocID="{39E262BF-83EC-495E-A2F1-1E9B05F4B9AB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90BB3E0B-6964-4E5E-B425-CE1A111DFF40}" type="pres">
      <dgm:prSet presAssocID="{CD0445B0-6A5E-43B4-80B0-884D591452F8}" presName="sp" presStyleCnt="0"/>
      <dgm:spPr/>
    </dgm:pt>
    <dgm:pt modelId="{1BF3D694-CF72-4EEE-944C-979485F672F1}" type="pres">
      <dgm:prSet presAssocID="{4CBE52BD-F0A6-4ABD-90B4-754EA23BE876}" presName="arrowAndChildren" presStyleCnt="0"/>
      <dgm:spPr/>
    </dgm:pt>
    <dgm:pt modelId="{F3562F92-AC22-4F67-9AB9-B42C35F55484}" type="pres">
      <dgm:prSet presAssocID="{4CBE52BD-F0A6-4ABD-90B4-754EA23BE876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8C50E51C-F649-4989-B4F4-C2D5E156EDF7}" type="pres">
      <dgm:prSet presAssocID="{71B36C9D-5627-458A-8E53-002F30327291}" presName="sp" presStyleCnt="0"/>
      <dgm:spPr/>
    </dgm:pt>
    <dgm:pt modelId="{B62D4DD3-7D9B-4143-93A7-170DA0641F5E}" type="pres">
      <dgm:prSet presAssocID="{C14F338A-E251-49CE-A8F7-03FBD609BD81}" presName="arrowAndChildren" presStyleCnt="0"/>
      <dgm:spPr/>
    </dgm:pt>
    <dgm:pt modelId="{CE15D78D-5F75-4B79-9AF5-A77B54708064}" type="pres">
      <dgm:prSet presAssocID="{C14F338A-E251-49CE-A8F7-03FBD609BD81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06B77CC6-F833-4BFB-A42B-6D862666BB70}" type="pres">
      <dgm:prSet presAssocID="{C74B0706-FF3E-42FB-8419-1702463668E5}" presName="sp" presStyleCnt="0"/>
      <dgm:spPr/>
    </dgm:pt>
    <dgm:pt modelId="{45F24FEF-98BA-46F6-95C6-65CBFA8C810B}" type="pres">
      <dgm:prSet presAssocID="{A3FF98AD-B3AF-4CBC-81CA-F88AA920DC5B}" presName="arrowAndChildren" presStyleCnt="0"/>
      <dgm:spPr/>
    </dgm:pt>
    <dgm:pt modelId="{5FC6C8A0-A7EB-4AE7-B3D8-2B378A0724F1}" type="pres">
      <dgm:prSet presAssocID="{A3FF98AD-B3AF-4CBC-81CA-F88AA920DC5B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518A39E2-9E4D-463E-82A3-1CEFF38C34CA}" type="pres">
      <dgm:prSet presAssocID="{9394B3D6-8A3A-456A-9813-BD52E6063E37}" presName="sp" presStyleCnt="0"/>
      <dgm:spPr/>
    </dgm:pt>
    <dgm:pt modelId="{D2AC5A8D-4CBE-4CB3-B17A-10B668CFCDDE}" type="pres">
      <dgm:prSet presAssocID="{631D3E86-2852-4CD4-ADF1-B450B3E42E94}" presName="arrowAndChildren" presStyleCnt="0"/>
      <dgm:spPr/>
    </dgm:pt>
    <dgm:pt modelId="{8F00B55B-958A-458B-8AB1-DC8985A043FE}" type="pres">
      <dgm:prSet presAssocID="{631D3E86-2852-4CD4-ADF1-B450B3E42E94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11905628-B689-411C-B303-326903BDC40B}" type="pres">
      <dgm:prSet presAssocID="{C03DF97D-7D24-40CD-ABCA-C138CA4CD953}" presName="sp" presStyleCnt="0"/>
      <dgm:spPr/>
    </dgm:pt>
    <dgm:pt modelId="{60E09B52-13B5-472A-8C37-143513A900A8}" type="pres">
      <dgm:prSet presAssocID="{D6E7C223-5D2C-49DC-A0AE-B72BCBEBF301}" presName="arrowAndChildren" presStyleCnt="0"/>
      <dgm:spPr/>
    </dgm:pt>
    <dgm:pt modelId="{17410246-282F-4652-9A9E-9E9D7B06B75A}" type="pres">
      <dgm:prSet presAssocID="{D6E7C223-5D2C-49DC-A0AE-B72BCBEBF301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644F2ACD-A170-4ADE-B87B-7475373E382A}" srcId="{8B4742B1-BB1E-48A9-ADC7-1314C9594EAE}" destId="{39E262BF-83EC-495E-A2F1-1E9B05F4B9AB}" srcOrd="5" destOrd="0" parTransId="{74B95FD3-7324-4569-B768-2E269D3AE1BE}" sibTransId="{088FDC71-D212-44E7-9BAA-DEC00220742B}"/>
    <dgm:cxn modelId="{CE5D3054-AEF4-4935-AC4F-A0994560FAAD}" srcId="{8B4742B1-BB1E-48A9-ADC7-1314C9594EAE}" destId="{C14F338A-E251-49CE-A8F7-03FBD609BD81}" srcOrd="3" destOrd="0" parTransId="{310D8678-397C-4097-9927-61917C81E124}" sibTransId="{71B36C9D-5627-458A-8E53-002F30327291}"/>
    <dgm:cxn modelId="{79A38D7A-CAD2-43E4-8486-80CA34532953}" type="presOf" srcId="{8B4742B1-BB1E-48A9-ADC7-1314C9594EAE}" destId="{236282CA-3360-4BE7-AB03-0E5A871818C0}" srcOrd="0" destOrd="0" presId="urn:microsoft.com/office/officeart/2005/8/layout/process4"/>
    <dgm:cxn modelId="{CFE86CE4-D41C-4423-97F5-0314E24DA13D}" type="presOf" srcId="{39E262BF-83EC-495E-A2F1-1E9B05F4B9AB}" destId="{78026E22-0DA3-4220-8DF4-8E83BF4B9FF7}" srcOrd="0" destOrd="0" presId="urn:microsoft.com/office/officeart/2005/8/layout/process4"/>
    <dgm:cxn modelId="{348FA74B-FDA4-48DD-8865-A3E33E105C51}" type="presOf" srcId="{4CBE52BD-F0A6-4ABD-90B4-754EA23BE876}" destId="{F3562F92-AC22-4F67-9AB9-B42C35F55484}" srcOrd="0" destOrd="0" presId="urn:microsoft.com/office/officeart/2005/8/layout/process4"/>
    <dgm:cxn modelId="{00C5D86B-F2AE-4B29-B669-86D9D5045A2A}" type="presOf" srcId="{631D3E86-2852-4CD4-ADF1-B450B3E42E94}" destId="{8F00B55B-958A-458B-8AB1-DC8985A043FE}" srcOrd="0" destOrd="0" presId="urn:microsoft.com/office/officeart/2005/8/layout/process4"/>
    <dgm:cxn modelId="{28EC28C8-5CC9-40D5-9E7A-834513A3C7EB}" srcId="{8B4742B1-BB1E-48A9-ADC7-1314C9594EAE}" destId="{A3FF98AD-B3AF-4CBC-81CA-F88AA920DC5B}" srcOrd="2" destOrd="0" parTransId="{DB1465CE-3C03-4A3A-AF3A-B1F03A74DF45}" sibTransId="{C74B0706-FF3E-42FB-8419-1702463668E5}"/>
    <dgm:cxn modelId="{76009DDE-5F7D-4D06-A619-FA5873B2DF87}" type="presOf" srcId="{31918912-9AC5-447D-A1D5-ED1A2406560A}" destId="{36D25F08-627C-41C9-B5C7-336EC2970BA3}" srcOrd="0" destOrd="0" presId="urn:microsoft.com/office/officeart/2005/8/layout/process4"/>
    <dgm:cxn modelId="{A84CCD35-6BC2-413E-A1DF-BC93580F1179}" srcId="{8B4742B1-BB1E-48A9-ADC7-1314C9594EAE}" destId="{631D3E86-2852-4CD4-ADF1-B450B3E42E94}" srcOrd="1" destOrd="0" parTransId="{4B736D62-3486-4397-9201-CB930755F2CF}" sibTransId="{9394B3D6-8A3A-456A-9813-BD52E6063E37}"/>
    <dgm:cxn modelId="{1ABC9575-07CE-45D7-B5B2-D10E471A5994}" srcId="{8B4742B1-BB1E-48A9-ADC7-1314C9594EAE}" destId="{D6E7C223-5D2C-49DC-A0AE-B72BCBEBF301}" srcOrd="0" destOrd="0" parTransId="{B4DD65BC-BD20-4A2A-AA47-E2D0E2A6BDBE}" sibTransId="{C03DF97D-7D24-40CD-ABCA-C138CA4CD953}"/>
    <dgm:cxn modelId="{71BF4DA5-CB74-4200-AF32-E483E792192A}" type="presOf" srcId="{A3FF98AD-B3AF-4CBC-81CA-F88AA920DC5B}" destId="{5FC6C8A0-A7EB-4AE7-B3D8-2B378A0724F1}" srcOrd="0" destOrd="0" presId="urn:microsoft.com/office/officeart/2005/8/layout/process4"/>
    <dgm:cxn modelId="{57E3E61C-DC9F-41C6-9025-5DA9AB2D1629}" srcId="{8B4742B1-BB1E-48A9-ADC7-1314C9594EAE}" destId="{31918912-9AC5-447D-A1D5-ED1A2406560A}" srcOrd="6" destOrd="0" parTransId="{7EF48EE8-C7DE-43DE-89DD-44650CB16560}" sibTransId="{C4FC9E36-16EB-45A7-B777-80FBA7E4584E}"/>
    <dgm:cxn modelId="{1AAC87BC-218F-432D-B865-4EE78892B265}" srcId="{8B4742B1-BB1E-48A9-ADC7-1314C9594EAE}" destId="{4CBE52BD-F0A6-4ABD-90B4-754EA23BE876}" srcOrd="4" destOrd="0" parTransId="{F7CBC394-F6DA-4C3A-AD5B-8637905BDED4}" sibTransId="{CD0445B0-6A5E-43B4-80B0-884D591452F8}"/>
    <dgm:cxn modelId="{CEBF95FE-BBD6-43C0-A737-AFB38BE7737E}" type="presOf" srcId="{D6E7C223-5D2C-49DC-A0AE-B72BCBEBF301}" destId="{17410246-282F-4652-9A9E-9E9D7B06B75A}" srcOrd="0" destOrd="0" presId="urn:microsoft.com/office/officeart/2005/8/layout/process4"/>
    <dgm:cxn modelId="{4C7EE8A7-0F81-4929-8ADA-A28616DC5E7E}" type="presOf" srcId="{C14F338A-E251-49CE-A8F7-03FBD609BD81}" destId="{CE15D78D-5F75-4B79-9AF5-A77B54708064}" srcOrd="0" destOrd="0" presId="urn:microsoft.com/office/officeart/2005/8/layout/process4"/>
    <dgm:cxn modelId="{23616ED4-2501-4975-ACED-3988257EED64}" type="presParOf" srcId="{236282CA-3360-4BE7-AB03-0E5A871818C0}" destId="{79E20DCD-CB77-45F9-915F-A3407BF44CD8}" srcOrd="0" destOrd="0" presId="urn:microsoft.com/office/officeart/2005/8/layout/process4"/>
    <dgm:cxn modelId="{DB3D8256-E203-4FC1-8E0A-2CE921EF3AE5}" type="presParOf" srcId="{79E20DCD-CB77-45F9-915F-A3407BF44CD8}" destId="{36D25F08-627C-41C9-B5C7-336EC2970BA3}" srcOrd="0" destOrd="0" presId="urn:microsoft.com/office/officeart/2005/8/layout/process4"/>
    <dgm:cxn modelId="{8344A23A-59DB-419F-80C2-9506590531B4}" type="presParOf" srcId="{236282CA-3360-4BE7-AB03-0E5A871818C0}" destId="{5B1958FE-9376-4ED3-BFD2-913768F8DC60}" srcOrd="1" destOrd="0" presId="urn:microsoft.com/office/officeart/2005/8/layout/process4"/>
    <dgm:cxn modelId="{253B4D2C-7D78-4A63-9314-453F1F749230}" type="presParOf" srcId="{236282CA-3360-4BE7-AB03-0E5A871818C0}" destId="{4254663B-D38C-4FDF-846D-F713E219F568}" srcOrd="2" destOrd="0" presId="urn:microsoft.com/office/officeart/2005/8/layout/process4"/>
    <dgm:cxn modelId="{FEBAD8E8-4F18-4CA2-8F27-8B425451A2DA}" type="presParOf" srcId="{4254663B-D38C-4FDF-846D-F713E219F568}" destId="{78026E22-0DA3-4220-8DF4-8E83BF4B9FF7}" srcOrd="0" destOrd="0" presId="urn:microsoft.com/office/officeart/2005/8/layout/process4"/>
    <dgm:cxn modelId="{13421F9F-ACC4-46AF-97B6-74E9ED449127}" type="presParOf" srcId="{236282CA-3360-4BE7-AB03-0E5A871818C0}" destId="{90BB3E0B-6964-4E5E-B425-CE1A111DFF40}" srcOrd="3" destOrd="0" presId="urn:microsoft.com/office/officeart/2005/8/layout/process4"/>
    <dgm:cxn modelId="{E223810B-C591-450F-95A7-7788E4DFCE26}" type="presParOf" srcId="{236282CA-3360-4BE7-AB03-0E5A871818C0}" destId="{1BF3D694-CF72-4EEE-944C-979485F672F1}" srcOrd="4" destOrd="0" presId="urn:microsoft.com/office/officeart/2005/8/layout/process4"/>
    <dgm:cxn modelId="{DF367F55-95DD-40CD-8896-471D5E453275}" type="presParOf" srcId="{1BF3D694-CF72-4EEE-944C-979485F672F1}" destId="{F3562F92-AC22-4F67-9AB9-B42C35F55484}" srcOrd="0" destOrd="0" presId="urn:microsoft.com/office/officeart/2005/8/layout/process4"/>
    <dgm:cxn modelId="{B04D73C8-FFBA-4CEA-A994-2C84E280682C}" type="presParOf" srcId="{236282CA-3360-4BE7-AB03-0E5A871818C0}" destId="{8C50E51C-F649-4989-B4F4-C2D5E156EDF7}" srcOrd="5" destOrd="0" presId="urn:microsoft.com/office/officeart/2005/8/layout/process4"/>
    <dgm:cxn modelId="{B0862378-8F0A-4F36-AA4A-B1B5DF061177}" type="presParOf" srcId="{236282CA-3360-4BE7-AB03-0E5A871818C0}" destId="{B62D4DD3-7D9B-4143-93A7-170DA0641F5E}" srcOrd="6" destOrd="0" presId="urn:microsoft.com/office/officeart/2005/8/layout/process4"/>
    <dgm:cxn modelId="{14B0D81F-6DF6-43E6-954F-F9BEB36C7BB4}" type="presParOf" srcId="{B62D4DD3-7D9B-4143-93A7-170DA0641F5E}" destId="{CE15D78D-5F75-4B79-9AF5-A77B54708064}" srcOrd="0" destOrd="0" presId="urn:microsoft.com/office/officeart/2005/8/layout/process4"/>
    <dgm:cxn modelId="{30295F45-110F-4FB3-8B35-076DB9AF8171}" type="presParOf" srcId="{236282CA-3360-4BE7-AB03-0E5A871818C0}" destId="{06B77CC6-F833-4BFB-A42B-6D862666BB70}" srcOrd="7" destOrd="0" presId="urn:microsoft.com/office/officeart/2005/8/layout/process4"/>
    <dgm:cxn modelId="{3C3E08DC-5492-4411-914E-F34500A3E24A}" type="presParOf" srcId="{236282CA-3360-4BE7-AB03-0E5A871818C0}" destId="{45F24FEF-98BA-46F6-95C6-65CBFA8C810B}" srcOrd="8" destOrd="0" presId="urn:microsoft.com/office/officeart/2005/8/layout/process4"/>
    <dgm:cxn modelId="{B71C35EA-566C-4273-A0C6-A48D7CFF29A3}" type="presParOf" srcId="{45F24FEF-98BA-46F6-95C6-65CBFA8C810B}" destId="{5FC6C8A0-A7EB-4AE7-B3D8-2B378A0724F1}" srcOrd="0" destOrd="0" presId="urn:microsoft.com/office/officeart/2005/8/layout/process4"/>
    <dgm:cxn modelId="{2BCC5F6D-DE86-4AFC-A3C3-593F36C5959E}" type="presParOf" srcId="{236282CA-3360-4BE7-AB03-0E5A871818C0}" destId="{518A39E2-9E4D-463E-82A3-1CEFF38C34CA}" srcOrd="9" destOrd="0" presId="urn:microsoft.com/office/officeart/2005/8/layout/process4"/>
    <dgm:cxn modelId="{C73F43DE-C0BD-4DF9-ABED-BD913F3C1023}" type="presParOf" srcId="{236282CA-3360-4BE7-AB03-0E5A871818C0}" destId="{D2AC5A8D-4CBE-4CB3-B17A-10B668CFCDDE}" srcOrd="10" destOrd="0" presId="urn:microsoft.com/office/officeart/2005/8/layout/process4"/>
    <dgm:cxn modelId="{72D1BA53-A5E5-4BB0-9A81-F65703892F4B}" type="presParOf" srcId="{D2AC5A8D-4CBE-4CB3-B17A-10B668CFCDDE}" destId="{8F00B55B-958A-458B-8AB1-DC8985A043FE}" srcOrd="0" destOrd="0" presId="urn:microsoft.com/office/officeart/2005/8/layout/process4"/>
    <dgm:cxn modelId="{5AFE05B1-3804-4B3C-9E10-11606D3EC1DD}" type="presParOf" srcId="{236282CA-3360-4BE7-AB03-0E5A871818C0}" destId="{11905628-B689-411C-B303-326903BDC40B}" srcOrd="11" destOrd="0" presId="urn:microsoft.com/office/officeart/2005/8/layout/process4"/>
    <dgm:cxn modelId="{082C3C1E-55BF-4618-AA9A-8B6B7FAB763B}" type="presParOf" srcId="{236282CA-3360-4BE7-AB03-0E5A871818C0}" destId="{60E09B52-13B5-472A-8C37-143513A900A8}" srcOrd="12" destOrd="0" presId="urn:microsoft.com/office/officeart/2005/8/layout/process4"/>
    <dgm:cxn modelId="{543A14BD-425D-4E14-816D-DC5A05D54093}" type="presParOf" srcId="{60E09B52-13B5-472A-8C37-143513A900A8}" destId="{17410246-282F-4652-9A9E-9E9D7B06B75A}" srcOrd="0" destOrd="0" presId="urn:microsoft.com/office/officeart/2005/8/layout/process4"/>
  </dgm:cxnLst>
  <dgm:bg>
    <a:solidFill>
      <a:schemeClr val="bg1">
        <a:lumMod val="65000"/>
      </a:schemeClr>
    </a:solidFill>
  </dgm:bg>
  <dgm:whole>
    <a:ln w="19050" cmpd="sng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EE820-EF15-4E8C-9446-2320626385A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3116F2-8873-4B5F-9B8F-B46065D5AA00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Спостерігається під час ушкодження внутрішніх органів</a:t>
          </a:r>
          <a:endParaRPr lang="ru-RU" sz="1600" dirty="0"/>
        </a:p>
      </dgm:t>
    </dgm:pt>
    <dgm:pt modelId="{C05853A2-16CD-4FD3-911D-92CF8B357162}" type="parTrans" cxnId="{98EC65C7-B39E-4790-922A-73893836EC05}">
      <dgm:prSet/>
      <dgm:spPr/>
      <dgm:t>
        <a:bodyPr/>
        <a:lstStyle/>
        <a:p>
          <a:endParaRPr lang="ru-RU"/>
        </a:p>
      </dgm:t>
    </dgm:pt>
    <dgm:pt modelId="{04DC76B5-AF7B-44D1-9186-3A60C0B720FB}" type="sibTrans" cxnId="{98EC65C7-B39E-4790-922A-73893836EC05}">
      <dgm:prSet/>
      <dgm:spPr/>
      <dgm:t>
        <a:bodyPr/>
        <a:lstStyle/>
        <a:p>
          <a:endParaRPr lang="ru-RU"/>
        </a:p>
      </dgm:t>
    </dgm:pt>
    <dgm:pt modelId="{1B88B744-7544-4A48-9F91-EB6ED7119F88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Кров витікає з усієї поверхні рани</a:t>
          </a:r>
          <a:endParaRPr lang="ru-RU" sz="1600" dirty="0"/>
        </a:p>
      </dgm:t>
    </dgm:pt>
    <dgm:pt modelId="{455F019F-B83C-4068-BEAC-293BE36AE9EB}" type="parTrans" cxnId="{3BCD5453-C8B2-42F3-A42F-93209EC53704}">
      <dgm:prSet/>
      <dgm:spPr/>
      <dgm:t>
        <a:bodyPr/>
        <a:lstStyle/>
        <a:p>
          <a:endParaRPr lang="ru-RU"/>
        </a:p>
      </dgm:t>
    </dgm:pt>
    <dgm:pt modelId="{5C5CB19C-5910-4F84-B29E-2FA6B712B994}" type="sibTrans" cxnId="{3BCD5453-C8B2-42F3-A42F-93209EC53704}">
      <dgm:prSet/>
      <dgm:spPr/>
      <dgm:t>
        <a:bodyPr/>
        <a:lstStyle/>
        <a:p>
          <a:endParaRPr lang="ru-RU"/>
        </a:p>
      </dgm:t>
    </dgm:pt>
    <dgm:pt modelId="{CEB1C264-B441-44D7-8324-5BBA0C9D2AA8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Зупинка потребує негайного хірургічного втручання</a:t>
          </a:r>
          <a:endParaRPr lang="ru-RU" sz="1600" dirty="0"/>
        </a:p>
      </dgm:t>
    </dgm:pt>
    <dgm:pt modelId="{3421EEBF-E787-4ECD-945B-50536CF6F320}" type="parTrans" cxnId="{FC1F6BC2-02B7-42F9-85AE-703CBBDFF5FA}">
      <dgm:prSet/>
      <dgm:spPr/>
      <dgm:t>
        <a:bodyPr/>
        <a:lstStyle/>
        <a:p>
          <a:endParaRPr lang="ru-RU"/>
        </a:p>
      </dgm:t>
    </dgm:pt>
    <dgm:pt modelId="{D7CEFCB6-9783-43F7-86A2-96CD50C7FFCC}" type="sibTrans" cxnId="{FC1F6BC2-02B7-42F9-85AE-703CBBDFF5FA}">
      <dgm:prSet/>
      <dgm:spPr/>
      <dgm:t>
        <a:bodyPr/>
        <a:lstStyle/>
        <a:p>
          <a:endParaRPr lang="ru-RU"/>
        </a:p>
      </dgm:t>
    </dgm:pt>
    <dgm:pt modelId="{69283CB8-FFD3-43CD-9131-EFA61C02052E}">
      <dgm:prSet custT="1"/>
      <dgm:spPr>
        <a:ln cmpd="sng"/>
      </dgm:spPr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 Black" pitchFamily="34" charset="0"/>
            </a:rPr>
            <a:t>Має змішаний характер  та вкрай небезпечна</a:t>
          </a:r>
          <a:endParaRPr lang="ru-RU" sz="1600" dirty="0"/>
        </a:p>
      </dgm:t>
    </dgm:pt>
    <dgm:pt modelId="{B21F85B6-F35E-431E-BED2-AE855BB20D84}" type="parTrans" cxnId="{846F10F4-DC21-4BAA-AB7B-97B3E01D7DE9}">
      <dgm:prSet/>
      <dgm:spPr/>
      <dgm:t>
        <a:bodyPr/>
        <a:lstStyle/>
        <a:p>
          <a:endParaRPr lang="ru-RU"/>
        </a:p>
      </dgm:t>
    </dgm:pt>
    <dgm:pt modelId="{AC213CD2-2327-4D1D-8FBA-DFBA474A0AA9}" type="sibTrans" cxnId="{846F10F4-DC21-4BAA-AB7B-97B3E01D7DE9}">
      <dgm:prSet/>
      <dgm:spPr/>
      <dgm:t>
        <a:bodyPr/>
        <a:lstStyle/>
        <a:p>
          <a:endParaRPr lang="ru-RU"/>
        </a:p>
      </dgm:t>
    </dgm:pt>
    <dgm:pt modelId="{EBD94E67-0FA8-4A28-88BF-050E62A8D4F1}" type="pres">
      <dgm:prSet presAssocID="{5FAEE820-EF15-4E8C-9446-2320626385A3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66F17-1C39-4F9A-BC2B-19C0FF29FFA1}" type="pres">
      <dgm:prSet presAssocID="{E03116F2-8873-4B5F-9B8F-B46065D5AA00}" presName="circle1" presStyleLbl="lnNode1" presStyleIdx="0" presStyleCnt="4"/>
      <dgm:spPr>
        <a:solidFill>
          <a:schemeClr val="bg1">
            <a:lumMod val="50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E72FD6B0-B2BF-42FC-B08C-E6BD9D2F9935}" type="pres">
      <dgm:prSet presAssocID="{E03116F2-8873-4B5F-9B8F-B46065D5AA00}" presName="text1" presStyleLbl="revTx" presStyleIdx="0" presStyleCnt="4" custScaleX="144292" custScaleY="83354" custLinFactNeighborX="-3327" custLinFactNeighborY="-20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38C4-A8CD-4D79-A514-A9BB8358EE10}" type="pres">
      <dgm:prSet presAssocID="{E03116F2-8873-4B5F-9B8F-B46065D5AA00}" presName="line1" presStyleLbl="callout" presStyleIdx="0" presStyleCnt="8" custLinFactX="-46471" custLinFactY="-400000" custLinFactNeighborX="-100000" custLinFactNeighborY="-499142"/>
      <dgm:spPr>
        <a:prstGeom prst="rightArrow">
          <a:avLst/>
        </a:prstGeom>
        <a:ln w="38100" cmpd="sng"/>
      </dgm:spPr>
    </dgm:pt>
    <dgm:pt modelId="{BA6D71EF-68D6-4955-8F1D-24DD01F1B90C}" type="pres">
      <dgm:prSet presAssocID="{E03116F2-8873-4B5F-9B8F-B46065D5AA00}" presName="d1" presStyleLbl="callout" presStyleIdx="1" presStyleCnt="8" custScaleX="63490" custScaleY="115959" custLinFactNeighborX="-13610" custLinFactNeighborY="-4853"/>
      <dgm:spPr>
        <a:ln w="38100" cmpd="sng"/>
      </dgm:spPr>
    </dgm:pt>
    <dgm:pt modelId="{040B1E26-A85C-4725-98F5-FD507C264E09}" type="pres">
      <dgm:prSet presAssocID="{1B88B744-7544-4A48-9F91-EB6ED7119F88}" presName="circle2" presStyleLbl="lnNode1" presStyleIdx="1" presStyleCnt="4"/>
      <dgm:spPr>
        <a:solidFill>
          <a:schemeClr val="bg1">
            <a:lumMod val="6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08FF404A-EEE5-42A8-A0AE-AA92CCF2DEA1}" type="pres">
      <dgm:prSet presAssocID="{1B88B744-7544-4A48-9F91-EB6ED7119F88}" presName="text2" presStyleLbl="revTx" presStyleIdx="1" presStyleCnt="4" custScaleY="134645" custLinFactNeighborX="-1377" custLinFactNeighborY="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A5ABA-61A4-45F4-9E82-803BD64ACA08}" type="pres">
      <dgm:prSet presAssocID="{1B88B744-7544-4A48-9F91-EB6ED7119F88}" presName="line2" presStyleLbl="callout" presStyleIdx="2" presStyleCnt="8" custLinFactY="18872" custLinFactNeighborX="-17957" custLinFactNeighborY="100000"/>
      <dgm:spPr>
        <a:ln w="38100" cmpd="sng"/>
      </dgm:spPr>
    </dgm:pt>
    <dgm:pt modelId="{1DE05CDF-E6C7-499F-9844-C38FBBAF4715}" type="pres">
      <dgm:prSet presAssocID="{1B88B744-7544-4A48-9F91-EB6ED7119F88}" presName="d2" presStyleLbl="callout" presStyleIdx="3" presStyleCnt="8" custLinFactNeighborX="-2990" custLinFactNeighborY="1914"/>
      <dgm:spPr>
        <a:ln w="38100" cmpd="sng"/>
      </dgm:spPr>
    </dgm:pt>
    <dgm:pt modelId="{F1BC0F58-8906-4BFD-8032-9AECB1AF96BC}" type="pres">
      <dgm:prSet presAssocID="{CEB1C264-B441-44D7-8324-5BBA0C9D2AA8}" presName="circle3" presStyleLbl="lnNode1" presStyleIdx="2" presStyleCnt="4"/>
      <dgm:spPr>
        <a:solidFill>
          <a:schemeClr val="bg1">
            <a:lumMod val="7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3598410-2EC6-4695-BB51-E01303D0DCC6}" type="pres">
      <dgm:prSet presAssocID="{CEB1C264-B441-44D7-8324-5BBA0C9D2AA8}" presName="text3" presStyleLbl="revTx" presStyleIdx="2" presStyleCnt="4" custScaleX="116847" custScaleY="150749" custLinFactNeighborX="3031" custLinFactNeighborY="47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A9FF-332D-431A-B021-74405B670C97}" type="pres">
      <dgm:prSet presAssocID="{CEB1C264-B441-44D7-8324-5BBA0C9D2AA8}" presName="line3" presStyleLbl="callout" presStyleIdx="4" presStyleCnt="8" custLinFactY="136797" custLinFactNeighborX="-17957" custLinFactNeighborY="200000"/>
      <dgm:spPr>
        <a:ln w="38100" cmpd="sng"/>
      </dgm:spPr>
    </dgm:pt>
    <dgm:pt modelId="{AC034454-9CED-4DA6-924D-2063C4BB6545}" type="pres">
      <dgm:prSet presAssocID="{CEB1C264-B441-44D7-8324-5BBA0C9D2AA8}" presName="d3" presStyleLbl="callout" presStyleIdx="5" presStyleCnt="8" custLinFactNeighborX="-3378" custLinFactNeighborY="7676"/>
      <dgm:spPr>
        <a:ln w="38100" cmpd="sng"/>
      </dgm:spPr>
    </dgm:pt>
    <dgm:pt modelId="{AB881B16-D7A6-4988-ABA7-0452A6DF3701}" type="pres">
      <dgm:prSet presAssocID="{69283CB8-FFD3-43CD-9131-EFA61C02052E}" presName="circle4" presStyleLbl="lnNode1" presStyleIdx="3" presStyleCnt="4"/>
      <dgm:spPr>
        <a:solidFill>
          <a:schemeClr val="bg1">
            <a:lumMod val="85000"/>
          </a:schemeClr>
        </a:solidFill>
        <a:ln w="5715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2B452DD-FA32-4296-AF14-FA0F50DFE35B}" type="pres">
      <dgm:prSet presAssocID="{69283CB8-FFD3-43CD-9131-EFA61C02052E}" presName="text4" presStyleLbl="revTx" presStyleIdx="3" presStyleCnt="4" custScaleY="152513" custLinFactY="16333" custLinFactNeighborX="-13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8713-970D-40E7-9E88-8EA4DCB7B9A0}" type="pres">
      <dgm:prSet presAssocID="{69283CB8-FFD3-43CD-9131-EFA61C02052E}" presName="line4" presStyleLbl="callout" presStyleIdx="6" presStyleCnt="8" custLinFactX="-14342" custLinFactY="647387" custLinFactNeighborX="-100000" custLinFactNeighborY="700000"/>
      <dgm:spPr>
        <a:ln w="38100" cmpd="sng"/>
      </dgm:spPr>
    </dgm:pt>
    <dgm:pt modelId="{A48D2A02-55EC-443C-90B9-DCF865A1B109}" type="pres">
      <dgm:prSet presAssocID="{69283CB8-FFD3-43CD-9131-EFA61C02052E}" presName="d4" presStyleLbl="callout" presStyleIdx="7" presStyleCnt="8" custLinFactNeighborX="-60117" custLinFactNeighborY="42634"/>
      <dgm:spPr>
        <a:ln w="38100" cmpd="sng"/>
      </dgm:spPr>
    </dgm:pt>
  </dgm:ptLst>
  <dgm:cxnLst>
    <dgm:cxn modelId="{3BCD5453-C8B2-42F3-A42F-93209EC53704}" srcId="{5FAEE820-EF15-4E8C-9446-2320626385A3}" destId="{1B88B744-7544-4A48-9F91-EB6ED7119F88}" srcOrd="1" destOrd="0" parTransId="{455F019F-B83C-4068-BEAC-293BE36AE9EB}" sibTransId="{5C5CB19C-5910-4F84-B29E-2FA6B712B994}"/>
    <dgm:cxn modelId="{12F63A38-77E0-4828-8822-D73D0D6B0C66}" type="presOf" srcId="{CEB1C264-B441-44D7-8324-5BBA0C9D2AA8}" destId="{C3598410-2EC6-4695-BB51-E01303D0DCC6}" srcOrd="0" destOrd="0" presId="urn:microsoft.com/office/officeart/2005/8/layout/target1"/>
    <dgm:cxn modelId="{D60CAEE0-E569-491E-9732-3E36B63893F7}" type="presOf" srcId="{1B88B744-7544-4A48-9F91-EB6ED7119F88}" destId="{08FF404A-EEE5-42A8-A0AE-AA92CCF2DEA1}" srcOrd="0" destOrd="0" presId="urn:microsoft.com/office/officeart/2005/8/layout/target1"/>
    <dgm:cxn modelId="{FC1F6BC2-02B7-42F9-85AE-703CBBDFF5FA}" srcId="{5FAEE820-EF15-4E8C-9446-2320626385A3}" destId="{CEB1C264-B441-44D7-8324-5BBA0C9D2AA8}" srcOrd="2" destOrd="0" parTransId="{3421EEBF-E787-4ECD-945B-50536CF6F320}" sibTransId="{D7CEFCB6-9783-43F7-86A2-96CD50C7FFCC}"/>
    <dgm:cxn modelId="{CDE40042-B505-4A9E-851B-19FD41FBD65B}" type="presOf" srcId="{E03116F2-8873-4B5F-9B8F-B46065D5AA00}" destId="{E72FD6B0-B2BF-42FC-B08C-E6BD9D2F9935}" srcOrd="0" destOrd="0" presId="urn:microsoft.com/office/officeart/2005/8/layout/target1"/>
    <dgm:cxn modelId="{98EC65C7-B39E-4790-922A-73893836EC05}" srcId="{5FAEE820-EF15-4E8C-9446-2320626385A3}" destId="{E03116F2-8873-4B5F-9B8F-B46065D5AA00}" srcOrd="0" destOrd="0" parTransId="{C05853A2-16CD-4FD3-911D-92CF8B357162}" sibTransId="{04DC76B5-AF7B-44D1-9186-3A60C0B720FB}"/>
    <dgm:cxn modelId="{846F10F4-DC21-4BAA-AB7B-97B3E01D7DE9}" srcId="{5FAEE820-EF15-4E8C-9446-2320626385A3}" destId="{69283CB8-FFD3-43CD-9131-EFA61C02052E}" srcOrd="3" destOrd="0" parTransId="{B21F85B6-F35E-431E-BED2-AE855BB20D84}" sibTransId="{AC213CD2-2327-4D1D-8FBA-DFBA474A0AA9}"/>
    <dgm:cxn modelId="{AA8CA60C-BCD9-4FC7-9E63-73F56D9A73A1}" type="presOf" srcId="{5FAEE820-EF15-4E8C-9446-2320626385A3}" destId="{EBD94E67-0FA8-4A28-88BF-050E62A8D4F1}" srcOrd="0" destOrd="0" presId="urn:microsoft.com/office/officeart/2005/8/layout/target1"/>
    <dgm:cxn modelId="{A5A0B890-8FE5-4AD9-9E2D-44A0BE167975}" type="presOf" srcId="{69283CB8-FFD3-43CD-9131-EFA61C02052E}" destId="{72B452DD-FA32-4296-AF14-FA0F50DFE35B}" srcOrd="0" destOrd="0" presId="urn:microsoft.com/office/officeart/2005/8/layout/target1"/>
    <dgm:cxn modelId="{CA9FF80F-70DD-46F0-860D-EB0958F1CF11}" type="presParOf" srcId="{EBD94E67-0FA8-4A28-88BF-050E62A8D4F1}" destId="{5B766F17-1C39-4F9A-BC2B-19C0FF29FFA1}" srcOrd="0" destOrd="0" presId="urn:microsoft.com/office/officeart/2005/8/layout/target1"/>
    <dgm:cxn modelId="{72348E29-DA3B-4D30-8236-EEE20D5E0CFC}" type="presParOf" srcId="{EBD94E67-0FA8-4A28-88BF-050E62A8D4F1}" destId="{E72FD6B0-B2BF-42FC-B08C-E6BD9D2F9935}" srcOrd="1" destOrd="0" presId="urn:microsoft.com/office/officeart/2005/8/layout/target1"/>
    <dgm:cxn modelId="{A5CE574A-27D6-489E-A158-066224A8CD09}" type="presParOf" srcId="{EBD94E67-0FA8-4A28-88BF-050E62A8D4F1}" destId="{A04238C4-A8CD-4D79-A514-A9BB8358EE10}" srcOrd="2" destOrd="0" presId="urn:microsoft.com/office/officeart/2005/8/layout/target1"/>
    <dgm:cxn modelId="{D47FD606-026B-4019-8D0E-499139488E5A}" type="presParOf" srcId="{EBD94E67-0FA8-4A28-88BF-050E62A8D4F1}" destId="{BA6D71EF-68D6-4955-8F1D-24DD01F1B90C}" srcOrd="3" destOrd="0" presId="urn:microsoft.com/office/officeart/2005/8/layout/target1"/>
    <dgm:cxn modelId="{20BAB910-3481-4B4C-9886-066FD9CEDD39}" type="presParOf" srcId="{EBD94E67-0FA8-4A28-88BF-050E62A8D4F1}" destId="{040B1E26-A85C-4725-98F5-FD507C264E09}" srcOrd="4" destOrd="0" presId="urn:microsoft.com/office/officeart/2005/8/layout/target1"/>
    <dgm:cxn modelId="{E84790E7-58BA-4238-86F6-B8BADB816779}" type="presParOf" srcId="{EBD94E67-0FA8-4A28-88BF-050E62A8D4F1}" destId="{08FF404A-EEE5-42A8-A0AE-AA92CCF2DEA1}" srcOrd="5" destOrd="0" presId="urn:microsoft.com/office/officeart/2005/8/layout/target1"/>
    <dgm:cxn modelId="{67AF3253-9596-4C76-A957-624A9869C2CE}" type="presParOf" srcId="{EBD94E67-0FA8-4A28-88BF-050E62A8D4F1}" destId="{088A5ABA-61A4-45F4-9E82-803BD64ACA08}" srcOrd="6" destOrd="0" presId="urn:microsoft.com/office/officeart/2005/8/layout/target1"/>
    <dgm:cxn modelId="{071EA23D-3950-402C-832C-E96D6103105E}" type="presParOf" srcId="{EBD94E67-0FA8-4A28-88BF-050E62A8D4F1}" destId="{1DE05CDF-E6C7-499F-9844-C38FBBAF4715}" srcOrd="7" destOrd="0" presId="urn:microsoft.com/office/officeart/2005/8/layout/target1"/>
    <dgm:cxn modelId="{9C1BF476-90B4-44D9-BCB9-54EC7E4F1EAA}" type="presParOf" srcId="{EBD94E67-0FA8-4A28-88BF-050E62A8D4F1}" destId="{F1BC0F58-8906-4BFD-8032-9AECB1AF96BC}" srcOrd="8" destOrd="0" presId="urn:microsoft.com/office/officeart/2005/8/layout/target1"/>
    <dgm:cxn modelId="{FFE17427-C631-49CA-A02F-1AC0DA366255}" type="presParOf" srcId="{EBD94E67-0FA8-4A28-88BF-050E62A8D4F1}" destId="{C3598410-2EC6-4695-BB51-E01303D0DCC6}" srcOrd="9" destOrd="0" presId="urn:microsoft.com/office/officeart/2005/8/layout/target1"/>
    <dgm:cxn modelId="{54C2B9F0-2C78-4008-959C-CA4594B84E40}" type="presParOf" srcId="{EBD94E67-0FA8-4A28-88BF-050E62A8D4F1}" destId="{3172A9FF-332D-431A-B021-74405B670C97}" srcOrd="10" destOrd="0" presId="urn:microsoft.com/office/officeart/2005/8/layout/target1"/>
    <dgm:cxn modelId="{6CE64466-0767-4A14-9534-24C44081D91D}" type="presParOf" srcId="{EBD94E67-0FA8-4A28-88BF-050E62A8D4F1}" destId="{AC034454-9CED-4DA6-924D-2063C4BB6545}" srcOrd="11" destOrd="0" presId="urn:microsoft.com/office/officeart/2005/8/layout/target1"/>
    <dgm:cxn modelId="{FBA8708C-5A12-4660-A0E3-0FDC8E7F94D9}" type="presParOf" srcId="{EBD94E67-0FA8-4A28-88BF-050E62A8D4F1}" destId="{AB881B16-D7A6-4988-ABA7-0452A6DF3701}" srcOrd="12" destOrd="0" presId="urn:microsoft.com/office/officeart/2005/8/layout/target1"/>
    <dgm:cxn modelId="{9F568868-A7A3-49EE-8F25-815816DDA965}" type="presParOf" srcId="{EBD94E67-0FA8-4A28-88BF-050E62A8D4F1}" destId="{72B452DD-FA32-4296-AF14-FA0F50DFE35B}" srcOrd="13" destOrd="0" presId="urn:microsoft.com/office/officeart/2005/8/layout/target1"/>
    <dgm:cxn modelId="{67B9E4BC-81BD-46EE-8F04-023D84DD844D}" type="presParOf" srcId="{EBD94E67-0FA8-4A28-88BF-050E62A8D4F1}" destId="{6B268713-970D-40E7-9E88-8EA4DCB7B9A0}" srcOrd="14" destOrd="0" presId="urn:microsoft.com/office/officeart/2005/8/layout/target1"/>
    <dgm:cxn modelId="{9C05A505-B075-4ACE-A9E1-57BBE8332C63}" type="presParOf" srcId="{EBD94E67-0FA8-4A28-88BF-050E62A8D4F1}" destId="{A48D2A02-55EC-443C-90B9-DCF865A1B109}" srcOrd="15" destOrd="0" presId="urn:microsoft.com/office/officeart/2005/8/layout/targe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3E7838-B18C-445A-BD0C-396B6EC54E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EFA557-154C-4943-8D95-BD36804ADB01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Кровотеча з природних отворів організму (рот, ніс, пряма кишка, кров у сечі)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4FFDC-550B-4F79-81F0-E2ADEFA673C4}" type="sibTrans" cxnId="{A3AAE810-C039-461B-891E-52B2A2F72859}">
      <dgm:prSet/>
      <dgm:spPr/>
      <dgm:t>
        <a:bodyPr/>
        <a:lstStyle/>
        <a:p>
          <a:endParaRPr lang="ru-RU"/>
        </a:p>
      </dgm:t>
    </dgm:pt>
    <dgm:pt modelId="{6902E225-0DFE-44C3-8541-28D069875D16}" type="parTrans" cxnId="{A3AAE810-C039-461B-891E-52B2A2F72859}">
      <dgm:prSet/>
      <dgm:spPr/>
      <dgm:t>
        <a:bodyPr/>
        <a:lstStyle/>
        <a:p>
          <a:endParaRPr lang="ru-RU"/>
        </a:p>
      </dgm:t>
    </dgm:pt>
    <dgm:pt modelId="{BCF0FC1F-C225-4131-A3E5-06D79A28B493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Спрага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5D371-41C0-4649-ADD8-25A68DDAD4C0}" type="sibTrans" cxnId="{4A2FA65F-3AF6-4917-A256-B127039C7FE4}">
      <dgm:prSet/>
      <dgm:spPr/>
      <dgm:t>
        <a:bodyPr/>
        <a:lstStyle/>
        <a:p>
          <a:endParaRPr lang="ru-RU"/>
        </a:p>
      </dgm:t>
    </dgm:pt>
    <dgm:pt modelId="{C6419033-DD48-486D-94DB-08E7F3621E5C}" type="parTrans" cxnId="{4A2FA65F-3AF6-4917-A256-B127039C7FE4}">
      <dgm:prSet/>
      <dgm:spPr/>
      <dgm:t>
        <a:bodyPr/>
        <a:lstStyle/>
        <a:p>
          <a:endParaRPr lang="ru-RU"/>
        </a:p>
      </dgm:t>
    </dgm:pt>
    <dgm:pt modelId="{6EEF2AFA-C937-4201-9002-55A6CEDA769F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Нудота, блювання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6CBDA-4CA4-4449-BB56-4123E8F22C19}" type="sibTrans" cxnId="{01376108-A768-489A-81A6-2F1649C36E0A}">
      <dgm:prSet/>
      <dgm:spPr/>
      <dgm:t>
        <a:bodyPr/>
        <a:lstStyle/>
        <a:p>
          <a:endParaRPr lang="ru-RU"/>
        </a:p>
      </dgm:t>
    </dgm:pt>
    <dgm:pt modelId="{F075D02B-4F09-45AB-9BA8-95D499339598}" type="parTrans" cxnId="{01376108-A768-489A-81A6-2F1649C36E0A}">
      <dgm:prSet/>
      <dgm:spPr/>
      <dgm:t>
        <a:bodyPr/>
        <a:lstStyle/>
        <a:p>
          <a:endParaRPr lang="ru-RU"/>
        </a:p>
      </dgm:t>
    </dgm:pt>
    <dgm:pt modelId="{23C0338E-6178-4EA4-AA84-FA87BABAB5CF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Бліда, прохолодна шкіра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8DA2B-DEA3-4DBD-9615-23F4A193A447}" type="sibTrans" cxnId="{E36EB5F5-9433-41A2-8141-1FB92A0AB4E5}">
      <dgm:prSet/>
      <dgm:spPr/>
      <dgm:t>
        <a:bodyPr/>
        <a:lstStyle/>
        <a:p>
          <a:endParaRPr lang="ru-RU"/>
        </a:p>
      </dgm:t>
    </dgm:pt>
    <dgm:pt modelId="{25D78F9D-8265-448F-8B47-AA7E5E1BAACE}" type="parTrans" cxnId="{E36EB5F5-9433-41A2-8141-1FB92A0AB4E5}">
      <dgm:prSet/>
      <dgm:spPr/>
      <dgm:t>
        <a:bodyPr/>
        <a:lstStyle/>
        <a:p>
          <a:endParaRPr lang="ru-RU"/>
        </a:p>
      </dgm:t>
    </dgm:pt>
    <dgm:pt modelId="{1C792115-C303-42CA-8E7B-121484F8937C}">
      <dgm:prSet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Прискорене дихання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4305E-2D0E-4FE2-BFCF-F589D62665FE}" type="sibTrans" cxnId="{E5CA16DD-1BD7-4391-896A-67CD201F95FD}">
      <dgm:prSet/>
      <dgm:spPr/>
      <dgm:t>
        <a:bodyPr/>
        <a:lstStyle/>
        <a:p>
          <a:endParaRPr lang="ru-RU"/>
        </a:p>
      </dgm:t>
    </dgm:pt>
    <dgm:pt modelId="{AED3E987-21F6-4D4A-B517-066DE715B118}" type="parTrans" cxnId="{E5CA16DD-1BD7-4391-896A-67CD201F95FD}">
      <dgm:prSet/>
      <dgm:spPr/>
      <dgm:t>
        <a:bodyPr/>
        <a:lstStyle/>
        <a:p>
          <a:endParaRPr lang="ru-RU"/>
        </a:p>
      </dgm:t>
    </dgm:pt>
    <dgm:pt modelId="{B0878C3A-BA9D-4C4E-B963-187DA7A14EC7}">
      <dgm:prSet phldrT="[Текст]"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Прискорений слабкий пульс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0A426-D10D-42E0-AF4C-179DDC3E2D2B}" type="sibTrans" cxnId="{1B43C0FE-3EBD-4897-B537-A2D3FEA7C040}">
      <dgm:prSet/>
      <dgm:spPr/>
      <dgm:t>
        <a:bodyPr/>
        <a:lstStyle/>
        <a:p>
          <a:endParaRPr lang="ru-RU"/>
        </a:p>
      </dgm:t>
    </dgm:pt>
    <dgm:pt modelId="{70937253-669B-4343-9E71-0CC74D5EE832}" type="parTrans" cxnId="{1B43C0FE-3EBD-4897-B537-A2D3FEA7C040}">
      <dgm:prSet/>
      <dgm:spPr/>
      <dgm:t>
        <a:bodyPr/>
        <a:lstStyle/>
        <a:p>
          <a:endParaRPr lang="ru-RU"/>
        </a:p>
      </dgm:t>
    </dgm:pt>
    <dgm:pt modelId="{1465EFEE-5825-4B96-B839-71291B59257B}">
      <dgm:prSet phldrT="[Текст]" custT="1"/>
      <dgm:spPr>
        <a:solidFill>
          <a:srgbClr val="006CFF">
            <a:alpha val="64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М’які тканини чутливі до болю, набряклі, тверді на дотик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5EA7C-CC6A-4804-92D4-F9E69277F76E}" type="sibTrans" cxnId="{9212C8C2-6CD9-43AD-963E-132F578FFF27}">
      <dgm:prSet/>
      <dgm:spPr/>
      <dgm:t>
        <a:bodyPr/>
        <a:lstStyle/>
        <a:p>
          <a:endParaRPr lang="ru-RU"/>
        </a:p>
      </dgm:t>
    </dgm:pt>
    <dgm:pt modelId="{73BE70DD-D3A4-4DF5-8C0D-9549D1B2318B}" type="parTrans" cxnId="{9212C8C2-6CD9-43AD-963E-132F578FFF27}">
      <dgm:prSet/>
      <dgm:spPr/>
      <dgm:t>
        <a:bodyPr/>
        <a:lstStyle/>
        <a:p>
          <a:endParaRPr lang="ru-RU"/>
        </a:p>
      </dgm:t>
    </dgm:pt>
    <dgm:pt modelId="{059F0AAF-B1B0-416C-B7C2-B08499CEBE45}">
      <dgm:prSet phldrT="[Текст]" custT="1"/>
      <dgm:spPr>
        <a:solidFill>
          <a:srgbClr val="006CFF">
            <a:alpha val="60000"/>
          </a:srgb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Виникнення синця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2BD49-FB86-4780-8A58-5F6DF3A26DE9}" type="sibTrans" cxnId="{BC1F1CC7-9D2C-43F5-9532-A9D52EE74738}">
      <dgm:prSet/>
      <dgm:spPr/>
      <dgm:t>
        <a:bodyPr/>
        <a:lstStyle/>
        <a:p>
          <a:endParaRPr lang="ru-RU"/>
        </a:p>
      </dgm:t>
    </dgm:pt>
    <dgm:pt modelId="{E45310E8-E682-42BD-8F6A-76F4DED4F3AD}" type="parTrans" cxnId="{BC1F1CC7-9D2C-43F5-9532-A9D52EE74738}">
      <dgm:prSet/>
      <dgm:spPr/>
      <dgm:t>
        <a:bodyPr/>
        <a:lstStyle/>
        <a:p>
          <a:endParaRPr lang="ru-RU"/>
        </a:p>
      </dgm:t>
    </dgm:pt>
    <dgm:pt modelId="{E0BFD045-7D71-44F8-AFB7-B67AEB6C6C88}" type="pres">
      <dgm:prSet presAssocID="{5D3E7838-B18C-445A-BD0C-396B6EC54E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FD427-67FA-4825-8202-DCE5D242F167}" type="pres">
      <dgm:prSet presAssocID="{059F0AAF-B1B0-416C-B7C2-B08499CEBE45}" presName="parentLin" presStyleCnt="0"/>
      <dgm:spPr/>
    </dgm:pt>
    <dgm:pt modelId="{892C912C-B7D7-4942-A936-EB508041E39C}" type="pres">
      <dgm:prSet presAssocID="{059F0AAF-B1B0-416C-B7C2-B08499CEBE45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0F7FA69-A75C-413C-B4D7-787AA0663D7F}" type="pres">
      <dgm:prSet presAssocID="{059F0AAF-B1B0-416C-B7C2-B08499CEBE45}" presName="parentText" presStyleLbl="node1" presStyleIdx="0" presStyleCnt="8" custScaleX="137497" custScaleY="125166" custLinFactNeighborX="-8830" custLinFactNeighborY="-29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DF8EE-35F7-4B1A-BF79-FD9ECE05B13C}" type="pres">
      <dgm:prSet presAssocID="{059F0AAF-B1B0-416C-B7C2-B08499CEBE45}" presName="negativeSpace" presStyleCnt="0"/>
      <dgm:spPr/>
    </dgm:pt>
    <dgm:pt modelId="{3C0B5EA9-A645-402C-A4CD-19FBE9614B70}" type="pres">
      <dgm:prSet presAssocID="{059F0AAF-B1B0-416C-B7C2-B08499CEBE45}" presName="childText" presStyleLbl="conFgAcc1" presStyleIdx="0" presStyleCnt="8" custLinFactNeighborX="126" custLinFactNeighborY="4105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93C6757B-4F58-4516-AF10-2FE6D95AF9BB}" type="pres">
      <dgm:prSet presAssocID="{DB02BD49-FB86-4780-8A58-5F6DF3A26DE9}" presName="spaceBetweenRectangles" presStyleCnt="0"/>
      <dgm:spPr/>
    </dgm:pt>
    <dgm:pt modelId="{37A42BB0-60D8-40B0-AC3B-52F1EA7A10E4}" type="pres">
      <dgm:prSet presAssocID="{1465EFEE-5825-4B96-B839-71291B59257B}" presName="parentLin" presStyleCnt="0"/>
      <dgm:spPr/>
    </dgm:pt>
    <dgm:pt modelId="{52E58BC3-6836-4D0D-9C36-D8CE8C827571}" type="pres">
      <dgm:prSet presAssocID="{1465EFEE-5825-4B96-B839-71291B59257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468D3F29-D2C7-4EDE-A669-48CC3F607DAB}" type="pres">
      <dgm:prSet presAssocID="{1465EFEE-5825-4B96-B839-71291B59257B}" presName="parentText" presStyleLbl="node1" presStyleIdx="1" presStyleCnt="8" custScaleX="137497" custScaleY="149412" custLinFactNeighborX="-8830" custLinFactNeighborY="-9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28D54-639D-4E5A-959D-469BBC3FED87}" type="pres">
      <dgm:prSet presAssocID="{1465EFEE-5825-4B96-B839-71291B59257B}" presName="negativeSpace" presStyleCnt="0"/>
      <dgm:spPr/>
    </dgm:pt>
    <dgm:pt modelId="{BB5EEBCA-5A9B-48FC-B52B-E63F0CBD0045}" type="pres">
      <dgm:prSet presAssocID="{1465EFEE-5825-4B96-B839-71291B59257B}" presName="childText" presStyleLbl="conFgAcc1" presStyleIdx="1" presStyleCnt="8" custLinFactNeighborX="-749" custLinFactNeighborY="-21332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3EA9F7C7-1BE7-4B26-A103-0CE492F58952}" type="pres">
      <dgm:prSet presAssocID="{34F5EA7C-CC6A-4804-92D4-F9E69277F76E}" presName="spaceBetweenRectangles" presStyleCnt="0"/>
      <dgm:spPr/>
    </dgm:pt>
    <dgm:pt modelId="{DB21F44C-47AC-4F34-9883-1B6B17A0A7BA}" type="pres">
      <dgm:prSet presAssocID="{B0878C3A-BA9D-4C4E-B963-187DA7A14EC7}" presName="parentLin" presStyleCnt="0"/>
      <dgm:spPr/>
    </dgm:pt>
    <dgm:pt modelId="{41977DE4-6E90-4A60-967E-BC51E9DC6ADD}" type="pres">
      <dgm:prSet presAssocID="{B0878C3A-BA9D-4C4E-B963-187DA7A14EC7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2AEE2E2F-9CEF-49A0-91E4-5196555D2B3A}" type="pres">
      <dgm:prSet presAssocID="{B0878C3A-BA9D-4C4E-B963-187DA7A14EC7}" presName="parentText" presStyleLbl="node1" presStyleIdx="2" presStyleCnt="8" custScaleX="137497" custLinFactNeighborX="-8830" custLinFactNeighborY="-20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9597-7CB7-4DBE-B1C8-04DB5EF10464}" type="pres">
      <dgm:prSet presAssocID="{B0878C3A-BA9D-4C4E-B963-187DA7A14EC7}" presName="negativeSpace" presStyleCnt="0"/>
      <dgm:spPr/>
    </dgm:pt>
    <dgm:pt modelId="{5F0A8925-CA52-408F-99B8-CD088D4FE095}" type="pres">
      <dgm:prSet presAssocID="{B0878C3A-BA9D-4C4E-B963-187DA7A14EC7}" presName="childText" presStyleLbl="conFgAcc1" presStyleIdx="2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5C92DCE-A938-4F4C-A002-04223FF04C6B}" type="pres">
      <dgm:prSet presAssocID="{36D0A426-D10D-42E0-AF4C-179DDC3E2D2B}" presName="spaceBetweenRectangles" presStyleCnt="0"/>
      <dgm:spPr/>
    </dgm:pt>
    <dgm:pt modelId="{53F74754-E0D7-475C-8E0C-04F18A76FE74}" type="pres">
      <dgm:prSet presAssocID="{1C792115-C303-42CA-8E7B-121484F8937C}" presName="parentLin" presStyleCnt="0"/>
      <dgm:spPr/>
    </dgm:pt>
    <dgm:pt modelId="{E0127565-4CFC-4EC9-B4EC-CA24F025F6C4}" type="pres">
      <dgm:prSet presAssocID="{1C792115-C303-42CA-8E7B-121484F8937C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5D3C469-FD9C-4D16-BF19-AACD3B3EB56C}" type="pres">
      <dgm:prSet presAssocID="{1C792115-C303-42CA-8E7B-121484F8937C}" presName="parentText" presStyleLbl="node1" presStyleIdx="3" presStyleCnt="8" custScaleX="137497" custLinFactNeighborX="-9987" custLinFactNeighborY="5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B24E8-74F7-4B88-8F83-A19728E02375}" type="pres">
      <dgm:prSet presAssocID="{1C792115-C303-42CA-8E7B-121484F8937C}" presName="negativeSpace" presStyleCnt="0"/>
      <dgm:spPr/>
    </dgm:pt>
    <dgm:pt modelId="{A3001FB8-8EB9-4F9B-A48F-E34874284882}" type="pres">
      <dgm:prSet presAssocID="{1C792115-C303-42CA-8E7B-121484F8937C}" presName="childText" presStyleLbl="conFgAcc1" presStyleIdx="3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9C97F7F5-D6EB-44BD-B24B-A016951401A9}" type="pres">
      <dgm:prSet presAssocID="{C194305E-2D0E-4FE2-BFCF-F589D62665FE}" presName="spaceBetweenRectangles" presStyleCnt="0"/>
      <dgm:spPr/>
    </dgm:pt>
    <dgm:pt modelId="{5B275040-16FD-4407-AAC6-1D8792304E6F}" type="pres">
      <dgm:prSet presAssocID="{23C0338E-6178-4EA4-AA84-FA87BABAB5CF}" presName="parentLin" presStyleCnt="0"/>
      <dgm:spPr/>
    </dgm:pt>
    <dgm:pt modelId="{F42FF57A-B33E-47EC-B4A6-FB0A7AB12BD7}" type="pres">
      <dgm:prSet presAssocID="{23C0338E-6178-4EA4-AA84-FA87BABAB5CF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9D16143A-8CBB-4AE5-81C0-4C30509DB99A}" type="pres">
      <dgm:prSet presAssocID="{23C0338E-6178-4EA4-AA84-FA87BABAB5CF}" presName="parentText" presStyleLbl="node1" presStyleIdx="4" presStyleCnt="8" custScaleX="137497" custLinFactNeighborX="-9987" custLinFactNeighborY="9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CDC6D-319C-4104-865D-9DFA70111342}" type="pres">
      <dgm:prSet presAssocID="{23C0338E-6178-4EA4-AA84-FA87BABAB5CF}" presName="negativeSpace" presStyleCnt="0"/>
      <dgm:spPr/>
    </dgm:pt>
    <dgm:pt modelId="{FA928DBC-CE12-44FB-8FCF-718320E3C803}" type="pres">
      <dgm:prSet presAssocID="{23C0338E-6178-4EA4-AA84-FA87BABAB5CF}" presName="childText" presStyleLbl="conFgAcc1" presStyleIdx="4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B0D21BD3-4E0D-43A5-AA86-1D98A880B18C}" type="pres">
      <dgm:prSet presAssocID="{E858DA2B-DEA3-4DBD-9615-23F4A193A447}" presName="spaceBetweenRectangles" presStyleCnt="0"/>
      <dgm:spPr/>
    </dgm:pt>
    <dgm:pt modelId="{B5113425-1A36-4C96-BDAB-003BF7FCB422}" type="pres">
      <dgm:prSet presAssocID="{6EEF2AFA-C937-4201-9002-55A6CEDA769F}" presName="parentLin" presStyleCnt="0"/>
      <dgm:spPr/>
    </dgm:pt>
    <dgm:pt modelId="{3C67CCA2-0A88-4B66-8558-52C49C0F2200}" type="pres">
      <dgm:prSet presAssocID="{6EEF2AFA-C937-4201-9002-55A6CEDA769F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AA425FFB-1060-499B-8054-398B6A89CE80}" type="pres">
      <dgm:prSet presAssocID="{6EEF2AFA-C937-4201-9002-55A6CEDA769F}" presName="parentText" presStyleLbl="node1" presStyleIdx="5" presStyleCnt="8" custScaleX="137497" custLinFactNeighborX="-1344" custLinFactNeighborY="-4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C308-4C5B-45A1-95B0-90AA191BB87E}" type="pres">
      <dgm:prSet presAssocID="{6EEF2AFA-C937-4201-9002-55A6CEDA769F}" presName="negativeSpace" presStyleCnt="0"/>
      <dgm:spPr/>
    </dgm:pt>
    <dgm:pt modelId="{8D394F72-3969-405E-A8C2-11F7CC279407}" type="pres">
      <dgm:prSet presAssocID="{6EEF2AFA-C937-4201-9002-55A6CEDA769F}" presName="childText" presStyleLbl="conFgAcc1" presStyleIdx="5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A25E3675-B017-4BAD-BC6A-2ADB34BB04EA}" type="pres">
      <dgm:prSet presAssocID="{2CD6CBDA-4CA4-4449-BB56-4123E8F22C19}" presName="spaceBetweenRectangles" presStyleCnt="0"/>
      <dgm:spPr/>
    </dgm:pt>
    <dgm:pt modelId="{04BA4DDE-E4BB-4DF5-B108-8BFFA701C86D}" type="pres">
      <dgm:prSet presAssocID="{BCF0FC1F-C225-4131-A3E5-06D79A28B493}" presName="parentLin" presStyleCnt="0"/>
      <dgm:spPr/>
    </dgm:pt>
    <dgm:pt modelId="{FD271BBD-1EB2-43B7-B9B8-16E514858DC2}" type="pres">
      <dgm:prSet presAssocID="{BCF0FC1F-C225-4131-A3E5-06D79A28B493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4207B96C-21BF-416F-9A8E-1E34297A508A}" type="pres">
      <dgm:prSet presAssocID="{BCF0FC1F-C225-4131-A3E5-06D79A28B493}" presName="parentText" presStyleLbl="node1" presStyleIdx="6" presStyleCnt="8" custScaleX="137497" custLinFactNeighborX="-9987" custLinFactNeighborY="-8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65E61-4227-47E7-A0F5-3743BD4E1035}" type="pres">
      <dgm:prSet presAssocID="{BCF0FC1F-C225-4131-A3E5-06D79A28B493}" presName="negativeSpace" presStyleCnt="0"/>
      <dgm:spPr/>
    </dgm:pt>
    <dgm:pt modelId="{ED87E26E-B7B8-42A2-95CF-E5DAD86C892D}" type="pres">
      <dgm:prSet presAssocID="{BCF0FC1F-C225-4131-A3E5-06D79A28B493}" presName="childText" presStyleLbl="conFgAcc1" presStyleIdx="6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1925F39F-BE7D-42D7-8B7D-324558688D03}" type="pres">
      <dgm:prSet presAssocID="{DFF5D371-41C0-4649-ADD8-25A68DDAD4C0}" presName="spaceBetweenRectangles" presStyleCnt="0"/>
      <dgm:spPr/>
    </dgm:pt>
    <dgm:pt modelId="{6F216110-603C-41AB-ABF2-6CF9ECC92AA0}" type="pres">
      <dgm:prSet presAssocID="{C1EFA557-154C-4943-8D95-BD36804ADB01}" presName="parentLin" presStyleCnt="0"/>
      <dgm:spPr/>
    </dgm:pt>
    <dgm:pt modelId="{1DB9F503-2FF9-46F5-B108-038D0BFF166E}" type="pres">
      <dgm:prSet presAssocID="{C1EFA557-154C-4943-8D95-BD36804ADB01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386131E1-5D47-4023-8460-90986C203B75}" type="pres">
      <dgm:prSet presAssocID="{C1EFA557-154C-4943-8D95-BD36804ADB01}" presName="parentText" presStyleLbl="node1" presStyleIdx="7" presStyleCnt="8" custScaleX="137497" custScaleY="150229" custLinFactNeighborX="8895" custLinFactNeighborY="-4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3CF6B-A1B8-4640-ACA1-8A55ED318D0F}" type="pres">
      <dgm:prSet presAssocID="{C1EFA557-154C-4943-8D95-BD36804ADB01}" presName="negativeSpace" presStyleCnt="0"/>
      <dgm:spPr/>
    </dgm:pt>
    <dgm:pt modelId="{A8B38544-D293-43C2-86CE-60EF5BDD2E50}" type="pres">
      <dgm:prSet presAssocID="{C1EFA557-154C-4943-8D95-BD36804ADB01}" presName="childText" presStyleLbl="conFgAcc1" presStyleIdx="7" presStyleCnt="8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 cmpd="sng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B6343006-219D-4672-9AC0-176EFF444DEE}" type="presOf" srcId="{059F0AAF-B1B0-416C-B7C2-B08499CEBE45}" destId="{50F7FA69-A75C-413C-B4D7-787AA0663D7F}" srcOrd="1" destOrd="0" presId="urn:microsoft.com/office/officeart/2005/8/layout/list1"/>
    <dgm:cxn modelId="{E5CA16DD-1BD7-4391-896A-67CD201F95FD}" srcId="{5D3E7838-B18C-445A-BD0C-396B6EC54E1C}" destId="{1C792115-C303-42CA-8E7B-121484F8937C}" srcOrd="3" destOrd="0" parTransId="{AED3E987-21F6-4D4A-B517-066DE715B118}" sibTransId="{C194305E-2D0E-4FE2-BFCF-F589D62665FE}"/>
    <dgm:cxn modelId="{F88A133D-109F-4BE2-A799-B6E2B95D573C}" type="presOf" srcId="{B0878C3A-BA9D-4C4E-B963-187DA7A14EC7}" destId="{41977DE4-6E90-4A60-967E-BC51E9DC6ADD}" srcOrd="0" destOrd="0" presId="urn:microsoft.com/office/officeart/2005/8/layout/list1"/>
    <dgm:cxn modelId="{9212C8C2-6CD9-43AD-963E-132F578FFF27}" srcId="{5D3E7838-B18C-445A-BD0C-396B6EC54E1C}" destId="{1465EFEE-5825-4B96-B839-71291B59257B}" srcOrd="1" destOrd="0" parTransId="{73BE70DD-D3A4-4DF5-8C0D-9549D1B2318B}" sibTransId="{34F5EA7C-CC6A-4804-92D4-F9E69277F76E}"/>
    <dgm:cxn modelId="{90B07670-94B5-43D9-9EAF-11BFFB783818}" type="presOf" srcId="{C1EFA557-154C-4943-8D95-BD36804ADB01}" destId="{1DB9F503-2FF9-46F5-B108-038D0BFF166E}" srcOrd="0" destOrd="0" presId="urn:microsoft.com/office/officeart/2005/8/layout/list1"/>
    <dgm:cxn modelId="{3D89550A-00F4-40C0-ADB1-7EB69FD36AA2}" type="presOf" srcId="{1465EFEE-5825-4B96-B839-71291B59257B}" destId="{52E58BC3-6836-4D0D-9C36-D8CE8C827571}" srcOrd="0" destOrd="0" presId="urn:microsoft.com/office/officeart/2005/8/layout/list1"/>
    <dgm:cxn modelId="{E36EB5F5-9433-41A2-8141-1FB92A0AB4E5}" srcId="{5D3E7838-B18C-445A-BD0C-396B6EC54E1C}" destId="{23C0338E-6178-4EA4-AA84-FA87BABAB5CF}" srcOrd="4" destOrd="0" parTransId="{25D78F9D-8265-448F-8B47-AA7E5E1BAACE}" sibTransId="{E858DA2B-DEA3-4DBD-9615-23F4A193A447}"/>
    <dgm:cxn modelId="{BC1F1CC7-9D2C-43F5-9532-A9D52EE74738}" srcId="{5D3E7838-B18C-445A-BD0C-396B6EC54E1C}" destId="{059F0AAF-B1B0-416C-B7C2-B08499CEBE45}" srcOrd="0" destOrd="0" parTransId="{E45310E8-E682-42BD-8F6A-76F4DED4F3AD}" sibTransId="{DB02BD49-FB86-4780-8A58-5F6DF3A26DE9}"/>
    <dgm:cxn modelId="{20EE7534-B975-48EF-B790-332DF6449DDA}" type="presOf" srcId="{059F0AAF-B1B0-416C-B7C2-B08499CEBE45}" destId="{892C912C-B7D7-4942-A936-EB508041E39C}" srcOrd="0" destOrd="0" presId="urn:microsoft.com/office/officeart/2005/8/layout/list1"/>
    <dgm:cxn modelId="{01376108-A768-489A-81A6-2F1649C36E0A}" srcId="{5D3E7838-B18C-445A-BD0C-396B6EC54E1C}" destId="{6EEF2AFA-C937-4201-9002-55A6CEDA769F}" srcOrd="5" destOrd="0" parTransId="{F075D02B-4F09-45AB-9BA8-95D499339598}" sibTransId="{2CD6CBDA-4CA4-4449-BB56-4123E8F22C19}"/>
    <dgm:cxn modelId="{4373AD66-7030-49FA-8913-C9BF74E833B7}" type="presOf" srcId="{6EEF2AFA-C937-4201-9002-55A6CEDA769F}" destId="{AA425FFB-1060-499B-8054-398B6A89CE80}" srcOrd="1" destOrd="0" presId="urn:microsoft.com/office/officeart/2005/8/layout/list1"/>
    <dgm:cxn modelId="{4A2FA65F-3AF6-4917-A256-B127039C7FE4}" srcId="{5D3E7838-B18C-445A-BD0C-396B6EC54E1C}" destId="{BCF0FC1F-C225-4131-A3E5-06D79A28B493}" srcOrd="6" destOrd="0" parTransId="{C6419033-DD48-486D-94DB-08E7F3621E5C}" sibTransId="{DFF5D371-41C0-4649-ADD8-25A68DDAD4C0}"/>
    <dgm:cxn modelId="{54225FD6-BC38-4029-8E84-FDDBF03CF51B}" type="presOf" srcId="{23C0338E-6178-4EA4-AA84-FA87BABAB5CF}" destId="{9D16143A-8CBB-4AE5-81C0-4C30509DB99A}" srcOrd="1" destOrd="0" presId="urn:microsoft.com/office/officeart/2005/8/layout/list1"/>
    <dgm:cxn modelId="{4D167EA7-6FF7-4D8A-8181-56398809E172}" type="presOf" srcId="{5D3E7838-B18C-445A-BD0C-396B6EC54E1C}" destId="{E0BFD045-7D71-44F8-AFB7-B67AEB6C6C88}" srcOrd="0" destOrd="0" presId="urn:microsoft.com/office/officeart/2005/8/layout/list1"/>
    <dgm:cxn modelId="{3D253CBD-0D3D-475F-BCDC-801015E2C687}" type="presOf" srcId="{B0878C3A-BA9D-4C4E-B963-187DA7A14EC7}" destId="{2AEE2E2F-9CEF-49A0-91E4-5196555D2B3A}" srcOrd="1" destOrd="0" presId="urn:microsoft.com/office/officeart/2005/8/layout/list1"/>
    <dgm:cxn modelId="{1B43C0FE-3EBD-4897-B537-A2D3FEA7C040}" srcId="{5D3E7838-B18C-445A-BD0C-396B6EC54E1C}" destId="{B0878C3A-BA9D-4C4E-B963-187DA7A14EC7}" srcOrd="2" destOrd="0" parTransId="{70937253-669B-4343-9E71-0CC74D5EE832}" sibTransId="{36D0A426-D10D-42E0-AF4C-179DDC3E2D2B}"/>
    <dgm:cxn modelId="{2516E6EF-1872-445C-AE58-010F2AA15193}" type="presOf" srcId="{BCF0FC1F-C225-4131-A3E5-06D79A28B493}" destId="{4207B96C-21BF-416F-9A8E-1E34297A508A}" srcOrd="1" destOrd="0" presId="urn:microsoft.com/office/officeart/2005/8/layout/list1"/>
    <dgm:cxn modelId="{E93D70D8-D5B4-483F-9993-96E03E917BBE}" type="presOf" srcId="{1C792115-C303-42CA-8E7B-121484F8937C}" destId="{65D3C469-FD9C-4D16-BF19-AACD3B3EB56C}" srcOrd="1" destOrd="0" presId="urn:microsoft.com/office/officeart/2005/8/layout/list1"/>
    <dgm:cxn modelId="{433731DB-A7EC-423F-B3C4-71C83F25C236}" type="presOf" srcId="{1465EFEE-5825-4B96-B839-71291B59257B}" destId="{468D3F29-D2C7-4EDE-A669-48CC3F607DAB}" srcOrd="1" destOrd="0" presId="urn:microsoft.com/office/officeart/2005/8/layout/list1"/>
    <dgm:cxn modelId="{EDC4897F-ABF4-4325-A4BB-16801385FE07}" type="presOf" srcId="{C1EFA557-154C-4943-8D95-BD36804ADB01}" destId="{386131E1-5D47-4023-8460-90986C203B75}" srcOrd="1" destOrd="0" presId="urn:microsoft.com/office/officeart/2005/8/layout/list1"/>
    <dgm:cxn modelId="{2C3A7823-DCA3-4993-8BF2-1401B3F3F242}" type="presOf" srcId="{6EEF2AFA-C937-4201-9002-55A6CEDA769F}" destId="{3C67CCA2-0A88-4B66-8558-52C49C0F2200}" srcOrd="0" destOrd="0" presId="urn:microsoft.com/office/officeart/2005/8/layout/list1"/>
    <dgm:cxn modelId="{B1961B3B-BEFB-4565-B231-711B4CB88D1D}" type="presOf" srcId="{BCF0FC1F-C225-4131-A3E5-06D79A28B493}" destId="{FD271BBD-1EB2-43B7-B9B8-16E514858DC2}" srcOrd="0" destOrd="0" presId="urn:microsoft.com/office/officeart/2005/8/layout/list1"/>
    <dgm:cxn modelId="{A3AAE810-C039-461B-891E-52B2A2F72859}" srcId="{5D3E7838-B18C-445A-BD0C-396B6EC54E1C}" destId="{C1EFA557-154C-4943-8D95-BD36804ADB01}" srcOrd="7" destOrd="0" parTransId="{6902E225-0DFE-44C3-8541-28D069875D16}" sibTransId="{5BD4FFDC-550B-4F79-81F0-E2ADEFA673C4}"/>
    <dgm:cxn modelId="{0507F44A-14C2-4E9D-B531-AD5A2F839615}" type="presOf" srcId="{23C0338E-6178-4EA4-AA84-FA87BABAB5CF}" destId="{F42FF57A-B33E-47EC-B4A6-FB0A7AB12BD7}" srcOrd="0" destOrd="0" presId="urn:microsoft.com/office/officeart/2005/8/layout/list1"/>
    <dgm:cxn modelId="{3347151B-AB27-46A0-B569-D8C014F0A173}" type="presOf" srcId="{1C792115-C303-42CA-8E7B-121484F8937C}" destId="{E0127565-4CFC-4EC9-B4EC-CA24F025F6C4}" srcOrd="0" destOrd="0" presId="urn:microsoft.com/office/officeart/2005/8/layout/list1"/>
    <dgm:cxn modelId="{6FB67D53-BC21-4000-9C9F-1301B8629128}" type="presParOf" srcId="{E0BFD045-7D71-44F8-AFB7-B67AEB6C6C88}" destId="{779FD427-67FA-4825-8202-DCE5D242F167}" srcOrd="0" destOrd="0" presId="urn:microsoft.com/office/officeart/2005/8/layout/list1"/>
    <dgm:cxn modelId="{FE9127C4-B2E2-47EC-AD9C-4B9577328ABC}" type="presParOf" srcId="{779FD427-67FA-4825-8202-DCE5D242F167}" destId="{892C912C-B7D7-4942-A936-EB508041E39C}" srcOrd="0" destOrd="0" presId="urn:microsoft.com/office/officeart/2005/8/layout/list1"/>
    <dgm:cxn modelId="{1E7F53BB-7858-450B-9531-CB99DBCAA28E}" type="presParOf" srcId="{779FD427-67FA-4825-8202-DCE5D242F167}" destId="{50F7FA69-A75C-413C-B4D7-787AA0663D7F}" srcOrd="1" destOrd="0" presId="urn:microsoft.com/office/officeart/2005/8/layout/list1"/>
    <dgm:cxn modelId="{7EA83C8E-EE2D-4E7D-8CBE-3C6A0E1A2613}" type="presParOf" srcId="{E0BFD045-7D71-44F8-AFB7-B67AEB6C6C88}" destId="{15CDF8EE-35F7-4B1A-BF79-FD9ECE05B13C}" srcOrd="1" destOrd="0" presId="urn:microsoft.com/office/officeart/2005/8/layout/list1"/>
    <dgm:cxn modelId="{A6FA9A0F-3235-4238-BDB1-564F343E8FE8}" type="presParOf" srcId="{E0BFD045-7D71-44F8-AFB7-B67AEB6C6C88}" destId="{3C0B5EA9-A645-402C-A4CD-19FBE9614B70}" srcOrd="2" destOrd="0" presId="urn:microsoft.com/office/officeart/2005/8/layout/list1"/>
    <dgm:cxn modelId="{5C8C95A5-9BD2-4135-ABE9-91DEF5BA4756}" type="presParOf" srcId="{E0BFD045-7D71-44F8-AFB7-B67AEB6C6C88}" destId="{93C6757B-4F58-4516-AF10-2FE6D95AF9BB}" srcOrd="3" destOrd="0" presId="urn:microsoft.com/office/officeart/2005/8/layout/list1"/>
    <dgm:cxn modelId="{C93265EE-2EBE-4193-8690-1CFA3D874D7A}" type="presParOf" srcId="{E0BFD045-7D71-44F8-AFB7-B67AEB6C6C88}" destId="{37A42BB0-60D8-40B0-AC3B-52F1EA7A10E4}" srcOrd="4" destOrd="0" presId="urn:microsoft.com/office/officeart/2005/8/layout/list1"/>
    <dgm:cxn modelId="{AD8F1C2E-A31D-45CC-87BA-5D69CCFC29FC}" type="presParOf" srcId="{37A42BB0-60D8-40B0-AC3B-52F1EA7A10E4}" destId="{52E58BC3-6836-4D0D-9C36-D8CE8C827571}" srcOrd="0" destOrd="0" presId="urn:microsoft.com/office/officeart/2005/8/layout/list1"/>
    <dgm:cxn modelId="{F355054A-C0E0-4FF9-883A-9A62A9413F43}" type="presParOf" srcId="{37A42BB0-60D8-40B0-AC3B-52F1EA7A10E4}" destId="{468D3F29-D2C7-4EDE-A669-48CC3F607DAB}" srcOrd="1" destOrd="0" presId="urn:microsoft.com/office/officeart/2005/8/layout/list1"/>
    <dgm:cxn modelId="{F1A62F2C-6B69-41AF-B73E-96CA9065322D}" type="presParOf" srcId="{E0BFD045-7D71-44F8-AFB7-B67AEB6C6C88}" destId="{3C728D54-639D-4E5A-959D-469BBC3FED87}" srcOrd="5" destOrd="0" presId="urn:microsoft.com/office/officeart/2005/8/layout/list1"/>
    <dgm:cxn modelId="{B892057A-B4C4-46A4-B215-823BC28AA140}" type="presParOf" srcId="{E0BFD045-7D71-44F8-AFB7-B67AEB6C6C88}" destId="{BB5EEBCA-5A9B-48FC-B52B-E63F0CBD0045}" srcOrd="6" destOrd="0" presId="urn:microsoft.com/office/officeart/2005/8/layout/list1"/>
    <dgm:cxn modelId="{4A366BCD-ED22-4E6B-A492-37BF9932F185}" type="presParOf" srcId="{E0BFD045-7D71-44F8-AFB7-B67AEB6C6C88}" destId="{3EA9F7C7-1BE7-4B26-A103-0CE492F58952}" srcOrd="7" destOrd="0" presId="urn:microsoft.com/office/officeart/2005/8/layout/list1"/>
    <dgm:cxn modelId="{18CEE823-7E7A-4D82-91ED-FA8EA89ADE76}" type="presParOf" srcId="{E0BFD045-7D71-44F8-AFB7-B67AEB6C6C88}" destId="{DB21F44C-47AC-4F34-9883-1B6B17A0A7BA}" srcOrd="8" destOrd="0" presId="urn:microsoft.com/office/officeart/2005/8/layout/list1"/>
    <dgm:cxn modelId="{EEB8EB3A-76E0-42D0-B7DF-F01FF0265F7E}" type="presParOf" srcId="{DB21F44C-47AC-4F34-9883-1B6B17A0A7BA}" destId="{41977DE4-6E90-4A60-967E-BC51E9DC6ADD}" srcOrd="0" destOrd="0" presId="urn:microsoft.com/office/officeart/2005/8/layout/list1"/>
    <dgm:cxn modelId="{96FDBD4E-DCA9-473A-AE9A-5FA1D92A0DAF}" type="presParOf" srcId="{DB21F44C-47AC-4F34-9883-1B6B17A0A7BA}" destId="{2AEE2E2F-9CEF-49A0-91E4-5196555D2B3A}" srcOrd="1" destOrd="0" presId="urn:microsoft.com/office/officeart/2005/8/layout/list1"/>
    <dgm:cxn modelId="{44320B8F-861D-41C7-806C-ABD483212000}" type="presParOf" srcId="{E0BFD045-7D71-44F8-AFB7-B67AEB6C6C88}" destId="{897E9597-7CB7-4DBE-B1C8-04DB5EF10464}" srcOrd="9" destOrd="0" presId="urn:microsoft.com/office/officeart/2005/8/layout/list1"/>
    <dgm:cxn modelId="{3F51C3D0-E672-4E24-9448-6FB403617B25}" type="presParOf" srcId="{E0BFD045-7D71-44F8-AFB7-B67AEB6C6C88}" destId="{5F0A8925-CA52-408F-99B8-CD088D4FE095}" srcOrd="10" destOrd="0" presId="urn:microsoft.com/office/officeart/2005/8/layout/list1"/>
    <dgm:cxn modelId="{9A9F7164-0074-4930-B57B-EAE1F20270C6}" type="presParOf" srcId="{E0BFD045-7D71-44F8-AFB7-B67AEB6C6C88}" destId="{75C92DCE-A938-4F4C-A002-04223FF04C6B}" srcOrd="11" destOrd="0" presId="urn:microsoft.com/office/officeart/2005/8/layout/list1"/>
    <dgm:cxn modelId="{E986BDE9-1815-4C66-97E7-E18DF0CA1C72}" type="presParOf" srcId="{E0BFD045-7D71-44F8-AFB7-B67AEB6C6C88}" destId="{53F74754-E0D7-475C-8E0C-04F18A76FE74}" srcOrd="12" destOrd="0" presId="urn:microsoft.com/office/officeart/2005/8/layout/list1"/>
    <dgm:cxn modelId="{4EB7EB23-D89C-468C-8A3D-45BC04B785A9}" type="presParOf" srcId="{53F74754-E0D7-475C-8E0C-04F18A76FE74}" destId="{E0127565-4CFC-4EC9-B4EC-CA24F025F6C4}" srcOrd="0" destOrd="0" presId="urn:microsoft.com/office/officeart/2005/8/layout/list1"/>
    <dgm:cxn modelId="{2B1B4098-CD01-4A15-9401-EBEF20F281B0}" type="presParOf" srcId="{53F74754-E0D7-475C-8E0C-04F18A76FE74}" destId="{65D3C469-FD9C-4D16-BF19-AACD3B3EB56C}" srcOrd="1" destOrd="0" presId="urn:microsoft.com/office/officeart/2005/8/layout/list1"/>
    <dgm:cxn modelId="{F4E16012-7571-428D-A8BE-0E65DB3C8030}" type="presParOf" srcId="{E0BFD045-7D71-44F8-AFB7-B67AEB6C6C88}" destId="{8FCB24E8-74F7-4B88-8F83-A19728E02375}" srcOrd="13" destOrd="0" presId="urn:microsoft.com/office/officeart/2005/8/layout/list1"/>
    <dgm:cxn modelId="{EA105CE3-06D1-4616-97D9-27065DF65B34}" type="presParOf" srcId="{E0BFD045-7D71-44F8-AFB7-B67AEB6C6C88}" destId="{A3001FB8-8EB9-4F9B-A48F-E34874284882}" srcOrd="14" destOrd="0" presId="urn:microsoft.com/office/officeart/2005/8/layout/list1"/>
    <dgm:cxn modelId="{9D50E62F-EB4F-4FB7-B2AD-983793C77893}" type="presParOf" srcId="{E0BFD045-7D71-44F8-AFB7-B67AEB6C6C88}" destId="{9C97F7F5-D6EB-44BD-B24B-A016951401A9}" srcOrd="15" destOrd="0" presId="urn:microsoft.com/office/officeart/2005/8/layout/list1"/>
    <dgm:cxn modelId="{86705883-BABC-4063-B11D-0F333BE1227E}" type="presParOf" srcId="{E0BFD045-7D71-44F8-AFB7-B67AEB6C6C88}" destId="{5B275040-16FD-4407-AAC6-1D8792304E6F}" srcOrd="16" destOrd="0" presId="urn:microsoft.com/office/officeart/2005/8/layout/list1"/>
    <dgm:cxn modelId="{6AB00AE7-AC76-46F6-BC0A-FE4AD9E18CED}" type="presParOf" srcId="{5B275040-16FD-4407-AAC6-1D8792304E6F}" destId="{F42FF57A-B33E-47EC-B4A6-FB0A7AB12BD7}" srcOrd="0" destOrd="0" presId="urn:microsoft.com/office/officeart/2005/8/layout/list1"/>
    <dgm:cxn modelId="{19E08DF5-C41F-4CD4-A149-87F3C520EC65}" type="presParOf" srcId="{5B275040-16FD-4407-AAC6-1D8792304E6F}" destId="{9D16143A-8CBB-4AE5-81C0-4C30509DB99A}" srcOrd="1" destOrd="0" presId="urn:microsoft.com/office/officeart/2005/8/layout/list1"/>
    <dgm:cxn modelId="{27E40E03-C723-4FFE-AA53-CB9CDEBBC562}" type="presParOf" srcId="{E0BFD045-7D71-44F8-AFB7-B67AEB6C6C88}" destId="{436CDC6D-319C-4104-865D-9DFA70111342}" srcOrd="17" destOrd="0" presId="urn:microsoft.com/office/officeart/2005/8/layout/list1"/>
    <dgm:cxn modelId="{68A8885C-251C-4D92-8D1E-9064387489CF}" type="presParOf" srcId="{E0BFD045-7D71-44F8-AFB7-B67AEB6C6C88}" destId="{FA928DBC-CE12-44FB-8FCF-718320E3C803}" srcOrd="18" destOrd="0" presId="urn:microsoft.com/office/officeart/2005/8/layout/list1"/>
    <dgm:cxn modelId="{F0888852-A5AC-4680-9585-018114C4716D}" type="presParOf" srcId="{E0BFD045-7D71-44F8-AFB7-B67AEB6C6C88}" destId="{B0D21BD3-4E0D-43A5-AA86-1D98A880B18C}" srcOrd="19" destOrd="0" presId="urn:microsoft.com/office/officeart/2005/8/layout/list1"/>
    <dgm:cxn modelId="{2842DC79-1B95-4966-B42A-C61056C8FA85}" type="presParOf" srcId="{E0BFD045-7D71-44F8-AFB7-B67AEB6C6C88}" destId="{B5113425-1A36-4C96-BDAB-003BF7FCB422}" srcOrd="20" destOrd="0" presId="urn:microsoft.com/office/officeart/2005/8/layout/list1"/>
    <dgm:cxn modelId="{4713535D-E171-4D1A-87CF-15156075AEB6}" type="presParOf" srcId="{B5113425-1A36-4C96-BDAB-003BF7FCB422}" destId="{3C67CCA2-0A88-4B66-8558-52C49C0F2200}" srcOrd="0" destOrd="0" presId="urn:microsoft.com/office/officeart/2005/8/layout/list1"/>
    <dgm:cxn modelId="{274B6245-8E37-4ACB-9635-7D6CF01A4BFF}" type="presParOf" srcId="{B5113425-1A36-4C96-BDAB-003BF7FCB422}" destId="{AA425FFB-1060-499B-8054-398B6A89CE80}" srcOrd="1" destOrd="0" presId="urn:microsoft.com/office/officeart/2005/8/layout/list1"/>
    <dgm:cxn modelId="{29646A8A-81E6-493C-8CC8-537591D05E49}" type="presParOf" srcId="{E0BFD045-7D71-44F8-AFB7-B67AEB6C6C88}" destId="{B3BAC308-4C5B-45A1-95B0-90AA191BB87E}" srcOrd="21" destOrd="0" presId="urn:microsoft.com/office/officeart/2005/8/layout/list1"/>
    <dgm:cxn modelId="{566AB3A5-7187-4CD5-AE87-495128D363A3}" type="presParOf" srcId="{E0BFD045-7D71-44F8-AFB7-B67AEB6C6C88}" destId="{8D394F72-3969-405E-A8C2-11F7CC279407}" srcOrd="22" destOrd="0" presId="urn:microsoft.com/office/officeart/2005/8/layout/list1"/>
    <dgm:cxn modelId="{5B788240-E323-48C0-96AD-5DE207CC4630}" type="presParOf" srcId="{E0BFD045-7D71-44F8-AFB7-B67AEB6C6C88}" destId="{A25E3675-B017-4BAD-BC6A-2ADB34BB04EA}" srcOrd="23" destOrd="0" presId="urn:microsoft.com/office/officeart/2005/8/layout/list1"/>
    <dgm:cxn modelId="{EE741523-166A-413B-80F2-D088A343049F}" type="presParOf" srcId="{E0BFD045-7D71-44F8-AFB7-B67AEB6C6C88}" destId="{04BA4DDE-E4BB-4DF5-B108-8BFFA701C86D}" srcOrd="24" destOrd="0" presId="urn:microsoft.com/office/officeart/2005/8/layout/list1"/>
    <dgm:cxn modelId="{138CE3AC-A9A9-4469-AB54-339F1FB3F591}" type="presParOf" srcId="{04BA4DDE-E4BB-4DF5-B108-8BFFA701C86D}" destId="{FD271BBD-1EB2-43B7-B9B8-16E514858DC2}" srcOrd="0" destOrd="0" presId="urn:microsoft.com/office/officeart/2005/8/layout/list1"/>
    <dgm:cxn modelId="{917D2084-9FB8-4DAB-B885-A8494FC8004E}" type="presParOf" srcId="{04BA4DDE-E4BB-4DF5-B108-8BFFA701C86D}" destId="{4207B96C-21BF-416F-9A8E-1E34297A508A}" srcOrd="1" destOrd="0" presId="urn:microsoft.com/office/officeart/2005/8/layout/list1"/>
    <dgm:cxn modelId="{B5DE81C9-B2C7-488A-94C7-CD36474AD57C}" type="presParOf" srcId="{E0BFD045-7D71-44F8-AFB7-B67AEB6C6C88}" destId="{60065E61-4227-47E7-A0F5-3743BD4E1035}" srcOrd="25" destOrd="0" presId="urn:microsoft.com/office/officeart/2005/8/layout/list1"/>
    <dgm:cxn modelId="{5E950D03-6E19-41D0-A1C6-C57C927DC648}" type="presParOf" srcId="{E0BFD045-7D71-44F8-AFB7-B67AEB6C6C88}" destId="{ED87E26E-B7B8-42A2-95CF-E5DAD86C892D}" srcOrd="26" destOrd="0" presId="urn:microsoft.com/office/officeart/2005/8/layout/list1"/>
    <dgm:cxn modelId="{DDE7F1BC-A2E0-48A0-8235-26B213713431}" type="presParOf" srcId="{E0BFD045-7D71-44F8-AFB7-B67AEB6C6C88}" destId="{1925F39F-BE7D-42D7-8B7D-324558688D03}" srcOrd="27" destOrd="0" presId="urn:microsoft.com/office/officeart/2005/8/layout/list1"/>
    <dgm:cxn modelId="{98031E76-B80C-477D-9F76-269BCC07C1F4}" type="presParOf" srcId="{E0BFD045-7D71-44F8-AFB7-B67AEB6C6C88}" destId="{6F216110-603C-41AB-ABF2-6CF9ECC92AA0}" srcOrd="28" destOrd="0" presId="urn:microsoft.com/office/officeart/2005/8/layout/list1"/>
    <dgm:cxn modelId="{08E77C86-FF89-4E71-A695-F972493D7DD4}" type="presParOf" srcId="{6F216110-603C-41AB-ABF2-6CF9ECC92AA0}" destId="{1DB9F503-2FF9-46F5-B108-038D0BFF166E}" srcOrd="0" destOrd="0" presId="urn:microsoft.com/office/officeart/2005/8/layout/list1"/>
    <dgm:cxn modelId="{A5E0F838-5378-4063-B723-77B450230EFA}" type="presParOf" srcId="{6F216110-603C-41AB-ABF2-6CF9ECC92AA0}" destId="{386131E1-5D47-4023-8460-90986C203B75}" srcOrd="1" destOrd="0" presId="urn:microsoft.com/office/officeart/2005/8/layout/list1"/>
    <dgm:cxn modelId="{FDD306A4-5A09-4126-B79D-0FC0DE35C89A}" type="presParOf" srcId="{E0BFD045-7D71-44F8-AFB7-B67AEB6C6C88}" destId="{2923CF6B-A1B8-4640-ACA1-8A55ED318D0F}" srcOrd="29" destOrd="0" presId="urn:microsoft.com/office/officeart/2005/8/layout/list1"/>
    <dgm:cxn modelId="{ACA9BF6C-F1B1-4F01-913B-9C834A6A9B0D}" type="presParOf" srcId="{E0BFD045-7D71-44F8-AFB7-B67AEB6C6C88}" destId="{A8B38544-D293-43C2-86CE-60EF5BDD2E50}" srcOrd="30" destOrd="0" presId="urn:microsoft.com/office/officeart/2005/8/layout/list1"/>
  </dgm:cxnLst>
  <dgm:bg>
    <a:solidFill>
      <a:schemeClr val="bg1">
        <a:lumMod val="95000"/>
        <a:alpha val="0"/>
      </a:schemeClr>
    </a:solidFill>
  </dgm:bg>
  <dgm:whole>
    <a:ln cmpd="sng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86304-C01B-422A-B258-5403EA106BEC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30A483-C1D1-4161-8E7D-5260059F7068}">
      <dgm:prSet phldrT="[Текст]" custT="1"/>
      <dgm:spPr>
        <a:solidFill>
          <a:schemeClr val="accent4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Піднімання кінцівки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8A4C0D5A-BC51-4034-988B-D101350B9746}" type="parTrans" cxnId="{00DEDFF2-8556-4C85-B4D6-61121FB25170}">
      <dgm:prSet/>
      <dgm:spPr/>
      <dgm:t>
        <a:bodyPr/>
        <a:lstStyle/>
        <a:p>
          <a:endParaRPr lang="ru-RU"/>
        </a:p>
      </dgm:t>
    </dgm:pt>
    <dgm:pt modelId="{B416B40B-3DFF-43EE-B121-38F3A8FBEB86}" type="sibTrans" cxnId="{00DEDFF2-8556-4C85-B4D6-61121FB25170}">
      <dgm:prSet/>
      <dgm:spPr/>
      <dgm:t>
        <a:bodyPr/>
        <a:lstStyle/>
        <a:p>
          <a:endParaRPr lang="ru-RU" dirty="0"/>
        </a:p>
      </dgm:t>
    </dgm:pt>
    <dgm:pt modelId="{BE6C96C1-7F03-4743-8C3C-12BB8A9DCE96}">
      <dgm:prSet phldrT="[Текст]" custT="1"/>
      <dgm:spPr>
        <a:solidFill>
          <a:schemeClr val="accent4">
            <a:hueOff val="2079139"/>
            <a:satOff val="-9594"/>
            <a:lumOff val="353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Максимальне згинання кінцівок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F9FD4B6A-353F-4707-8607-EFA0D2CCFE87}" type="parTrans" cxnId="{C8922CC8-294C-42AF-A918-319955E4E95C}">
      <dgm:prSet/>
      <dgm:spPr/>
      <dgm:t>
        <a:bodyPr/>
        <a:lstStyle/>
        <a:p>
          <a:endParaRPr lang="ru-RU"/>
        </a:p>
      </dgm:t>
    </dgm:pt>
    <dgm:pt modelId="{13B48625-6405-41AA-9923-DFC03D9FBD46}" type="sibTrans" cxnId="{C8922CC8-294C-42AF-A918-319955E4E95C}">
      <dgm:prSet/>
      <dgm:spPr/>
      <dgm:t>
        <a:bodyPr/>
        <a:lstStyle/>
        <a:p>
          <a:endParaRPr lang="ru-RU" dirty="0"/>
        </a:p>
      </dgm:t>
    </dgm:pt>
    <dgm:pt modelId="{6BBD1879-9E1A-49BA-ABED-8DDCEA431693}">
      <dgm:prSet phldrT="[Текст]" custT="1"/>
      <dgm:spPr>
        <a:solidFill>
          <a:schemeClr val="accent4">
            <a:hueOff val="4158277"/>
            <a:satOff val="-19187"/>
            <a:lumOff val="706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Притискання судини до кістки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0BD45433-3AE7-477C-AB09-72F4C4E063F4}" type="parTrans" cxnId="{52F555B0-7F24-4A2D-8342-0F5BC78DE45B}">
      <dgm:prSet/>
      <dgm:spPr/>
      <dgm:t>
        <a:bodyPr/>
        <a:lstStyle/>
        <a:p>
          <a:endParaRPr lang="ru-RU"/>
        </a:p>
      </dgm:t>
    </dgm:pt>
    <dgm:pt modelId="{AD8F4F88-BAB9-40AC-9EC6-1C6C3C617BF4}" type="sibTrans" cxnId="{52F555B0-7F24-4A2D-8342-0F5BC78DE45B}">
      <dgm:prSet/>
      <dgm:spPr/>
      <dgm:t>
        <a:bodyPr/>
        <a:lstStyle/>
        <a:p>
          <a:endParaRPr lang="ru-RU" dirty="0"/>
        </a:p>
      </dgm:t>
    </dgm:pt>
    <dgm:pt modelId="{501A73D5-CF47-4287-8B22-1AF28022896C}">
      <dgm:prSet phldrT="[Текст]" custT="1"/>
      <dgm:spPr>
        <a:solidFill>
          <a:schemeClr val="accent4">
            <a:hueOff val="6237415"/>
            <a:satOff val="-28781"/>
            <a:lumOff val="1059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Притиснення судини в рані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3030BB5C-579B-4BF5-8D0D-9DE887A198F6}" type="parTrans" cxnId="{82956D0F-CB2A-4155-9059-8833DE6D9D35}">
      <dgm:prSet/>
      <dgm:spPr/>
      <dgm:t>
        <a:bodyPr/>
        <a:lstStyle/>
        <a:p>
          <a:endParaRPr lang="ru-RU"/>
        </a:p>
      </dgm:t>
    </dgm:pt>
    <dgm:pt modelId="{99EFEA28-888A-40E9-9B25-BC041345110B}" type="sibTrans" cxnId="{82956D0F-CB2A-4155-9059-8833DE6D9D35}">
      <dgm:prSet/>
      <dgm:spPr/>
      <dgm:t>
        <a:bodyPr/>
        <a:lstStyle/>
        <a:p>
          <a:endParaRPr lang="ru-RU" dirty="0"/>
        </a:p>
      </dgm:t>
    </dgm:pt>
    <dgm:pt modelId="{E4AE689D-A29C-4E33-9C97-3D4CAB920945}">
      <dgm:prSet phldrT="[Текст]" custT="1"/>
      <dgm:spPr>
        <a:solidFill>
          <a:schemeClr val="accent4">
            <a:hueOff val="8316554"/>
            <a:satOff val="-38374"/>
            <a:lumOff val="1412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Накладання стискаючої пов’язки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4F45EDE2-7FDC-4AFE-8F2F-72B719368400}" type="parTrans" cxnId="{8740D6C4-DC22-408B-B437-996882D2F5A2}">
      <dgm:prSet/>
      <dgm:spPr/>
      <dgm:t>
        <a:bodyPr/>
        <a:lstStyle/>
        <a:p>
          <a:endParaRPr lang="ru-RU"/>
        </a:p>
      </dgm:t>
    </dgm:pt>
    <dgm:pt modelId="{4964CEA4-8103-4EE3-85A7-3742664AC80D}" type="sibTrans" cxnId="{8740D6C4-DC22-408B-B437-996882D2F5A2}">
      <dgm:prSet/>
      <dgm:spPr/>
      <dgm:t>
        <a:bodyPr/>
        <a:lstStyle/>
        <a:p>
          <a:endParaRPr lang="ru-RU" dirty="0"/>
        </a:p>
      </dgm:t>
    </dgm:pt>
    <dgm:pt modelId="{FC3B81E6-7C1C-46B3-A396-65F744F55B4C}">
      <dgm:prSet phldrT="[Текст]" custT="1"/>
      <dgm:spPr>
        <a:solidFill>
          <a:schemeClr val="accent4">
            <a:hueOff val="10395692"/>
            <a:satOff val="-47968"/>
            <a:lumOff val="1765"/>
            <a:alpha val="54000"/>
          </a:schemeClr>
        </a:solidFill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Накладання джгута 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52EAE321-1CDA-48DD-B28E-10C1DB4BDE6A}" type="parTrans" cxnId="{2A0F577C-91F0-49D0-8A82-4DE98D71253C}">
      <dgm:prSet/>
      <dgm:spPr/>
      <dgm:t>
        <a:bodyPr/>
        <a:lstStyle/>
        <a:p>
          <a:endParaRPr lang="ru-RU"/>
        </a:p>
      </dgm:t>
    </dgm:pt>
    <dgm:pt modelId="{31C86F2D-BC96-4DE5-B53A-395CCA163B3E}" type="sibTrans" cxnId="{2A0F577C-91F0-49D0-8A82-4DE98D71253C}">
      <dgm:prSet/>
      <dgm:spPr/>
      <dgm:t>
        <a:bodyPr/>
        <a:lstStyle/>
        <a:p>
          <a:endParaRPr lang="ru-RU" dirty="0"/>
        </a:p>
      </dgm:t>
    </dgm:pt>
    <dgm:pt modelId="{C23FAEF8-0B07-46A9-BF98-EA47180D3A67}" type="pres">
      <dgm:prSet presAssocID="{34586304-C01B-422A-B258-5403EA106B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7AD7F-AF7D-4B3A-8EB9-1CEDA1EB3652}" type="pres">
      <dgm:prSet presAssocID="{1A30A483-C1D1-4161-8E7D-5260059F7068}" presName="node" presStyleLbl="node1" presStyleIdx="0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886EF-5825-4004-A78A-49D7B51DDCB7}" type="pres">
      <dgm:prSet presAssocID="{1A30A483-C1D1-4161-8E7D-5260059F7068}" presName="spNode" presStyleCnt="0"/>
      <dgm:spPr/>
      <dgm:t>
        <a:bodyPr/>
        <a:lstStyle/>
        <a:p>
          <a:endParaRPr lang="ru-RU"/>
        </a:p>
      </dgm:t>
    </dgm:pt>
    <dgm:pt modelId="{A35CD399-4467-4FCE-A935-7DE3A6366AB7}" type="pres">
      <dgm:prSet presAssocID="{B416B40B-3DFF-43EE-B121-38F3A8FBEB8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0377081-A915-409F-9491-D15C4A2FD459}" type="pres">
      <dgm:prSet presAssocID="{BE6C96C1-7F03-4743-8C3C-12BB8A9DCE96}" presName="node" presStyleLbl="node1" presStyleIdx="1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471B8-09B0-4052-B6A0-91E76E751BC2}" type="pres">
      <dgm:prSet presAssocID="{BE6C96C1-7F03-4743-8C3C-12BB8A9DCE96}" presName="spNode" presStyleCnt="0"/>
      <dgm:spPr/>
      <dgm:t>
        <a:bodyPr/>
        <a:lstStyle/>
        <a:p>
          <a:endParaRPr lang="ru-RU"/>
        </a:p>
      </dgm:t>
    </dgm:pt>
    <dgm:pt modelId="{C915F2BC-E476-4943-952B-399DF95878DB}" type="pres">
      <dgm:prSet presAssocID="{13B48625-6405-41AA-9923-DFC03D9FBD4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B7A1C1D-F5BD-43C2-88DB-C0E7D927F778}" type="pres">
      <dgm:prSet presAssocID="{6BBD1879-9E1A-49BA-ABED-8DDCEA431693}" presName="node" presStyleLbl="node1" presStyleIdx="2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4CA0D-6337-4F39-ADE8-580B82AAD440}" type="pres">
      <dgm:prSet presAssocID="{6BBD1879-9E1A-49BA-ABED-8DDCEA431693}" presName="spNode" presStyleCnt="0"/>
      <dgm:spPr/>
      <dgm:t>
        <a:bodyPr/>
        <a:lstStyle/>
        <a:p>
          <a:endParaRPr lang="ru-RU"/>
        </a:p>
      </dgm:t>
    </dgm:pt>
    <dgm:pt modelId="{AD58E39B-7103-4119-80FC-12C5B22D4498}" type="pres">
      <dgm:prSet presAssocID="{AD8F4F88-BAB9-40AC-9EC6-1C6C3C617BF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9F677E7-9689-4133-8736-E316E1921E66}" type="pres">
      <dgm:prSet presAssocID="{501A73D5-CF47-4287-8B22-1AF28022896C}" presName="node" presStyleLbl="node1" presStyleIdx="3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F7AD7-3AB6-4100-AF29-934C317597F1}" type="pres">
      <dgm:prSet presAssocID="{501A73D5-CF47-4287-8B22-1AF28022896C}" presName="spNode" presStyleCnt="0"/>
      <dgm:spPr/>
      <dgm:t>
        <a:bodyPr/>
        <a:lstStyle/>
        <a:p>
          <a:endParaRPr lang="ru-RU"/>
        </a:p>
      </dgm:t>
    </dgm:pt>
    <dgm:pt modelId="{9F7AF293-6CA2-41D7-90A9-230BD8AE8AE2}" type="pres">
      <dgm:prSet presAssocID="{99EFEA28-888A-40E9-9B25-BC041345110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A35895E-7B0E-4EC3-B96B-EBD0CA15350C}" type="pres">
      <dgm:prSet presAssocID="{E4AE689D-A29C-4E33-9C97-3D4CAB920945}" presName="node" presStyleLbl="node1" presStyleIdx="4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2E38-F9C7-4D16-9C79-40F1D119E524}" type="pres">
      <dgm:prSet presAssocID="{E4AE689D-A29C-4E33-9C97-3D4CAB920945}" presName="spNode" presStyleCnt="0"/>
      <dgm:spPr/>
      <dgm:t>
        <a:bodyPr/>
        <a:lstStyle/>
        <a:p>
          <a:endParaRPr lang="ru-RU"/>
        </a:p>
      </dgm:t>
    </dgm:pt>
    <dgm:pt modelId="{B196EE13-6E9F-4385-A1A3-BE82F4B64CBA}" type="pres">
      <dgm:prSet presAssocID="{4964CEA4-8103-4EE3-85A7-3742664AC80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CAD4CD6-A887-469B-B8B3-EFE74C159297}" type="pres">
      <dgm:prSet presAssocID="{FC3B81E6-7C1C-46B3-A396-65F744F55B4C}" presName="node" presStyleLbl="node1" presStyleIdx="5" presStyleCnt="6" custScaleX="26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6165A-4444-4336-A954-3CAE64CDBBBE}" type="pres">
      <dgm:prSet presAssocID="{FC3B81E6-7C1C-46B3-A396-65F744F55B4C}" presName="spNode" presStyleCnt="0"/>
      <dgm:spPr/>
      <dgm:t>
        <a:bodyPr/>
        <a:lstStyle/>
        <a:p>
          <a:endParaRPr lang="ru-RU"/>
        </a:p>
      </dgm:t>
    </dgm:pt>
    <dgm:pt modelId="{B2C2BD98-FA37-48C1-8B49-AF5FAF0E4177}" type="pres">
      <dgm:prSet presAssocID="{31C86F2D-BC96-4DE5-B53A-395CCA163B3E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FE1C0E4-6901-4EAE-88B7-F460865E3DB9}" type="presOf" srcId="{4964CEA4-8103-4EE3-85A7-3742664AC80D}" destId="{B196EE13-6E9F-4385-A1A3-BE82F4B64CBA}" srcOrd="0" destOrd="0" presId="urn:microsoft.com/office/officeart/2005/8/layout/cycle6"/>
    <dgm:cxn modelId="{3AF0C797-9CA8-4834-915C-352C2011CDF9}" type="presOf" srcId="{E4AE689D-A29C-4E33-9C97-3D4CAB920945}" destId="{1A35895E-7B0E-4EC3-B96B-EBD0CA15350C}" srcOrd="0" destOrd="0" presId="urn:microsoft.com/office/officeart/2005/8/layout/cycle6"/>
    <dgm:cxn modelId="{8A437E11-4016-465A-8EF5-ABF8DAFEE3A8}" type="presOf" srcId="{6BBD1879-9E1A-49BA-ABED-8DDCEA431693}" destId="{EB7A1C1D-F5BD-43C2-88DB-C0E7D927F778}" srcOrd="0" destOrd="0" presId="urn:microsoft.com/office/officeart/2005/8/layout/cycle6"/>
    <dgm:cxn modelId="{75C0D1BC-6765-47C7-BE28-503DD60AD1F0}" type="presOf" srcId="{B416B40B-3DFF-43EE-B121-38F3A8FBEB86}" destId="{A35CD399-4467-4FCE-A935-7DE3A6366AB7}" srcOrd="0" destOrd="0" presId="urn:microsoft.com/office/officeart/2005/8/layout/cycle6"/>
    <dgm:cxn modelId="{8740D6C4-DC22-408B-B437-996882D2F5A2}" srcId="{34586304-C01B-422A-B258-5403EA106BEC}" destId="{E4AE689D-A29C-4E33-9C97-3D4CAB920945}" srcOrd="4" destOrd="0" parTransId="{4F45EDE2-7FDC-4AFE-8F2F-72B719368400}" sibTransId="{4964CEA4-8103-4EE3-85A7-3742664AC80D}"/>
    <dgm:cxn modelId="{6FFCC1C5-DC53-4270-947D-E81B8B62F416}" type="presOf" srcId="{BE6C96C1-7F03-4743-8C3C-12BB8A9DCE96}" destId="{00377081-A915-409F-9491-D15C4A2FD459}" srcOrd="0" destOrd="0" presId="urn:microsoft.com/office/officeart/2005/8/layout/cycle6"/>
    <dgm:cxn modelId="{82956D0F-CB2A-4155-9059-8833DE6D9D35}" srcId="{34586304-C01B-422A-B258-5403EA106BEC}" destId="{501A73D5-CF47-4287-8B22-1AF28022896C}" srcOrd="3" destOrd="0" parTransId="{3030BB5C-579B-4BF5-8D0D-9DE887A198F6}" sibTransId="{99EFEA28-888A-40E9-9B25-BC041345110B}"/>
    <dgm:cxn modelId="{53942256-EA69-41BE-B122-E99866C706AA}" type="presOf" srcId="{AD8F4F88-BAB9-40AC-9EC6-1C6C3C617BF4}" destId="{AD58E39B-7103-4119-80FC-12C5B22D4498}" srcOrd="0" destOrd="0" presId="urn:microsoft.com/office/officeart/2005/8/layout/cycle6"/>
    <dgm:cxn modelId="{52F555B0-7F24-4A2D-8342-0F5BC78DE45B}" srcId="{34586304-C01B-422A-B258-5403EA106BEC}" destId="{6BBD1879-9E1A-49BA-ABED-8DDCEA431693}" srcOrd="2" destOrd="0" parTransId="{0BD45433-3AE7-477C-AB09-72F4C4E063F4}" sibTransId="{AD8F4F88-BAB9-40AC-9EC6-1C6C3C617BF4}"/>
    <dgm:cxn modelId="{C8922CC8-294C-42AF-A918-319955E4E95C}" srcId="{34586304-C01B-422A-B258-5403EA106BEC}" destId="{BE6C96C1-7F03-4743-8C3C-12BB8A9DCE96}" srcOrd="1" destOrd="0" parTransId="{F9FD4B6A-353F-4707-8607-EFA0D2CCFE87}" sibTransId="{13B48625-6405-41AA-9923-DFC03D9FBD46}"/>
    <dgm:cxn modelId="{6F2B560B-97EB-4E1C-8E2B-B3FC76020FB4}" type="presOf" srcId="{FC3B81E6-7C1C-46B3-A396-65F744F55B4C}" destId="{FCAD4CD6-A887-469B-B8B3-EFE74C159297}" srcOrd="0" destOrd="0" presId="urn:microsoft.com/office/officeart/2005/8/layout/cycle6"/>
    <dgm:cxn modelId="{154B6743-2820-470F-BE4B-C7E85A85949B}" type="presOf" srcId="{99EFEA28-888A-40E9-9B25-BC041345110B}" destId="{9F7AF293-6CA2-41D7-90A9-230BD8AE8AE2}" srcOrd="0" destOrd="0" presId="urn:microsoft.com/office/officeart/2005/8/layout/cycle6"/>
    <dgm:cxn modelId="{D18712A2-718D-4AD2-83ED-5BC89185EC77}" type="presOf" srcId="{34586304-C01B-422A-B258-5403EA106BEC}" destId="{C23FAEF8-0B07-46A9-BF98-EA47180D3A67}" srcOrd="0" destOrd="0" presId="urn:microsoft.com/office/officeart/2005/8/layout/cycle6"/>
    <dgm:cxn modelId="{141B20D0-5C0A-4A88-8E42-13F238FDAB1A}" type="presOf" srcId="{13B48625-6405-41AA-9923-DFC03D9FBD46}" destId="{C915F2BC-E476-4943-952B-399DF95878DB}" srcOrd="0" destOrd="0" presId="urn:microsoft.com/office/officeart/2005/8/layout/cycle6"/>
    <dgm:cxn modelId="{180D6785-2FBE-4C54-869F-ED5C1A25F833}" type="presOf" srcId="{1A30A483-C1D1-4161-8E7D-5260059F7068}" destId="{F667AD7F-AF7D-4B3A-8EB9-1CEDA1EB3652}" srcOrd="0" destOrd="0" presId="urn:microsoft.com/office/officeart/2005/8/layout/cycle6"/>
    <dgm:cxn modelId="{2A0F577C-91F0-49D0-8A82-4DE98D71253C}" srcId="{34586304-C01B-422A-B258-5403EA106BEC}" destId="{FC3B81E6-7C1C-46B3-A396-65F744F55B4C}" srcOrd="5" destOrd="0" parTransId="{52EAE321-1CDA-48DD-B28E-10C1DB4BDE6A}" sibTransId="{31C86F2D-BC96-4DE5-B53A-395CCA163B3E}"/>
    <dgm:cxn modelId="{7FD29B09-91AE-40C4-9911-40E9599B939B}" type="presOf" srcId="{501A73D5-CF47-4287-8B22-1AF28022896C}" destId="{99F677E7-9689-4133-8736-E316E1921E66}" srcOrd="0" destOrd="0" presId="urn:microsoft.com/office/officeart/2005/8/layout/cycle6"/>
    <dgm:cxn modelId="{CB8BC5A8-EC6C-47FD-8C3D-0A5CF488BD7F}" type="presOf" srcId="{31C86F2D-BC96-4DE5-B53A-395CCA163B3E}" destId="{B2C2BD98-FA37-48C1-8B49-AF5FAF0E4177}" srcOrd="0" destOrd="0" presId="urn:microsoft.com/office/officeart/2005/8/layout/cycle6"/>
    <dgm:cxn modelId="{00DEDFF2-8556-4C85-B4D6-61121FB25170}" srcId="{34586304-C01B-422A-B258-5403EA106BEC}" destId="{1A30A483-C1D1-4161-8E7D-5260059F7068}" srcOrd="0" destOrd="0" parTransId="{8A4C0D5A-BC51-4034-988B-D101350B9746}" sibTransId="{B416B40B-3DFF-43EE-B121-38F3A8FBEB86}"/>
    <dgm:cxn modelId="{0A937B00-7AE1-42DB-A241-2C5342ECF3EB}" type="presParOf" srcId="{C23FAEF8-0B07-46A9-BF98-EA47180D3A67}" destId="{F667AD7F-AF7D-4B3A-8EB9-1CEDA1EB3652}" srcOrd="0" destOrd="0" presId="urn:microsoft.com/office/officeart/2005/8/layout/cycle6"/>
    <dgm:cxn modelId="{EE5775EA-9131-4621-AFAA-6D188CA1F088}" type="presParOf" srcId="{C23FAEF8-0B07-46A9-BF98-EA47180D3A67}" destId="{4DD886EF-5825-4004-A78A-49D7B51DDCB7}" srcOrd="1" destOrd="0" presId="urn:microsoft.com/office/officeart/2005/8/layout/cycle6"/>
    <dgm:cxn modelId="{4FE93091-9F65-4266-B400-5BFE08925EF2}" type="presParOf" srcId="{C23FAEF8-0B07-46A9-BF98-EA47180D3A67}" destId="{A35CD399-4467-4FCE-A935-7DE3A6366AB7}" srcOrd="2" destOrd="0" presId="urn:microsoft.com/office/officeart/2005/8/layout/cycle6"/>
    <dgm:cxn modelId="{040C7333-CBC9-46F5-852C-263DFC208B76}" type="presParOf" srcId="{C23FAEF8-0B07-46A9-BF98-EA47180D3A67}" destId="{00377081-A915-409F-9491-D15C4A2FD459}" srcOrd="3" destOrd="0" presId="urn:microsoft.com/office/officeart/2005/8/layout/cycle6"/>
    <dgm:cxn modelId="{F3A0A700-549C-47C3-8859-14FB2747A6CC}" type="presParOf" srcId="{C23FAEF8-0B07-46A9-BF98-EA47180D3A67}" destId="{5D7471B8-09B0-4052-B6A0-91E76E751BC2}" srcOrd="4" destOrd="0" presId="urn:microsoft.com/office/officeart/2005/8/layout/cycle6"/>
    <dgm:cxn modelId="{5D825E09-A6F2-4CF7-A0FC-D0CB25813EFB}" type="presParOf" srcId="{C23FAEF8-0B07-46A9-BF98-EA47180D3A67}" destId="{C915F2BC-E476-4943-952B-399DF95878DB}" srcOrd="5" destOrd="0" presId="urn:microsoft.com/office/officeart/2005/8/layout/cycle6"/>
    <dgm:cxn modelId="{6FF6894D-95E5-41AB-97B1-9CB584262B76}" type="presParOf" srcId="{C23FAEF8-0B07-46A9-BF98-EA47180D3A67}" destId="{EB7A1C1D-F5BD-43C2-88DB-C0E7D927F778}" srcOrd="6" destOrd="0" presId="urn:microsoft.com/office/officeart/2005/8/layout/cycle6"/>
    <dgm:cxn modelId="{72F890B2-6C80-42F4-BDFE-16514680CF9C}" type="presParOf" srcId="{C23FAEF8-0B07-46A9-BF98-EA47180D3A67}" destId="{0664CA0D-6337-4F39-ADE8-580B82AAD440}" srcOrd="7" destOrd="0" presId="urn:microsoft.com/office/officeart/2005/8/layout/cycle6"/>
    <dgm:cxn modelId="{764D1239-2578-42FA-A38D-4DB7888BC4DB}" type="presParOf" srcId="{C23FAEF8-0B07-46A9-BF98-EA47180D3A67}" destId="{AD58E39B-7103-4119-80FC-12C5B22D4498}" srcOrd="8" destOrd="0" presId="urn:microsoft.com/office/officeart/2005/8/layout/cycle6"/>
    <dgm:cxn modelId="{4C740A98-076A-4132-ADEF-26BD2A24EC43}" type="presParOf" srcId="{C23FAEF8-0B07-46A9-BF98-EA47180D3A67}" destId="{99F677E7-9689-4133-8736-E316E1921E66}" srcOrd="9" destOrd="0" presId="urn:microsoft.com/office/officeart/2005/8/layout/cycle6"/>
    <dgm:cxn modelId="{6FC6EE97-F3FD-48DE-9526-7793A1251113}" type="presParOf" srcId="{C23FAEF8-0B07-46A9-BF98-EA47180D3A67}" destId="{A16F7AD7-3AB6-4100-AF29-934C317597F1}" srcOrd="10" destOrd="0" presId="urn:microsoft.com/office/officeart/2005/8/layout/cycle6"/>
    <dgm:cxn modelId="{8243C01A-2AFC-410D-A24E-C4C78A8358FA}" type="presParOf" srcId="{C23FAEF8-0B07-46A9-BF98-EA47180D3A67}" destId="{9F7AF293-6CA2-41D7-90A9-230BD8AE8AE2}" srcOrd="11" destOrd="0" presId="urn:microsoft.com/office/officeart/2005/8/layout/cycle6"/>
    <dgm:cxn modelId="{E7C216BE-5122-44D0-989B-F07E5F98057C}" type="presParOf" srcId="{C23FAEF8-0B07-46A9-BF98-EA47180D3A67}" destId="{1A35895E-7B0E-4EC3-B96B-EBD0CA15350C}" srcOrd="12" destOrd="0" presId="urn:microsoft.com/office/officeart/2005/8/layout/cycle6"/>
    <dgm:cxn modelId="{E603E8AF-6B27-4570-B1DD-4072B6CB53AF}" type="presParOf" srcId="{C23FAEF8-0B07-46A9-BF98-EA47180D3A67}" destId="{260C2E38-F9C7-4D16-9C79-40F1D119E524}" srcOrd="13" destOrd="0" presId="urn:microsoft.com/office/officeart/2005/8/layout/cycle6"/>
    <dgm:cxn modelId="{BB091F1D-1709-481E-A59A-7C9F79FDBF59}" type="presParOf" srcId="{C23FAEF8-0B07-46A9-BF98-EA47180D3A67}" destId="{B196EE13-6E9F-4385-A1A3-BE82F4B64CBA}" srcOrd="14" destOrd="0" presId="urn:microsoft.com/office/officeart/2005/8/layout/cycle6"/>
    <dgm:cxn modelId="{A9E95ACF-317B-431A-9C18-B856AAB4EB88}" type="presParOf" srcId="{C23FAEF8-0B07-46A9-BF98-EA47180D3A67}" destId="{FCAD4CD6-A887-469B-B8B3-EFE74C159297}" srcOrd="15" destOrd="0" presId="urn:microsoft.com/office/officeart/2005/8/layout/cycle6"/>
    <dgm:cxn modelId="{083DA345-7BD6-4D69-B39F-54B82FA02B8B}" type="presParOf" srcId="{C23FAEF8-0B07-46A9-BF98-EA47180D3A67}" destId="{F476165A-4444-4336-A954-3CAE64CDBBBE}" srcOrd="16" destOrd="0" presId="urn:microsoft.com/office/officeart/2005/8/layout/cycle6"/>
    <dgm:cxn modelId="{0619471D-2080-4B2D-B049-7783F315F65C}" type="presParOf" srcId="{C23FAEF8-0B07-46A9-BF98-EA47180D3A67}" destId="{B2C2BD98-FA37-48C1-8B49-AF5FAF0E417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F7EE-CBF6-4AE4-AF64-4C1E521EE6A9}" type="doc">
      <dgm:prSet loTypeId="urn:microsoft.com/office/officeart/2005/8/layout/vList3" loCatId="list" qsTypeId="urn:microsoft.com/office/officeart/2009/2/quickstyle/3d8" qsCatId="3D" csTypeId="urn:microsoft.com/office/officeart/2005/8/colors/accent1_2" csCatId="accent1" phldr="1"/>
      <dgm:spPr/>
    </dgm:pt>
    <dgm:pt modelId="{5BBCAFA8-D4A0-4C64-B507-77B18D4CC8FF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згин суглоба підкладають валик із підручного матеріалу</a:t>
          </a:r>
          <a:endParaRPr lang="ru-RU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Кінцівку надмірно згинають в вищому від рани суглобі та фіксують бинтом або косинкою</a:t>
          </a:r>
          <a:endParaRPr lang="ru-RU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Застосовують в разі поранення підколінної, стегнової та   плечової артерій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9F84A-2BC9-4777-BF7D-34DE18D16C2D}" type="parTrans" cxnId="{7DE1AA17-E4F7-48A5-9E60-817C7F965A53}">
      <dgm:prSet/>
      <dgm:spPr/>
      <dgm:t>
        <a:bodyPr/>
        <a:lstStyle/>
        <a:p>
          <a:endParaRPr lang="ru-RU"/>
        </a:p>
      </dgm:t>
    </dgm:pt>
    <dgm:pt modelId="{90C7507B-9D7C-46A6-B40D-C12F57137BF6}" type="sibTrans" cxnId="{7DE1AA17-E4F7-48A5-9E60-817C7F965A53}">
      <dgm:prSet/>
      <dgm:spPr/>
      <dgm:t>
        <a:bodyPr/>
        <a:lstStyle/>
        <a:p>
          <a:endParaRPr lang="ru-RU"/>
        </a:p>
      </dgm:t>
    </dgm:pt>
    <dgm:pt modelId="{13D72EF2-01D9-4B54-A834-C10687A93338}" type="pres">
      <dgm:prSet presAssocID="{CB25F7EE-CBF6-4AE4-AF64-4C1E521EE6A9}" presName="linearFlow" presStyleCnt="0">
        <dgm:presLayoutVars>
          <dgm:dir/>
          <dgm:resizeHandles val="exact"/>
        </dgm:presLayoutVars>
      </dgm:prSet>
      <dgm:spPr/>
    </dgm:pt>
    <dgm:pt modelId="{9952FC97-0DD3-4B72-966B-43BAFA09E46D}" type="pres">
      <dgm:prSet presAssocID="{5BBCAFA8-D4A0-4C64-B507-77B18D4CC8FF}" presName="composite" presStyleCnt="0"/>
      <dgm:spPr/>
    </dgm:pt>
    <dgm:pt modelId="{9093D38D-D05F-4B9F-807F-C88E3A15230B}" type="pres">
      <dgm:prSet presAssocID="{5BBCAFA8-D4A0-4C64-B507-77B18D4CC8FF}" presName="imgShp" presStyleLbl="fgImgPlace1" presStyleIdx="0" presStyleCnt="1" custLinFactNeighborX="-6262" custLinFactNeighborY="-6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D4B30A-4AE4-441A-9B25-AA9796EA5272}" type="pres">
      <dgm:prSet presAssocID="{5BBCAFA8-D4A0-4C64-B507-77B18D4CC8FF}" presName="txShp" presStyleLbl="node1" presStyleIdx="0" presStyleCnt="1" custScaleX="137819" custScaleY="16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FD639-F292-4D43-BA0F-73BC626D4ECB}" type="presOf" srcId="{5BBCAFA8-D4A0-4C64-B507-77B18D4CC8FF}" destId="{52D4B30A-4AE4-441A-9B25-AA9796EA5272}" srcOrd="0" destOrd="0" presId="urn:microsoft.com/office/officeart/2005/8/layout/vList3"/>
    <dgm:cxn modelId="{7DE1AA17-E4F7-48A5-9E60-817C7F965A53}" srcId="{CB25F7EE-CBF6-4AE4-AF64-4C1E521EE6A9}" destId="{5BBCAFA8-D4A0-4C64-B507-77B18D4CC8FF}" srcOrd="0" destOrd="0" parTransId="{D489F84A-2BC9-4777-BF7D-34DE18D16C2D}" sibTransId="{90C7507B-9D7C-46A6-B40D-C12F57137BF6}"/>
    <dgm:cxn modelId="{81CAD83A-E4D5-4AD3-A9E5-1CE2108619D3}" type="presOf" srcId="{CB25F7EE-CBF6-4AE4-AF64-4C1E521EE6A9}" destId="{13D72EF2-01D9-4B54-A834-C10687A93338}" srcOrd="0" destOrd="0" presId="urn:microsoft.com/office/officeart/2005/8/layout/vList3"/>
    <dgm:cxn modelId="{AAC3980D-F311-40B3-BA47-7AAC8753BCE1}" type="presParOf" srcId="{13D72EF2-01D9-4B54-A834-C10687A93338}" destId="{9952FC97-0DD3-4B72-966B-43BAFA09E46D}" srcOrd="0" destOrd="0" presId="urn:microsoft.com/office/officeart/2005/8/layout/vList3"/>
    <dgm:cxn modelId="{141AD64C-BD0A-4EEF-8B16-E2A88884F083}" type="presParOf" srcId="{9952FC97-0DD3-4B72-966B-43BAFA09E46D}" destId="{9093D38D-D05F-4B9F-807F-C88E3A15230B}" srcOrd="0" destOrd="0" presId="urn:microsoft.com/office/officeart/2005/8/layout/vList3"/>
    <dgm:cxn modelId="{2AE633D0-0BEE-448F-BC0C-E696D4DBE591}" type="presParOf" srcId="{9952FC97-0DD3-4B72-966B-43BAFA09E46D}" destId="{52D4B30A-4AE4-441A-9B25-AA9796EA5272}" srcOrd="1" destOrd="0" presId="urn:microsoft.com/office/officeart/2005/8/layout/vLis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A2F233-FB12-48BC-8F0C-8323B4FD5C26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1140AD66-516F-4247-ADD3-8DF36ADD6689}">
      <dgm:prSet phldrT="[Текст]" custT="1"/>
      <dgm:spPr/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Магістральну артерію притискають до кістки в анатомічно зручних місцях де вона проходить недалеко від кістки та розташована поверхнево</a:t>
          </a:r>
          <a:endParaRPr lang="ru-RU" sz="2400" dirty="0">
            <a:solidFill>
              <a:schemeClr val="tx1"/>
            </a:solidFill>
          </a:endParaRPr>
        </a:p>
      </dgm:t>
    </dgm:pt>
    <dgm:pt modelId="{2590275B-18EC-4F60-B517-01D14E9E27AD}" type="parTrans" cxnId="{0DD62CB1-E201-4A40-89A3-FF815C02DF16}">
      <dgm:prSet/>
      <dgm:spPr/>
      <dgm:t>
        <a:bodyPr/>
        <a:lstStyle/>
        <a:p>
          <a:endParaRPr lang="ru-RU"/>
        </a:p>
      </dgm:t>
    </dgm:pt>
    <dgm:pt modelId="{77CE9B23-B0E1-4279-B2DD-1FB1F811B7A7}" type="sibTrans" cxnId="{0DD62CB1-E201-4A40-89A3-FF815C02DF16}">
      <dgm:prSet/>
      <dgm:spPr/>
      <dgm:t>
        <a:bodyPr/>
        <a:lstStyle/>
        <a:p>
          <a:endParaRPr lang="ru-RU"/>
        </a:p>
      </dgm:t>
    </dgm:pt>
    <dgm:pt modelId="{93ACC21D-6E33-4600-AD7A-F9F2CA852B7C}" type="pres">
      <dgm:prSet presAssocID="{EBA2F233-FB12-48BC-8F0C-8323B4FD5C26}" presName="linearFlow" presStyleCnt="0">
        <dgm:presLayoutVars>
          <dgm:dir/>
          <dgm:resizeHandles val="exact"/>
        </dgm:presLayoutVars>
      </dgm:prSet>
      <dgm:spPr/>
    </dgm:pt>
    <dgm:pt modelId="{8BD2B880-2E10-489C-A66B-78640D3CEAF3}" type="pres">
      <dgm:prSet presAssocID="{1140AD66-516F-4247-ADD3-8DF36ADD6689}" presName="composite" presStyleCnt="0"/>
      <dgm:spPr/>
    </dgm:pt>
    <dgm:pt modelId="{7F4F7A45-103F-4F84-BF46-D484671973D5}" type="pres">
      <dgm:prSet presAssocID="{1140AD66-516F-4247-ADD3-8DF36ADD6689}" presName="imgShp" presStyleLbl="fgImgPlace1" presStyleIdx="0" presStyleCnt="1" custLinFactNeighborX="-11268" custLinFactNeighborY="5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996399-5EB7-41A0-A235-88D766DE8024}" type="pres">
      <dgm:prSet presAssocID="{1140AD66-516F-4247-ADD3-8DF36ADD6689}" presName="txShp" presStyleLbl="node1" presStyleIdx="0" presStyleCnt="1" custScaleX="127741" custScaleY="16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B7BAA-5AF4-4B8F-A99A-BA70130338FE}" type="presOf" srcId="{1140AD66-516F-4247-ADD3-8DF36ADD6689}" destId="{5F996399-5EB7-41A0-A235-88D766DE8024}" srcOrd="0" destOrd="0" presId="urn:microsoft.com/office/officeart/2005/8/layout/vList3"/>
    <dgm:cxn modelId="{321D495C-2ADA-407E-988A-25B32F932F0C}" type="presOf" srcId="{EBA2F233-FB12-48BC-8F0C-8323B4FD5C26}" destId="{93ACC21D-6E33-4600-AD7A-F9F2CA852B7C}" srcOrd="0" destOrd="0" presId="urn:microsoft.com/office/officeart/2005/8/layout/vList3"/>
    <dgm:cxn modelId="{0DD62CB1-E201-4A40-89A3-FF815C02DF16}" srcId="{EBA2F233-FB12-48BC-8F0C-8323B4FD5C26}" destId="{1140AD66-516F-4247-ADD3-8DF36ADD6689}" srcOrd="0" destOrd="0" parTransId="{2590275B-18EC-4F60-B517-01D14E9E27AD}" sibTransId="{77CE9B23-B0E1-4279-B2DD-1FB1F811B7A7}"/>
    <dgm:cxn modelId="{6929DB93-4FFD-4530-BAE9-F65672738784}" type="presParOf" srcId="{93ACC21D-6E33-4600-AD7A-F9F2CA852B7C}" destId="{8BD2B880-2E10-489C-A66B-78640D3CEAF3}" srcOrd="0" destOrd="0" presId="urn:microsoft.com/office/officeart/2005/8/layout/vList3"/>
    <dgm:cxn modelId="{81E3A817-E9FE-4AE9-BA69-2202696597F3}" type="presParOf" srcId="{8BD2B880-2E10-489C-A66B-78640D3CEAF3}" destId="{7F4F7A45-103F-4F84-BF46-D484671973D5}" srcOrd="0" destOrd="0" presId="urn:microsoft.com/office/officeart/2005/8/layout/vList3"/>
    <dgm:cxn modelId="{345D0926-86DD-439D-B584-5160CEFFA8C5}" type="presParOf" srcId="{8BD2B880-2E10-489C-A66B-78640D3CEAF3}" destId="{5F996399-5EB7-41A0-A235-88D766DE80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A97ADA-CB88-4165-A120-2EAD4604CC2E}" type="doc">
      <dgm:prSet loTypeId="urn:microsoft.com/office/officeart/2005/8/layout/vList3" loCatId="list" qsTypeId="urn:microsoft.com/office/officeart/2005/8/quickstyle/3d5" qsCatId="3D" csTypeId="urn:microsoft.com/office/officeart/2005/8/colors/accent6_5" csCatId="accent6" phldr="1"/>
      <dgm:spPr/>
    </dgm:pt>
    <dgm:pt modelId="{AEBBF08E-E2B1-42F5-A47A-944E72015B40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Судину стискають навколишніми тканинами безпосередньо в рані 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Виконують після накладення на рану перев'язувального матеріалу 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Не можна застосовувати в разі відкритого перелому та за    наявності в рані стороннього предмета</a:t>
          </a:r>
          <a:endParaRPr lang="ru-RU" sz="2400" dirty="0">
            <a:solidFill>
              <a:schemeClr val="tx1"/>
            </a:solidFill>
          </a:endParaRPr>
        </a:p>
      </dgm:t>
    </dgm:pt>
    <dgm:pt modelId="{B70D89C1-6D20-4C02-8582-A8AB21BA518A}" type="parTrans" cxnId="{5D38976E-7E14-4638-81B9-F75C13059928}">
      <dgm:prSet/>
      <dgm:spPr/>
      <dgm:t>
        <a:bodyPr/>
        <a:lstStyle/>
        <a:p>
          <a:endParaRPr lang="ru-RU"/>
        </a:p>
      </dgm:t>
    </dgm:pt>
    <dgm:pt modelId="{CA43529E-E7F9-4336-901E-1D3BBC459F3B}" type="sibTrans" cxnId="{5D38976E-7E14-4638-81B9-F75C13059928}">
      <dgm:prSet/>
      <dgm:spPr/>
      <dgm:t>
        <a:bodyPr/>
        <a:lstStyle/>
        <a:p>
          <a:endParaRPr lang="ru-RU"/>
        </a:p>
      </dgm:t>
    </dgm:pt>
    <dgm:pt modelId="{41D60BFB-542C-47AE-9A58-01363A74640A}" type="pres">
      <dgm:prSet presAssocID="{4CA97ADA-CB88-4165-A120-2EAD4604CC2E}" presName="linearFlow" presStyleCnt="0">
        <dgm:presLayoutVars>
          <dgm:dir/>
          <dgm:resizeHandles val="exact"/>
        </dgm:presLayoutVars>
      </dgm:prSet>
      <dgm:spPr/>
    </dgm:pt>
    <dgm:pt modelId="{83666AA0-AD28-4010-9282-9A42A92AD603}" type="pres">
      <dgm:prSet presAssocID="{AEBBF08E-E2B1-42F5-A47A-944E72015B40}" presName="composite" presStyleCnt="0"/>
      <dgm:spPr/>
    </dgm:pt>
    <dgm:pt modelId="{C9EF6D67-FD15-4761-94EF-6B84F7D5B384}" type="pres">
      <dgm:prSet presAssocID="{AEBBF08E-E2B1-42F5-A47A-944E72015B40}" presName="imgShp" presStyleLbl="fgImgPlace1" presStyleIdx="0" presStyleCnt="1" custLinFactNeighborX="-9180" custLinFactNeighborY="6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A4FCC3-22A9-480A-A63C-BED30F8332EF}" type="pres">
      <dgm:prSet presAssocID="{AEBBF08E-E2B1-42F5-A47A-944E72015B40}" presName="txShp" presStyleLbl="node1" presStyleIdx="0" presStyleCnt="1" custScaleX="131878" custScaleY="16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EB687-C16D-4C91-9672-FA2442A2700E}" type="presOf" srcId="{AEBBF08E-E2B1-42F5-A47A-944E72015B40}" destId="{27A4FCC3-22A9-480A-A63C-BED30F8332EF}" srcOrd="0" destOrd="0" presId="urn:microsoft.com/office/officeart/2005/8/layout/vList3"/>
    <dgm:cxn modelId="{5D38976E-7E14-4638-81B9-F75C13059928}" srcId="{4CA97ADA-CB88-4165-A120-2EAD4604CC2E}" destId="{AEBBF08E-E2B1-42F5-A47A-944E72015B40}" srcOrd="0" destOrd="0" parTransId="{B70D89C1-6D20-4C02-8582-A8AB21BA518A}" sibTransId="{CA43529E-E7F9-4336-901E-1D3BBC459F3B}"/>
    <dgm:cxn modelId="{240E5BB1-8553-41D1-9AAA-17148C509800}" type="presOf" srcId="{4CA97ADA-CB88-4165-A120-2EAD4604CC2E}" destId="{41D60BFB-542C-47AE-9A58-01363A74640A}" srcOrd="0" destOrd="0" presId="urn:microsoft.com/office/officeart/2005/8/layout/vList3"/>
    <dgm:cxn modelId="{FF39BE58-3F30-4909-979E-0063BA1AB338}" type="presParOf" srcId="{41D60BFB-542C-47AE-9A58-01363A74640A}" destId="{83666AA0-AD28-4010-9282-9A42A92AD603}" srcOrd="0" destOrd="0" presId="urn:microsoft.com/office/officeart/2005/8/layout/vList3"/>
    <dgm:cxn modelId="{BB9CB1EF-BF36-45BB-9B54-B2D325B3DB7B}" type="presParOf" srcId="{83666AA0-AD28-4010-9282-9A42A92AD603}" destId="{C9EF6D67-FD15-4761-94EF-6B84F7D5B384}" srcOrd="0" destOrd="0" presId="urn:microsoft.com/office/officeart/2005/8/layout/vList3"/>
    <dgm:cxn modelId="{FD320AD9-7FDF-41CB-9169-55E0A72A4BC1}" type="presParOf" srcId="{83666AA0-AD28-4010-9282-9A42A92AD603}" destId="{27A4FCC3-22A9-480A-A63C-BED30F8332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B2C60D-389C-4E63-B6F9-72234F4A6D4F}" type="doc">
      <dgm:prSet loTypeId="urn:microsoft.com/office/officeart/2005/8/layout/vList3" loCatId="list" qsTypeId="urn:microsoft.com/office/officeart/2009/2/quickstyle/3d8" qsCatId="3D" csTypeId="urn:microsoft.com/office/officeart/2005/8/colors/accent2_4" csCatId="accent2" phldr="1"/>
      <dgm:spPr/>
    </dgm:pt>
    <dgm:pt modelId="{A5326504-4C9D-472F-B7C1-7332F1B2AF14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Накладають за допомогою бинта, серветок і предмета, який тисне  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Туго фіксують перев’язувальний матеріал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b="1" i="0" dirty="0" smtClean="0">
              <a:solidFill>
                <a:schemeClr val="tx1"/>
              </a:solidFill>
              <a:latin typeface="Arial Black" pitchFamily="34" charset="0"/>
            </a:rPr>
            <a:t>Не можна</a:t>
          </a: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i="0" dirty="0" smtClean="0">
              <a:solidFill>
                <a:schemeClr val="tx1"/>
              </a:solidFill>
              <a:latin typeface="Arial Black" pitchFamily="34" charset="0"/>
            </a:rPr>
            <a:t>міняти </a:t>
          </a: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пов’язку, якщо вона швидко намокає від крові – на неї накладають нову</a:t>
          </a:r>
          <a:endParaRPr lang="ru-RU" sz="240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 Black" pitchFamily="34" charset="0"/>
            </a:rPr>
            <a:t>Можна   застосовувати для            зупинки  будь-якої кровотечі </a:t>
          </a:r>
          <a:endParaRPr lang="ru-RU" sz="2400" dirty="0">
            <a:solidFill>
              <a:schemeClr val="tx1"/>
            </a:solidFill>
          </a:endParaRPr>
        </a:p>
      </dgm:t>
    </dgm:pt>
    <dgm:pt modelId="{00ED6A38-33D5-4D55-8B12-6BCF0B020104}" type="parTrans" cxnId="{4395522D-D427-403C-90E0-FEDFB9D18888}">
      <dgm:prSet/>
      <dgm:spPr/>
      <dgm:t>
        <a:bodyPr/>
        <a:lstStyle/>
        <a:p>
          <a:endParaRPr lang="ru-RU"/>
        </a:p>
      </dgm:t>
    </dgm:pt>
    <dgm:pt modelId="{7F1D4567-1FD7-4174-B2C8-C0B368F8A518}" type="sibTrans" cxnId="{4395522D-D427-403C-90E0-FEDFB9D18888}">
      <dgm:prSet/>
      <dgm:spPr/>
      <dgm:t>
        <a:bodyPr/>
        <a:lstStyle/>
        <a:p>
          <a:endParaRPr lang="ru-RU"/>
        </a:p>
      </dgm:t>
    </dgm:pt>
    <dgm:pt modelId="{48FC81B1-1CDB-4327-9B0B-1D7EAE840BD1}" type="pres">
      <dgm:prSet presAssocID="{25B2C60D-389C-4E63-B6F9-72234F4A6D4F}" presName="linearFlow" presStyleCnt="0">
        <dgm:presLayoutVars>
          <dgm:dir/>
          <dgm:resizeHandles val="exact"/>
        </dgm:presLayoutVars>
      </dgm:prSet>
      <dgm:spPr/>
    </dgm:pt>
    <dgm:pt modelId="{C0D763A2-09B8-4747-8954-8A7DE515FAC0}" type="pres">
      <dgm:prSet presAssocID="{A5326504-4C9D-472F-B7C1-7332F1B2AF14}" presName="composite" presStyleCnt="0"/>
      <dgm:spPr/>
    </dgm:pt>
    <dgm:pt modelId="{21BFBAD0-0F5E-441C-B5D2-F1AB2D6A6D3F}" type="pres">
      <dgm:prSet presAssocID="{A5326504-4C9D-472F-B7C1-7332F1B2AF14}" presName="imgShp" presStyleLbl="fgImgPlace1" presStyleIdx="0" presStyleCnt="1" custLinFactNeighborX="-12500" custLinFactNeighborY="10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258140-D2E4-4897-A5A4-490E66858ACE}" type="pres">
      <dgm:prSet presAssocID="{A5326504-4C9D-472F-B7C1-7332F1B2AF14}" presName="txShp" presStyleLbl="node1" presStyleIdx="0" presStyleCnt="1" custScaleX="137782" custScaleY="168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666A2-5BFA-42F9-B1AE-20C7BC73945F}" type="presOf" srcId="{25B2C60D-389C-4E63-B6F9-72234F4A6D4F}" destId="{48FC81B1-1CDB-4327-9B0B-1D7EAE840BD1}" srcOrd="0" destOrd="0" presId="urn:microsoft.com/office/officeart/2005/8/layout/vList3"/>
    <dgm:cxn modelId="{4395522D-D427-403C-90E0-FEDFB9D18888}" srcId="{25B2C60D-389C-4E63-B6F9-72234F4A6D4F}" destId="{A5326504-4C9D-472F-B7C1-7332F1B2AF14}" srcOrd="0" destOrd="0" parTransId="{00ED6A38-33D5-4D55-8B12-6BCF0B020104}" sibTransId="{7F1D4567-1FD7-4174-B2C8-C0B368F8A518}"/>
    <dgm:cxn modelId="{6FE0D428-0952-4CCC-8268-4BC16F44DEDF}" type="presOf" srcId="{A5326504-4C9D-472F-B7C1-7332F1B2AF14}" destId="{A7258140-D2E4-4897-A5A4-490E66858ACE}" srcOrd="0" destOrd="0" presId="urn:microsoft.com/office/officeart/2005/8/layout/vList3"/>
    <dgm:cxn modelId="{059DE4D0-9535-4458-AFC8-079406B1EFF7}" type="presParOf" srcId="{48FC81B1-1CDB-4327-9B0B-1D7EAE840BD1}" destId="{C0D763A2-09B8-4747-8954-8A7DE515FAC0}" srcOrd="0" destOrd="0" presId="urn:microsoft.com/office/officeart/2005/8/layout/vList3"/>
    <dgm:cxn modelId="{717D68FD-7A80-4C0B-9FF9-EBE7D0DD07E7}" type="presParOf" srcId="{C0D763A2-09B8-4747-8954-8A7DE515FAC0}" destId="{21BFBAD0-0F5E-441C-B5D2-F1AB2D6A6D3F}" srcOrd="0" destOrd="0" presId="urn:microsoft.com/office/officeart/2005/8/layout/vList3"/>
    <dgm:cxn modelId="{7ECD9B54-524A-4AD8-AF90-D926E5CBBBD9}" type="presParOf" srcId="{C0D763A2-09B8-4747-8954-8A7DE515FAC0}" destId="{A7258140-D2E4-4897-A5A4-490E66858A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433A9-28CC-4CF8-B8C6-40ACA2D5B096}">
      <dsp:nvSpPr>
        <dsp:cNvPr id="0" name=""/>
        <dsp:cNvSpPr/>
      </dsp:nvSpPr>
      <dsp:spPr>
        <a:xfrm>
          <a:off x="40" y="2119"/>
          <a:ext cx="8423002" cy="1499457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Кровотеча</a:t>
          </a:r>
          <a:endParaRPr lang="ru-RU" sz="4000" kern="12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sp:txBody>
      <dsp:txXfrm>
        <a:off x="43958" y="46037"/>
        <a:ext cx="8335166" cy="1411621"/>
      </dsp:txXfrm>
    </dsp:sp>
    <dsp:sp modelId="{1654E723-AEF8-46D4-8A9F-58B7AC711F49}">
      <dsp:nvSpPr>
        <dsp:cNvPr id="0" name=""/>
        <dsp:cNvSpPr/>
      </dsp:nvSpPr>
      <dsp:spPr>
        <a:xfrm>
          <a:off x="0" y="1777685"/>
          <a:ext cx="2689238" cy="1505126"/>
        </a:xfrm>
        <a:prstGeom prst="roundRect">
          <a:avLst>
            <a:gd name="adj" fmla="val 10000"/>
          </a:avLst>
        </a:prstGeom>
        <a:solidFill>
          <a:srgbClr val="FF0000">
            <a:alpha val="36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noProof="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Первинна</a:t>
          </a:r>
          <a:endParaRPr lang="uk-UA" sz="3200" kern="1200" noProof="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sp:txBody>
      <dsp:txXfrm>
        <a:off x="44084" y="1821769"/>
        <a:ext cx="2601070" cy="1416958"/>
      </dsp:txXfrm>
    </dsp:sp>
    <dsp:sp modelId="{25E06729-AD79-423F-99A2-BBB78A7E73F8}">
      <dsp:nvSpPr>
        <dsp:cNvPr id="0" name=""/>
        <dsp:cNvSpPr/>
      </dsp:nvSpPr>
      <dsp:spPr>
        <a:xfrm>
          <a:off x="0" y="3572054"/>
          <a:ext cx="2689238" cy="2404609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зразу після отримання ушкодження</a:t>
          </a:r>
          <a:endParaRPr lang="ru-RU" sz="2000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29" y="3642483"/>
        <a:ext cx="2548380" cy="2263751"/>
      </dsp:txXfrm>
    </dsp:sp>
    <dsp:sp modelId="{A1ABB4CC-6E4F-4892-BAA7-F07EED1858D4}">
      <dsp:nvSpPr>
        <dsp:cNvPr id="0" name=""/>
        <dsp:cNvSpPr/>
      </dsp:nvSpPr>
      <dsp:spPr>
        <a:xfrm>
          <a:off x="2933511" y="1761372"/>
          <a:ext cx="5491424" cy="1505126"/>
        </a:xfrm>
        <a:prstGeom prst="roundRect">
          <a:avLst>
            <a:gd name="adj" fmla="val 10000"/>
          </a:avLst>
        </a:prstGeom>
        <a:solidFill>
          <a:srgbClr val="FF0000">
            <a:alpha val="36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Вторинна</a:t>
          </a:r>
          <a:endParaRPr lang="ru-RU" sz="3200" kern="1200" dirty="0">
            <a:ln>
              <a:noFill/>
            </a:ln>
            <a:solidFill>
              <a:schemeClr val="tx1"/>
            </a:solidFill>
            <a:latin typeface="Arial Black" pitchFamily="34" charset="0"/>
          </a:endParaRPr>
        </a:p>
      </dsp:txBody>
      <dsp:txXfrm>
        <a:off x="2977595" y="1805456"/>
        <a:ext cx="5403256" cy="1416958"/>
      </dsp:txXfrm>
    </dsp:sp>
    <dsp:sp modelId="{3769549D-704A-4EC2-AAF2-1D4322C1C7E8}">
      <dsp:nvSpPr>
        <dsp:cNvPr id="0" name=""/>
        <dsp:cNvSpPr/>
      </dsp:nvSpPr>
      <dsp:spPr>
        <a:xfrm>
          <a:off x="2952317" y="3572018"/>
          <a:ext cx="2689238" cy="2404645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Рання</a:t>
          </a:r>
          <a:r>
            <a:rPr lang="uk-UA" sz="24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- </a:t>
          </a:r>
          <a:r>
            <a:rPr lang="uk-UA" sz="2000" b="0" kern="12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протягом перших двох днів</a:t>
          </a:r>
          <a:endParaRPr lang="ru-RU" sz="2000" b="0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2747" y="3642448"/>
        <a:ext cx="2548378" cy="2263785"/>
      </dsp:txXfrm>
    </dsp:sp>
    <dsp:sp modelId="{CD8E5B19-3559-41AE-A175-2621A0146983}">
      <dsp:nvSpPr>
        <dsp:cNvPr id="0" name=""/>
        <dsp:cNvSpPr/>
      </dsp:nvSpPr>
      <dsp:spPr>
        <a:xfrm>
          <a:off x="5735697" y="3630677"/>
          <a:ext cx="2689238" cy="2332974"/>
        </a:xfrm>
        <a:prstGeom prst="roundRect">
          <a:avLst>
            <a:gd name="adj" fmla="val 10000"/>
          </a:avLst>
        </a:prstGeom>
        <a:solidFill>
          <a:srgbClr val="FF0000">
            <a:alpha val="64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Пізня</a:t>
          </a:r>
          <a:r>
            <a:rPr lang="uk-UA" sz="2400" b="1" i="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–</a:t>
          </a:r>
          <a:r>
            <a:rPr lang="uk-UA" sz="2400" kern="1200" dirty="0" smtClean="0">
              <a:ln>
                <a:noFill/>
              </a:ln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000" kern="120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виникає від третього дня до кількох тижнів</a:t>
          </a:r>
          <a:endParaRPr lang="ru-RU" sz="2000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4027" y="3699007"/>
        <a:ext cx="2552578" cy="21963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93D7-AEB3-4611-9A44-6D6E969D72F4}">
      <dsp:nvSpPr>
        <dsp:cNvPr id="0" name=""/>
        <dsp:cNvSpPr/>
      </dsp:nvSpPr>
      <dsp:spPr>
        <a:xfrm rot="10800000">
          <a:off x="935665" y="608"/>
          <a:ext cx="7858638" cy="5035783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762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Накладається за такими ж принципами, як і стискаюча пов’язка</a:t>
          </a:r>
          <a:endParaRPr lang="ru-RU" sz="2400" kern="1200" smtClean="0"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Дає змогу накласти пов’язку однією рукою</a:t>
          </a:r>
          <a:endParaRPr lang="ru-RU" sz="2400" kern="1200" smtClean="0"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Не потребує додаткових матеріалів для фіксації кінця бинта</a:t>
          </a:r>
          <a:endParaRPr lang="ru-RU" sz="2400" kern="1200" dirty="0"/>
        </a:p>
      </dsp:txBody>
      <dsp:txXfrm rot="10800000">
        <a:off x="2194611" y="608"/>
        <a:ext cx="6599692" cy="5035783"/>
      </dsp:txXfrm>
    </dsp:sp>
    <dsp:sp modelId="{E1C224AF-D6C1-421C-892A-DE1DE113B4ED}">
      <dsp:nvSpPr>
        <dsp:cNvPr id="0" name=""/>
        <dsp:cNvSpPr/>
      </dsp:nvSpPr>
      <dsp:spPr>
        <a:xfrm>
          <a:off x="0" y="1008697"/>
          <a:ext cx="2987992" cy="29879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A3A55-CFCD-4E3E-8940-9E3F6E832379}">
      <dsp:nvSpPr>
        <dsp:cNvPr id="0" name=""/>
        <dsp:cNvSpPr/>
      </dsp:nvSpPr>
      <dsp:spPr>
        <a:xfrm rot="10800000">
          <a:off x="564239" y="4"/>
          <a:ext cx="8283730" cy="5301198"/>
        </a:xfrm>
        <a:prstGeom prst="homePlate">
          <a:avLst/>
        </a:prstGeom>
        <a:solidFill>
          <a:srgbClr val="007CCE">
            <a:alpha val="49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485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Використовують у </a:t>
          </a:r>
          <a:r>
            <a:rPr lang="uk-UA" sz="2000" b="1" i="0" kern="1200" dirty="0" smtClean="0">
              <a:solidFill>
                <a:schemeClr val="tx1"/>
              </a:solidFill>
              <a:latin typeface="Arial Black" pitchFamily="34" charset="0"/>
            </a:rPr>
            <a:t>крайніх випадках</a:t>
          </a: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, якщо кровотечу неможливо зупинити іншими способами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Застосовується тільки для зупинки кровотеч із кінцівок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Накладається у найвищих ділянках кінцівок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Потрібно завжди прикріпляти записку з точним часом накладання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solidFill>
                <a:schemeClr val="tx1"/>
              </a:solidFill>
              <a:latin typeface="Arial Black" pitchFamily="34" charset="0"/>
            </a:rPr>
            <a:t>Не допустимо прикривати джгут пов'язками або одягом</a:t>
          </a:r>
          <a:endParaRPr lang="ru-RU" sz="2000" i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Знімати можуть лише медичні працівники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1889538" y="4"/>
        <a:ext cx="6958431" cy="5301198"/>
      </dsp:txXfrm>
    </dsp:sp>
    <dsp:sp modelId="{53AB5E0D-60E4-4AE4-ADEE-93F74B50D82B}">
      <dsp:nvSpPr>
        <dsp:cNvPr id="0" name=""/>
        <dsp:cNvSpPr/>
      </dsp:nvSpPr>
      <dsp:spPr>
        <a:xfrm>
          <a:off x="0" y="1152412"/>
          <a:ext cx="3027076" cy="3027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006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0C4EF-D3F0-4973-905D-5C42575E1B60}">
      <dsp:nvSpPr>
        <dsp:cNvPr id="0" name=""/>
        <dsp:cNvSpPr/>
      </dsp:nvSpPr>
      <dsp:spPr>
        <a:xfrm rot="10800000">
          <a:off x="502755" y="3058"/>
          <a:ext cx="8256785" cy="5035783"/>
        </a:xfrm>
        <a:prstGeom prst="homePlate">
          <a:avLst/>
        </a:prstGeom>
        <a:solidFill>
          <a:srgbClr val="FF0000">
            <a:alpha val="51000"/>
          </a:srgb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7622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Можна накладати на ділянку тіла без одягу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Найбільш ефективний для зупинки критичних кровотеч із нижньої кінцівки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Забезпечений стрічкою  для фіксації часу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761701" y="3058"/>
        <a:ext cx="6997839" cy="5035783"/>
      </dsp:txXfrm>
    </dsp:sp>
    <dsp:sp modelId="{C9774B7D-8572-4295-869C-E4E442C86C17}">
      <dsp:nvSpPr>
        <dsp:cNvPr id="0" name=""/>
        <dsp:cNvSpPr/>
      </dsp:nvSpPr>
      <dsp:spPr>
        <a:xfrm>
          <a:off x="0" y="1008697"/>
          <a:ext cx="2987992" cy="29879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EB2FC-266D-4014-A4B8-EFC9AD2EC62A}">
      <dsp:nvSpPr>
        <dsp:cNvPr id="0" name=""/>
        <dsp:cNvSpPr/>
      </dsp:nvSpPr>
      <dsp:spPr>
        <a:xfrm rot="10800000">
          <a:off x="784670" y="86746"/>
          <a:ext cx="8096775" cy="4867661"/>
        </a:xfrm>
        <a:prstGeom prst="homePlate">
          <a:avLst/>
        </a:prstGeom>
        <a:solidFill>
          <a:srgbClr val="00B0F0">
            <a:alpha val="52000"/>
          </a:srgbClr>
        </a:solidFill>
        <a:ln w="38100" cap="flat" cmpd="sng" algn="ctr">
          <a:solidFill>
            <a:srgbClr val="006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Застосовується за такими ж принципами, як і гумовий джгут</a:t>
          </a:r>
          <a:endParaRPr lang="uk-UA" sz="24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chemeClr val="tx1"/>
              </a:solidFill>
              <a:latin typeface="Arial Black" pitchFamily="34" charset="0"/>
            </a:rPr>
            <a:t>Як підручний матеріал можна використовувати мотузку, скручену хустку, смужки тканини, ремені від сумок та рюкзаків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001585" y="86746"/>
        <a:ext cx="6879860" cy="4867661"/>
      </dsp:txXfrm>
    </dsp:sp>
    <dsp:sp modelId="{48A7C27F-7787-46C5-9543-F38BA12BCC04}">
      <dsp:nvSpPr>
        <dsp:cNvPr id="0" name=""/>
        <dsp:cNvSpPr/>
      </dsp:nvSpPr>
      <dsp:spPr>
        <a:xfrm>
          <a:off x="994" y="1010191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6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A4D8-7B96-4F4C-BBAA-01348283A8EF}">
      <dsp:nvSpPr>
        <dsp:cNvPr id="0" name=""/>
        <dsp:cNvSpPr/>
      </dsp:nvSpPr>
      <dsp:spPr>
        <a:xfrm>
          <a:off x="0" y="0"/>
          <a:ext cx="6583680" cy="1108923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Одягнути рукавички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79" y="32479"/>
        <a:ext cx="5293361" cy="1043965"/>
      </dsp:txXfrm>
    </dsp:sp>
    <dsp:sp modelId="{0CC4EB2E-DACC-4222-A1BF-ADC206518B7E}">
      <dsp:nvSpPr>
        <dsp:cNvPr id="0" name=""/>
        <dsp:cNvSpPr/>
      </dsp:nvSpPr>
      <dsp:spPr>
        <a:xfrm>
          <a:off x="551383" y="1310545"/>
          <a:ext cx="6583680" cy="1108923"/>
        </a:xfrm>
        <a:prstGeom prst="roundRect">
          <a:avLst>
            <a:gd name="adj" fmla="val 10000"/>
          </a:avLst>
        </a:prstGeom>
        <a:solidFill>
          <a:srgbClr val="92D05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Накласти на рану чисту кровоспинну серветку та притиснути судину в рані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862" y="1343024"/>
        <a:ext cx="5246538" cy="1043965"/>
      </dsp:txXfrm>
    </dsp:sp>
    <dsp:sp modelId="{C80FAF23-60B8-4747-94A6-EFD722EF6118}">
      <dsp:nvSpPr>
        <dsp:cNvPr id="0" name=""/>
        <dsp:cNvSpPr/>
      </dsp:nvSpPr>
      <dsp:spPr>
        <a:xfrm>
          <a:off x="1094536" y="2621091"/>
          <a:ext cx="6583680" cy="1108923"/>
        </a:xfrm>
        <a:prstGeom prst="roundRect">
          <a:avLst>
            <a:gd name="adj" fmla="val 10000"/>
          </a:avLst>
        </a:prstGeom>
        <a:solidFill>
          <a:srgbClr val="00B0F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Надати кінцівці підвищеного положення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7015" y="2653570"/>
        <a:ext cx="5254768" cy="1043965"/>
      </dsp:txXfrm>
    </dsp:sp>
    <dsp:sp modelId="{33F6F1D2-B317-46F4-8380-E48E8A109710}">
      <dsp:nvSpPr>
        <dsp:cNvPr id="0" name=""/>
        <dsp:cNvSpPr/>
      </dsp:nvSpPr>
      <dsp:spPr>
        <a:xfrm>
          <a:off x="1594501" y="3868062"/>
          <a:ext cx="6583680" cy="1108923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Визначити характер кровотечі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6980" y="3900541"/>
        <a:ext cx="5246538" cy="1043965"/>
      </dsp:txXfrm>
    </dsp:sp>
    <dsp:sp modelId="{40062430-C7A8-44C6-B12C-C5651BA64093}">
      <dsp:nvSpPr>
        <dsp:cNvPr id="0" name=""/>
        <dsp:cNvSpPr/>
      </dsp:nvSpPr>
      <dsp:spPr>
        <a:xfrm>
          <a:off x="5862879" y="849334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025059" y="849334"/>
        <a:ext cx="396440" cy="542402"/>
      </dsp:txXfrm>
    </dsp:sp>
    <dsp:sp modelId="{9AC75895-BDA0-47E8-A473-45AFC9C2C282}">
      <dsp:nvSpPr>
        <dsp:cNvPr id="0" name=""/>
        <dsp:cNvSpPr/>
      </dsp:nvSpPr>
      <dsp:spPr>
        <a:xfrm>
          <a:off x="6414263" y="2159879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576443" y="2159879"/>
        <a:ext cx="396440" cy="542402"/>
      </dsp:txXfrm>
    </dsp:sp>
    <dsp:sp modelId="{25097A29-599E-47B3-A0D5-F2DF4D2D2B22}">
      <dsp:nvSpPr>
        <dsp:cNvPr id="0" name=""/>
        <dsp:cNvSpPr/>
      </dsp:nvSpPr>
      <dsp:spPr>
        <a:xfrm>
          <a:off x="6957416" y="3470425"/>
          <a:ext cx="720800" cy="720800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119596" y="3470425"/>
        <a:ext cx="396440" cy="5424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2E43C-E3A5-4938-A9DE-F38779EC4E46}">
      <dsp:nvSpPr>
        <dsp:cNvPr id="0" name=""/>
        <dsp:cNvSpPr/>
      </dsp:nvSpPr>
      <dsp:spPr>
        <a:xfrm>
          <a:off x="649893" y="562"/>
          <a:ext cx="3438111" cy="13163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КРИТИЧНОЇ</a:t>
          </a:r>
          <a:endParaRPr lang="ru-RU" sz="2800" kern="1200" dirty="0">
            <a:latin typeface="Arial Black" pitchFamily="34" charset="0"/>
          </a:endParaRPr>
        </a:p>
      </dsp:txBody>
      <dsp:txXfrm>
        <a:off x="688449" y="39118"/>
        <a:ext cx="3360999" cy="1239284"/>
      </dsp:txXfrm>
    </dsp:sp>
    <dsp:sp modelId="{ABDC8F7E-C310-4D1E-B5F8-706563DDCC0C}">
      <dsp:nvSpPr>
        <dsp:cNvPr id="0" name=""/>
        <dsp:cNvSpPr/>
      </dsp:nvSpPr>
      <dsp:spPr>
        <a:xfrm>
          <a:off x="993704" y="1316958"/>
          <a:ext cx="343811" cy="98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97"/>
              </a:lnTo>
              <a:lnTo>
                <a:pt x="343811" y="9872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86DB1-62D0-43F3-A207-51E52C0AA9F3}">
      <dsp:nvSpPr>
        <dsp:cNvPr id="0" name=""/>
        <dsp:cNvSpPr/>
      </dsp:nvSpPr>
      <dsp:spPr>
        <a:xfrm>
          <a:off x="1337515" y="1646057"/>
          <a:ext cx="3546497" cy="13163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Накласти пов’язку, що тисне, одночасно притискаючи судину в типовому місті</a:t>
          </a:r>
          <a:endParaRPr lang="ru-RU" sz="1800" kern="1200" dirty="0">
            <a:latin typeface="Arial Black" pitchFamily="34" charset="0"/>
          </a:endParaRPr>
        </a:p>
      </dsp:txBody>
      <dsp:txXfrm>
        <a:off x="1376071" y="1684613"/>
        <a:ext cx="3469385" cy="1239284"/>
      </dsp:txXfrm>
    </dsp:sp>
    <dsp:sp modelId="{0584AB67-C7CE-4F48-BF49-376DD47B45B3}">
      <dsp:nvSpPr>
        <dsp:cNvPr id="0" name=""/>
        <dsp:cNvSpPr/>
      </dsp:nvSpPr>
      <dsp:spPr>
        <a:xfrm>
          <a:off x="993704" y="1316958"/>
          <a:ext cx="343811" cy="263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2792"/>
              </a:lnTo>
              <a:lnTo>
                <a:pt x="343811" y="263279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8B21E-3332-43FD-8B67-EE36470626C5}">
      <dsp:nvSpPr>
        <dsp:cNvPr id="0" name=""/>
        <dsp:cNvSpPr/>
      </dsp:nvSpPr>
      <dsp:spPr>
        <a:xfrm>
          <a:off x="1337515" y="3291553"/>
          <a:ext cx="2953845" cy="13163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Якщо кровотеча не зупинена - накласти джгут</a:t>
          </a:r>
          <a:endParaRPr lang="ru-RU" sz="1800" kern="1200" dirty="0">
            <a:latin typeface="Arial Black" pitchFamily="34" charset="0"/>
          </a:endParaRPr>
        </a:p>
      </dsp:txBody>
      <dsp:txXfrm>
        <a:off x="1376071" y="3330109"/>
        <a:ext cx="2876733" cy="1239284"/>
      </dsp:txXfrm>
    </dsp:sp>
    <dsp:sp modelId="{27876EDD-AA6C-45A7-8882-E1393F2C597D}">
      <dsp:nvSpPr>
        <dsp:cNvPr id="0" name=""/>
        <dsp:cNvSpPr/>
      </dsp:nvSpPr>
      <dsp:spPr>
        <a:xfrm>
          <a:off x="4929997" y="562"/>
          <a:ext cx="3061068" cy="13163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НЕ КРИТИЧНОЇ</a:t>
          </a:r>
          <a:endParaRPr lang="ru-RU" sz="2800" kern="1200" dirty="0">
            <a:latin typeface="Arial Black" pitchFamily="34" charset="0"/>
          </a:endParaRPr>
        </a:p>
      </dsp:txBody>
      <dsp:txXfrm>
        <a:off x="4968553" y="39118"/>
        <a:ext cx="2983956" cy="1239284"/>
      </dsp:txXfrm>
    </dsp:sp>
    <dsp:sp modelId="{E40383BD-11F1-4516-B1A6-EF8A03E2914C}">
      <dsp:nvSpPr>
        <dsp:cNvPr id="0" name=""/>
        <dsp:cNvSpPr/>
      </dsp:nvSpPr>
      <dsp:spPr>
        <a:xfrm>
          <a:off x="5236104" y="1316958"/>
          <a:ext cx="306106" cy="1468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492"/>
              </a:lnTo>
              <a:lnTo>
                <a:pt x="306106" y="146849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16CD9-55E1-48DD-8092-29B8F5C26F89}">
      <dsp:nvSpPr>
        <dsp:cNvPr id="0" name=""/>
        <dsp:cNvSpPr/>
      </dsp:nvSpPr>
      <dsp:spPr>
        <a:xfrm>
          <a:off x="5542211" y="1646057"/>
          <a:ext cx="2106234" cy="22787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Black" pitchFamily="34" charset="0"/>
            </a:rPr>
            <a:t>Накласти тугу кровоспинну пов’язку</a:t>
          </a:r>
          <a:endParaRPr lang="ru-RU" sz="1800" kern="1200" dirty="0">
            <a:latin typeface="Arial Black" pitchFamily="34" charset="0"/>
          </a:endParaRPr>
        </a:p>
      </dsp:txBody>
      <dsp:txXfrm>
        <a:off x="5603900" y="1707746"/>
        <a:ext cx="1982856" cy="21554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8DBA2-C456-41DD-ACFC-6D08D7D4B1FF}">
      <dsp:nvSpPr>
        <dsp:cNvPr id="0" name=""/>
        <dsp:cNvSpPr/>
      </dsp:nvSpPr>
      <dsp:spPr>
        <a:xfrm>
          <a:off x="947318" y="1357625"/>
          <a:ext cx="2359986" cy="2359986"/>
        </a:xfrm>
        <a:prstGeom prst="ellips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0000"/>
              </a:solidFill>
              <a:latin typeface="Arial Black" pitchFamily="34" charset="0"/>
            </a:rPr>
            <a:t>Не допустимо</a:t>
          </a:r>
          <a:endParaRPr lang="ru-RU" sz="20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1292930" y="1703237"/>
        <a:ext cx="1668762" cy="1668762"/>
      </dsp:txXfrm>
    </dsp:sp>
    <dsp:sp modelId="{64731196-489C-4DA2-80D0-63A89B27FC41}">
      <dsp:nvSpPr>
        <dsp:cNvPr id="0" name=""/>
        <dsp:cNvSpPr/>
      </dsp:nvSpPr>
      <dsp:spPr>
        <a:xfrm>
          <a:off x="981762" y="410727"/>
          <a:ext cx="2291098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Зайво рухати</a:t>
          </a:r>
          <a:endParaRPr lang="ru-RU" sz="1400" kern="1200" dirty="0">
            <a:latin typeface="Arial Black" pitchFamily="34" charset="0"/>
          </a:endParaRPr>
        </a:p>
      </dsp:txBody>
      <dsp:txXfrm>
        <a:off x="1317286" y="583533"/>
        <a:ext cx="1620050" cy="834381"/>
      </dsp:txXfrm>
    </dsp:sp>
    <dsp:sp modelId="{8260B31F-6272-4C81-B95C-3170A8F3B34F}">
      <dsp:nvSpPr>
        <dsp:cNvPr id="0" name=""/>
        <dsp:cNvSpPr/>
      </dsp:nvSpPr>
      <dsp:spPr>
        <a:xfrm>
          <a:off x="3074209" y="1947621"/>
          <a:ext cx="1179993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Давати пити або їсти</a:t>
          </a:r>
          <a:endParaRPr lang="ru-RU" sz="1400" kern="1200" dirty="0">
            <a:latin typeface="Arial Black" pitchFamily="34" charset="0"/>
          </a:endParaRPr>
        </a:p>
      </dsp:txBody>
      <dsp:txXfrm>
        <a:off x="3247015" y="2120427"/>
        <a:ext cx="834381" cy="834381"/>
      </dsp:txXfrm>
    </dsp:sp>
    <dsp:sp modelId="{C0933EAC-E303-4BE2-933F-DA799E3D86F0}">
      <dsp:nvSpPr>
        <dsp:cNvPr id="0" name=""/>
        <dsp:cNvSpPr/>
      </dsp:nvSpPr>
      <dsp:spPr>
        <a:xfrm>
          <a:off x="981762" y="3484515"/>
          <a:ext cx="2291098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Зігрівати місце ушкодження </a:t>
          </a:r>
          <a:endParaRPr lang="ru-RU" sz="1400" kern="1200" dirty="0">
            <a:latin typeface="Arial Black" pitchFamily="34" charset="0"/>
          </a:endParaRPr>
        </a:p>
      </dsp:txBody>
      <dsp:txXfrm>
        <a:off x="1317286" y="3657321"/>
        <a:ext cx="1620050" cy="834381"/>
      </dsp:txXfrm>
    </dsp:sp>
    <dsp:sp modelId="{5D433C38-8E36-469F-A02E-5338109D3BB1}">
      <dsp:nvSpPr>
        <dsp:cNvPr id="0" name=""/>
        <dsp:cNvSpPr/>
      </dsp:nvSpPr>
      <dsp:spPr>
        <a:xfrm>
          <a:off x="421" y="1947621"/>
          <a:ext cx="1179993" cy="117999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Давати будь-які ліки</a:t>
          </a:r>
          <a:endParaRPr lang="ru-RU" sz="1400" kern="1200" dirty="0">
            <a:latin typeface="Arial Black" pitchFamily="34" charset="0"/>
          </a:endParaRPr>
        </a:p>
      </dsp:txBody>
      <dsp:txXfrm>
        <a:off x="173227" y="2120427"/>
        <a:ext cx="834381" cy="8343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48151-54DC-467E-900A-54655AB0D0FC}">
      <dsp:nvSpPr>
        <dsp:cNvPr id="0" name=""/>
        <dsp:cNvSpPr/>
      </dsp:nvSpPr>
      <dsp:spPr>
        <a:xfrm>
          <a:off x="0" y="36063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65646-671E-431F-8B6D-2B163EAEEB7C}">
      <dsp:nvSpPr>
        <dsp:cNvPr id="0" name=""/>
        <dsp:cNvSpPr/>
      </dsp:nvSpPr>
      <dsp:spPr>
        <a:xfrm>
          <a:off x="205487" y="90062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Звільнити від стискаючого одягу, надати доступ повітря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118883"/>
        <a:ext cx="4052100" cy="532758"/>
      </dsp:txXfrm>
    </dsp:sp>
    <dsp:sp modelId="{2F004CD4-57A4-497E-BDEC-3700188495A8}">
      <dsp:nvSpPr>
        <dsp:cNvPr id="0" name=""/>
        <dsp:cNvSpPr/>
      </dsp:nvSpPr>
      <dsp:spPr>
        <a:xfrm>
          <a:off x="0" y="1292462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815E6-1238-43A0-92D1-B9E728767AF4}">
      <dsp:nvSpPr>
        <dsp:cNvPr id="0" name=""/>
        <dsp:cNvSpPr/>
      </dsp:nvSpPr>
      <dsp:spPr>
        <a:xfrm>
          <a:off x="205487" y="997262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Надати комфортного положення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1026083"/>
        <a:ext cx="4052100" cy="532758"/>
      </dsp:txXfrm>
    </dsp:sp>
    <dsp:sp modelId="{3A0CF951-92EB-444D-918A-0BE11A1ED60F}">
      <dsp:nvSpPr>
        <dsp:cNvPr id="0" name=""/>
        <dsp:cNvSpPr/>
      </dsp:nvSpPr>
      <dsp:spPr>
        <a:xfrm>
          <a:off x="0" y="266677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816B5-883A-4D20-8A2F-38A205F22E1C}">
      <dsp:nvSpPr>
        <dsp:cNvPr id="0" name=""/>
        <dsp:cNvSpPr/>
      </dsp:nvSpPr>
      <dsp:spPr>
        <a:xfrm>
          <a:off x="205487" y="1904462"/>
          <a:ext cx="4109742" cy="105751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на місце травмування холод (грілку з холодною водою, пакет з льодом)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7110" y="1956085"/>
        <a:ext cx="4006496" cy="954266"/>
      </dsp:txXfrm>
    </dsp:sp>
    <dsp:sp modelId="{D19D2330-9432-4DB9-8904-732A2D09ED62}">
      <dsp:nvSpPr>
        <dsp:cNvPr id="0" name=""/>
        <dsp:cNvSpPr/>
      </dsp:nvSpPr>
      <dsp:spPr>
        <a:xfrm>
          <a:off x="0" y="357397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99623-FC7A-4204-A397-A4209FE935CA}">
      <dsp:nvSpPr>
        <dsp:cNvPr id="0" name=""/>
        <dsp:cNvSpPr/>
      </dsp:nvSpPr>
      <dsp:spPr>
        <a:xfrm>
          <a:off x="205487" y="3278774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Негайно викликати екстрену швидку медичну допомогу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3307595"/>
        <a:ext cx="4052100" cy="532758"/>
      </dsp:txXfrm>
    </dsp:sp>
    <dsp:sp modelId="{744E38C6-A27E-4AB0-9AEA-D39BB54955B2}">
      <dsp:nvSpPr>
        <dsp:cNvPr id="0" name=""/>
        <dsp:cNvSpPr/>
      </dsp:nvSpPr>
      <dsp:spPr>
        <a:xfrm>
          <a:off x="0" y="4481174"/>
          <a:ext cx="4316288" cy="50400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260E2-A990-4B61-8D60-E3C0EECA5E43}">
      <dsp:nvSpPr>
        <dsp:cNvPr id="0" name=""/>
        <dsp:cNvSpPr/>
      </dsp:nvSpPr>
      <dsp:spPr>
        <a:xfrm>
          <a:off x="205487" y="4185974"/>
          <a:ext cx="4109742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02" tIns="0" rIns="11420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Постійно контролювати стан постраждалого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308" y="4214795"/>
        <a:ext cx="4052100" cy="5327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5B338-4A6E-4F56-81D3-6B2157A13D6C}">
      <dsp:nvSpPr>
        <dsp:cNvPr id="0" name=""/>
        <dsp:cNvSpPr/>
      </dsp:nvSpPr>
      <dsp:spPr>
        <a:xfrm rot="16200000">
          <a:off x="-1122560" y="1025953"/>
          <a:ext cx="4934485" cy="2972614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6500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Провести іммобілізацію кінцівки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 rot="5400000">
        <a:off x="-141625" y="1278639"/>
        <a:ext cx="2452407" cy="2467243"/>
      </dsp:txXfrm>
    </dsp:sp>
    <dsp:sp modelId="{8412A74F-6EE4-45A0-8A7B-C50CDE83D4A5}">
      <dsp:nvSpPr>
        <dsp:cNvPr id="0" name=""/>
        <dsp:cNvSpPr/>
      </dsp:nvSpPr>
      <dsp:spPr>
        <a:xfrm rot="5400000">
          <a:off x="1808572" y="1016432"/>
          <a:ext cx="5002619" cy="2969783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6500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Накласти компрес з холодною водою</a:t>
          </a:r>
          <a:endParaRPr lang="ru-RU" sz="2000" kern="1200" dirty="0"/>
        </a:p>
      </dsp:txBody>
      <dsp:txXfrm rot="-5400000">
        <a:off x="3344702" y="1250669"/>
        <a:ext cx="2450071" cy="25013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0AA5-55DD-4E53-8F45-313CA041A83C}">
      <dsp:nvSpPr>
        <dsp:cNvPr id="0" name=""/>
        <dsp:cNvSpPr/>
      </dsp:nvSpPr>
      <dsp:spPr>
        <a:xfrm>
          <a:off x="496972" y="390877"/>
          <a:ext cx="4596990" cy="4663830"/>
        </a:xfrm>
        <a:prstGeom prst="pie">
          <a:avLst>
            <a:gd name="adj1" fmla="val 16200000"/>
            <a:gd name="adj2" fmla="val 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Забезпечити притік повітря</a:t>
          </a:r>
          <a:endParaRPr lang="ru-RU" sz="1600" kern="1200" dirty="0"/>
        </a:p>
      </dsp:txBody>
      <dsp:txXfrm>
        <a:off x="2937208" y="1357512"/>
        <a:ext cx="1696508" cy="1277001"/>
      </dsp:txXfrm>
    </dsp:sp>
    <dsp:sp modelId="{B5C2684D-E902-4CCC-B742-468E4979BEA4}">
      <dsp:nvSpPr>
        <dsp:cNvPr id="0" name=""/>
        <dsp:cNvSpPr/>
      </dsp:nvSpPr>
      <dsp:spPr>
        <a:xfrm>
          <a:off x="496972" y="578625"/>
          <a:ext cx="4596990" cy="4596990"/>
        </a:xfrm>
        <a:prstGeom prst="pie">
          <a:avLst>
            <a:gd name="adj1" fmla="val 0"/>
            <a:gd name="adj2" fmla="val 540000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Розстебнути комір сорочки</a:t>
          </a:r>
          <a:endParaRPr lang="ru-RU" sz="1600" kern="1200" dirty="0"/>
        </a:p>
      </dsp:txBody>
      <dsp:txXfrm>
        <a:off x="2937208" y="2964135"/>
        <a:ext cx="1696508" cy="1258699"/>
      </dsp:txXfrm>
    </dsp:sp>
    <dsp:sp modelId="{B242E030-184C-41E4-8D39-46E605610522}">
      <dsp:nvSpPr>
        <dsp:cNvPr id="0" name=""/>
        <dsp:cNvSpPr/>
      </dsp:nvSpPr>
      <dsp:spPr>
        <a:xfrm>
          <a:off x="453960" y="520128"/>
          <a:ext cx="4289773" cy="4697251"/>
        </a:xfrm>
        <a:prstGeom prst="pie">
          <a:avLst>
            <a:gd name="adj1" fmla="val 5400000"/>
            <a:gd name="adj2" fmla="val 1080000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Посадити з трішки опущеною вперед головою </a:t>
          </a:r>
          <a:endParaRPr lang="ru-RU" sz="1600" kern="1200" dirty="0"/>
        </a:p>
      </dsp:txBody>
      <dsp:txXfrm>
        <a:off x="883449" y="2957666"/>
        <a:ext cx="1583130" cy="1286152"/>
      </dsp:txXfrm>
    </dsp:sp>
    <dsp:sp modelId="{52318BAE-D174-468E-90B0-BA041AA0513F}">
      <dsp:nvSpPr>
        <dsp:cNvPr id="0" name=""/>
        <dsp:cNvSpPr/>
      </dsp:nvSpPr>
      <dsp:spPr>
        <a:xfrm>
          <a:off x="329727" y="394279"/>
          <a:ext cx="4596990" cy="4596990"/>
        </a:xfrm>
        <a:prstGeom prst="pie">
          <a:avLst>
            <a:gd name="adj1" fmla="val 10800000"/>
            <a:gd name="adj2" fmla="val 16200000"/>
          </a:avLst>
        </a:prstGeom>
        <a:solidFill>
          <a:srgbClr val="FFFF00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Накласти холодний компрес на  ніс і перенісся </a:t>
          </a:r>
          <a:endParaRPr lang="ru-RU" sz="1600" kern="1200" dirty="0"/>
        </a:p>
      </dsp:txBody>
      <dsp:txXfrm>
        <a:off x="789973" y="1347060"/>
        <a:ext cx="1696508" cy="1258699"/>
      </dsp:txXfrm>
    </dsp:sp>
    <dsp:sp modelId="{C7D57436-C010-4A17-A35A-81A3BDADB448}">
      <dsp:nvSpPr>
        <dsp:cNvPr id="0" name=""/>
        <dsp:cNvSpPr/>
      </dsp:nvSpPr>
      <dsp:spPr>
        <a:xfrm>
          <a:off x="171429" y="156866"/>
          <a:ext cx="5166141" cy="516614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C04E3-7059-4F73-85EA-609B432FB7CE}">
      <dsp:nvSpPr>
        <dsp:cNvPr id="0" name=""/>
        <dsp:cNvSpPr/>
      </dsp:nvSpPr>
      <dsp:spPr>
        <a:xfrm>
          <a:off x="212396" y="294049"/>
          <a:ext cx="5166141" cy="51661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097B2-976C-4F78-A834-B3B0732BA7BA}">
      <dsp:nvSpPr>
        <dsp:cNvPr id="0" name=""/>
        <dsp:cNvSpPr/>
      </dsp:nvSpPr>
      <dsp:spPr>
        <a:xfrm>
          <a:off x="16899" y="285282"/>
          <a:ext cx="5166141" cy="51661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7F3DF-9FA3-4551-AA8B-CE537E3756E4}">
      <dsp:nvSpPr>
        <dsp:cNvPr id="0" name=""/>
        <dsp:cNvSpPr/>
      </dsp:nvSpPr>
      <dsp:spPr>
        <a:xfrm>
          <a:off x="92318" y="156819"/>
          <a:ext cx="5166141" cy="516614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>
            <a:lumMod val="65000"/>
            <a:lumOff val="35000"/>
          </a:schemeClr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1EA4A-9FB7-4BAB-8A9B-7C85283A97C7}">
      <dsp:nvSpPr>
        <dsp:cNvPr id="0" name=""/>
        <dsp:cNvSpPr/>
      </dsp:nvSpPr>
      <dsp:spPr>
        <a:xfrm>
          <a:off x="71997" y="0"/>
          <a:ext cx="8302177" cy="4784080"/>
        </a:xfrm>
        <a:prstGeom prst="swooshArrow">
          <a:avLst>
            <a:gd name="adj1" fmla="val 25000"/>
            <a:gd name="adj2" fmla="val 25000"/>
          </a:avLst>
        </a:prstGeom>
        <a:solidFill>
          <a:schemeClr val="tx1">
            <a:lumMod val="65000"/>
            <a:lumOff val="35000"/>
          </a:schemeClr>
        </a:solidFill>
        <a:ln w="76200" cmpd="sng"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A0D1-AE3C-4E02-897B-8C14959F08DB}">
      <dsp:nvSpPr>
        <dsp:cNvPr id="0" name=""/>
        <dsp:cNvSpPr/>
      </dsp:nvSpPr>
      <dsp:spPr>
        <a:xfrm>
          <a:off x="504056" y="2520281"/>
          <a:ext cx="1995719" cy="17793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F63AA-6320-4D7A-B182-3FE0280F9A99}">
      <dsp:nvSpPr>
        <dsp:cNvPr id="0" name=""/>
        <dsp:cNvSpPr/>
      </dsp:nvSpPr>
      <dsp:spPr>
        <a:xfrm>
          <a:off x="2376260" y="3559940"/>
          <a:ext cx="1783505" cy="1175485"/>
        </a:xfrm>
        <a:prstGeom prst="rect">
          <a:avLst/>
        </a:prstGeom>
        <a:noFill/>
        <a:ln cmpd="sng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5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Капілярна</a:t>
          </a:r>
          <a:endParaRPr lang="ru-RU" sz="2100" kern="1200" dirty="0"/>
        </a:p>
      </dsp:txBody>
      <dsp:txXfrm>
        <a:off x="2376260" y="3559940"/>
        <a:ext cx="1783505" cy="1175485"/>
      </dsp:txXfrm>
    </dsp:sp>
    <dsp:sp modelId="{D1D31C98-0513-4D21-A1BB-3A95432337B7}">
      <dsp:nvSpPr>
        <dsp:cNvPr id="0" name=""/>
        <dsp:cNvSpPr/>
      </dsp:nvSpPr>
      <dsp:spPr>
        <a:xfrm>
          <a:off x="2461112" y="1368152"/>
          <a:ext cx="1866510" cy="16635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BC123-5E55-4367-AA3D-1E695AE6B18D}">
      <dsp:nvSpPr>
        <dsp:cNvPr id="0" name=""/>
        <dsp:cNvSpPr/>
      </dsp:nvSpPr>
      <dsp:spPr>
        <a:xfrm>
          <a:off x="3744418" y="2859905"/>
          <a:ext cx="2882848" cy="176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3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>
              <a:solidFill>
                <a:schemeClr val="tx1"/>
              </a:solidFill>
              <a:latin typeface="Arial Black" pitchFamily="34" charset="0"/>
            </a:rPr>
            <a:t>Венозна</a:t>
          </a:r>
          <a:endParaRPr lang="ru-RU" sz="2100" kern="1200" dirty="0"/>
        </a:p>
      </dsp:txBody>
      <dsp:txXfrm>
        <a:off x="3744418" y="2859905"/>
        <a:ext cx="2882848" cy="1761685"/>
      </dsp:txXfrm>
    </dsp:sp>
    <dsp:sp modelId="{F3DDCDA6-0A6E-45A7-B504-C63BC9058FFB}">
      <dsp:nvSpPr>
        <dsp:cNvPr id="0" name=""/>
        <dsp:cNvSpPr/>
      </dsp:nvSpPr>
      <dsp:spPr>
        <a:xfrm>
          <a:off x="4586513" y="586314"/>
          <a:ext cx="2021975" cy="17899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8E119-6AB0-484F-BD91-1EFAAF84A7B3}">
      <dsp:nvSpPr>
        <dsp:cNvPr id="0" name=""/>
        <dsp:cNvSpPr/>
      </dsp:nvSpPr>
      <dsp:spPr>
        <a:xfrm>
          <a:off x="5515732" y="2423408"/>
          <a:ext cx="3053219" cy="236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38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Артеріальна</a:t>
          </a:r>
          <a:endParaRPr lang="ru-RU" sz="2100" kern="1200" dirty="0"/>
        </a:p>
      </dsp:txBody>
      <dsp:txXfrm>
        <a:off x="5515732" y="2423408"/>
        <a:ext cx="3053219" cy="23606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C2E78-CC2A-4978-B1E5-D6C1745E5778}">
      <dsp:nvSpPr>
        <dsp:cNvPr id="0" name=""/>
        <dsp:cNvSpPr/>
      </dsp:nvSpPr>
      <dsp:spPr>
        <a:xfrm>
          <a:off x="0" y="0"/>
          <a:ext cx="8928992" cy="233305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  <a:alpha val="90000"/>
          </a:schemeClr>
        </a:solidFill>
        <a:ln w="381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157E8-DEF9-47F0-B0C7-0F037C3FEB7B}">
      <dsp:nvSpPr>
        <dsp:cNvPr id="0" name=""/>
        <dsp:cNvSpPr/>
      </dsp:nvSpPr>
      <dsp:spPr>
        <a:xfrm>
          <a:off x="319186" y="0"/>
          <a:ext cx="2475773" cy="23320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111BB-DBBF-4FD0-B3BC-4AB89C7D1777}">
      <dsp:nvSpPr>
        <dsp:cNvPr id="0" name=""/>
        <dsp:cNvSpPr/>
      </dsp:nvSpPr>
      <dsp:spPr>
        <a:xfrm rot="10800000">
          <a:off x="267869" y="2333059"/>
          <a:ext cx="2622891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Десмургія</a:t>
          </a:r>
          <a:r>
            <a:rPr lang="uk-UA" sz="23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розділ медицини, що вивчає види пов’язок, їх застосування та способи накладання</a:t>
          </a:r>
          <a:endParaRPr lang="ru-RU" sz="23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48532" y="2333059"/>
        <a:ext cx="2461565" cy="2770853"/>
      </dsp:txXfrm>
    </dsp:sp>
    <dsp:sp modelId="{CB1CF03C-B9E0-463A-BAB3-9574CF66C3A7}">
      <dsp:nvSpPr>
        <dsp:cNvPr id="0" name=""/>
        <dsp:cNvSpPr/>
      </dsp:nvSpPr>
      <dsp:spPr>
        <a:xfrm>
          <a:off x="3136316" y="0"/>
          <a:ext cx="2622891" cy="23316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77F3-C2FD-46D8-A55F-558C0A27BBEB}">
      <dsp:nvSpPr>
        <dsp:cNvPr id="0" name=""/>
        <dsp:cNvSpPr/>
      </dsp:nvSpPr>
      <dsp:spPr>
        <a:xfrm rot="10800000">
          <a:off x="3153050" y="2333059"/>
          <a:ext cx="2622891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Пов’язка</a:t>
          </a:r>
          <a:r>
            <a:rPr lang="uk-UA" sz="23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</a:t>
          </a:r>
          <a:endParaRPr lang="ru-RU" sz="23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перев’язний матеріал, яким закривають рану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33713" y="2333059"/>
        <a:ext cx="2461565" cy="2770853"/>
      </dsp:txXfrm>
    </dsp:sp>
    <dsp:sp modelId="{125FBF46-8827-426E-B2E2-87695D487830}">
      <dsp:nvSpPr>
        <dsp:cNvPr id="0" name=""/>
        <dsp:cNvSpPr/>
      </dsp:nvSpPr>
      <dsp:spPr>
        <a:xfrm>
          <a:off x="6038230" y="-228"/>
          <a:ext cx="2622891" cy="2333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01254-70B4-490E-8A57-3BF387F9953D}">
      <dsp:nvSpPr>
        <dsp:cNvPr id="0" name=""/>
        <dsp:cNvSpPr/>
      </dsp:nvSpPr>
      <dsp:spPr>
        <a:xfrm rot="10800000">
          <a:off x="6038230" y="2333287"/>
          <a:ext cx="2622891" cy="2851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40000"/>
            <a:lumOff val="60000"/>
          </a:schemeClr>
        </a:solidFill>
        <a:ln w="5715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Перев'язка</a:t>
          </a:r>
          <a:r>
            <a:rPr lang="uk-UA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процес накладення пов’язки на рани 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118893" y="2333287"/>
        <a:ext cx="2461565" cy="27708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25F08-627C-41C9-B5C7-336EC2970BA3}">
      <dsp:nvSpPr>
        <dsp:cNvPr id="0" name=""/>
        <dsp:cNvSpPr/>
      </dsp:nvSpPr>
      <dsp:spPr>
        <a:xfrm>
          <a:off x="0" y="4867760"/>
          <a:ext cx="8928992" cy="5326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Кінець бинта закріпити у тій самій ділянці, де був закріплений його початок 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0" y="4867760"/>
        <a:ext cx="8928992" cy="532676"/>
      </dsp:txXfrm>
    </dsp:sp>
    <dsp:sp modelId="{78026E22-0DA3-4220-8DF4-8E83BF4B9FF7}">
      <dsp:nvSpPr>
        <dsp:cNvPr id="0" name=""/>
        <dsp:cNvSpPr/>
      </dsp:nvSpPr>
      <dsp:spPr>
        <a:xfrm rot="10800000">
          <a:off x="0" y="4056494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Кожен наступний тур бинта має покривати попередній на 1/2 або 2/3 його ширини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4056494"/>
        <a:ext cx="8928992" cy="532328"/>
      </dsp:txXfrm>
    </dsp:sp>
    <dsp:sp modelId="{F3562F92-AC22-4F67-9AB9-B42C35F55484}">
      <dsp:nvSpPr>
        <dsp:cNvPr id="0" name=""/>
        <dsp:cNvSpPr/>
      </dsp:nvSpPr>
      <dsp:spPr>
        <a:xfrm rot="10800000">
          <a:off x="0" y="3245227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Бинтувати в одному напрямку – зліва направо, знизу догори 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3245227"/>
        <a:ext cx="8928992" cy="532328"/>
      </dsp:txXfrm>
    </dsp:sp>
    <dsp:sp modelId="{CE15D78D-5F75-4B79-9AF5-A77B54708064}">
      <dsp:nvSpPr>
        <dsp:cNvPr id="0" name=""/>
        <dsp:cNvSpPr/>
      </dsp:nvSpPr>
      <dsp:spPr>
        <a:xfrm rot="10800000">
          <a:off x="0" y="2433961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Щільно закріпити початок бинта  нижче від рани двома-трьома коловими ходами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2433961"/>
        <a:ext cx="8928992" cy="532328"/>
      </dsp:txXfrm>
    </dsp:sp>
    <dsp:sp modelId="{5FC6C8A0-A7EB-4AE7-B3D8-2B378A0724F1}">
      <dsp:nvSpPr>
        <dsp:cNvPr id="0" name=""/>
        <dsp:cNvSpPr/>
      </dsp:nvSpPr>
      <dsp:spPr>
        <a:xfrm rot="10800000">
          <a:off x="0" y="1622695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Бинтувати обома руками: однією розгортати бинт, а іншою – моделювати пов’язку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1622695"/>
        <a:ext cx="8928992" cy="532328"/>
      </dsp:txXfrm>
    </dsp:sp>
    <dsp:sp modelId="{8F00B55B-958A-458B-8AB1-DC8985A043FE}">
      <dsp:nvSpPr>
        <dsp:cNvPr id="0" name=""/>
        <dsp:cNvSpPr/>
      </dsp:nvSpPr>
      <dsp:spPr>
        <a:xfrm rot="10800000">
          <a:off x="0" y="811429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Спинка головки бинта має бути повернута до бинтової поверхні,а черевце – назовні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811429"/>
        <a:ext cx="8928992" cy="532328"/>
      </dsp:txXfrm>
    </dsp:sp>
    <dsp:sp modelId="{17410246-282F-4652-9A9E-9E9D7B06B75A}">
      <dsp:nvSpPr>
        <dsp:cNvPr id="0" name=""/>
        <dsp:cNvSpPr/>
      </dsp:nvSpPr>
      <dsp:spPr>
        <a:xfrm rot="10800000">
          <a:off x="0" y="163"/>
          <a:ext cx="8928992" cy="819256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 Black" pitchFamily="34" charset="0"/>
            </a:rPr>
            <a:t>Взяти головку бинта у праву руку, а кінець – у ліву</a:t>
          </a:r>
          <a:endParaRPr lang="ru-RU" sz="180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10800000">
        <a:off x="0" y="163"/>
        <a:ext cx="8928992" cy="532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81B16-D7A6-4988-ABA7-0452A6DF3701}">
      <dsp:nvSpPr>
        <dsp:cNvPr id="0" name=""/>
        <dsp:cNvSpPr/>
      </dsp:nvSpPr>
      <dsp:spPr>
        <a:xfrm>
          <a:off x="-198538" y="1234363"/>
          <a:ext cx="3585998" cy="3585998"/>
        </a:xfrm>
        <a:prstGeom prst="ellipse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0F58-8906-4BFD-8032-9AECB1AF96BC}">
      <dsp:nvSpPr>
        <dsp:cNvPr id="0" name=""/>
        <dsp:cNvSpPr/>
      </dsp:nvSpPr>
      <dsp:spPr>
        <a:xfrm>
          <a:off x="313960" y="1746862"/>
          <a:ext cx="2561000" cy="2561000"/>
        </a:xfrm>
        <a:prstGeom prst="ellipse">
          <a:avLst/>
        </a:prstGeom>
        <a:solidFill>
          <a:schemeClr val="bg1">
            <a:lumMod val="75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B1E26-A85C-4725-98F5-FD507C264E09}">
      <dsp:nvSpPr>
        <dsp:cNvPr id="0" name=""/>
        <dsp:cNvSpPr/>
      </dsp:nvSpPr>
      <dsp:spPr>
        <a:xfrm>
          <a:off x="826160" y="2259062"/>
          <a:ext cx="1536600" cy="1536600"/>
        </a:xfrm>
        <a:prstGeom prst="ellipse">
          <a:avLst/>
        </a:prstGeom>
        <a:solidFill>
          <a:schemeClr val="bg1">
            <a:lumMod val="65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66F17-1C39-4F9A-BC2B-19C0FF29FFA1}">
      <dsp:nvSpPr>
        <dsp:cNvPr id="0" name=""/>
        <dsp:cNvSpPr/>
      </dsp:nvSpPr>
      <dsp:spPr>
        <a:xfrm>
          <a:off x="1338360" y="2771262"/>
          <a:ext cx="512200" cy="512200"/>
        </a:xfrm>
        <a:prstGeom prst="ellipse">
          <a:avLst/>
        </a:prstGeom>
        <a:solidFill>
          <a:schemeClr val="bg1">
            <a:lumMod val="50000"/>
          </a:schemeClr>
        </a:solidFill>
        <a:ln w="5715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FD6B0-B2BF-42FC-B08C-E6BD9D2F9935}">
      <dsp:nvSpPr>
        <dsp:cNvPr id="0" name=""/>
        <dsp:cNvSpPr/>
      </dsp:nvSpPr>
      <dsp:spPr>
        <a:xfrm>
          <a:off x="3528395" y="0"/>
          <a:ext cx="2587154" cy="71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Спостерігається під час ушкодження внутрішніх органів</a:t>
          </a:r>
          <a:endParaRPr lang="ru-RU" sz="1600" kern="1200" dirty="0"/>
        </a:p>
      </dsp:txBody>
      <dsp:txXfrm>
        <a:off x="3528395" y="0"/>
        <a:ext cx="2587154" cy="714886"/>
      </dsp:txXfrm>
    </dsp:sp>
    <dsp:sp modelId="{A04238C4-A8CD-4D79-A514-A9BB8358EE10}">
      <dsp:nvSpPr>
        <dsp:cNvPr id="0" name=""/>
        <dsp:cNvSpPr/>
      </dsp:nvSpPr>
      <dsp:spPr>
        <a:xfrm>
          <a:off x="2880320" y="144165"/>
          <a:ext cx="448249" cy="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D71EF-68D6-4955-8F1D-24DD01F1B90C}">
      <dsp:nvSpPr>
        <dsp:cNvPr id="0" name=""/>
        <dsp:cNvSpPr/>
      </dsp:nvSpPr>
      <dsp:spPr>
        <a:xfrm rot="5400000">
          <a:off x="813035" y="987316"/>
          <a:ext cx="2938523" cy="125221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F404A-EEE5-42A8-A0AE-AA92CCF2DEA1}">
      <dsp:nvSpPr>
        <dsp:cNvPr id="0" name=""/>
        <dsp:cNvSpPr/>
      </dsp:nvSpPr>
      <dsp:spPr>
        <a:xfrm>
          <a:off x="3960436" y="792241"/>
          <a:ext cx="1792999" cy="11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Кров витікає з усієї поверхні рани</a:t>
          </a:r>
          <a:endParaRPr lang="ru-RU" sz="1600" kern="1200" dirty="0"/>
        </a:p>
      </dsp:txBody>
      <dsp:txXfrm>
        <a:off x="3960436" y="792241"/>
        <a:ext cx="1792999" cy="1154784"/>
      </dsp:txXfrm>
    </dsp:sp>
    <dsp:sp modelId="{088A5ABA-61A4-45F4-9E82-803BD64ACA08}">
      <dsp:nvSpPr>
        <dsp:cNvPr id="0" name=""/>
        <dsp:cNvSpPr/>
      </dsp:nvSpPr>
      <dsp:spPr>
        <a:xfrm>
          <a:off x="3456383" y="1368301"/>
          <a:ext cx="448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05CDF-E6C7-499F-9844-C38FBBAF4715}">
      <dsp:nvSpPr>
        <dsp:cNvPr id="0" name=""/>
        <dsp:cNvSpPr/>
      </dsp:nvSpPr>
      <dsp:spPr>
        <a:xfrm rot="5400000">
          <a:off x="1676166" y="1633691"/>
          <a:ext cx="2081074" cy="154496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98410-2EC6-4695-BB51-E01303D0DCC6}">
      <dsp:nvSpPr>
        <dsp:cNvPr id="0" name=""/>
        <dsp:cNvSpPr/>
      </dsp:nvSpPr>
      <dsp:spPr>
        <a:xfrm>
          <a:off x="3881598" y="1944367"/>
          <a:ext cx="2095065" cy="129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Зупинка потребує негайного хірургічного втручання</a:t>
          </a:r>
          <a:endParaRPr lang="ru-RU" sz="1600" kern="1200" dirty="0"/>
        </a:p>
      </dsp:txBody>
      <dsp:txXfrm>
        <a:off x="3881598" y="1944367"/>
        <a:ext cx="2095065" cy="1292900"/>
      </dsp:txXfrm>
    </dsp:sp>
    <dsp:sp modelId="{3172A9FF-332D-431A-B021-74405B670C97}">
      <dsp:nvSpPr>
        <dsp:cNvPr id="0" name=""/>
        <dsp:cNvSpPr/>
      </dsp:nvSpPr>
      <dsp:spPr>
        <a:xfrm>
          <a:off x="3456383" y="2304405"/>
          <a:ext cx="448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34454-9CED-4DA6-924D-2063C4BB6545}">
      <dsp:nvSpPr>
        <dsp:cNvPr id="0" name=""/>
        <dsp:cNvSpPr/>
      </dsp:nvSpPr>
      <dsp:spPr>
        <a:xfrm rot="5400000">
          <a:off x="2106725" y="2501939"/>
          <a:ext cx="1587401" cy="119234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452DD-FA32-4296-AF14-FA0F50DFE35B}">
      <dsp:nvSpPr>
        <dsp:cNvPr id="0" name=""/>
        <dsp:cNvSpPr/>
      </dsp:nvSpPr>
      <dsp:spPr>
        <a:xfrm>
          <a:off x="3960436" y="3384526"/>
          <a:ext cx="1792999" cy="1308029"/>
        </a:xfrm>
        <a:prstGeom prst="rect">
          <a:avLst/>
        </a:prstGeom>
        <a:noFill/>
        <a:ln cmpd="sng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Має змішаний характер  та вкрай небезпечна</a:t>
          </a:r>
          <a:endParaRPr lang="ru-RU" sz="1600" kern="1200" dirty="0"/>
        </a:p>
      </dsp:txBody>
      <dsp:txXfrm>
        <a:off x="3960436" y="3384526"/>
        <a:ext cx="1792999" cy="1308029"/>
      </dsp:txXfrm>
    </dsp:sp>
    <dsp:sp modelId="{6B268713-970D-40E7-9E88-8EA4DCB7B9A0}">
      <dsp:nvSpPr>
        <dsp:cNvPr id="0" name=""/>
        <dsp:cNvSpPr/>
      </dsp:nvSpPr>
      <dsp:spPr>
        <a:xfrm>
          <a:off x="3024338" y="3525869"/>
          <a:ext cx="448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D2A02-55EC-443C-90B9-DCF865A1B109}">
      <dsp:nvSpPr>
        <dsp:cNvPr id="0" name=""/>
        <dsp:cNvSpPr/>
      </dsp:nvSpPr>
      <dsp:spPr>
        <a:xfrm rot="5400000">
          <a:off x="2071798" y="3634607"/>
          <a:ext cx="1091099" cy="83314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B5EA9-A645-402C-A4CD-19FBE9614B70}">
      <dsp:nvSpPr>
        <dsp:cNvPr id="0" name=""/>
        <dsp:cNvSpPr/>
      </dsp:nvSpPr>
      <dsp:spPr>
        <a:xfrm>
          <a:off x="0" y="418471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7FA69-A75C-413C-B4D7-787AA0663D7F}">
      <dsp:nvSpPr>
        <dsp:cNvPr id="0" name=""/>
        <dsp:cNvSpPr/>
      </dsp:nvSpPr>
      <dsp:spPr>
        <a:xfrm>
          <a:off x="370383" y="0"/>
          <a:ext cx="7820259" cy="480337"/>
        </a:xfrm>
        <a:prstGeom prst="roundRect">
          <a:avLst/>
        </a:prstGeom>
        <a:solidFill>
          <a:srgbClr val="006CFF">
            <a:alpha val="60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Виникнення синця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831" y="23448"/>
        <a:ext cx="7773363" cy="433441"/>
      </dsp:txXfrm>
    </dsp:sp>
    <dsp:sp modelId="{BB5EEBCA-5A9B-48FC-B52B-E63F0CBD0045}">
      <dsp:nvSpPr>
        <dsp:cNvPr id="0" name=""/>
        <dsp:cNvSpPr/>
      </dsp:nvSpPr>
      <dsp:spPr>
        <a:xfrm>
          <a:off x="0" y="1153981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D3F29-D2C7-4EDE-A669-48CC3F607DAB}">
      <dsp:nvSpPr>
        <dsp:cNvPr id="0" name=""/>
        <dsp:cNvSpPr/>
      </dsp:nvSpPr>
      <dsp:spPr>
        <a:xfrm>
          <a:off x="370383" y="752796"/>
          <a:ext cx="7820259" cy="573383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М’які тканини чутливі до болю, набряклі, тверді на дотик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373" y="780786"/>
        <a:ext cx="7764279" cy="517403"/>
      </dsp:txXfrm>
    </dsp:sp>
    <dsp:sp modelId="{5F0A8925-CA52-408F-99B8-CD088D4FE095}">
      <dsp:nvSpPr>
        <dsp:cNvPr id="0" name=""/>
        <dsp:cNvSpPr/>
      </dsp:nvSpPr>
      <dsp:spPr>
        <a:xfrm>
          <a:off x="0" y="175863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2E2F-9CEF-49A0-91E4-5196555D2B3A}">
      <dsp:nvSpPr>
        <dsp:cNvPr id="0" name=""/>
        <dsp:cNvSpPr/>
      </dsp:nvSpPr>
      <dsp:spPr>
        <a:xfrm>
          <a:off x="370383" y="1488304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Прискорений слабкий пульс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117" y="1507038"/>
        <a:ext cx="7782791" cy="346292"/>
      </dsp:txXfrm>
    </dsp:sp>
    <dsp:sp modelId="{A3001FB8-8EB9-4F9B-A48F-E34874284882}">
      <dsp:nvSpPr>
        <dsp:cNvPr id="0" name=""/>
        <dsp:cNvSpPr/>
      </dsp:nvSpPr>
      <dsp:spPr>
        <a:xfrm>
          <a:off x="0" y="234831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3C469-FD9C-4D16-BF19-AACD3B3EB56C}">
      <dsp:nvSpPr>
        <dsp:cNvPr id="0" name=""/>
        <dsp:cNvSpPr/>
      </dsp:nvSpPr>
      <dsp:spPr>
        <a:xfrm>
          <a:off x="365683" y="2177401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Прискорене дихання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417" y="2196135"/>
        <a:ext cx="7782791" cy="346292"/>
      </dsp:txXfrm>
    </dsp:sp>
    <dsp:sp modelId="{FA928DBC-CE12-44FB-8FCF-718320E3C803}">
      <dsp:nvSpPr>
        <dsp:cNvPr id="0" name=""/>
        <dsp:cNvSpPr/>
      </dsp:nvSpPr>
      <dsp:spPr>
        <a:xfrm>
          <a:off x="0" y="293799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6143A-8CBB-4AE5-81C0-4C30509DB99A}">
      <dsp:nvSpPr>
        <dsp:cNvPr id="0" name=""/>
        <dsp:cNvSpPr/>
      </dsp:nvSpPr>
      <dsp:spPr>
        <a:xfrm>
          <a:off x="365683" y="2784274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Бліда, прохолодна шкіра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417" y="2803008"/>
        <a:ext cx="7782791" cy="346292"/>
      </dsp:txXfrm>
    </dsp:sp>
    <dsp:sp modelId="{8D394F72-3969-405E-A8C2-11F7CC279407}">
      <dsp:nvSpPr>
        <dsp:cNvPr id="0" name=""/>
        <dsp:cNvSpPr/>
      </dsp:nvSpPr>
      <dsp:spPr>
        <a:xfrm>
          <a:off x="0" y="352767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25FFB-1060-499B-8054-398B6A89CE80}">
      <dsp:nvSpPr>
        <dsp:cNvPr id="0" name=""/>
        <dsp:cNvSpPr/>
      </dsp:nvSpPr>
      <dsp:spPr>
        <a:xfrm>
          <a:off x="400796" y="3319287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Нудота, блювання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530" y="3338021"/>
        <a:ext cx="7782791" cy="346292"/>
      </dsp:txXfrm>
    </dsp:sp>
    <dsp:sp modelId="{ED87E26E-B7B8-42A2-95CF-E5DAD86C892D}">
      <dsp:nvSpPr>
        <dsp:cNvPr id="0" name=""/>
        <dsp:cNvSpPr/>
      </dsp:nvSpPr>
      <dsp:spPr>
        <a:xfrm>
          <a:off x="0" y="4117356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7B96C-21BF-416F-9A8E-1E34297A508A}">
      <dsp:nvSpPr>
        <dsp:cNvPr id="0" name=""/>
        <dsp:cNvSpPr/>
      </dsp:nvSpPr>
      <dsp:spPr>
        <a:xfrm>
          <a:off x="365683" y="3894012"/>
          <a:ext cx="7820259" cy="383760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Спрага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417" y="3912746"/>
        <a:ext cx="7782791" cy="346292"/>
      </dsp:txXfrm>
    </dsp:sp>
    <dsp:sp modelId="{A8B38544-D293-43C2-86CE-60EF5BDD2E50}">
      <dsp:nvSpPr>
        <dsp:cNvPr id="0" name=""/>
        <dsp:cNvSpPr/>
      </dsp:nvSpPr>
      <dsp:spPr>
        <a:xfrm>
          <a:off x="0" y="4899795"/>
          <a:ext cx="8229600" cy="3276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131E1-5D47-4023-8460-90986C203B75}">
      <dsp:nvSpPr>
        <dsp:cNvPr id="0" name=""/>
        <dsp:cNvSpPr/>
      </dsp:nvSpPr>
      <dsp:spPr>
        <a:xfrm>
          <a:off x="409340" y="4497212"/>
          <a:ext cx="7820259" cy="576518"/>
        </a:xfrm>
        <a:prstGeom prst="roundRect">
          <a:avLst/>
        </a:prstGeom>
        <a:solidFill>
          <a:srgbClr val="006CFF">
            <a:alpha val="64000"/>
          </a:srgb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Кровотеча з природних отворів організму (рот, ніс, пряма кишка, кров у сечі)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483" y="4525355"/>
        <a:ext cx="7763973" cy="520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7AD7F-AF7D-4B3A-8EB9-1CEDA1EB3652}">
      <dsp:nvSpPr>
        <dsp:cNvPr id="0" name=""/>
        <dsp:cNvSpPr/>
      </dsp:nvSpPr>
      <dsp:spPr>
        <a:xfrm>
          <a:off x="2301918" y="3026"/>
          <a:ext cx="3625762" cy="8945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Піднімання кінцівки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5588" y="46696"/>
        <a:ext cx="3538422" cy="807247"/>
      </dsp:txXfrm>
    </dsp:sp>
    <dsp:sp modelId="{A35CD399-4467-4FCE-A935-7DE3A6366AB7}">
      <dsp:nvSpPr>
        <dsp:cNvPr id="0" name=""/>
        <dsp:cNvSpPr/>
      </dsp:nvSpPr>
      <dsp:spPr>
        <a:xfrm>
          <a:off x="1870745" y="68949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3021643" y="209489"/>
              </a:moveTo>
              <a:arcTo wR="2105964" hR="2105964" stAng="17746365" swAng="50726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77081-A915-409F-9491-D15C4A2FD459}">
      <dsp:nvSpPr>
        <dsp:cNvPr id="0" name=""/>
        <dsp:cNvSpPr/>
      </dsp:nvSpPr>
      <dsp:spPr>
        <a:xfrm>
          <a:off x="4125737" y="1056008"/>
          <a:ext cx="3625762" cy="894587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Максимальне згинання кінцівок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169407" y="1099678"/>
        <a:ext cx="3538422" cy="807247"/>
      </dsp:txXfrm>
    </dsp:sp>
    <dsp:sp modelId="{C915F2BC-E476-4943-952B-399DF95878DB}">
      <dsp:nvSpPr>
        <dsp:cNvPr id="0" name=""/>
        <dsp:cNvSpPr/>
      </dsp:nvSpPr>
      <dsp:spPr>
        <a:xfrm>
          <a:off x="2008835" y="45031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4126399" y="1511887"/>
              </a:moveTo>
              <a:arcTo wR="2105964" hR="2105964" stAng="20616892" swAng="1966215"/>
            </a:path>
          </a:pathLst>
        </a:custGeom>
        <a:noFill/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A1C1D-F5BD-43C2-88DB-C0E7D927F778}">
      <dsp:nvSpPr>
        <dsp:cNvPr id="0" name=""/>
        <dsp:cNvSpPr/>
      </dsp:nvSpPr>
      <dsp:spPr>
        <a:xfrm>
          <a:off x="4125737" y="3161972"/>
          <a:ext cx="3625762" cy="894587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Притискання судини до кістки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169407" y="3205642"/>
        <a:ext cx="3538422" cy="807247"/>
      </dsp:txXfrm>
    </dsp:sp>
    <dsp:sp modelId="{AD58E39B-7103-4119-80FC-12C5B22D4498}">
      <dsp:nvSpPr>
        <dsp:cNvPr id="0" name=""/>
        <dsp:cNvSpPr/>
      </dsp:nvSpPr>
      <dsp:spPr>
        <a:xfrm>
          <a:off x="1870745" y="211140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3290519" y="3847203"/>
              </a:moveTo>
              <a:arcTo wR="2105964" hR="2105964" stAng="3346365" swAng="507269"/>
            </a:path>
          </a:pathLst>
        </a:custGeom>
        <a:noFill/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677E7-9689-4133-8736-E316E1921E66}">
      <dsp:nvSpPr>
        <dsp:cNvPr id="0" name=""/>
        <dsp:cNvSpPr/>
      </dsp:nvSpPr>
      <dsp:spPr>
        <a:xfrm>
          <a:off x="2301918" y="4214954"/>
          <a:ext cx="3625762" cy="894587"/>
        </a:xfrm>
        <a:prstGeom prst="roundRect">
          <a:avLst/>
        </a:prstGeom>
        <a:solidFill>
          <a:schemeClr val="accent4">
            <a:hueOff val="6237415"/>
            <a:satOff val="-28781"/>
            <a:lumOff val="1059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Притиснення судини в рані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45588" y="4258624"/>
        <a:ext cx="3538422" cy="807247"/>
      </dsp:txXfrm>
    </dsp:sp>
    <dsp:sp modelId="{9F7AF293-6CA2-41D7-90A9-230BD8AE8AE2}">
      <dsp:nvSpPr>
        <dsp:cNvPr id="0" name=""/>
        <dsp:cNvSpPr/>
      </dsp:nvSpPr>
      <dsp:spPr>
        <a:xfrm>
          <a:off x="2146926" y="211140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1190284" y="4002438"/>
              </a:moveTo>
              <a:arcTo wR="2105964" hR="2105964" stAng="6946365" swAng="507269"/>
            </a:path>
          </a:pathLst>
        </a:custGeom>
        <a:noFill/>
        <a:ln w="635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5895E-7B0E-4EC3-B96B-EBD0CA15350C}">
      <dsp:nvSpPr>
        <dsp:cNvPr id="0" name=""/>
        <dsp:cNvSpPr/>
      </dsp:nvSpPr>
      <dsp:spPr>
        <a:xfrm>
          <a:off x="478100" y="3161972"/>
          <a:ext cx="3625762" cy="894587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Накладання стискаючої пов’язки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1770" y="3205642"/>
        <a:ext cx="3538422" cy="807247"/>
      </dsp:txXfrm>
    </dsp:sp>
    <dsp:sp modelId="{B196EE13-6E9F-4385-A1A3-BE82F4B64CBA}">
      <dsp:nvSpPr>
        <dsp:cNvPr id="0" name=""/>
        <dsp:cNvSpPr/>
      </dsp:nvSpPr>
      <dsp:spPr>
        <a:xfrm>
          <a:off x="2008835" y="45031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85529" y="2700040"/>
              </a:moveTo>
              <a:arcTo wR="2105964" hR="2105964" stAng="9816892" swAng="1966215"/>
            </a:path>
          </a:pathLst>
        </a:custGeom>
        <a:noFill/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D4CD6-A887-469B-B8B3-EFE74C159297}">
      <dsp:nvSpPr>
        <dsp:cNvPr id="0" name=""/>
        <dsp:cNvSpPr/>
      </dsp:nvSpPr>
      <dsp:spPr>
        <a:xfrm>
          <a:off x="478100" y="1056008"/>
          <a:ext cx="3625762" cy="89458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 val="5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Накладання джгута 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1770" y="1099678"/>
        <a:ext cx="3538422" cy="807247"/>
      </dsp:txXfrm>
    </dsp:sp>
    <dsp:sp modelId="{B2C2BD98-FA37-48C1-8B49-AF5FAF0E4177}">
      <dsp:nvSpPr>
        <dsp:cNvPr id="0" name=""/>
        <dsp:cNvSpPr/>
      </dsp:nvSpPr>
      <dsp:spPr>
        <a:xfrm>
          <a:off x="2146926" y="689499"/>
          <a:ext cx="4211928" cy="4211928"/>
        </a:xfrm>
        <a:custGeom>
          <a:avLst/>
          <a:gdLst/>
          <a:ahLst/>
          <a:cxnLst/>
          <a:rect l="0" t="0" r="0" b="0"/>
          <a:pathLst>
            <a:path>
              <a:moveTo>
                <a:pt x="921408" y="364725"/>
              </a:moveTo>
              <a:arcTo wR="2105964" hR="2105964" stAng="14146365" swAng="507269"/>
            </a:path>
          </a:pathLst>
        </a:custGeom>
        <a:noFill/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4B30A-4AE4-441A-9B25-AA9796EA5272}">
      <dsp:nvSpPr>
        <dsp:cNvPr id="0" name=""/>
        <dsp:cNvSpPr/>
      </dsp:nvSpPr>
      <dsp:spPr>
        <a:xfrm rot="10800000">
          <a:off x="571920" y="2422"/>
          <a:ext cx="8380442" cy="4964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згин суглоба підкладають валик із підручного матеріалу</a:t>
          </a:r>
          <a:endParaRPr lang="ru-RU" sz="3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Кінцівку надмірно згинають в вищому від рани суглобі та фіксують бинтом або косинкою</a:t>
          </a:r>
          <a:endParaRPr lang="ru-RU" sz="3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Застосовують в разі поранення підколінної, стегнової та   плечової артерій 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12927" y="2422"/>
        <a:ext cx="7139435" cy="4964029"/>
      </dsp:txXfrm>
    </dsp:sp>
    <dsp:sp modelId="{9093D38D-D05F-4B9F-807F-C88E3A15230B}">
      <dsp:nvSpPr>
        <dsp:cNvPr id="0" name=""/>
        <dsp:cNvSpPr/>
      </dsp:nvSpPr>
      <dsp:spPr>
        <a:xfrm>
          <a:off x="4" y="935676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96399-5EB7-41A0-A235-88D766DE8024}">
      <dsp:nvSpPr>
        <dsp:cNvPr id="0" name=""/>
        <dsp:cNvSpPr/>
      </dsp:nvSpPr>
      <dsp:spPr>
        <a:xfrm rot="10800000">
          <a:off x="1031534" y="3053"/>
          <a:ext cx="7767623" cy="503579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Магістральну артерію притискають до кістки в анатомічно зручних місцях де вона проходить недалеко від кістки та розташована поверхнево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290482" y="3053"/>
        <a:ext cx="6508675" cy="5035792"/>
      </dsp:txXfrm>
    </dsp:sp>
    <dsp:sp modelId="{7F4F7A45-103F-4F84-BF46-D484671973D5}">
      <dsp:nvSpPr>
        <dsp:cNvPr id="0" name=""/>
        <dsp:cNvSpPr/>
      </dsp:nvSpPr>
      <dsp:spPr>
        <a:xfrm>
          <a:off x="13" y="1008697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4FCC3-22A9-480A-A63C-BED30F8332EF}">
      <dsp:nvSpPr>
        <dsp:cNvPr id="0" name=""/>
        <dsp:cNvSpPr/>
      </dsp:nvSpPr>
      <dsp:spPr>
        <a:xfrm rot="10800000">
          <a:off x="842863" y="3053"/>
          <a:ext cx="8019184" cy="5035792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Судину стискають навколишніми тканинами безпосередньо в рані 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Виконують після накладення на рану перев'язувального матеріалу 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Не можна застосовувати в разі відкритого перелому та за    наявності в рані стороннього предмета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101811" y="3053"/>
        <a:ext cx="6760236" cy="5035792"/>
      </dsp:txXfrm>
    </dsp:sp>
    <dsp:sp modelId="{C9EF6D67-FD15-4761-94EF-6B84F7D5B384}">
      <dsp:nvSpPr>
        <dsp:cNvPr id="0" name=""/>
        <dsp:cNvSpPr/>
      </dsp:nvSpPr>
      <dsp:spPr>
        <a:xfrm>
          <a:off x="1020" y="1010197"/>
          <a:ext cx="3060248" cy="3060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58140-D2E4-4897-A5A4-490E66858ACE}">
      <dsp:nvSpPr>
        <dsp:cNvPr id="0" name=""/>
        <dsp:cNvSpPr/>
      </dsp:nvSpPr>
      <dsp:spPr>
        <a:xfrm rot="10800000">
          <a:off x="566863" y="33395"/>
          <a:ext cx="8279692" cy="5090995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6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Накладають за допомогою бинта, серветок і предмета, який тисне  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Туго фіксують перев’язувальний матеріал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solidFill>
                <a:schemeClr val="tx1"/>
              </a:solidFill>
              <a:latin typeface="Arial Black" pitchFamily="34" charset="0"/>
            </a:rPr>
            <a:t>Не можна</a:t>
          </a: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2400" b="1" i="0" kern="1200" dirty="0" smtClean="0">
              <a:solidFill>
                <a:schemeClr val="tx1"/>
              </a:solidFill>
              <a:latin typeface="Arial Black" pitchFamily="34" charset="0"/>
            </a:rPr>
            <a:t>міняти </a:t>
          </a: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пов’язку, якщо вона швидко намокає від крові – на неї накладають нову</a:t>
          </a:r>
          <a:endParaRPr lang="ru-RU" sz="240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 Black" pitchFamily="34" charset="0"/>
            </a:rPr>
            <a:t>Можна   застосовувати для            зупинки  будь-якої кровотечі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839612" y="33395"/>
        <a:ext cx="7006943" cy="5090995"/>
      </dsp:txXfrm>
    </dsp:sp>
    <dsp:sp modelId="{21BFBAD0-0F5E-441C-B5D2-F1AB2D6A6D3F}">
      <dsp:nvSpPr>
        <dsp:cNvPr id="0" name=""/>
        <dsp:cNvSpPr/>
      </dsp:nvSpPr>
      <dsp:spPr>
        <a:xfrm>
          <a:off x="0" y="1099783"/>
          <a:ext cx="3024269" cy="30242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4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5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7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7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0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74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46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5330" y="2475899"/>
            <a:ext cx="6947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КРОВОТЕЧАХ З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ОСНОВАМИ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ДЕСМУРГІЇ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3550" cy="24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3902" y="444381"/>
            <a:ext cx="6837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Максимальне згинання 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11096" y="1286128"/>
          <a:ext cx="91440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61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083" y="427289"/>
            <a:ext cx="730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Притискання судини до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кістки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68366" y="1418201"/>
          <a:ext cx="91440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29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966" y="350378"/>
            <a:ext cx="6583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Притиснення судини в рані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28187" y="1409655"/>
          <a:ext cx="91440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01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276" y="264920"/>
            <a:ext cx="5960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стискаючої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пов’язки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23699" y="1238740"/>
          <a:ext cx="9036496" cy="515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26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534" y="461473"/>
            <a:ext cx="5198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бандажа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55832"/>
          <a:ext cx="89281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63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1491" y="393107"/>
            <a:ext cx="4750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джгута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78475" y="1368785"/>
          <a:ext cx="903605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9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9173" y="427290"/>
            <a:ext cx="533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турнікет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25042" y="1435293"/>
          <a:ext cx="89281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13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428" y="230737"/>
            <a:ext cx="7119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Накладання імпровізованого </a:t>
            </a:r>
            <a:b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джгута-закрутки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460931"/>
          <a:ext cx="9144000" cy="504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97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856" y="256373"/>
            <a:ext cx="643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зупинки зовнішньої 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34046" y="1509159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21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6292" y="205098"/>
            <a:ext cx="643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зупинки зовнішньої 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226795" y="1446813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08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19" y="-221762"/>
            <a:ext cx="9142857" cy="65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962" y="239283"/>
            <a:ext cx="6437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Алгоритм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зупинки зовнішньої 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5854" y="1525425"/>
            <a:ext cx="5700045" cy="1222048"/>
          </a:xfrm>
          <a:prstGeom prst="roundRect">
            <a:avLst/>
          </a:prstGeom>
          <a:solidFill>
            <a:srgbClr val="7030A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Надати постраждалому протишокового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положення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9504" y="3245525"/>
            <a:ext cx="5700045" cy="1222048"/>
          </a:xfrm>
          <a:prstGeom prst="roundRect">
            <a:avLst/>
          </a:prstGeom>
          <a:solidFill>
            <a:srgbClr val="7030A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Зігріти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постраждалого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5055" y="4965626"/>
            <a:ext cx="5700045" cy="1222048"/>
          </a:xfrm>
          <a:prstGeom prst="roundRect">
            <a:avLst/>
          </a:prstGeom>
          <a:solidFill>
            <a:srgbClr val="7030A0">
              <a:alpha val="64000"/>
            </a:srgbClr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Контролювати стан постраждалого до приїзду екстреної швидкої медичної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допомоги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72457" y="2455302"/>
            <a:ext cx="1179320" cy="1072496"/>
          </a:xfrm>
          <a:prstGeom prst="down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16467" y="4053364"/>
            <a:ext cx="1179320" cy="1072496"/>
          </a:xfrm>
          <a:prstGeom prst="down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75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2318" y="170917"/>
            <a:ext cx="561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Надання допомоги при підозрі 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внутрішню  кровотечу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746558" y="1124737"/>
          <a:ext cx="4254624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60109" y="1124737"/>
          <a:ext cx="4316288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156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169" y="219973"/>
            <a:ext cx="755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Домедична допомога у разі крововиливів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внутрішні тканини тіла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http://apteka-traw.com/wp-content/uploads/2013/08/4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901" y="1354072"/>
            <a:ext cx="2736304" cy="3096344"/>
          </a:xfrm>
          <a:prstGeom prst="rect">
            <a:avLst/>
          </a:prstGeom>
          <a:noFill/>
          <a:ln w="53975" cmpd="sng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26" descr="D:\Мої книжки\Домедична допомога_підручник_2017\фотомалпідр\Нога Охолодж.jpg"/>
          <p:cNvPicPr>
            <a:picLocks noChangeAspect="1" noChangeArrowheads="1"/>
          </p:cNvPicPr>
          <p:nvPr/>
        </p:nvPicPr>
        <p:blipFill>
          <a:blip r:embed="rId3" cstate="print"/>
          <a:srcRect r="7410"/>
          <a:stretch>
            <a:fillRect/>
          </a:stretch>
        </p:blipFill>
        <p:spPr bwMode="auto">
          <a:xfrm>
            <a:off x="6256905" y="4753518"/>
            <a:ext cx="2664296" cy="1838325"/>
          </a:xfrm>
          <a:prstGeom prst="rect">
            <a:avLst/>
          </a:prstGeom>
          <a:noFill/>
          <a:ln w="53975" cmpd="sng">
            <a:solidFill>
              <a:srgbClr val="00B0F0"/>
            </a:solidFill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75895" y="1354072"/>
          <a:ext cx="5688632" cy="500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326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895" y="376016"/>
            <a:ext cx="561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Зупинка носової кровотечі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8974" y="899236"/>
          <a:ext cx="54726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29" descr="D:\Мої книжки\Домедична допомога_підручник_2017\фотомалпідр\Зупинка кровотечі з носу.jpg"/>
          <p:cNvPicPr>
            <a:picLocks noChangeAspect="1" noChangeArrowheads="1"/>
          </p:cNvPicPr>
          <p:nvPr/>
        </p:nvPicPr>
        <p:blipFill>
          <a:blip r:embed="rId7" cstate="print"/>
          <a:srcRect l="12186" r="2672" b="11427"/>
          <a:stretch>
            <a:fillRect/>
          </a:stretch>
        </p:blipFill>
        <p:spPr bwMode="auto">
          <a:xfrm>
            <a:off x="5892562" y="2375400"/>
            <a:ext cx="2952328" cy="2664296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71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5244" y="264920"/>
            <a:ext cx="4221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Основи десмургії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121262" y="1138049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73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93" y="205099"/>
            <a:ext cx="874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Загальні правила накладання бинтових пов'язок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6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0849" y="939116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34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426078" y="405780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43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52" y="264920"/>
            <a:ext cx="708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Класифікація зовнішніх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366257" y="1126977"/>
          <a:ext cx="856895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09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834" y="264919"/>
            <a:ext cx="674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Ознаки критичних кровотеч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Группа 20"/>
          <p:cNvGrpSpPr/>
          <p:nvPr/>
        </p:nvGrpSpPr>
        <p:grpSpPr>
          <a:xfrm>
            <a:off x="336545" y="1620877"/>
            <a:ext cx="5077273" cy="707558"/>
            <a:chOff x="759505" y="1992913"/>
            <a:chExt cx="5077273" cy="7075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25495" y="1992913"/>
              <a:ext cx="4811283" cy="707558"/>
            </a:xfrm>
            <a:prstGeom prst="roundRect">
              <a:avLst/>
            </a:prstGeom>
            <a:solidFill>
              <a:schemeClr val="accent1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Кров, що пульсує та швидко витікає з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рани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59505" y="2033426"/>
              <a:ext cx="635000" cy="626532"/>
            </a:xfrm>
            <a:prstGeom prst="ellipse">
              <a:avLst/>
            </a:prstGeom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21"/>
          <p:cNvGrpSpPr/>
          <p:nvPr/>
        </p:nvGrpSpPr>
        <p:grpSpPr>
          <a:xfrm>
            <a:off x="1508947" y="2618516"/>
            <a:ext cx="5128783" cy="707558"/>
            <a:chOff x="2342141" y="3235376"/>
            <a:chExt cx="5128783" cy="70755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59641" y="3235376"/>
              <a:ext cx="4811283" cy="707558"/>
            </a:xfrm>
            <a:prstGeom prst="roundRect">
              <a:avLst/>
            </a:prstGeom>
            <a:solidFill>
              <a:srgbClr val="FFFF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Пляма крові на одязі, що швидко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розповсюджується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342141" y="3275889"/>
              <a:ext cx="635000" cy="626532"/>
            </a:xfrm>
            <a:prstGeom prst="ellipse">
              <a:avLst/>
            </a:prstGeom>
            <a:solidFill>
              <a:srgbClr val="FFC000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23"/>
          <p:cNvGrpSpPr/>
          <p:nvPr/>
        </p:nvGrpSpPr>
        <p:grpSpPr>
          <a:xfrm>
            <a:off x="2219297" y="3583224"/>
            <a:ext cx="5186505" cy="707558"/>
            <a:chOff x="3607593" y="4744186"/>
            <a:chExt cx="5186505" cy="7075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82815" y="4744186"/>
              <a:ext cx="4811283" cy="7075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Калюжа крові біля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постраждалого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7593" y="4780622"/>
              <a:ext cx="635000" cy="626532"/>
            </a:xfrm>
            <a:prstGeom prst="ellipse">
              <a:avLst/>
            </a:prstGeom>
            <a:solidFill>
              <a:srgbClr val="92D050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24"/>
          <p:cNvGrpSpPr/>
          <p:nvPr/>
        </p:nvGrpSpPr>
        <p:grpSpPr>
          <a:xfrm>
            <a:off x="2875182" y="4586891"/>
            <a:ext cx="5154542" cy="707558"/>
            <a:chOff x="442005" y="5532454"/>
            <a:chExt cx="5154542" cy="70755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85264" y="5532454"/>
              <a:ext cx="4811283" cy="707558"/>
            </a:xfrm>
            <a:prstGeom prst="roundRect">
              <a:avLst/>
            </a:prstGeom>
            <a:solidFill>
              <a:srgbClr val="7030A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Травматична </a:t>
              </a: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ампутація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кінцівки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2005" y="5572967"/>
              <a:ext cx="635000" cy="626532"/>
            </a:xfrm>
            <a:prstGeom prst="ellipse">
              <a:avLst/>
            </a:prstGeom>
            <a:solidFill>
              <a:srgbClr val="9E5ECE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Группа 22"/>
          <p:cNvGrpSpPr/>
          <p:nvPr/>
        </p:nvGrpSpPr>
        <p:grpSpPr>
          <a:xfrm>
            <a:off x="4009161" y="5590558"/>
            <a:ext cx="4978010" cy="707558"/>
            <a:chOff x="1035225" y="3955918"/>
            <a:chExt cx="4978010" cy="70755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201952" y="3955918"/>
              <a:ext cx="4811283" cy="707558"/>
            </a:xfrm>
            <a:prstGeom prst="roundRect">
              <a:avLst/>
            </a:prstGeom>
            <a:solidFill>
              <a:srgbClr val="FF000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Відкриті переломи </a:t>
              </a:r>
              <a:r>
                <a:rPr kumimoji="0" lang="uk-UA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кісток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35225" y="3993893"/>
              <a:ext cx="635000" cy="626532"/>
            </a:xfrm>
            <a:prstGeom prst="ellipse">
              <a:avLst/>
            </a:prstGeom>
            <a:solidFill>
              <a:srgbClr val="FF6D6D"/>
            </a:solidFill>
            <a:effectLst>
              <a:outerShdw blurRad="38100" dist="114300" dir="138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68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796" y="222191"/>
            <a:ext cx="816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Внутрішня (паренхіматозна) кровотеча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84796" y="1314835"/>
          <a:ext cx="5976664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Содержимое 8" descr="ÐÐ°ÑÑÐ¸Ð½ÐºÐ¸ Ð¿Ð¾ Ð·Ð°Ð¿ÑÐ¾ÑÑ ÑÐ¾ÑÐ¾ Ð²Ð½ÑÑÑÑÑÐ½ÑÐ¾Ñ ÐºÑÐ¾Ð²Ð¾ÑÐµÑÑ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3490" y="1126827"/>
            <a:ext cx="2358008" cy="2016224"/>
          </a:xfrm>
          <a:prstGeom prst="rect">
            <a:avLst/>
          </a:prstGeom>
          <a:noFill/>
          <a:ln w="34925" cmpd="sng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2" name="Рисунок 21" descr="ÐÐ°ÑÑÐ¸Ð½ÐºÐ¸ Ð¿Ð¾ Ð·Ð°Ð¿ÑÐ¾ÑÑ ÑÐ¾ÑÐ¾ Ð²Ð½ÑÑÑÑÑÐ½ÑÐ¾Ñ ÐºÑÐ¾Ð²Ð¾ÑÐµÑÑ"/>
          <p:cNvPicPr/>
          <p:nvPr/>
        </p:nvPicPr>
        <p:blipFill>
          <a:blip r:embed="rId8" cstate="print"/>
          <a:srcRect l="16216" t="10825" r="12355" b="13402"/>
          <a:stretch>
            <a:fillRect/>
          </a:stretch>
        </p:blipFill>
        <p:spPr bwMode="auto">
          <a:xfrm>
            <a:off x="6300939" y="3869346"/>
            <a:ext cx="2448272" cy="2376264"/>
          </a:xfrm>
          <a:prstGeom prst="rect">
            <a:avLst/>
          </a:prstGeom>
          <a:noFill/>
          <a:ln w="25400" cmpd="sng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3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837" y="222191"/>
            <a:ext cx="719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Ознаки внутрішньої кровотечі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76841" y="101112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25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568" y="239281"/>
            <a:ext cx="5581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Способи попередньої зупинки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зовнішньої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кровотечі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61756" y="1257689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33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усеченными соседними углами 7"/>
          <p:cNvSpPr/>
          <p:nvPr/>
        </p:nvSpPr>
        <p:spPr>
          <a:xfrm>
            <a:off x="3631963" y="2259874"/>
            <a:ext cx="5349667" cy="2973937"/>
          </a:xfrm>
          <a:prstGeom prst="snip2SameRect">
            <a:avLst/>
          </a:prstGeom>
          <a:solidFill>
            <a:srgbClr val="7030A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7687" y="2259874"/>
            <a:ext cx="2850999" cy="285099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3590877" y="3146677"/>
            <a:ext cx="5553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Місце ушкодження  розташовують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вище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від рівня серця (піднімають вгору)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Застосовують у разі поранення кінцівки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поєднанні з іншими 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техніками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87" y="649480"/>
            <a:ext cx="8180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Максимальне піднімання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кінцівки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743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Користувач Windows</cp:lastModifiedBy>
  <cp:revision>2</cp:revision>
  <dcterms:created xsi:type="dcterms:W3CDTF">2019-10-31T08:27:29Z</dcterms:created>
  <dcterms:modified xsi:type="dcterms:W3CDTF">2022-01-14T15:01:34Z</dcterms:modified>
</cp:coreProperties>
</file>