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0691813" cy="7559675"/>
  <p:notesSz cx="6858000" cy="9945688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2D0C-C021-4F44-BD74-1F96FE11D403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37ECD-4972-4B6C-A914-6B6E654B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6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52D0C-C021-4F44-BD74-1F96FE11D403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37ECD-4972-4B6C-A914-6B6E654B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1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74070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11436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0368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50089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60537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7808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48457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70504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25319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06446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11233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7718"/>
      </p:ext>
    </p:extLst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35965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44465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71203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68154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0417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9084"/>
      </p:ext>
    </p:extLst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48216"/>
      </p:ext>
    </p:extLst>
  </p:cSld>
  <p:clrMapOvr>
    <a:masterClrMapping/>
  </p:clrMapOvr>
  <p:transition spd="slow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87987"/>
      </p:ext>
    </p:extLst>
  </p:cSld>
  <p:clrMapOvr>
    <a:masterClrMapping/>
  </p:clrMapOvr>
  <p:transition spd="slow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34812"/>
      </p:ext>
    </p:extLst>
  </p:cSld>
  <p:clrMapOvr>
    <a:masterClrMapping/>
  </p:clrMapOvr>
  <p:transition spd="slow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51406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21164"/>
      </p:ext>
    </p:extLst>
  </p:cSld>
  <p:clrMapOvr>
    <a:masterClrMapping/>
  </p:clrMapOvr>
  <p:transition spd="slow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84215"/>
      </p:ext>
    </p:extLst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5607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8987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41353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64787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17353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78402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0489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Произвольный</PresentationFormat>
  <Paragraphs>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Лысакова</dc:creator>
  <cp:lastModifiedBy>Оксана</cp:lastModifiedBy>
  <cp:revision>2</cp:revision>
  <dcterms:created xsi:type="dcterms:W3CDTF">2020-10-23T12:35:41Z</dcterms:created>
  <dcterms:modified xsi:type="dcterms:W3CDTF">2021-09-22T19:35:59Z</dcterms:modified>
</cp:coreProperties>
</file>