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3" r:id="rId3"/>
    <p:sldId id="275" r:id="rId4"/>
    <p:sldId id="279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EEA8A-7580-4BF0-AA1A-7D4AB1C8EB18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A14239-233B-448E-85A5-7EBDCDE05F25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  <a:cs typeface="+mn-cs"/>
            </a:rPr>
            <a:t>«Дай мені свій годинник» </a:t>
          </a:r>
          <a:endParaRPr lang="ru-RU" dirty="0"/>
        </a:p>
      </dgm:t>
    </dgm:pt>
    <dgm:pt modelId="{BFB74CED-8D20-4B25-8AA4-91FE8434F935}" type="parTrans" cxnId="{17A77E44-1370-4740-A82D-6AFB37942227}">
      <dgm:prSet/>
      <dgm:spPr/>
      <dgm:t>
        <a:bodyPr/>
        <a:lstStyle/>
        <a:p>
          <a:endParaRPr lang="ru-RU"/>
        </a:p>
      </dgm:t>
    </dgm:pt>
    <dgm:pt modelId="{F8544ADA-95E3-4D78-B2EE-9D1CDC67C5C9}" type="sibTrans" cxnId="{17A77E44-1370-4740-A82D-6AFB37942227}">
      <dgm:prSet/>
      <dgm:spPr/>
      <dgm:t>
        <a:bodyPr/>
        <a:lstStyle/>
        <a:p>
          <a:endParaRPr lang="ru-RU"/>
        </a:p>
      </dgm:t>
    </dgm:pt>
    <dgm:pt modelId="{1EB543C2-3049-4F0F-9E63-73B12195752E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  <a:cs typeface="+mn-cs"/>
            </a:rPr>
            <a:t>«Дай мені свій годинник ДТП»</a:t>
          </a:r>
          <a:endParaRPr lang="ru-RU" dirty="0"/>
        </a:p>
      </dgm:t>
    </dgm:pt>
    <dgm:pt modelId="{262AD738-31A5-45A8-9EB1-E6DE7617C2D7}" type="parTrans" cxnId="{D6152924-3AFE-4EE2-ABDF-02B0D9C677EA}">
      <dgm:prSet/>
      <dgm:spPr/>
      <dgm:t>
        <a:bodyPr/>
        <a:lstStyle/>
        <a:p>
          <a:endParaRPr lang="ru-RU"/>
        </a:p>
      </dgm:t>
    </dgm:pt>
    <dgm:pt modelId="{9B5179D4-C1D3-427C-B761-D0AFC8E9819D}" type="sibTrans" cxnId="{D6152924-3AFE-4EE2-ABDF-02B0D9C677EA}">
      <dgm:prSet/>
      <dgm:spPr/>
      <dgm:t>
        <a:bodyPr/>
        <a:lstStyle/>
        <a:p>
          <a:endParaRPr lang="ru-RU"/>
        </a:p>
      </dgm:t>
    </dgm:pt>
    <dgm:pt modelId="{D9F4B048-71BF-4574-883F-5050713179D2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  <a:cs typeface="+mn-cs"/>
            </a:rPr>
            <a:t>«Пожежник» </a:t>
          </a:r>
          <a:endParaRPr lang="ru-RU" dirty="0"/>
        </a:p>
      </dgm:t>
    </dgm:pt>
    <dgm:pt modelId="{A23DA63C-B5C5-4302-9544-548C03B75310}" type="parTrans" cxnId="{1C698D65-9D46-481D-A0FD-A02B237418CB}">
      <dgm:prSet/>
      <dgm:spPr/>
      <dgm:t>
        <a:bodyPr/>
        <a:lstStyle/>
        <a:p>
          <a:endParaRPr lang="ru-RU"/>
        </a:p>
      </dgm:t>
    </dgm:pt>
    <dgm:pt modelId="{1380FF60-6398-4197-848E-8AE8863C82A8}" type="sibTrans" cxnId="{1C698D65-9D46-481D-A0FD-A02B237418CB}">
      <dgm:prSet/>
      <dgm:spPr/>
      <dgm:t>
        <a:bodyPr/>
        <a:lstStyle/>
        <a:p>
          <a:endParaRPr lang="ru-RU"/>
        </a:p>
      </dgm:t>
    </dgm:pt>
    <dgm:pt modelId="{5274329B-1D40-430E-BFA8-85DCBCC9911A}" type="pres">
      <dgm:prSet presAssocID="{8CCEEA8A-7580-4BF0-AA1A-7D4AB1C8EB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6C9C4-D949-40F6-A5B7-D7E2DDBD8A8C}" type="pres">
      <dgm:prSet presAssocID="{3DA14239-233B-448E-85A5-7EBDCDE05F25}" presName="Name5" presStyleLbl="vennNode1" presStyleIdx="0" presStyleCnt="3" custScaleX="380081" custLinFactX="-10018" custLinFactNeighborX="-100000" custLinFactNeighborY="-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41D4-E139-4C0F-A412-4460D26D6EF0}" type="pres">
      <dgm:prSet presAssocID="{F8544ADA-95E3-4D78-B2EE-9D1CDC67C5C9}" presName="space" presStyleCnt="0"/>
      <dgm:spPr/>
      <dgm:t>
        <a:bodyPr/>
        <a:lstStyle/>
        <a:p>
          <a:endParaRPr lang="ru-RU"/>
        </a:p>
      </dgm:t>
    </dgm:pt>
    <dgm:pt modelId="{730A6E6F-4EF6-4D69-B578-58A86B051AB4}" type="pres">
      <dgm:prSet presAssocID="{1EB543C2-3049-4F0F-9E63-73B12195752E}" presName="Name5" presStyleLbl="vennNode1" presStyleIdx="1" presStyleCnt="3" custScaleX="380141" custLinFactNeighborX="81851" custLinFactNeighborY="7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B4D74-0E7A-4C59-B2FC-F7BFD0638417}" type="pres">
      <dgm:prSet presAssocID="{9B5179D4-C1D3-427C-B761-D0AFC8E9819D}" presName="space" presStyleCnt="0"/>
      <dgm:spPr/>
      <dgm:t>
        <a:bodyPr/>
        <a:lstStyle/>
        <a:p>
          <a:endParaRPr lang="ru-RU"/>
        </a:p>
      </dgm:t>
    </dgm:pt>
    <dgm:pt modelId="{46037DE4-B1C7-49DE-976A-81B2221F0849}" type="pres">
      <dgm:prSet presAssocID="{D9F4B048-71BF-4574-883F-5050713179D2}" presName="Name5" presStyleLbl="vennNode1" presStyleIdx="2" presStyleCnt="3" custScaleX="380081" custLinFactX="70005" custLinFactNeighborX="100000" custLinFactNeighborY="-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98D65-9D46-481D-A0FD-A02B237418CB}" srcId="{8CCEEA8A-7580-4BF0-AA1A-7D4AB1C8EB18}" destId="{D9F4B048-71BF-4574-883F-5050713179D2}" srcOrd="2" destOrd="0" parTransId="{A23DA63C-B5C5-4302-9544-548C03B75310}" sibTransId="{1380FF60-6398-4197-848E-8AE8863C82A8}"/>
    <dgm:cxn modelId="{157ED3D6-BADB-4340-8C0F-1D7706A5B090}" type="presOf" srcId="{3DA14239-233B-448E-85A5-7EBDCDE05F25}" destId="{B9E6C9C4-D949-40F6-A5B7-D7E2DDBD8A8C}" srcOrd="0" destOrd="0" presId="urn:microsoft.com/office/officeart/2005/8/layout/venn3"/>
    <dgm:cxn modelId="{680B9CE2-2DBE-46D1-8BBD-EC2D1C98B140}" type="presOf" srcId="{1EB543C2-3049-4F0F-9E63-73B12195752E}" destId="{730A6E6F-4EF6-4D69-B578-58A86B051AB4}" srcOrd="0" destOrd="0" presId="urn:microsoft.com/office/officeart/2005/8/layout/venn3"/>
    <dgm:cxn modelId="{17A77E44-1370-4740-A82D-6AFB37942227}" srcId="{8CCEEA8A-7580-4BF0-AA1A-7D4AB1C8EB18}" destId="{3DA14239-233B-448E-85A5-7EBDCDE05F25}" srcOrd="0" destOrd="0" parTransId="{BFB74CED-8D20-4B25-8AA4-91FE8434F935}" sibTransId="{F8544ADA-95E3-4D78-B2EE-9D1CDC67C5C9}"/>
    <dgm:cxn modelId="{0A365BA7-10EB-4A84-997C-F0201A2222F0}" type="presOf" srcId="{8CCEEA8A-7580-4BF0-AA1A-7D4AB1C8EB18}" destId="{5274329B-1D40-430E-BFA8-85DCBCC9911A}" srcOrd="0" destOrd="0" presId="urn:microsoft.com/office/officeart/2005/8/layout/venn3"/>
    <dgm:cxn modelId="{D6152924-3AFE-4EE2-ABDF-02B0D9C677EA}" srcId="{8CCEEA8A-7580-4BF0-AA1A-7D4AB1C8EB18}" destId="{1EB543C2-3049-4F0F-9E63-73B12195752E}" srcOrd="1" destOrd="0" parTransId="{262AD738-31A5-45A8-9EB1-E6DE7617C2D7}" sibTransId="{9B5179D4-C1D3-427C-B761-D0AFC8E9819D}"/>
    <dgm:cxn modelId="{674F9257-28AA-4127-98E4-EC0DA5ACD091}" type="presOf" srcId="{D9F4B048-71BF-4574-883F-5050713179D2}" destId="{46037DE4-B1C7-49DE-976A-81B2221F0849}" srcOrd="0" destOrd="0" presId="urn:microsoft.com/office/officeart/2005/8/layout/venn3"/>
    <dgm:cxn modelId="{89430E26-1A73-42C6-B72B-280719F1A775}" type="presParOf" srcId="{5274329B-1D40-430E-BFA8-85DCBCC9911A}" destId="{B9E6C9C4-D949-40F6-A5B7-D7E2DDBD8A8C}" srcOrd="0" destOrd="0" presId="urn:microsoft.com/office/officeart/2005/8/layout/venn3"/>
    <dgm:cxn modelId="{27DAB947-4B0A-429B-844C-F78C6751536B}" type="presParOf" srcId="{5274329B-1D40-430E-BFA8-85DCBCC9911A}" destId="{A47C41D4-E139-4C0F-A412-4460D26D6EF0}" srcOrd="1" destOrd="0" presId="urn:microsoft.com/office/officeart/2005/8/layout/venn3"/>
    <dgm:cxn modelId="{932C1223-62A9-4A11-A962-CC62B0BC05D9}" type="presParOf" srcId="{5274329B-1D40-430E-BFA8-85DCBCC9911A}" destId="{730A6E6F-4EF6-4D69-B578-58A86B051AB4}" srcOrd="2" destOrd="0" presId="urn:microsoft.com/office/officeart/2005/8/layout/venn3"/>
    <dgm:cxn modelId="{672319FD-9392-49F4-9257-28D85A3F05FC}" type="presParOf" srcId="{5274329B-1D40-430E-BFA8-85DCBCC9911A}" destId="{1BAB4D74-0E7A-4C59-B2FC-F7BFD0638417}" srcOrd="3" destOrd="0" presId="urn:microsoft.com/office/officeart/2005/8/layout/venn3"/>
    <dgm:cxn modelId="{5211E574-DA76-4D7A-81C8-A63B4CD92F7C}" type="presParOf" srcId="{5274329B-1D40-430E-BFA8-85DCBCC9911A}" destId="{46037DE4-B1C7-49DE-976A-81B2221F0849}" srcOrd="4" destOrd="0" presId="urn:microsoft.com/office/officeart/2005/8/layout/venn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DBD05-AA82-4E4F-A3F4-023D8DC0ACE6}" type="doc">
      <dgm:prSet loTypeId="urn:microsoft.com/office/officeart/2005/8/layout/hList7" loCatId="list" qsTypeId="urn:microsoft.com/office/officeart/2005/8/quickstyle/3d7" qsCatId="3D" csTypeId="urn:microsoft.com/office/officeart/2005/8/colors/accent0_2" csCatId="mainScheme" phldr="1"/>
      <dgm:spPr/>
    </dgm:pt>
    <dgm:pt modelId="{95E7AD4F-7825-413D-800F-0FBC6F6349A3}">
      <dgm:prSet phldrT="[Текст]" custT="1"/>
      <dgm:spPr/>
      <dgm:t>
        <a:bodyPr/>
        <a:lstStyle/>
        <a:p>
          <a:r>
            <a:rPr lang="uk-UA" sz="1800" smtClean="0">
              <a:latin typeface="Arial Black" pitchFamily="34" charset="0"/>
            </a:rPr>
            <a:t>«Ремінь із підтримкою»</a:t>
          </a:r>
          <a:endParaRPr lang="ru-RU" sz="1800" dirty="0"/>
        </a:p>
      </dgm:t>
    </dgm:pt>
    <dgm:pt modelId="{A3BB93DA-8A06-4852-920A-D6B0C06249D9}" type="parTrans" cxnId="{06F32385-3512-4635-9531-2E8AF227C2F0}">
      <dgm:prSet/>
      <dgm:spPr/>
      <dgm:t>
        <a:bodyPr/>
        <a:lstStyle/>
        <a:p>
          <a:endParaRPr lang="ru-RU"/>
        </a:p>
      </dgm:t>
    </dgm:pt>
    <dgm:pt modelId="{84F32B3C-1431-4397-AFBF-324669C43C23}" type="sibTrans" cxnId="{06F32385-3512-4635-9531-2E8AF227C2F0}">
      <dgm:prSet/>
      <dgm:spPr/>
      <dgm:t>
        <a:bodyPr/>
        <a:lstStyle/>
        <a:p>
          <a:endParaRPr lang="ru-RU"/>
        </a:p>
      </dgm:t>
    </dgm:pt>
    <dgm:pt modelId="{7A0D72DB-9586-46DE-B7CA-FDA9F1AF7836}" type="pres">
      <dgm:prSet presAssocID="{BD2DBD05-AA82-4E4F-A3F4-023D8DC0ACE6}" presName="Name0" presStyleCnt="0">
        <dgm:presLayoutVars>
          <dgm:dir/>
          <dgm:resizeHandles val="exact"/>
        </dgm:presLayoutVars>
      </dgm:prSet>
      <dgm:spPr/>
    </dgm:pt>
    <dgm:pt modelId="{E6C22602-BBA1-4109-80E9-F5D2C0650B02}" type="pres">
      <dgm:prSet presAssocID="{BD2DBD05-AA82-4E4F-A3F4-023D8DC0ACE6}" presName="fgShape" presStyleLbl="fgShp" presStyleIdx="0" presStyleCnt="1" custLinFactNeighborX="-600" custLinFactNeighborY="400"/>
      <dgm:spPr/>
    </dgm:pt>
    <dgm:pt modelId="{A0694AA6-07CB-4B40-8D45-002B53E437CA}" type="pres">
      <dgm:prSet presAssocID="{BD2DBD05-AA82-4E4F-A3F4-023D8DC0ACE6}" presName="linComp" presStyleCnt="0"/>
      <dgm:spPr/>
    </dgm:pt>
    <dgm:pt modelId="{DB0EF53F-9E8E-41C2-8DFA-37FB763F4795}" type="pres">
      <dgm:prSet presAssocID="{95E7AD4F-7825-413D-800F-0FBC6F6349A3}" presName="compNode" presStyleCnt="0"/>
      <dgm:spPr/>
    </dgm:pt>
    <dgm:pt modelId="{FADFD021-5841-4519-9E08-4C0332F0FAA0}" type="pres">
      <dgm:prSet presAssocID="{95E7AD4F-7825-413D-800F-0FBC6F6349A3}" presName="bkgdShape" presStyleLbl="node1" presStyleIdx="0" presStyleCnt="1"/>
      <dgm:spPr/>
      <dgm:t>
        <a:bodyPr/>
        <a:lstStyle/>
        <a:p>
          <a:endParaRPr lang="ru-RU"/>
        </a:p>
      </dgm:t>
    </dgm:pt>
    <dgm:pt modelId="{2FDD1DE0-3B90-4400-846D-EB7AB93F0ED6}" type="pres">
      <dgm:prSet presAssocID="{95E7AD4F-7825-413D-800F-0FBC6F6349A3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66809-5C22-4DBA-856B-235303CD39EE}" type="pres">
      <dgm:prSet presAssocID="{95E7AD4F-7825-413D-800F-0FBC6F6349A3}" presName="invisiNode" presStyleLbl="node1" presStyleIdx="0" presStyleCnt="1"/>
      <dgm:spPr/>
    </dgm:pt>
    <dgm:pt modelId="{4F4B6DC3-B110-4EF4-9926-1D5134CA3C1C}" type="pres">
      <dgm:prSet presAssocID="{95E7AD4F-7825-413D-800F-0FBC6F6349A3}" presName="imagNode" presStyleLbl="fgImgPlace1" presStyleIdx="0" presStyleCnt="1" custScaleY="9673" custLinFactNeighborX="6287" custLinFactNeighborY="-55896"/>
      <dgm:spPr/>
    </dgm:pt>
  </dgm:ptLst>
  <dgm:cxnLst>
    <dgm:cxn modelId="{06F32385-3512-4635-9531-2E8AF227C2F0}" srcId="{BD2DBD05-AA82-4E4F-A3F4-023D8DC0ACE6}" destId="{95E7AD4F-7825-413D-800F-0FBC6F6349A3}" srcOrd="0" destOrd="0" parTransId="{A3BB93DA-8A06-4852-920A-D6B0C06249D9}" sibTransId="{84F32B3C-1431-4397-AFBF-324669C43C23}"/>
    <dgm:cxn modelId="{089A2854-91B7-4CCF-A8F9-77AA6C927763}" type="presOf" srcId="{95E7AD4F-7825-413D-800F-0FBC6F6349A3}" destId="{FADFD021-5841-4519-9E08-4C0332F0FAA0}" srcOrd="0" destOrd="0" presId="urn:microsoft.com/office/officeart/2005/8/layout/hList7"/>
    <dgm:cxn modelId="{3116DC9F-7A80-4E06-83E1-CFCFA5BB48C4}" type="presOf" srcId="{BD2DBD05-AA82-4E4F-A3F4-023D8DC0ACE6}" destId="{7A0D72DB-9586-46DE-B7CA-FDA9F1AF7836}" srcOrd="0" destOrd="0" presId="urn:microsoft.com/office/officeart/2005/8/layout/hList7"/>
    <dgm:cxn modelId="{98A3FF95-E94E-4CDA-A3D8-C561359FC829}" type="presOf" srcId="{95E7AD4F-7825-413D-800F-0FBC6F6349A3}" destId="{2FDD1DE0-3B90-4400-846D-EB7AB93F0ED6}" srcOrd="1" destOrd="0" presId="urn:microsoft.com/office/officeart/2005/8/layout/hList7"/>
    <dgm:cxn modelId="{4A02EE1F-83E9-43CB-A09B-E9B115CDC875}" type="presParOf" srcId="{7A0D72DB-9586-46DE-B7CA-FDA9F1AF7836}" destId="{E6C22602-BBA1-4109-80E9-F5D2C0650B02}" srcOrd="0" destOrd="0" presId="urn:microsoft.com/office/officeart/2005/8/layout/hList7"/>
    <dgm:cxn modelId="{0082DFBD-1F65-464B-B9F9-49367363CAAE}" type="presParOf" srcId="{7A0D72DB-9586-46DE-B7CA-FDA9F1AF7836}" destId="{A0694AA6-07CB-4B40-8D45-002B53E437CA}" srcOrd="1" destOrd="0" presId="urn:microsoft.com/office/officeart/2005/8/layout/hList7"/>
    <dgm:cxn modelId="{DB5FAC3A-59F2-46EE-81B2-C8672AE68B34}" type="presParOf" srcId="{A0694AA6-07CB-4B40-8D45-002B53E437CA}" destId="{DB0EF53F-9E8E-41C2-8DFA-37FB763F4795}" srcOrd="0" destOrd="0" presId="urn:microsoft.com/office/officeart/2005/8/layout/hList7"/>
    <dgm:cxn modelId="{787DF343-F00E-45C1-9A5A-21B1ED708D7F}" type="presParOf" srcId="{DB0EF53F-9E8E-41C2-8DFA-37FB763F4795}" destId="{FADFD021-5841-4519-9E08-4C0332F0FAA0}" srcOrd="0" destOrd="0" presId="urn:microsoft.com/office/officeart/2005/8/layout/hList7"/>
    <dgm:cxn modelId="{98012249-956B-4D7F-91D0-1116C0F7F415}" type="presParOf" srcId="{DB0EF53F-9E8E-41C2-8DFA-37FB763F4795}" destId="{2FDD1DE0-3B90-4400-846D-EB7AB93F0ED6}" srcOrd="1" destOrd="0" presId="urn:microsoft.com/office/officeart/2005/8/layout/hList7"/>
    <dgm:cxn modelId="{15F37515-F343-45DD-88D6-4F88EB306569}" type="presParOf" srcId="{DB0EF53F-9E8E-41C2-8DFA-37FB763F4795}" destId="{6A966809-5C22-4DBA-856B-235303CD39EE}" srcOrd="2" destOrd="0" presId="urn:microsoft.com/office/officeart/2005/8/layout/hList7"/>
    <dgm:cxn modelId="{FC358B34-F3B4-4988-AFBC-5A622BB6C7DF}" type="presParOf" srcId="{DB0EF53F-9E8E-41C2-8DFA-37FB763F4795}" destId="{4F4B6DC3-B110-4EF4-9926-1D5134CA3C1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689E6-279E-44A6-BB07-43889F8B77D5}" type="doc">
      <dgm:prSet loTypeId="urn:microsoft.com/office/officeart/2005/8/layout/hList7" loCatId="list" qsTypeId="urn:microsoft.com/office/officeart/2005/8/quickstyle/3d1" qsCatId="3D" csTypeId="urn:microsoft.com/office/officeart/2005/8/colors/accent5_2" csCatId="accent5" phldr="1"/>
      <dgm:spPr/>
    </dgm:pt>
    <dgm:pt modelId="{EA2EFD61-7E0D-4E53-B947-3E19869DEA1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спині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Гіповолемічного шоку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Проникаючих пораненнях живота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Переломах нижніх кінцівок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Ушкодженнях хребта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8FA46-B7E6-4FD9-B0BA-CC7CB603ECE6}" type="parTrans" cxnId="{75F11404-04CB-43FE-A7A2-E557DE4D8A2D}">
      <dgm:prSet/>
      <dgm:spPr/>
      <dgm:t>
        <a:bodyPr/>
        <a:lstStyle/>
        <a:p>
          <a:endParaRPr lang="ru-RU"/>
        </a:p>
      </dgm:t>
    </dgm:pt>
    <dgm:pt modelId="{FE217A37-1607-4D77-B4E3-862662774C40}" type="sibTrans" cxnId="{75F11404-04CB-43FE-A7A2-E557DE4D8A2D}">
      <dgm:prSet/>
      <dgm:spPr/>
      <dgm:t>
        <a:bodyPr/>
        <a:lstStyle/>
        <a:p>
          <a:endParaRPr lang="ru-RU"/>
        </a:p>
      </dgm:t>
    </dgm:pt>
    <dgm:pt modelId="{1DF0E553-AFB4-47E9-931F-3B765710F74A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животі 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або опіків спини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сідниць 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задньої поверхні нижніх кінцівок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D59DA-980B-43DC-8BE4-EE411F5CB2C7}" type="parTrans" cxnId="{4C5E3999-5785-4855-BD89-1FB6FDC8C86C}">
      <dgm:prSet/>
      <dgm:spPr/>
      <dgm:t>
        <a:bodyPr/>
        <a:lstStyle/>
        <a:p>
          <a:endParaRPr lang="ru-RU"/>
        </a:p>
      </dgm:t>
    </dgm:pt>
    <dgm:pt modelId="{6D6B3B00-2473-4425-B1A8-7C474010BDE0}" type="sibTrans" cxnId="{4C5E3999-5785-4855-BD89-1FB6FDC8C86C}">
      <dgm:prSet/>
      <dgm:spPr/>
      <dgm:t>
        <a:bodyPr/>
        <a:lstStyle/>
        <a:p>
          <a:endParaRPr lang="ru-RU"/>
        </a:p>
      </dgm:t>
    </dgm:pt>
    <dgm:pt modelId="{51DEF8F4-E508-440E-8B7F-A8892FCA2A6A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«Жаби»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Переломів кісток тазу   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Пораненнях органів черевної порожнини</a:t>
          </a:r>
        </a:p>
      </dgm:t>
    </dgm:pt>
    <dgm:pt modelId="{4BB4C613-ECCD-4FED-8956-3944CAB5F872}" type="sibTrans" cxnId="{0C4F7D57-E090-4468-A0A7-C095EFC98175}">
      <dgm:prSet/>
      <dgm:spPr/>
      <dgm:t>
        <a:bodyPr/>
        <a:lstStyle/>
        <a:p>
          <a:endParaRPr lang="ru-RU"/>
        </a:p>
      </dgm:t>
    </dgm:pt>
    <dgm:pt modelId="{7BA0BC2F-330E-4BA7-8694-B09B2284DC92}" type="parTrans" cxnId="{0C4F7D57-E090-4468-A0A7-C095EFC98175}">
      <dgm:prSet/>
      <dgm:spPr/>
      <dgm:t>
        <a:bodyPr/>
        <a:lstStyle/>
        <a:p>
          <a:endParaRPr lang="ru-RU"/>
        </a:p>
      </dgm:t>
    </dgm:pt>
    <dgm:pt modelId="{BA215E9C-DCBE-4690-A71C-27CFD14A13D4}" type="pres">
      <dgm:prSet presAssocID="{52B689E6-279E-44A6-BB07-43889F8B77D5}" presName="Name0" presStyleCnt="0">
        <dgm:presLayoutVars>
          <dgm:dir/>
          <dgm:resizeHandles val="exact"/>
        </dgm:presLayoutVars>
      </dgm:prSet>
      <dgm:spPr/>
    </dgm:pt>
    <dgm:pt modelId="{BBFC78C8-D4A3-4B51-8924-8A0414B491DE}" type="pres">
      <dgm:prSet presAssocID="{52B689E6-279E-44A6-BB07-43889F8B77D5}" presName="fgShape" presStyleLbl="fgShp" presStyleIdx="0" presStyleCnt="1" custFlipVert="1" custScaleX="24662" custScaleY="66666" custLinFactNeighborX="913" custLinFactNeighborY="41666"/>
      <dgm:spPr/>
    </dgm:pt>
    <dgm:pt modelId="{695F6FFB-246D-44A5-9723-E9CAE18C18F5}" type="pres">
      <dgm:prSet presAssocID="{52B689E6-279E-44A6-BB07-43889F8B77D5}" presName="linComp" presStyleCnt="0"/>
      <dgm:spPr/>
    </dgm:pt>
    <dgm:pt modelId="{8CF340E6-416F-4F59-8DBA-306924A3F6AC}" type="pres">
      <dgm:prSet presAssocID="{EA2EFD61-7E0D-4E53-B947-3E19869DEA1B}" presName="compNode" presStyleCnt="0"/>
      <dgm:spPr/>
    </dgm:pt>
    <dgm:pt modelId="{A6E42264-120D-471F-B2CE-8A24016B47C6}" type="pres">
      <dgm:prSet presAssocID="{EA2EFD61-7E0D-4E53-B947-3E19869DEA1B}" presName="bkgdShape" presStyleLbl="node1" presStyleIdx="0" presStyleCnt="3" custLinFactNeighborX="321" custLinFactNeighborY="1"/>
      <dgm:spPr/>
      <dgm:t>
        <a:bodyPr/>
        <a:lstStyle/>
        <a:p>
          <a:endParaRPr lang="ru-RU"/>
        </a:p>
      </dgm:t>
    </dgm:pt>
    <dgm:pt modelId="{2717BF0E-74A4-45A8-BCED-05607286E480}" type="pres">
      <dgm:prSet presAssocID="{EA2EFD61-7E0D-4E53-B947-3E19869DEA1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1E21-F726-40B7-845E-4D5BD0EB69AD}" type="pres">
      <dgm:prSet presAssocID="{EA2EFD61-7E0D-4E53-B947-3E19869DEA1B}" presName="invisiNode" presStyleLbl="node1" presStyleIdx="0" presStyleCnt="3"/>
      <dgm:spPr/>
    </dgm:pt>
    <dgm:pt modelId="{B28BB95A-F309-406E-855A-F4AFE60E419E}" type="pres">
      <dgm:prSet presAssocID="{EA2EFD61-7E0D-4E53-B947-3E19869DEA1B}" presName="imagNode" presStyleLbl="fgImgPlace1" presStyleIdx="0" presStyleCnt="3" custScaleX="139180" custScaleY="44145" custLinFactNeighborX="291" custLinFactNeighborY="-22523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9D5442-6B9F-4B57-B639-49EE02D27A48}" type="pres">
      <dgm:prSet presAssocID="{FE217A37-1607-4D77-B4E3-862662774C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C8D04E-1C54-4EB7-873C-8DCB75B77DF3}" type="pres">
      <dgm:prSet presAssocID="{51DEF8F4-E508-440E-8B7F-A8892FCA2A6A}" presName="compNode" presStyleCnt="0"/>
      <dgm:spPr/>
    </dgm:pt>
    <dgm:pt modelId="{7AE7580C-14A4-4331-846F-3C5CC3366639}" type="pres">
      <dgm:prSet presAssocID="{51DEF8F4-E508-440E-8B7F-A8892FCA2A6A}" presName="bkgdShape" presStyleLbl="node1" presStyleIdx="1" presStyleCnt="3"/>
      <dgm:spPr/>
      <dgm:t>
        <a:bodyPr/>
        <a:lstStyle/>
        <a:p>
          <a:endParaRPr lang="ru-RU"/>
        </a:p>
      </dgm:t>
    </dgm:pt>
    <dgm:pt modelId="{76E1E979-12D4-4E0A-9A87-10B83D48B65C}" type="pres">
      <dgm:prSet presAssocID="{51DEF8F4-E508-440E-8B7F-A8892FCA2A6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CFD48-2054-4A4D-834C-D9A507E6028C}" type="pres">
      <dgm:prSet presAssocID="{51DEF8F4-E508-440E-8B7F-A8892FCA2A6A}" presName="invisiNode" presStyleLbl="node1" presStyleIdx="1" presStyleCnt="3"/>
      <dgm:spPr/>
    </dgm:pt>
    <dgm:pt modelId="{D65714E2-8D60-44E2-8FA4-690D745E3057}" type="pres">
      <dgm:prSet presAssocID="{51DEF8F4-E508-440E-8B7F-A8892FCA2A6A}" presName="imagNode" presStyleLbl="fgImgPlace1" presStyleIdx="1" presStyleCnt="3" custScaleX="132734" custScaleY="47448" custLinFactNeighborX="676" custLinFactNeighborY="-21771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EAC608-5B0C-478E-A5CE-67083C6BB2BB}" type="pres">
      <dgm:prSet presAssocID="{4BB4C613-ECCD-4FED-8956-3944CAB5F8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36FB40-EDF7-452B-BBE2-6E9604EA7346}" type="pres">
      <dgm:prSet presAssocID="{1DF0E553-AFB4-47E9-931F-3B765710F74A}" presName="compNode" presStyleCnt="0"/>
      <dgm:spPr/>
    </dgm:pt>
    <dgm:pt modelId="{B3FBDAEC-A95D-44B4-8E9E-95C5108ACB3B}" type="pres">
      <dgm:prSet presAssocID="{1DF0E553-AFB4-47E9-931F-3B765710F74A}" presName="bkgdShape" presStyleLbl="node1" presStyleIdx="2" presStyleCnt="3"/>
      <dgm:spPr/>
      <dgm:t>
        <a:bodyPr/>
        <a:lstStyle/>
        <a:p>
          <a:endParaRPr lang="ru-RU"/>
        </a:p>
      </dgm:t>
    </dgm:pt>
    <dgm:pt modelId="{BEA5757D-34F1-4E0D-B672-C3895B0517B4}" type="pres">
      <dgm:prSet presAssocID="{1DF0E553-AFB4-47E9-931F-3B765710F74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C2FD2-FDD4-4824-A2F1-27034C4CA4D4}" type="pres">
      <dgm:prSet presAssocID="{1DF0E553-AFB4-47E9-931F-3B765710F74A}" presName="invisiNode" presStyleLbl="node1" presStyleIdx="2" presStyleCnt="3"/>
      <dgm:spPr/>
    </dgm:pt>
    <dgm:pt modelId="{15B043D7-DB6C-45F4-BC54-293137C9D4DC}" type="pres">
      <dgm:prSet presAssocID="{1DF0E553-AFB4-47E9-931F-3B765710F74A}" presName="imagNode" presStyleLbl="fgImgPlace1" presStyleIdx="2" presStyleCnt="3" custScaleX="140240" custScaleY="50151" custLinFactNeighborX="530" custLinFactNeighborY="-21772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253E790-9113-4479-84D0-E4096ABBBA6C}" type="presOf" srcId="{EA2EFD61-7E0D-4E53-B947-3E19869DEA1B}" destId="{2717BF0E-74A4-45A8-BCED-05607286E480}" srcOrd="1" destOrd="0" presId="urn:microsoft.com/office/officeart/2005/8/layout/hList7"/>
    <dgm:cxn modelId="{0F76C430-2B9A-47A3-9EBD-26DDEDE7EA9D}" type="presOf" srcId="{1DF0E553-AFB4-47E9-931F-3B765710F74A}" destId="{B3FBDAEC-A95D-44B4-8E9E-95C5108ACB3B}" srcOrd="0" destOrd="0" presId="urn:microsoft.com/office/officeart/2005/8/layout/hList7"/>
    <dgm:cxn modelId="{0C4F7D57-E090-4468-A0A7-C095EFC98175}" srcId="{52B689E6-279E-44A6-BB07-43889F8B77D5}" destId="{51DEF8F4-E508-440E-8B7F-A8892FCA2A6A}" srcOrd="1" destOrd="0" parTransId="{7BA0BC2F-330E-4BA7-8694-B09B2284DC92}" sibTransId="{4BB4C613-ECCD-4FED-8956-3944CAB5F872}"/>
    <dgm:cxn modelId="{D86C52E8-63FC-453B-BC8F-CB4DBE8B5E8F}" type="presOf" srcId="{EA2EFD61-7E0D-4E53-B947-3E19869DEA1B}" destId="{A6E42264-120D-471F-B2CE-8A24016B47C6}" srcOrd="0" destOrd="0" presId="urn:microsoft.com/office/officeart/2005/8/layout/hList7"/>
    <dgm:cxn modelId="{4C5E3999-5785-4855-BD89-1FB6FDC8C86C}" srcId="{52B689E6-279E-44A6-BB07-43889F8B77D5}" destId="{1DF0E553-AFB4-47E9-931F-3B765710F74A}" srcOrd="2" destOrd="0" parTransId="{65DD59DA-980B-43DC-8BE4-EE411F5CB2C7}" sibTransId="{6D6B3B00-2473-4425-B1A8-7C474010BDE0}"/>
    <dgm:cxn modelId="{2AF52B43-D3FF-4DBB-A383-B848FA2FDD51}" type="presOf" srcId="{52B689E6-279E-44A6-BB07-43889F8B77D5}" destId="{BA215E9C-DCBE-4690-A71C-27CFD14A13D4}" srcOrd="0" destOrd="0" presId="urn:microsoft.com/office/officeart/2005/8/layout/hList7"/>
    <dgm:cxn modelId="{5C6B4907-497A-4C60-B2F6-5717AAA57F21}" type="presOf" srcId="{1DF0E553-AFB4-47E9-931F-3B765710F74A}" destId="{BEA5757D-34F1-4E0D-B672-C3895B0517B4}" srcOrd="1" destOrd="0" presId="urn:microsoft.com/office/officeart/2005/8/layout/hList7"/>
    <dgm:cxn modelId="{24C008FA-D5FC-4396-B3E7-AC3CC64B4989}" type="presOf" srcId="{51DEF8F4-E508-440E-8B7F-A8892FCA2A6A}" destId="{76E1E979-12D4-4E0A-9A87-10B83D48B65C}" srcOrd="1" destOrd="0" presId="urn:microsoft.com/office/officeart/2005/8/layout/hList7"/>
    <dgm:cxn modelId="{369FAA53-2353-439F-A205-A235B4CBF7BA}" type="presOf" srcId="{4BB4C613-ECCD-4FED-8956-3944CAB5F872}" destId="{80EAC608-5B0C-478E-A5CE-67083C6BB2BB}" srcOrd="0" destOrd="0" presId="urn:microsoft.com/office/officeart/2005/8/layout/hList7"/>
    <dgm:cxn modelId="{75F11404-04CB-43FE-A7A2-E557DE4D8A2D}" srcId="{52B689E6-279E-44A6-BB07-43889F8B77D5}" destId="{EA2EFD61-7E0D-4E53-B947-3E19869DEA1B}" srcOrd="0" destOrd="0" parTransId="{EC28FA46-B7E6-4FD9-B0BA-CC7CB603ECE6}" sibTransId="{FE217A37-1607-4D77-B4E3-862662774C40}"/>
    <dgm:cxn modelId="{C5DBB7CA-E656-4B3A-929C-012BFE570F34}" type="presOf" srcId="{51DEF8F4-E508-440E-8B7F-A8892FCA2A6A}" destId="{7AE7580C-14A4-4331-846F-3C5CC3366639}" srcOrd="0" destOrd="0" presId="urn:microsoft.com/office/officeart/2005/8/layout/hList7"/>
    <dgm:cxn modelId="{8899F05E-52C8-49D1-8652-996035055374}" type="presOf" srcId="{FE217A37-1607-4D77-B4E3-862662774C40}" destId="{979D5442-6B9F-4B57-B639-49EE02D27A48}" srcOrd="0" destOrd="0" presId="urn:microsoft.com/office/officeart/2005/8/layout/hList7"/>
    <dgm:cxn modelId="{51A6DEEF-0245-4E9B-994F-8CD5AF277748}" type="presParOf" srcId="{BA215E9C-DCBE-4690-A71C-27CFD14A13D4}" destId="{BBFC78C8-D4A3-4B51-8924-8A0414B491DE}" srcOrd="0" destOrd="0" presId="urn:microsoft.com/office/officeart/2005/8/layout/hList7"/>
    <dgm:cxn modelId="{5185F353-CA9E-421D-BAFB-04546AB322F4}" type="presParOf" srcId="{BA215E9C-DCBE-4690-A71C-27CFD14A13D4}" destId="{695F6FFB-246D-44A5-9723-E9CAE18C18F5}" srcOrd="1" destOrd="0" presId="urn:microsoft.com/office/officeart/2005/8/layout/hList7"/>
    <dgm:cxn modelId="{F2F6C9BE-25E1-4596-A02A-AB6112E7B60C}" type="presParOf" srcId="{695F6FFB-246D-44A5-9723-E9CAE18C18F5}" destId="{8CF340E6-416F-4F59-8DBA-306924A3F6AC}" srcOrd="0" destOrd="0" presId="urn:microsoft.com/office/officeart/2005/8/layout/hList7"/>
    <dgm:cxn modelId="{788CF74F-DA70-441F-A254-3AA0F9DE7D4E}" type="presParOf" srcId="{8CF340E6-416F-4F59-8DBA-306924A3F6AC}" destId="{A6E42264-120D-471F-B2CE-8A24016B47C6}" srcOrd="0" destOrd="0" presId="urn:microsoft.com/office/officeart/2005/8/layout/hList7"/>
    <dgm:cxn modelId="{F3724329-2448-4889-83A8-55A73043E978}" type="presParOf" srcId="{8CF340E6-416F-4F59-8DBA-306924A3F6AC}" destId="{2717BF0E-74A4-45A8-BCED-05607286E480}" srcOrd="1" destOrd="0" presId="urn:microsoft.com/office/officeart/2005/8/layout/hList7"/>
    <dgm:cxn modelId="{5CC6BD61-EE9A-4F6F-8E95-56BB26C573D2}" type="presParOf" srcId="{8CF340E6-416F-4F59-8DBA-306924A3F6AC}" destId="{743A1E21-F726-40B7-845E-4D5BD0EB69AD}" srcOrd="2" destOrd="0" presId="urn:microsoft.com/office/officeart/2005/8/layout/hList7"/>
    <dgm:cxn modelId="{FF24C512-651E-4E1A-B16C-ACA0E3BAE7C7}" type="presParOf" srcId="{8CF340E6-416F-4F59-8DBA-306924A3F6AC}" destId="{B28BB95A-F309-406E-855A-F4AFE60E419E}" srcOrd="3" destOrd="0" presId="urn:microsoft.com/office/officeart/2005/8/layout/hList7"/>
    <dgm:cxn modelId="{2299613C-7450-4C32-8AF0-B5681A97FF8D}" type="presParOf" srcId="{695F6FFB-246D-44A5-9723-E9CAE18C18F5}" destId="{979D5442-6B9F-4B57-B639-49EE02D27A48}" srcOrd="1" destOrd="0" presId="urn:microsoft.com/office/officeart/2005/8/layout/hList7"/>
    <dgm:cxn modelId="{61C66AA1-049E-4E1F-8A59-9BB6EC9F5043}" type="presParOf" srcId="{695F6FFB-246D-44A5-9723-E9CAE18C18F5}" destId="{66C8D04E-1C54-4EB7-873C-8DCB75B77DF3}" srcOrd="2" destOrd="0" presId="urn:microsoft.com/office/officeart/2005/8/layout/hList7"/>
    <dgm:cxn modelId="{848446FB-FD1A-4A74-AE01-61118A52259F}" type="presParOf" srcId="{66C8D04E-1C54-4EB7-873C-8DCB75B77DF3}" destId="{7AE7580C-14A4-4331-846F-3C5CC3366639}" srcOrd="0" destOrd="0" presId="urn:microsoft.com/office/officeart/2005/8/layout/hList7"/>
    <dgm:cxn modelId="{0C93C569-67BD-402F-8C74-BAF261587C19}" type="presParOf" srcId="{66C8D04E-1C54-4EB7-873C-8DCB75B77DF3}" destId="{76E1E979-12D4-4E0A-9A87-10B83D48B65C}" srcOrd="1" destOrd="0" presId="urn:microsoft.com/office/officeart/2005/8/layout/hList7"/>
    <dgm:cxn modelId="{D46A5AC0-1859-46D0-A199-3A180B7D9F47}" type="presParOf" srcId="{66C8D04E-1C54-4EB7-873C-8DCB75B77DF3}" destId="{662CFD48-2054-4A4D-834C-D9A507E6028C}" srcOrd="2" destOrd="0" presId="urn:microsoft.com/office/officeart/2005/8/layout/hList7"/>
    <dgm:cxn modelId="{8CC8D00E-CBBA-49DD-9E54-C40259B2BCF2}" type="presParOf" srcId="{66C8D04E-1C54-4EB7-873C-8DCB75B77DF3}" destId="{D65714E2-8D60-44E2-8FA4-690D745E3057}" srcOrd="3" destOrd="0" presId="urn:microsoft.com/office/officeart/2005/8/layout/hList7"/>
    <dgm:cxn modelId="{4B96781E-569A-4B11-A610-E1B9777E9158}" type="presParOf" srcId="{695F6FFB-246D-44A5-9723-E9CAE18C18F5}" destId="{80EAC608-5B0C-478E-A5CE-67083C6BB2BB}" srcOrd="3" destOrd="0" presId="urn:microsoft.com/office/officeart/2005/8/layout/hList7"/>
    <dgm:cxn modelId="{256E3BC4-EAD4-4B56-A384-7D599BBF57E5}" type="presParOf" srcId="{695F6FFB-246D-44A5-9723-E9CAE18C18F5}" destId="{6336FB40-EDF7-452B-BBE2-6E9604EA7346}" srcOrd="4" destOrd="0" presId="urn:microsoft.com/office/officeart/2005/8/layout/hList7"/>
    <dgm:cxn modelId="{CA9C3D4B-5369-4DE9-A0E0-5C60BFF4D471}" type="presParOf" srcId="{6336FB40-EDF7-452B-BBE2-6E9604EA7346}" destId="{B3FBDAEC-A95D-44B4-8E9E-95C5108ACB3B}" srcOrd="0" destOrd="0" presId="urn:microsoft.com/office/officeart/2005/8/layout/hList7"/>
    <dgm:cxn modelId="{4D7FD6E9-A846-4E54-9811-F9E97648F7EA}" type="presParOf" srcId="{6336FB40-EDF7-452B-BBE2-6E9604EA7346}" destId="{BEA5757D-34F1-4E0D-B672-C3895B0517B4}" srcOrd="1" destOrd="0" presId="urn:microsoft.com/office/officeart/2005/8/layout/hList7"/>
    <dgm:cxn modelId="{A12ABAEC-EF2F-4E84-AC3D-8BEC37E45011}" type="presParOf" srcId="{6336FB40-EDF7-452B-BBE2-6E9604EA7346}" destId="{B45C2FD2-FDD4-4824-A2F1-27034C4CA4D4}" srcOrd="2" destOrd="0" presId="urn:microsoft.com/office/officeart/2005/8/layout/hList7"/>
    <dgm:cxn modelId="{C285D23F-972A-4552-9658-0C6C93E108FB}" type="presParOf" srcId="{6336FB40-EDF7-452B-BBE2-6E9604EA7346}" destId="{15B043D7-DB6C-45F4-BC54-293137C9D4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27E4C-6FCE-4A62-8AB7-DDE5495CFEB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40833CF-039D-4D8C-86AF-D3AD174152CF}">
      <dgm:prSet phldrT="[Текст]" custT="1"/>
      <dgm:spPr>
        <a:solidFill>
          <a:srgbClr val="F9D6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ctr">
            <a:spcAft>
              <a:spcPts val="0"/>
            </a:spcAft>
          </a:pPr>
          <a:r>
            <a:rPr lang="uk-UA" sz="20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Стабільне бічне</a:t>
          </a:r>
        </a:p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випадку:  </a:t>
          </a:r>
        </a:p>
        <a:p>
          <a:pPr algn="ctr"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Непритомності </a:t>
          </a:r>
        </a:p>
        <a:p>
          <a:pPr algn="ctr"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Коматозного стану </a:t>
          </a:r>
        </a:p>
        <a:p>
          <a:pPr algn="ctr"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Отруєння </a:t>
          </a:r>
        </a:p>
        <a:p>
          <a:pPr algn="ctr"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Виникнення частої блювоти при черепно-мозковій травмі </a:t>
          </a:r>
        </a:p>
        <a:p>
          <a:pPr algn="ctr"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Інсульту  </a:t>
          </a:r>
        </a:p>
        <a:p>
          <a:pPr algn="ctr"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Епілептичного нападу</a:t>
          </a:r>
          <a:endParaRPr lang="ru-R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86893-13AC-4432-94B7-6D21CEB3FB66}" type="parTrans" cxnId="{DCDC7DDD-081F-42C9-ABF0-E58F657BFA3E}">
      <dgm:prSet/>
      <dgm:spPr/>
      <dgm:t>
        <a:bodyPr/>
        <a:lstStyle/>
        <a:p>
          <a:endParaRPr lang="ru-RU"/>
        </a:p>
      </dgm:t>
    </dgm:pt>
    <dgm:pt modelId="{BDA77CD5-9B84-4E8F-90E7-19E7B3A61D56}" type="sibTrans" cxnId="{DCDC7DDD-081F-42C9-ABF0-E58F657BFA3E}">
      <dgm:prSet/>
      <dgm:spPr/>
      <dgm:t>
        <a:bodyPr/>
        <a:lstStyle/>
        <a:p>
          <a:endParaRPr lang="ru-RU"/>
        </a:p>
      </dgm:t>
    </dgm:pt>
    <dgm:pt modelId="{07367E3E-3EB7-48DB-BA9C-E4AF0CFAC5BD}">
      <dgm:prSet phldrT="[Текст]" custT="1"/>
      <dgm:spPr>
        <a:solidFill>
          <a:srgbClr val="F9D6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ctr">
            <a:spcAft>
              <a:spcPts val="0"/>
            </a:spcAft>
          </a:pPr>
          <a:r>
            <a:rPr lang="uk-UA" sz="2000" b="1" i="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Напівсидячи та напівсидячи поєднане з «жабою» </a:t>
          </a:r>
          <a:r>
            <a:rPr lang="uk-UA" sz="1800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algn="ctr">
            <a:spcAft>
              <a:spcPts val="0"/>
            </a:spcAft>
          </a:pPr>
          <a:r>
            <a:rPr lang="uk-UA" sz="1800" b="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Поранення шиї </a:t>
          </a:r>
        </a:p>
        <a:p>
          <a:pPr algn="ctr">
            <a:spcAft>
              <a:spcPts val="0"/>
            </a:spcAft>
          </a:pPr>
          <a:r>
            <a:rPr lang="uk-UA" sz="1800" b="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Утрудненого дихання;</a:t>
          </a:r>
        </a:p>
        <a:p>
          <a:pPr algn="ctr">
            <a:spcAft>
              <a:spcPts val="0"/>
            </a:spcAft>
          </a:pPr>
          <a:r>
            <a:rPr lang="uk-UA" sz="1800" b="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Переломі верхніх кінцівок </a:t>
          </a:r>
        </a:p>
        <a:p>
          <a:pPr algn="ctr">
            <a:spcAft>
              <a:spcPts val="0"/>
            </a:spcAft>
          </a:pPr>
          <a:r>
            <a:rPr lang="uk-UA" sz="1800" b="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Підозрі на шок або інфаркт                                                                       </a:t>
          </a:r>
        </a:p>
        <a:p>
          <a:pPr algn="ctr">
            <a:spcAft>
              <a:spcPts val="0"/>
            </a:spcAft>
          </a:pPr>
          <a:r>
            <a:rPr lang="uk-UA" sz="1800" b="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грудей</a:t>
          </a:r>
          <a:endParaRPr lang="uk-UA" sz="1800" b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F08F7-6D1F-4933-B951-776D825B16F3}" type="parTrans" cxnId="{F4B8F478-A7EF-4B8D-8917-8E1CE2D83AF0}">
      <dgm:prSet/>
      <dgm:spPr/>
      <dgm:t>
        <a:bodyPr/>
        <a:lstStyle/>
        <a:p>
          <a:endParaRPr lang="ru-RU"/>
        </a:p>
      </dgm:t>
    </dgm:pt>
    <dgm:pt modelId="{D1659F8A-4E53-44C3-86CC-2BC516E134B9}" type="sibTrans" cxnId="{F4B8F478-A7EF-4B8D-8917-8E1CE2D83AF0}">
      <dgm:prSet/>
      <dgm:spPr/>
      <dgm:t>
        <a:bodyPr/>
        <a:lstStyle/>
        <a:p>
          <a:endParaRPr lang="ru-RU"/>
        </a:p>
      </dgm:t>
    </dgm:pt>
    <dgm:pt modelId="{FEA03BCE-2690-40F3-9501-E536E24EA35E}" type="pres">
      <dgm:prSet presAssocID="{88927E4C-6FCE-4A62-8AB7-DDE5495CFEBA}" presName="Name0" presStyleCnt="0">
        <dgm:presLayoutVars>
          <dgm:dir/>
          <dgm:resizeHandles val="exact"/>
        </dgm:presLayoutVars>
      </dgm:prSet>
      <dgm:spPr/>
    </dgm:pt>
    <dgm:pt modelId="{3F95580B-A61C-4E7C-A5F1-54165E074563}" type="pres">
      <dgm:prSet presAssocID="{88927E4C-6FCE-4A62-8AB7-DDE5495CFEBA}" presName="bkgdShp" presStyleLbl="alignAccFollowNode1" presStyleIdx="0" presStyleCnt="1" custLinFactNeighborX="126" custLinFactNeighborY="-20"/>
      <dgm:spPr>
        <a:solidFill>
          <a:schemeClr val="accent4">
            <a:lumMod val="20000"/>
            <a:lumOff val="80000"/>
            <a:alpha val="90000"/>
          </a:schemeClr>
        </a:solidFill>
        <a:ln cmpd="sng"/>
      </dgm:spPr>
    </dgm:pt>
    <dgm:pt modelId="{0714D0F4-1EC8-4F65-9881-AC34818CD501}" type="pres">
      <dgm:prSet presAssocID="{88927E4C-6FCE-4A62-8AB7-DDE5495CFEBA}" presName="linComp" presStyleCnt="0"/>
      <dgm:spPr/>
    </dgm:pt>
    <dgm:pt modelId="{7FBD0A28-CAAF-4796-B6A0-A8216263B817}" type="pres">
      <dgm:prSet presAssocID="{140833CF-039D-4D8C-86AF-D3AD174152CF}" presName="compNode" presStyleCnt="0"/>
      <dgm:spPr/>
    </dgm:pt>
    <dgm:pt modelId="{F485D10D-E157-45E7-9486-A69BCA4BFA43}" type="pres">
      <dgm:prSet presAssocID="{140833CF-039D-4D8C-86AF-D3AD174152CF}" presName="node" presStyleLbl="node1" presStyleIdx="0" presStyleCnt="2" custScaleX="154815" custScaleY="132170" custLinFactNeighborX="-5414" custLinFactNeighborY="-6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679CD-7929-466A-A33F-A72903329298}" type="pres">
      <dgm:prSet presAssocID="{140833CF-039D-4D8C-86AF-D3AD174152CF}" presName="invisiNode" presStyleLbl="node1" presStyleIdx="0" presStyleCnt="2"/>
      <dgm:spPr/>
    </dgm:pt>
    <dgm:pt modelId="{C8D4E950-9C5C-4B95-A363-814656700A68}" type="pres">
      <dgm:prSet presAssocID="{140833CF-039D-4D8C-86AF-D3AD174152CF}" presName="imagNode" presStyleLbl="fgImgPlace1" presStyleIdx="0" presStyleCnt="2" custScaleX="133206" custScaleY="67820" custLinFactNeighborX="-11988" custLinFactNeighborY="-1407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mpd="sng">
          <a:solidFill>
            <a:schemeClr val="tx1">
              <a:lumMod val="50000"/>
              <a:lumOff val="50000"/>
            </a:schemeClr>
          </a:solidFill>
        </a:ln>
      </dgm:spPr>
    </dgm:pt>
    <dgm:pt modelId="{2D54C113-0049-4AB5-9182-19D4A0E1611E}" type="pres">
      <dgm:prSet presAssocID="{BDA77CD5-9B84-4E8F-90E7-19E7B3A61D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5907B7-3729-45AD-86C8-AB5B13ED314E}" type="pres">
      <dgm:prSet presAssocID="{07367E3E-3EB7-48DB-BA9C-E4AF0CFAC5BD}" presName="compNode" presStyleCnt="0"/>
      <dgm:spPr/>
    </dgm:pt>
    <dgm:pt modelId="{F50D3FE6-1C65-47CE-8E23-55C1A48A3B03}" type="pres">
      <dgm:prSet presAssocID="{07367E3E-3EB7-48DB-BA9C-E4AF0CFAC5BD}" presName="node" presStyleLbl="node1" presStyleIdx="1" presStyleCnt="2" custScaleX="173123" custScaleY="123209" custLinFactNeighborX="10969" custLinFactNeighborY="-5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02DB4-425B-4AF8-913A-C9EF41B8D984}" type="pres">
      <dgm:prSet presAssocID="{07367E3E-3EB7-48DB-BA9C-E4AF0CFAC5BD}" presName="invisiNode" presStyleLbl="node1" presStyleIdx="1" presStyleCnt="2"/>
      <dgm:spPr/>
    </dgm:pt>
    <dgm:pt modelId="{1192CD13-B1BE-403B-826E-0C6EF1074F8C}" type="pres">
      <dgm:prSet presAssocID="{07367E3E-3EB7-48DB-BA9C-E4AF0CFAC5BD}" presName="imagNode" presStyleLbl="fgImgPlace1" presStyleIdx="1" presStyleCnt="2" custScaleX="156121" custScaleY="88082" custLinFactNeighborX="11050" custLinFactNeighborY="-6525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5400" cmpd="sng">
          <a:solidFill>
            <a:schemeClr val="tx1">
              <a:lumMod val="50000"/>
              <a:lumOff val="50000"/>
            </a:schemeClr>
          </a:solidFill>
        </a:ln>
      </dgm:spPr>
    </dgm:pt>
  </dgm:ptLst>
  <dgm:cxnLst>
    <dgm:cxn modelId="{28C04D7A-1F99-419C-A1AC-0BAB2DE0E929}" type="presOf" srcId="{BDA77CD5-9B84-4E8F-90E7-19E7B3A61D56}" destId="{2D54C113-0049-4AB5-9182-19D4A0E1611E}" srcOrd="0" destOrd="0" presId="urn:microsoft.com/office/officeart/2005/8/layout/pList2"/>
    <dgm:cxn modelId="{3D4A3A5F-C88D-41AB-BFC6-F7EBA53FEE34}" type="presOf" srcId="{07367E3E-3EB7-48DB-BA9C-E4AF0CFAC5BD}" destId="{F50D3FE6-1C65-47CE-8E23-55C1A48A3B03}" srcOrd="0" destOrd="0" presId="urn:microsoft.com/office/officeart/2005/8/layout/pList2"/>
    <dgm:cxn modelId="{412B8DF8-E532-44A7-B0AD-3F64D92C7F1A}" type="presOf" srcId="{140833CF-039D-4D8C-86AF-D3AD174152CF}" destId="{F485D10D-E157-45E7-9486-A69BCA4BFA43}" srcOrd="0" destOrd="0" presId="urn:microsoft.com/office/officeart/2005/8/layout/pList2"/>
    <dgm:cxn modelId="{DCDC7DDD-081F-42C9-ABF0-E58F657BFA3E}" srcId="{88927E4C-6FCE-4A62-8AB7-DDE5495CFEBA}" destId="{140833CF-039D-4D8C-86AF-D3AD174152CF}" srcOrd="0" destOrd="0" parTransId="{4C886893-13AC-4432-94B7-6D21CEB3FB66}" sibTransId="{BDA77CD5-9B84-4E8F-90E7-19E7B3A61D56}"/>
    <dgm:cxn modelId="{7BBFDF32-381B-43C9-A056-E03C0F1B771B}" type="presOf" srcId="{88927E4C-6FCE-4A62-8AB7-DDE5495CFEBA}" destId="{FEA03BCE-2690-40F3-9501-E536E24EA35E}" srcOrd="0" destOrd="0" presId="urn:microsoft.com/office/officeart/2005/8/layout/pList2"/>
    <dgm:cxn modelId="{F4B8F478-A7EF-4B8D-8917-8E1CE2D83AF0}" srcId="{88927E4C-6FCE-4A62-8AB7-DDE5495CFEBA}" destId="{07367E3E-3EB7-48DB-BA9C-E4AF0CFAC5BD}" srcOrd="1" destOrd="0" parTransId="{155F08F7-6D1F-4933-B951-776D825B16F3}" sibTransId="{D1659F8A-4E53-44C3-86CC-2BC516E134B9}"/>
    <dgm:cxn modelId="{12A183F2-F13B-4E76-BF98-726D2E461E8E}" type="presParOf" srcId="{FEA03BCE-2690-40F3-9501-E536E24EA35E}" destId="{3F95580B-A61C-4E7C-A5F1-54165E074563}" srcOrd="0" destOrd="0" presId="urn:microsoft.com/office/officeart/2005/8/layout/pList2"/>
    <dgm:cxn modelId="{579208B1-9DD7-4E74-9E10-FCC982CC5017}" type="presParOf" srcId="{FEA03BCE-2690-40F3-9501-E536E24EA35E}" destId="{0714D0F4-1EC8-4F65-9881-AC34818CD501}" srcOrd="1" destOrd="0" presId="urn:microsoft.com/office/officeart/2005/8/layout/pList2"/>
    <dgm:cxn modelId="{234B131F-AC69-4E27-B5E6-76A0E344AEB6}" type="presParOf" srcId="{0714D0F4-1EC8-4F65-9881-AC34818CD501}" destId="{7FBD0A28-CAAF-4796-B6A0-A8216263B817}" srcOrd="0" destOrd="0" presId="urn:microsoft.com/office/officeart/2005/8/layout/pList2"/>
    <dgm:cxn modelId="{912AFA49-324E-462C-959D-29519D5B7416}" type="presParOf" srcId="{7FBD0A28-CAAF-4796-B6A0-A8216263B817}" destId="{F485D10D-E157-45E7-9486-A69BCA4BFA43}" srcOrd="0" destOrd="0" presId="urn:microsoft.com/office/officeart/2005/8/layout/pList2"/>
    <dgm:cxn modelId="{448F8CD6-9F43-4A8F-8758-10A978BFF509}" type="presParOf" srcId="{7FBD0A28-CAAF-4796-B6A0-A8216263B817}" destId="{9E0679CD-7929-466A-A33F-A72903329298}" srcOrd="1" destOrd="0" presId="urn:microsoft.com/office/officeart/2005/8/layout/pList2"/>
    <dgm:cxn modelId="{4DBD82F9-0B5D-46D9-BC23-CE8A7FABDAF6}" type="presParOf" srcId="{7FBD0A28-CAAF-4796-B6A0-A8216263B817}" destId="{C8D4E950-9C5C-4B95-A363-814656700A68}" srcOrd="2" destOrd="0" presId="urn:microsoft.com/office/officeart/2005/8/layout/pList2"/>
    <dgm:cxn modelId="{6022D419-DB8A-4798-B44F-D96C1FC8338E}" type="presParOf" srcId="{0714D0F4-1EC8-4F65-9881-AC34818CD501}" destId="{2D54C113-0049-4AB5-9182-19D4A0E1611E}" srcOrd="1" destOrd="0" presId="urn:microsoft.com/office/officeart/2005/8/layout/pList2"/>
    <dgm:cxn modelId="{D8795008-FC3C-4787-B758-E83D815B5317}" type="presParOf" srcId="{0714D0F4-1EC8-4F65-9881-AC34818CD501}" destId="{BD5907B7-3729-45AD-86C8-AB5B13ED314E}" srcOrd="2" destOrd="0" presId="urn:microsoft.com/office/officeart/2005/8/layout/pList2"/>
    <dgm:cxn modelId="{4E4247B6-A622-4892-9E5B-CEB442051C6D}" type="presParOf" srcId="{BD5907B7-3729-45AD-86C8-AB5B13ED314E}" destId="{F50D3FE6-1C65-47CE-8E23-55C1A48A3B03}" srcOrd="0" destOrd="0" presId="urn:microsoft.com/office/officeart/2005/8/layout/pList2"/>
    <dgm:cxn modelId="{15F5C957-3C64-4E85-99EE-919F44E82512}" type="presParOf" srcId="{BD5907B7-3729-45AD-86C8-AB5B13ED314E}" destId="{A8D02DB4-425B-4AF8-913A-C9EF41B8D984}" srcOrd="1" destOrd="0" presId="urn:microsoft.com/office/officeart/2005/8/layout/pList2"/>
    <dgm:cxn modelId="{281AB76C-8A35-4EEF-8F81-617A8BA5CECE}" type="presParOf" srcId="{BD5907B7-3729-45AD-86C8-AB5B13ED314E}" destId="{1192CD13-B1BE-403B-826E-0C6EF1074F8C}" srcOrd="2" destOrd="0" presId="urn:microsoft.com/office/officeart/2005/8/layout/pList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6C9C4-D949-40F6-A5B7-D7E2DDBD8A8C}">
      <dsp:nvSpPr>
        <dsp:cNvPr id="0" name=""/>
        <dsp:cNvSpPr/>
      </dsp:nvSpPr>
      <dsp:spPr>
        <a:xfrm>
          <a:off x="217808" y="69"/>
          <a:ext cx="2735540" cy="7197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609" tIns="17780" rIns="39609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  <a:cs typeface="+mn-cs"/>
            </a:rPr>
            <a:t>«Дай мені свій годинник» </a:t>
          </a:r>
          <a:endParaRPr lang="ru-RU" sz="1400" kern="1200" dirty="0"/>
        </a:p>
      </dsp:txBody>
      <dsp:txXfrm>
        <a:off x="618419" y="105470"/>
        <a:ext cx="1934318" cy="508923"/>
      </dsp:txXfrm>
    </dsp:sp>
    <dsp:sp modelId="{730A6E6F-4EF6-4D69-B578-58A86B051AB4}">
      <dsp:nvSpPr>
        <dsp:cNvPr id="0" name=""/>
        <dsp:cNvSpPr/>
      </dsp:nvSpPr>
      <dsp:spPr>
        <a:xfrm>
          <a:off x="3143271" y="354"/>
          <a:ext cx="2735972" cy="7197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609" tIns="17780" rIns="39609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  <a:cs typeface="+mn-cs"/>
            </a:rPr>
            <a:t>«Дай мені свій годинник ДТП»</a:t>
          </a:r>
          <a:endParaRPr lang="ru-RU" sz="1400" kern="1200" dirty="0"/>
        </a:p>
      </dsp:txBody>
      <dsp:txXfrm>
        <a:off x="3543945" y="105755"/>
        <a:ext cx="1934624" cy="508923"/>
      </dsp:txXfrm>
    </dsp:sp>
    <dsp:sp modelId="{46037DE4-B1C7-49DE-976A-81B2221F0849}">
      <dsp:nvSpPr>
        <dsp:cNvPr id="0" name=""/>
        <dsp:cNvSpPr/>
      </dsp:nvSpPr>
      <dsp:spPr>
        <a:xfrm>
          <a:off x="6051333" y="69"/>
          <a:ext cx="2735540" cy="7197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609" tIns="17780" rIns="39609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  <a:cs typeface="+mn-cs"/>
            </a:rPr>
            <a:t>«Пожежник» </a:t>
          </a:r>
          <a:endParaRPr lang="ru-RU" sz="1400" kern="1200" dirty="0"/>
        </a:p>
      </dsp:txBody>
      <dsp:txXfrm>
        <a:off x="6451944" y="105470"/>
        <a:ext cx="1934318" cy="508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FD021-5841-4519-9E08-4C0332F0FAA0}">
      <dsp:nvSpPr>
        <dsp:cNvPr id="0" name=""/>
        <dsp:cNvSpPr/>
      </dsp:nvSpPr>
      <dsp:spPr>
        <a:xfrm>
          <a:off x="0" y="0"/>
          <a:ext cx="2088232" cy="2968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Black" pitchFamily="34" charset="0"/>
            </a:rPr>
            <a:t>«Ремінь із підтримкою»</a:t>
          </a:r>
          <a:endParaRPr lang="ru-RU" sz="1800" kern="1200" dirty="0"/>
        </a:p>
      </dsp:txBody>
      <dsp:txXfrm>
        <a:off x="0" y="1187241"/>
        <a:ext cx="2088232" cy="1187241"/>
      </dsp:txXfrm>
    </dsp:sp>
    <dsp:sp modelId="{4F4B6DC3-B110-4EF4-9926-1D5134CA3C1C}">
      <dsp:nvSpPr>
        <dsp:cNvPr id="0" name=""/>
        <dsp:cNvSpPr/>
      </dsp:nvSpPr>
      <dsp:spPr>
        <a:xfrm>
          <a:off x="612066" y="72008"/>
          <a:ext cx="988378" cy="9560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22602-BBA1-4109-80E9-F5D2C0650B02}">
      <dsp:nvSpPr>
        <dsp:cNvPr id="0" name=""/>
        <dsp:cNvSpPr/>
      </dsp:nvSpPr>
      <dsp:spPr>
        <a:xfrm>
          <a:off x="72002" y="2376264"/>
          <a:ext cx="1921173" cy="445215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2264-120D-471F-B2CE-8A24016B47C6}">
      <dsp:nvSpPr>
        <dsp:cNvPr id="0" name=""/>
        <dsp:cNvSpPr/>
      </dsp:nvSpPr>
      <dsp:spPr>
        <a:xfrm>
          <a:off x="11146" y="0"/>
          <a:ext cx="2893223" cy="5241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спині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Гіповолемічного шоку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Проникаючих пораненнях живота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Переломах нижніх кінцівок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Ушкодженнях хребта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46" y="2096477"/>
        <a:ext cx="2893223" cy="2096477"/>
      </dsp:txXfrm>
    </dsp:sp>
    <dsp:sp modelId="{B28BB95A-F309-406E-855A-F4AFE60E419E}">
      <dsp:nvSpPr>
        <dsp:cNvPr id="0" name=""/>
        <dsp:cNvSpPr/>
      </dsp:nvSpPr>
      <dsp:spPr>
        <a:xfrm>
          <a:off x="238983" y="408797"/>
          <a:ext cx="2429133" cy="77047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E7580C-14A4-4331-846F-3C5CC3366639}">
      <dsp:nvSpPr>
        <dsp:cNvPr id="0" name=""/>
        <dsp:cNvSpPr/>
      </dsp:nvSpPr>
      <dsp:spPr>
        <a:xfrm>
          <a:off x="2981880" y="0"/>
          <a:ext cx="2893223" cy="5241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«Жаби»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Переломів кісток тазу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Пораненнях органів черевної порожнини</a:t>
          </a:r>
        </a:p>
      </dsp:txBody>
      <dsp:txXfrm>
        <a:off x="2981880" y="2096477"/>
        <a:ext cx="2893223" cy="2096477"/>
      </dsp:txXfrm>
    </dsp:sp>
    <dsp:sp modelId="{D65714E2-8D60-44E2-8FA4-690D745E3057}">
      <dsp:nvSpPr>
        <dsp:cNvPr id="0" name=""/>
        <dsp:cNvSpPr/>
      </dsp:nvSpPr>
      <dsp:spPr>
        <a:xfrm>
          <a:off x="3281975" y="393098"/>
          <a:ext cx="2316629" cy="82811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3FBDAEC-A95D-44B4-8E9E-95C5108ACB3B}">
      <dsp:nvSpPr>
        <dsp:cNvPr id="0" name=""/>
        <dsp:cNvSpPr/>
      </dsp:nvSpPr>
      <dsp:spPr>
        <a:xfrm>
          <a:off x="5961900" y="0"/>
          <a:ext cx="2893223" cy="5241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животі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або опіків спини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сідниць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задньої поверхні нижніх кінцівок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1900" y="2096477"/>
        <a:ext cx="2893223" cy="2096477"/>
      </dsp:txXfrm>
    </dsp:sp>
    <dsp:sp modelId="{15B043D7-DB6C-45F4-BC54-293137C9D4DC}">
      <dsp:nvSpPr>
        <dsp:cNvPr id="0" name=""/>
        <dsp:cNvSpPr/>
      </dsp:nvSpPr>
      <dsp:spPr>
        <a:xfrm>
          <a:off x="6193945" y="369492"/>
          <a:ext cx="2447633" cy="87529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FC78C8-D4A3-4B51-8924-8A0414B491DE}">
      <dsp:nvSpPr>
        <dsp:cNvPr id="0" name=""/>
        <dsp:cNvSpPr/>
      </dsp:nvSpPr>
      <dsp:spPr>
        <a:xfrm flipV="1">
          <a:off x="3498104" y="4651557"/>
          <a:ext cx="2009564" cy="524114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5580B-A61C-4E7C-A5F1-54165E074563}">
      <dsp:nvSpPr>
        <dsp:cNvPr id="0" name=""/>
        <dsp:cNvSpPr/>
      </dsp:nvSpPr>
      <dsp:spPr>
        <a:xfrm>
          <a:off x="0" y="0"/>
          <a:ext cx="8858312" cy="234672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4E950-9C5C-4B95-A363-814656700A68}">
      <dsp:nvSpPr>
        <dsp:cNvPr id="0" name=""/>
        <dsp:cNvSpPr/>
      </dsp:nvSpPr>
      <dsp:spPr>
        <a:xfrm>
          <a:off x="240877" y="116879"/>
          <a:ext cx="3278845" cy="1167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5D10D-E157-45E7-9486-A69BCA4BFA43}">
      <dsp:nvSpPr>
        <dsp:cNvPr id="0" name=""/>
        <dsp:cNvSpPr/>
      </dsp:nvSpPr>
      <dsp:spPr>
        <a:xfrm rot="10800000">
          <a:off x="136744" y="1475318"/>
          <a:ext cx="3810747" cy="3790929"/>
        </a:xfrm>
        <a:prstGeom prst="round2SameRect">
          <a:avLst>
            <a:gd name="adj1" fmla="val 10500"/>
            <a:gd name="adj2" fmla="val 0"/>
          </a:avLst>
        </a:prstGeom>
        <a:solidFill>
          <a:srgbClr val="F9D6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Стабільне бічне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випадку: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Непритомності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Коматозного стану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Отруєння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Виникнення частої блювоти при черепно-мозковій травмі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Інсульту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Епілептичного нападу</a:t>
          </a:r>
          <a:endParaRPr lang="ru-R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3328" y="1475318"/>
        <a:ext cx="3577579" cy="3674345"/>
      </dsp:txXfrm>
    </dsp:sp>
    <dsp:sp modelId="{1192CD13-B1BE-403B-826E-0C6EF1074F8C}">
      <dsp:nvSpPr>
        <dsp:cNvPr id="0" name=""/>
        <dsp:cNvSpPr/>
      </dsp:nvSpPr>
      <dsp:spPr>
        <a:xfrm>
          <a:off x="4808150" y="136735"/>
          <a:ext cx="3842894" cy="15158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D3FE6-1C65-47CE-8E23-55C1A48A3B03}">
      <dsp:nvSpPr>
        <dsp:cNvPr id="0" name=""/>
        <dsp:cNvSpPr/>
      </dsp:nvSpPr>
      <dsp:spPr>
        <a:xfrm rot="10800000">
          <a:off x="4596906" y="1681048"/>
          <a:ext cx="4261396" cy="3533908"/>
        </a:xfrm>
        <a:prstGeom prst="round2SameRect">
          <a:avLst>
            <a:gd name="adj1" fmla="val 10500"/>
            <a:gd name="adj2" fmla="val 0"/>
          </a:avLst>
        </a:prstGeom>
        <a:solidFill>
          <a:srgbClr val="F9D6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Напівсидячи та напівсидячи поєднане з «жабою» </a:t>
          </a:r>
          <a:r>
            <a:rPr lang="uk-UA" sz="1800" b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випадках: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Поранення шиї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Утрудненого дихання;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Переломі верхніх кінцівок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Підозрі на шок або інфаркт                                             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Травми грудей</a:t>
          </a:r>
          <a:endParaRPr lang="uk-UA" sz="1800" b="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05586" y="1681048"/>
        <a:ext cx="4044036" cy="3425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5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7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7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60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2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9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514" y="3667682"/>
            <a:ext cx="5035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ПЕРЕМІЩЕННЯ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ПОСТРАЖДАЛОГО</a:t>
            </a:r>
            <a:endParaRPr kumimoji="0" lang="ru-RU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9059" cy="33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486" y="189158"/>
            <a:ext cx="6538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Способи проведення евакуації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днією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 особою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8912" y="2450342"/>
            <a:ext cx="2605076" cy="4183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083" y="2453221"/>
            <a:ext cx="2771775" cy="4206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953" y="2453221"/>
            <a:ext cx="2457480" cy="4230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170559" y="1435324"/>
          <a:ext cx="878687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81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240" y="170916"/>
            <a:ext cx="6538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Способи проведення евакуації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двома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особами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Содержимое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734" y="1585230"/>
            <a:ext cx="2706687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513" y="1585230"/>
            <a:ext cx="2771775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5" name="Схема 14"/>
          <p:cNvGraphicFramePr/>
          <p:nvPr>
            <p:extLst/>
          </p:nvPr>
        </p:nvGraphicFramePr>
        <p:xfrm>
          <a:off x="3563888" y="2492896"/>
          <a:ext cx="208823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5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526" y="230737"/>
            <a:ext cx="5868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Положення постраждалого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під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час транспортування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53875" y="1277984"/>
          <a:ext cx="8856984" cy="524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2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0973" y="175024"/>
            <a:ext cx="5868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Положення постраждалого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під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час транспортування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92257" y="1361695"/>
          <a:ext cx="8858312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151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6</cp:revision>
  <dcterms:created xsi:type="dcterms:W3CDTF">2019-10-31T08:24:43Z</dcterms:created>
  <dcterms:modified xsi:type="dcterms:W3CDTF">2022-01-16T18:25:52Z</dcterms:modified>
</cp:coreProperties>
</file>