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3" r:id="rId4"/>
    <p:sldId id="267" r:id="rId5"/>
    <p:sldId id="268" r:id="rId6"/>
    <p:sldId id="271" r:id="rId7"/>
    <p:sldId id="279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DE8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85B1-7A32-46AA-A518-995E4B63F0F3}" type="datetimeFigureOut">
              <a:rPr lang="ru-RU" smtClean="0"/>
              <a:pPr/>
              <a:t>12.02.2023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26636-F399-4B67-8F3E-8179C93D5A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/>
          <p:cNvSpPr/>
          <p:nvPr/>
        </p:nvSpPr>
        <p:spPr>
          <a:xfrm>
            <a:off x="4932040" y="428604"/>
            <a:ext cx="3926240" cy="134421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Загальна характеристика довідково – інформаційної документації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844825"/>
            <a:ext cx="77867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 прийняття управлінських рішень базується на зборі та обробці об'єктивної і достовірної інформації. Тому переважна більшість документів, що відправляються з підприємства та спрямовуються до нього, є довідково-інформаційними.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них міститься інформація про фактичний стан справ в установі, організації, на підприємстві, який є підставою для прийняття розпорядчих документів.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Довідково-інформаційна документація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носить допоміжний характер відповідно до організаційно-розпорядчої документації. Інформація, що міститься в довідково-інформаційних документах, може спонукати до дії або бути лише доведена до відома.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4860032" y="142852"/>
            <a:ext cx="3926810" cy="2041408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Загальна характеристика довідково – інформаційної документації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420888"/>
            <a:ext cx="72152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Довідково-інформаційні документи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містять доручень, не зобов'язують їх виконувати, як розпорядчі документи, а повідомляють дані, на підставі яких приймаються відповідне рішення, тобто ініціюють управлінське рішення, дозволяють вибрати той чи інший спосіб управлінського впливу.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467544" y="476672"/>
            <a:ext cx="3960440" cy="1707588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Різновиди довідково-інформаційних документів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49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20888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Особливість цих документів полягає в тому, що вони направляються знизу вверх по системі управління: від працівника до керівника структурного підрозділу, від керівника структурного підрозділу до керівника організації, від підвідомчої організації до вищої.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довідково-інформаційної документації відносяться такі види документів: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акти; протоколи;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довідки;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службові листи;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пояснювальні та доповідні записки;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 і графіки;</a:t>
            </a:r>
          </a:p>
          <a:p>
            <a:pPr algn="just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відгуки та рецензії, тощо..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653136"/>
            <a:ext cx="3021164" cy="190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78581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643313"/>
            <a:ext cx="78581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Доповідна записка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це службовий документ, адресований керівникові даної чи вищої організації, в якому автор інформує про ситуацію, що склалася, про події та факти, що мали місце, про виконану роботу, а також наводить свої висновки та пропозиції.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Доповідні записки можуть готуватися як із власної ініціативи, так і за вказівкою керівництва.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Здебільшого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мета ініціативної доповідної записки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спонукати керівника до прийняття конкретного рішення.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Тому текст доповідної записки чітко поділяється на 2 частини: 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першій,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констатуючій, наводять факти або описують ситуацію, а 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викладають пропозиції, прохання.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786446" y="142852"/>
            <a:ext cx="3000396" cy="1500198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Доповідна записка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929066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1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32856"/>
            <a:ext cx="61436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Доповідні записки, в яких керівника інформують про хід робіт, подають регулярно. Доповідні записки з основних питань діяльності підприємства зберігаються 5 років.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Оформлення цих документів залежить; від адресата.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Внутрішні доповідні записки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(що подаються керівникові структурного підрозділу або підприємства) оформляють на чистому аркуші паперу від руки. 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Зовнішні доповідні записки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(що виходять за межі підприємства) оформляють на загальних бланках.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539552" y="142852"/>
            <a:ext cx="3888432" cy="1785950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Доповідна записка</a:t>
            </a:r>
            <a:endParaRPr lang="ru-RU" sz="24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149080"/>
            <a:ext cx="2357454" cy="24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285728"/>
            <a:ext cx="8286808" cy="1143008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Картка – завдання №1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500174"/>
            <a:ext cx="74295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Складіть та оформіть вихідну доповідну записку інформаційного характеру за наступними реквізитами: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Назва установи автора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Адресат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Назва виду документа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Заголовок до тексту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Дата документа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Місце складання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Реєстраційний номер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Текст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Підпис документа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Зразок відомостей, які повинні буди зазначені у кожному із реквізитів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 див. Інструктивно-технологічна картка №1) 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Зразок документа Доповідна записка подається нижче (див. Додаток 1)</a:t>
            </a:r>
          </a:p>
          <a:p>
            <a:pPr marL="342900" indent="-342900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uk-UA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endParaRPr lang="uk-UA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63094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ВІДКРИТЕ АКЦІОНЕРНЕ ТОВАРИСТВО „УНІВЕРСАМ № 1”                        </a:t>
            </a: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Голові правління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ВАТ «Універсам № 1»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Макаренко Т. К.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Старшого економіста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Петренко  А.О.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ІДНА ЗАПИСКА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07. 01. 20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22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м. Рівне                                                          № 1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 економію коштів від реорганізації підприємства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Вашим дорученням від 05.01.2022 вивчено питання про можливість здійснення реорганізації апарату управління підприємством та визначення обсягів коштів, які можуть бути зекономлені при цьому.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мою думку, слід провести такі роботи: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Об'єднати відділи та визначити нову організаційну структуру управління підприємством, що дасть можливість скоротити близько 30 % спеціалістів апарату управління.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Офісні приміщення площею 150 кв. м, що вивільняться у зв'язку зі скороченням штатів, можуть бути зданими в оренду, що дасть прибуток близько 900 грн на місяць, або їх слід використати для розширення основної діяльності підприємства, що потребує додаткових розрахунків стосовно отримання прибутків.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Вивільнені офісні меблі та інше обладнання можна реалізувати підсобному господарству. Вартість отриманих від реалізації меблів коштів може становити близько 20 тис. грн.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Загальна річна сума економії коштів від реорганізації може досягти 100 тис. грн. Запропонований проект реорганізації підприємства дасть змогу підвищити ефективність діяльності підприємства.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Старший економіст                                                     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ПЕТРЕНКО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68" y="214290"/>
            <a:ext cx="1714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Додаток 1 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142852"/>
            <a:ext cx="8358246" cy="90988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Інструктивно – технологічна картка №1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96752"/>
            <a:ext cx="84296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Назва установи-автора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ЗАКРИТЕ АКЦІОНЕРНЕ ТОВАРИСТВО “ІНФОРМАЦІЙНІ СИСТЕМИ”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Гриф ЗАТВЕРДЖЕННЯ                                                          </a:t>
            </a:r>
          </a:p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ЗАТВЕРДЖУЮ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 Директор ЗАТ</a:t>
            </a: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“Інформаційні системи”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 _______Володимир ІВАНОВ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  ________________    2022р.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Адресат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Голові правління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ВАТ «Універсам № 1»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Макаренко Т. К.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Старшого економіста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Петренко  А.О.</a:t>
            </a:r>
            <a:endParaRPr lang="uk-UA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Назва документа</a:t>
            </a:r>
          </a:p>
          <a:p>
            <a:pPr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 ДОПОВІДНА ЗАПИСКА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Дата документа</a:t>
            </a:r>
          </a:p>
          <a:p>
            <a:pPr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14.03.2022 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Місце складання або видання документа</a:t>
            </a:r>
          </a:p>
          <a:p>
            <a:pPr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         м. Харків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Реєстраційний  індекс документа</a:t>
            </a:r>
          </a:p>
          <a:p>
            <a:pPr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        № 18-4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/2</a:t>
            </a:r>
            <a:endParaRPr lang="uk-UA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Заголовок до тексту документа</a:t>
            </a:r>
          </a:p>
          <a:p>
            <a:pPr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Про передачу матеріальних цінностей; про проведення….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Текст документа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 typeface="Wingdings" pitchFamily="2" charset="2"/>
              <a:buChar char="v"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Підпис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– зазначають посаду , підпис та його розшифрування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787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Організація документаційного забезпечення управління на підприємстві,  в установі, організації</dc:title>
  <dc:creator>HP</dc:creator>
  <cp:lastModifiedBy>RePack by Diakov</cp:lastModifiedBy>
  <cp:revision>48</cp:revision>
  <dcterms:created xsi:type="dcterms:W3CDTF">2022-04-06T07:59:29Z</dcterms:created>
  <dcterms:modified xsi:type="dcterms:W3CDTF">2023-02-12T18:15:54Z</dcterms:modified>
</cp:coreProperties>
</file>