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5" r:id="rId7"/>
    <p:sldId id="263" r:id="rId8"/>
    <p:sldId id="259" r:id="rId9"/>
    <p:sldId id="266" r:id="rId10"/>
    <p:sldId id="261" r:id="rId11"/>
    <p:sldId id="262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69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BF4F1-91A9-41FF-BC30-C388D0EB95A3}" type="datetimeFigureOut">
              <a:rPr lang="uk-UA" smtClean="0"/>
              <a:t>01.09.2020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F967-54E4-4CB7-9E74-37EE01B386E1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Виробничий і технологічний процеси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Операційний ескіз</a:t>
            </a:r>
            <a:br>
              <a:rPr lang="uk-UA" dirty="0"/>
            </a:br>
            <a:endParaRPr lang="uk-UA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936780"/>
            <a:ext cx="3312368" cy="5660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634082"/>
          </a:xfrm>
        </p:spPr>
        <p:txBody>
          <a:bodyPr>
            <a:noAutofit/>
          </a:bodyPr>
          <a:lstStyle/>
          <a:p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Схема </a:t>
            </a:r>
            <a:r>
              <a:rPr lang="uk-UA" sz="3200" dirty="0"/>
              <a:t>формування комплексної деталі</a:t>
            </a:r>
            <a:br>
              <a:rPr lang="uk-UA" sz="3200" dirty="0"/>
            </a:br>
            <a:endParaRPr lang="uk-UA" sz="32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706" y="764704"/>
            <a:ext cx="8366644" cy="6053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uk-UA" dirty="0"/>
              <a:t>Структура виробничого процесу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489" y="764704"/>
            <a:ext cx="7058901" cy="5815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Класифікація технологічних процесів</a:t>
            </a:r>
            <a:endParaRPr lang="uk-U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1005"/>
          <a:stretch>
            <a:fillRect/>
          </a:stretch>
        </p:blipFill>
        <p:spPr bwMode="auto">
          <a:xfrm>
            <a:off x="683568" y="1340768"/>
            <a:ext cx="8003279" cy="5085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Структура </a:t>
            </a:r>
            <a:r>
              <a:rPr lang="uk-UA" sz="3200" dirty="0"/>
              <a:t>технологічного процесу</a:t>
            </a:r>
            <a:br>
              <a:rPr lang="uk-UA" sz="3200" dirty="0"/>
            </a:br>
            <a:r>
              <a:rPr lang="uk-UA" sz="3200" dirty="0"/>
              <a:t> </a:t>
            </a:r>
            <a:br>
              <a:rPr lang="uk-UA" sz="3200" dirty="0"/>
            </a:br>
            <a:endParaRPr lang="uk-UA" sz="32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9868" y="908720"/>
            <a:ext cx="5132412" cy="5805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0"/>
            <a:ext cx="5832648" cy="764704"/>
          </a:xfrm>
        </p:spPr>
        <p:txBody>
          <a:bodyPr/>
          <a:lstStyle/>
          <a:p>
            <a:r>
              <a:rPr lang="uk-UA" dirty="0" smtClean="0"/>
              <a:t>Установ</a:t>
            </a:r>
            <a:endParaRPr lang="uk-UA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54144" b="69139"/>
          <a:stretch>
            <a:fillRect/>
          </a:stretch>
        </p:blipFill>
        <p:spPr bwMode="auto">
          <a:xfrm>
            <a:off x="827584" y="1556792"/>
            <a:ext cx="3893551" cy="341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/>
          <a:srcRect t="52364" r="51267"/>
          <a:stretch>
            <a:fillRect/>
          </a:stretch>
        </p:blipFill>
        <p:spPr bwMode="auto">
          <a:xfrm>
            <a:off x="4546340" y="1268760"/>
            <a:ext cx="3986100" cy="5074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0"/>
            <a:ext cx="5184576" cy="7060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Перехід</a:t>
            </a:r>
            <a:endParaRPr lang="uk-UA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45856" t="4956" b="58092"/>
          <a:stretch>
            <a:fillRect/>
          </a:stretch>
        </p:blipFill>
        <p:spPr bwMode="auto">
          <a:xfrm>
            <a:off x="611561" y="1172750"/>
            <a:ext cx="4239470" cy="3768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45856" t="41907" b="3820"/>
          <a:stretch>
            <a:fillRect/>
          </a:stretch>
        </p:blipFill>
        <p:spPr bwMode="auto">
          <a:xfrm>
            <a:off x="4572000" y="980728"/>
            <a:ext cx="4248472" cy="554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uk-UA" dirty="0" smtClean="0"/>
              <a:t>Робочий та допоміжний хід</a:t>
            </a:r>
            <a:endParaRPr lang="uk-UA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0217" y="1484784"/>
            <a:ext cx="6551104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83568" y="5589240"/>
            <a:ext cx="66247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 РХ – робочий хід,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ДХ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допоміжний хід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uk-UA" sz="3100" dirty="0" smtClean="0"/>
              <a:t>Схема </a:t>
            </a:r>
            <a:r>
              <a:rPr lang="uk-UA" sz="3100" dirty="0"/>
              <a:t>елементів технологічного </a:t>
            </a:r>
            <a:r>
              <a:rPr lang="uk-UA" sz="3100" dirty="0" err="1"/>
              <a:t>процеса</a:t>
            </a:r>
            <a:r>
              <a:rPr lang="uk-UA" sz="3100" dirty="0"/>
              <a:t> виготовлення валика: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5832" y="836711"/>
            <a:ext cx="4602432" cy="5865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uk-UA" dirty="0" smtClean="0"/>
              <a:t>Позиція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3688" y="1052736"/>
            <a:ext cx="6206619" cy="559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2623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29</Words>
  <Application>Microsoft Office PowerPoint</Application>
  <PresentationFormat>Экран (4:3)</PresentationFormat>
  <Paragraphs>13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Виробничий і технологічний процеси </vt:lpstr>
      <vt:lpstr>Структура виробничого процесу</vt:lpstr>
      <vt:lpstr>Класифікація технологічних процесів</vt:lpstr>
      <vt:lpstr>  Структура технологічного процесу   </vt:lpstr>
      <vt:lpstr>Установ</vt:lpstr>
      <vt:lpstr>Перехід</vt:lpstr>
      <vt:lpstr>Робочий та допоміжний хід</vt:lpstr>
      <vt:lpstr> Схема елементів технологічного процеса виготовлення валика: </vt:lpstr>
      <vt:lpstr>Позиція</vt:lpstr>
      <vt:lpstr>Операційний ескіз </vt:lpstr>
      <vt:lpstr> Схема формування комплексної деталі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Виробничий і технологічний процеси</dc:title>
  <dc:creator>Admin</dc:creator>
  <cp:lastModifiedBy>Оксана</cp:lastModifiedBy>
  <cp:revision>18</cp:revision>
  <dcterms:created xsi:type="dcterms:W3CDTF">2015-09-04T03:47:55Z</dcterms:created>
  <dcterms:modified xsi:type="dcterms:W3CDTF">2020-09-01T20:13:11Z</dcterms:modified>
</cp:coreProperties>
</file>