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8" r:id="rId3"/>
    <p:sldId id="256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29989"/>
            <a:ext cx="886114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ВІС ???</a:t>
            </a:r>
          </a:p>
          <a:p>
            <a:pPr algn="ctr"/>
            <a:endParaRPr lang="uk-UA" sz="4800" b="1" dirty="0">
              <a:solidFill>
                <a:srgbClr val="002060"/>
              </a:solidFill>
            </a:endParaRPr>
          </a:p>
          <a:p>
            <a:pPr algn="ctr"/>
            <a:r>
              <a:rPr lang="uk-UA" sz="4800" b="1" dirty="0" smtClean="0">
                <a:solidFill>
                  <a:srgbClr val="002060"/>
                </a:solidFill>
              </a:rPr>
              <a:t>Велика </a:t>
            </a:r>
            <a:r>
              <a:rPr lang="uk-UA" sz="4800" b="1" dirty="0">
                <a:solidFill>
                  <a:srgbClr val="002060"/>
                </a:solidFill>
              </a:rPr>
              <a:t>інтегральна </a:t>
            </a:r>
            <a:r>
              <a:rPr lang="uk-UA" sz="4800" b="1" dirty="0" smtClean="0">
                <a:solidFill>
                  <a:srgbClr val="002060"/>
                </a:solidFill>
              </a:rPr>
              <a:t>схема???</a:t>
            </a:r>
            <a:endParaRPr lang="uk-UA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61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14287"/>
            <a:ext cx="514696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88640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Інтегральна схема </a:t>
            </a:r>
            <a:r>
              <a:rPr lang="ru-RU" sz="2800" b="1" dirty="0">
                <a:solidFill>
                  <a:srgbClr val="002060"/>
                </a:solidFill>
              </a:rPr>
              <a:t>– це мікроелектронний пристрій – електронна схема певної складності, виготовлена на напіпровідниковому кристалі (або плівці) і поміщена у нерозбірний корпус.</a:t>
            </a:r>
            <a:endParaRPr lang="uk-UA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73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6486877" cy="43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2630" y="305273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Часто під </a:t>
            </a:r>
            <a:r>
              <a:rPr lang="ru-RU" sz="2800" b="1" i="1" dirty="0">
                <a:solidFill>
                  <a:srgbClr val="FF0000"/>
                </a:solidFill>
              </a:rPr>
              <a:t>інтегральною схемою </a:t>
            </a:r>
            <a:r>
              <a:rPr lang="ru-RU" sz="2800" b="1" dirty="0">
                <a:solidFill>
                  <a:srgbClr val="002060"/>
                </a:solidFill>
              </a:rPr>
              <a:t>розуміють сам кристал або </a:t>
            </a:r>
            <a:r>
              <a:rPr lang="ru-RU" sz="2800" b="1" dirty="0" smtClean="0">
                <a:solidFill>
                  <a:srgbClr val="002060"/>
                </a:solidFill>
              </a:rPr>
              <a:t>плівку </a:t>
            </a:r>
            <a:r>
              <a:rPr lang="ru-RU" sz="2800" b="1" dirty="0">
                <a:solidFill>
                  <a:srgbClr val="002060"/>
                </a:solidFill>
              </a:rPr>
              <a:t>з електронною схемою, а під </a:t>
            </a:r>
            <a:r>
              <a:rPr lang="ru-RU" sz="2800" b="1" i="1" dirty="0">
                <a:solidFill>
                  <a:srgbClr val="FF0000"/>
                </a:solidFill>
              </a:rPr>
              <a:t>мікросхемою </a:t>
            </a:r>
            <a:r>
              <a:rPr lang="ru-RU" sz="2800" b="1" dirty="0">
                <a:solidFill>
                  <a:srgbClr val="002060"/>
                </a:solidFill>
              </a:rPr>
              <a:t>– інтегральну схему поміщену у корпус.</a:t>
            </a:r>
            <a:endParaRPr lang="uk-UA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8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1185"/>
            <a:ext cx="4116288" cy="5082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300192" y="2348880"/>
            <a:ext cx="25922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Мікросхема </a:t>
            </a: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має у своєму складі 4 логічні елемента (логічні вентиля) – кон’юнкція (логічне множення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Звернуть увагу позначення логічних елементів – зарубіжне.</a:t>
            </a: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05273"/>
            <a:ext cx="799288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2060"/>
                </a:solidFill>
              </a:rPr>
              <a:t>• Мала інтегральна схема (МІС) - до 100 елементів в кристалі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uk-UA" sz="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• Середня інтегральна схема (СІС) - до 1000 елементів в кристалі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uk-UA" sz="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• Велика інтегральна схема (ВІС) - до 10000 елементів в кристалі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uk-UA" sz="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• Надвеликих інтегральних схем (НВІС) - до 1 мільйона елементів в кристалі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uk-UA" sz="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• Ультравелика інтегральна схема (УВІС) - до 1 мільярда елементів в кристалі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uk-UA" sz="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• Гігавелика інтегральна схема (ГВІС) - більше 1 мільярда елементів в кристалі.</a:t>
            </a:r>
          </a:p>
        </p:txBody>
      </p:sp>
    </p:spTree>
    <p:extLst>
      <p:ext uri="{BB962C8B-B14F-4D97-AF65-F5344CB8AC3E}">
        <p14:creationId xmlns:p14="http://schemas.microsoft.com/office/powerpoint/2010/main" val="493344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1">
      <a:dk1>
        <a:srgbClr val="FFFF47"/>
      </a:dk1>
      <a:lt1>
        <a:srgbClr val="00B050"/>
      </a:lt1>
      <a:dk2>
        <a:srgbClr val="FFFF84"/>
      </a:dk2>
      <a:lt2>
        <a:srgbClr val="FFC000"/>
      </a:lt2>
      <a:accent1>
        <a:srgbClr val="92D050"/>
      </a:accent1>
      <a:accent2>
        <a:srgbClr val="F9D98C"/>
      </a:accent2>
      <a:accent3>
        <a:srgbClr val="FFD965"/>
      </a:accent3>
      <a:accent4>
        <a:srgbClr val="DBEEA7"/>
      </a:accent4>
      <a:accent5>
        <a:srgbClr val="F5C040"/>
      </a:accent5>
      <a:accent6>
        <a:srgbClr val="6DAA2D"/>
      </a:accent6>
      <a:hlink>
        <a:srgbClr val="FFFF70"/>
      </a:hlink>
      <a:folHlink>
        <a:srgbClr val="FFFF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171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</cp:revision>
  <dcterms:created xsi:type="dcterms:W3CDTF">2021-01-13T08:45:43Z</dcterms:created>
  <dcterms:modified xsi:type="dcterms:W3CDTF">2021-01-13T10:11:33Z</dcterms:modified>
</cp:coreProperties>
</file>