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2EEFB-28E3-4F18-BFA4-FAE3CC4F7DEC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9640-6219-4870-8D47-95D3CF5C1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abylibrarivolodymyrec.org.ua/index.php?option=com_content&amp;view=article&amp;id=17:article-19&amp;catid=10:fourth-category&amp;Itemid=38" TargetMode="External"/><Relationship Id="rId2" Type="http://schemas.openxmlformats.org/officeDocument/2006/relationships/hyperlink" Target="http://subject.com.ua/sociology/picha/48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7207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</a:bodyPr>
          <a:lstStyle/>
          <a:p>
            <a:r>
              <a:rPr lang="uk-UA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Види соціологічного дослідження</a:t>
            </a:r>
            <a:endParaRPr lang="ru-RU" sz="4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Лонгітюдне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785794"/>
            <a:ext cx="6143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момент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повторення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врахуванням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ґенези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досягненням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сукупністю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Cоцыолгыя\3025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3842">
            <a:off x="4500562" y="3143248"/>
            <a:ext cx="4071934" cy="3143248"/>
          </a:xfrm>
          <a:prstGeom prst="rect">
            <a:avLst/>
          </a:prstGeom>
          <a:noFill/>
        </p:spPr>
      </p:pic>
      <p:pic>
        <p:nvPicPr>
          <p:cNvPr id="8195" name="Picture 3" descr="D:\Cоцыолгыя\74-NetPromoter.-Профессиональная-интернет-статист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2883">
            <a:off x="365034" y="2919959"/>
            <a:ext cx="3647489" cy="3171437"/>
          </a:xfrm>
          <a:prstGeom prst="rect">
            <a:avLst/>
          </a:prstGeom>
          <a:noFill/>
        </p:spPr>
      </p:pic>
      <p:pic>
        <p:nvPicPr>
          <p:cNvPr id="8196" name="Picture 4" descr="D:\Cоцыолгыя\25000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3040">
            <a:off x="7519049" y="310051"/>
            <a:ext cx="1285916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Список використаної літератури: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928670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Г. «Социологические исследования в библиотеках» 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/ Васильев И. Г.,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Е.,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Равинский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 К. – СПб : Профессия, 2002. – 176 с. – (Библиотечный практикум).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0024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Кушерець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Соціологія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студ.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заоч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/ Т.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Кушерець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Ніжин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ун-т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М. Гоголя.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Ніжин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2008. – 220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928934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00438"/>
            <a:ext cx="4786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://subject.com.ua/sociology/picha/48.html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0005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://babylibrarivolodymyrec.org.ua/index.php?option=com_content&amp;view=article&amp;id=17:article-19&amp;catid=10:fourth-category&amp;Itemid=38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marketingferstartups.com/wp-content/uploads/2012/01/Shout_Ou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92932">
            <a:off x="545067" y="2141931"/>
            <a:ext cx="4714875" cy="371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86446" y="4643446"/>
            <a:ext cx="33575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Підготувала:</a:t>
            </a:r>
            <a:endParaRPr lang="en-US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студентка гр. Б 2-1</a:t>
            </a:r>
          </a:p>
          <a:p>
            <a:pPr algn="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Сидоренко Анна</a:t>
            </a:r>
          </a:p>
          <a:p>
            <a:pPr algn="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Олександрівна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Вид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соціологічного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дослідження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визначається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характером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поставлених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мети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завдань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глибиною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аналізу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соціального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процесу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затрат часу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тощо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pic>
        <p:nvPicPr>
          <p:cNvPr id="1026" name="Picture 2" descr="D:\Cоцыолгыя\25000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49" y="3786190"/>
            <a:ext cx="4286251" cy="2876550"/>
          </a:xfrm>
          <a:prstGeom prst="rect">
            <a:avLst/>
          </a:prstGeom>
          <a:noFill/>
        </p:spPr>
      </p:pic>
      <p:pic>
        <p:nvPicPr>
          <p:cNvPr id="1027" name="Picture 3" descr="D:\Cоцыолгыя\sociolo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4286280" cy="4000528"/>
          </a:xfrm>
          <a:prstGeom prst="rect">
            <a:avLst/>
          </a:prstGeom>
          <a:noFill/>
        </p:spPr>
      </p:pic>
      <p:pic>
        <p:nvPicPr>
          <p:cNvPr id="1028" name="Picture 4" descr="D:\Cоцыолгыя\slid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14422"/>
            <a:ext cx="314327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соціологічного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розвідувальне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пілотажне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428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найпростіший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соціологічного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розв'язувати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дносяться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анкети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бланк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інтерв'ю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опитувальні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Cоцыолгыя\467_1-20101015_094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00438"/>
            <a:ext cx="2357454" cy="3143272"/>
          </a:xfrm>
          <a:prstGeom prst="rect">
            <a:avLst/>
          </a:prstGeom>
          <a:noFill/>
        </p:spPr>
      </p:pic>
      <p:pic>
        <p:nvPicPr>
          <p:cNvPr id="1027" name="Picture 3" descr="D:\Cоцыолгыя\image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2071702" cy="3000396"/>
          </a:xfrm>
          <a:prstGeom prst="rect">
            <a:avLst/>
          </a:prstGeom>
          <a:noFill/>
        </p:spPr>
      </p:pic>
      <p:pic>
        <p:nvPicPr>
          <p:cNvPr id="1028" name="Picture 4" descr="D:\Cоцыолгыя\image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0012">
            <a:off x="302920" y="1618640"/>
            <a:ext cx="1912391" cy="1483485"/>
          </a:xfrm>
          <a:prstGeom prst="rect">
            <a:avLst/>
          </a:prstGeom>
          <a:noFill/>
        </p:spPr>
      </p:pic>
      <p:pic>
        <p:nvPicPr>
          <p:cNvPr id="1029" name="Picture 5" descr="D:\Cоцыолгыя\47064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1876"/>
            <a:ext cx="3643338" cy="3043235"/>
          </a:xfrm>
          <a:prstGeom prst="rect">
            <a:avLst/>
          </a:prstGeom>
          <a:noFill/>
        </p:spPr>
      </p:pic>
      <p:pic>
        <p:nvPicPr>
          <p:cNvPr id="1030" name="Picture 6" descr="D:\Cоцыолгыя\250001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92596">
            <a:off x="7051552" y="1693312"/>
            <a:ext cx="1808879" cy="1262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Описове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71480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емпіричну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цілісне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Cоцыолгыя\d3_1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429156" cy="3786214"/>
          </a:xfrm>
          <a:prstGeom prst="rect">
            <a:avLst/>
          </a:prstGeom>
          <a:noFill/>
        </p:spPr>
      </p:pic>
      <p:pic>
        <p:nvPicPr>
          <p:cNvPr id="2051" name="Picture 3" descr="D:\Cоцыолгыя\3658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58664">
            <a:off x="106122" y="1999793"/>
            <a:ext cx="2341211" cy="1808277"/>
          </a:xfrm>
          <a:prstGeom prst="rect">
            <a:avLst/>
          </a:prstGeom>
          <a:noFill/>
        </p:spPr>
      </p:pic>
      <p:pic>
        <p:nvPicPr>
          <p:cNvPr id="2052" name="Picture 4" descr="D:\Cоцыолгыя\gurt-krayany-1362397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0991">
            <a:off x="6433299" y="4810526"/>
            <a:ext cx="2503429" cy="1791387"/>
          </a:xfrm>
          <a:prstGeom prst="rect">
            <a:avLst/>
          </a:prstGeom>
          <a:noFill/>
        </p:spPr>
      </p:pic>
      <p:pic>
        <p:nvPicPr>
          <p:cNvPr id="2053" name="Picture 5" descr="D:\Cоцыолгыя\DSC_09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98296">
            <a:off x="6684002" y="1981636"/>
            <a:ext cx="2254951" cy="1809644"/>
          </a:xfrm>
          <a:prstGeom prst="rect">
            <a:avLst/>
          </a:prstGeom>
          <a:noFill/>
        </p:spPr>
      </p:pic>
      <p:pic>
        <p:nvPicPr>
          <p:cNvPr id="2054" name="Picture 6" descr="D:\Cоцыолгыя\gallery-news-2013-05-9766729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8310">
            <a:off x="60339" y="4807534"/>
            <a:ext cx="2440747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Аналітичне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714356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описує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причини,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лежать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428868"/>
            <a:ext cx="2714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причинно-наслідкових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головне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Cоцыолгыя\reklama_v_sotssetjakh_eksperiment_na_vkontak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14884"/>
            <a:ext cx="5080000" cy="1831972"/>
          </a:xfrm>
          <a:prstGeom prst="rect">
            <a:avLst/>
          </a:prstGeom>
          <a:noFill/>
        </p:spPr>
      </p:pic>
      <p:pic>
        <p:nvPicPr>
          <p:cNvPr id="3075" name="Picture 3" descr="D:\Cоцыолгыя\thu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5301">
            <a:off x="226128" y="2232083"/>
            <a:ext cx="2524125" cy="1428750"/>
          </a:xfrm>
          <a:prstGeom prst="rect">
            <a:avLst/>
          </a:prstGeom>
          <a:noFill/>
        </p:spPr>
      </p:pic>
      <p:pic>
        <p:nvPicPr>
          <p:cNvPr id="3077" name="Picture 5" descr="D:\Cоцыолгыя\slid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71678"/>
            <a:ext cx="4214842" cy="371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статиці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динаміці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соціологічного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разове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00240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 стан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кількісні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якогось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момент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Cоцыолгыя\st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1438275" cy="1011238"/>
          </a:xfrm>
          <a:prstGeom prst="rect">
            <a:avLst/>
          </a:prstGeom>
          <a:noFill/>
        </p:spPr>
      </p:pic>
      <p:pic>
        <p:nvPicPr>
          <p:cNvPr id="4099" name="Picture 3" descr="D:\Cоцыолгыя\1291889960_2ko7orh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1371">
            <a:off x="571472" y="3143248"/>
            <a:ext cx="3429024" cy="3286148"/>
          </a:xfrm>
          <a:prstGeom prst="rect">
            <a:avLst/>
          </a:prstGeom>
          <a:noFill/>
        </p:spPr>
      </p:pic>
      <p:pic>
        <p:nvPicPr>
          <p:cNvPr id="4100" name="Picture 4" descr="D:\Cоцыолгыя\5107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48449">
            <a:off x="4791366" y="3321961"/>
            <a:ext cx="3659205" cy="3085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Повторне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8579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того ж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контингентів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проміжки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часу,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однакових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відмінних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Cоцыолгыя\Visitor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4227517" cy="4289433"/>
          </a:xfrm>
          <a:prstGeom prst="rect">
            <a:avLst/>
          </a:prstGeom>
          <a:noFill/>
        </p:spPr>
      </p:pic>
      <p:pic>
        <p:nvPicPr>
          <p:cNvPr id="5123" name="Picture 3" descr="D:\Cоцыолгыя\00212718_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2269">
            <a:off x="4929190" y="4000504"/>
            <a:ext cx="3663943" cy="2500330"/>
          </a:xfrm>
          <a:prstGeom prst="rect">
            <a:avLst/>
          </a:prstGeom>
          <a:noFill/>
        </p:spPr>
      </p:pic>
      <p:pic>
        <p:nvPicPr>
          <p:cNvPr id="5124" name="Picture 4" descr="D:\Cоцыолгыя\doveryayut-socissledovaniy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0363">
            <a:off x="5072066" y="2214554"/>
            <a:ext cx="221457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Повторні дослідження поділяються на: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Трендові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14422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аналогічних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вибірках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генеральної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інтервалами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огортні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тренди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928934"/>
            <a:ext cx="293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тренди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526677">
            <a:off x="2379548" y="2323125"/>
            <a:ext cx="285752" cy="5000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399520">
            <a:off x="6649190" y="2391224"/>
            <a:ext cx="285752" cy="5000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D:\Cоцыолгыя\img_1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4776">
            <a:off x="571472" y="3786190"/>
            <a:ext cx="3173402" cy="24415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7" name="Picture 3" descr="D:\Cоцыолгыя\shahtar.jpg"/>
          <p:cNvPicPr>
            <a:picLocks noChangeAspect="1" noChangeArrowheads="1"/>
          </p:cNvPicPr>
          <p:nvPr/>
        </p:nvPicPr>
        <p:blipFill>
          <a:blip r:embed="rId3"/>
          <a:srcRect l="8692" t="19868" r="11837" b="15562"/>
          <a:stretch>
            <a:fillRect/>
          </a:stretch>
        </p:blipFill>
        <p:spPr bwMode="auto">
          <a:xfrm rot="21370274">
            <a:off x="4714876" y="3714752"/>
            <a:ext cx="3643338" cy="25003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Панельне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14356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обстежуються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 люди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однакові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інтервали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Cоцыолгыя\photo_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1383">
            <a:off x="3680047" y="4566488"/>
            <a:ext cx="1355852" cy="2154817"/>
          </a:xfrm>
          <a:prstGeom prst="rect">
            <a:avLst/>
          </a:prstGeom>
          <a:noFill/>
        </p:spPr>
      </p:pic>
      <p:pic>
        <p:nvPicPr>
          <p:cNvPr id="7171" name="Picture 3" descr="D:\Cоцыолгыя\mark_iss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51443">
            <a:off x="714348" y="4714884"/>
            <a:ext cx="1524000" cy="1905000"/>
          </a:xfrm>
          <a:prstGeom prst="rect">
            <a:avLst/>
          </a:prstGeom>
          <a:noFill/>
        </p:spPr>
      </p:pic>
      <p:pic>
        <p:nvPicPr>
          <p:cNvPr id="7173" name="Picture 5" descr="D:\Cоцыолгыя\yak-samostiyno-provesti-sociologichne-doslidzhenn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9062">
            <a:off x="428596" y="1785926"/>
            <a:ext cx="3571900" cy="278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D:\Cоцыолгыя\1281517836_1281447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50336">
            <a:off x="4960799" y="1916411"/>
            <a:ext cx="3705237" cy="3386142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4143372" y="3500438"/>
            <a:ext cx="642942" cy="28575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5" name="Picture 7" descr="D:\Cоцыолгыя\1_78386167b645bbe0e78287bb373e0e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71795">
            <a:off x="6858016" y="5286388"/>
            <a:ext cx="1285884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404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14</cp:revision>
  <dcterms:created xsi:type="dcterms:W3CDTF">2013-11-21T15:25:20Z</dcterms:created>
  <dcterms:modified xsi:type="dcterms:W3CDTF">2013-11-21T18:39:24Z</dcterms:modified>
</cp:coreProperties>
</file>