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4" r:id="rId4"/>
    <p:sldId id="263" r:id="rId5"/>
    <p:sldId id="265" r:id="rId6"/>
    <p:sldId id="258" r:id="rId7"/>
    <p:sldId id="266" r:id="rId8"/>
    <p:sldId id="267" r:id="rId9"/>
    <p:sldId id="268" r:id="rId10"/>
    <p:sldId id="269" r:id="rId11"/>
    <p:sldId id="270" r:id="rId12"/>
    <p:sldId id="257" r:id="rId13"/>
    <p:sldId id="271" r:id="rId14"/>
    <p:sldId id="260" r:id="rId15"/>
    <p:sldId id="272" r:id="rId16"/>
    <p:sldId id="273" r:id="rId17"/>
    <p:sldId id="275" r:id="rId18"/>
    <p:sldId id="277" r:id="rId19"/>
    <p:sldId id="274" r:id="rId20"/>
    <p:sldId id="279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BD76-30E7-4328-9F6D-2AECB469BB56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C2E7-5BAA-4090-9B5A-D19C5CD40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3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BD76-30E7-4328-9F6D-2AECB469BB56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C2E7-5BAA-4090-9B5A-D19C5CD40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5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BD76-30E7-4328-9F6D-2AECB469BB56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C2E7-5BAA-4090-9B5A-D19C5CD40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37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BD76-30E7-4328-9F6D-2AECB469BB56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C2E7-5BAA-4090-9B5A-D19C5CD40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7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BD76-30E7-4328-9F6D-2AECB469BB56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C2E7-5BAA-4090-9B5A-D19C5CD40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4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BD76-30E7-4328-9F6D-2AECB469BB56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C2E7-5BAA-4090-9B5A-D19C5CD40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0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BD76-30E7-4328-9F6D-2AECB469BB56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C2E7-5BAA-4090-9B5A-D19C5CD40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5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BD76-30E7-4328-9F6D-2AECB469BB56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C2E7-5BAA-4090-9B5A-D19C5CD40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6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BD76-30E7-4328-9F6D-2AECB469BB56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C2E7-5BAA-4090-9B5A-D19C5CD40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6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BD76-30E7-4328-9F6D-2AECB469BB56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C2E7-5BAA-4090-9B5A-D19C5CD40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BD76-30E7-4328-9F6D-2AECB469BB56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C2E7-5BAA-4090-9B5A-D19C5CD40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9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BD76-30E7-4328-9F6D-2AECB469BB56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FC2E7-5BAA-4090-9B5A-D19C5CD40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1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2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7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8" y="209142"/>
            <a:ext cx="4657044" cy="635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1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8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96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7" y="961345"/>
            <a:ext cx="7982724" cy="448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61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9" y="3247209"/>
            <a:ext cx="5276850" cy="3467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0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404948"/>
            <a:ext cx="7471954" cy="56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0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31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52696"/>
            <a:ext cx="8255726" cy="61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11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2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8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0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1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64" y="148862"/>
            <a:ext cx="4128816" cy="67091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63886" y="317943"/>
            <a:ext cx="418011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Рабочее место состоит из трех зон — рабочей; материалов и транспорта.</a:t>
            </a:r>
          </a:p>
          <a:p>
            <a:r>
              <a:rPr lang="ru-RU" sz="2400" dirty="0" smtClean="0"/>
              <a:t>Рабочая зона — полоса шириной 0,6—0,7 м между стеной к материалами — отводится для работы каменщиков. Под зону расположения материалов (пакеты кирпича, ящики с раствором и др.) отводят полосу шириной 1—1,1 м, а для зоны транспорта и прохода рабочих — 0,8 м. Общая ширина рабочего места звена каменщиков составляет 2,5— 2,6 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552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3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2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2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73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Толик</dc:creator>
  <cp:lastModifiedBy>Толик</cp:lastModifiedBy>
  <cp:revision>5</cp:revision>
  <dcterms:created xsi:type="dcterms:W3CDTF">2017-11-03T20:19:52Z</dcterms:created>
  <dcterms:modified xsi:type="dcterms:W3CDTF">2017-11-04T06:19:17Z</dcterms:modified>
</cp:coreProperties>
</file>