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3" r:id="rId3"/>
    <p:sldId id="275" r:id="rId4"/>
    <p:sldId id="315" r:id="rId5"/>
    <p:sldId id="360" r:id="rId6"/>
    <p:sldId id="316" r:id="rId7"/>
    <p:sldId id="361" r:id="rId8"/>
    <p:sldId id="317" r:id="rId9"/>
    <p:sldId id="320" r:id="rId10"/>
    <p:sldId id="319" r:id="rId11"/>
    <p:sldId id="363" r:id="rId12"/>
    <p:sldId id="321" r:id="rId13"/>
    <p:sldId id="322" r:id="rId14"/>
    <p:sldId id="318" r:id="rId15"/>
    <p:sldId id="323" r:id="rId16"/>
    <p:sldId id="365" r:id="rId17"/>
    <p:sldId id="366" r:id="rId18"/>
    <p:sldId id="367" r:id="rId19"/>
    <p:sldId id="368" r:id="rId20"/>
    <p:sldId id="369" r:id="rId21"/>
    <p:sldId id="324" r:id="rId22"/>
    <p:sldId id="325" r:id="rId23"/>
    <p:sldId id="326" r:id="rId24"/>
    <p:sldId id="327" r:id="rId25"/>
    <p:sldId id="364" r:id="rId26"/>
    <p:sldId id="370" r:id="rId27"/>
    <p:sldId id="371" r:id="rId28"/>
    <p:sldId id="372" r:id="rId29"/>
    <p:sldId id="373" r:id="rId30"/>
    <p:sldId id="374" r:id="rId31"/>
    <p:sldId id="375" r:id="rId32"/>
    <p:sldId id="376" r:id="rId33"/>
    <p:sldId id="377" r:id="rId34"/>
    <p:sldId id="312" r:id="rId3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BDF85-BC3A-433D-A095-D37735102CDE}" type="doc">
      <dgm:prSet loTypeId="urn:microsoft.com/office/officeart/2005/8/layout/equation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9EB3469-3AEA-45B7-80A9-380E7E992619}">
      <dgm:prSet phldrT="[Текст]" custT="1"/>
      <dgm:spPr/>
      <dgm:t>
        <a:bodyPr/>
        <a:lstStyle/>
        <a:p>
          <a:r>
            <a:rPr lang="uk-UA" sz="1800" b="1" dirty="0" smtClean="0"/>
            <a:t>Економічний аспект – </a:t>
          </a:r>
          <a:r>
            <a:rPr lang="uk-UA" sz="1800" b="1" dirty="0" err="1" smtClean="0"/>
            <a:t>неспроможнiсть</a:t>
          </a:r>
          <a:r>
            <a:rPr lang="uk-UA" sz="1800" b="1" dirty="0" smtClean="0"/>
            <a:t> продовження суб’єктом своєї </a:t>
          </a:r>
          <a:r>
            <a:rPr lang="uk-UA" sz="1800" b="1" dirty="0" err="1" smtClean="0"/>
            <a:t>пiдприємницької</a:t>
          </a:r>
          <a:r>
            <a:rPr lang="uk-UA" sz="1800" b="1" dirty="0" smtClean="0"/>
            <a:t> </a:t>
          </a:r>
          <a:r>
            <a:rPr lang="uk-UA" sz="1800" b="1" dirty="0" err="1" smtClean="0"/>
            <a:t>дiяльностi</a:t>
          </a:r>
          <a:r>
            <a:rPr lang="uk-UA" sz="1800" b="1" dirty="0" smtClean="0"/>
            <a:t> </a:t>
          </a:r>
          <a:r>
            <a:rPr lang="uk-UA" sz="1800" b="1" dirty="0" err="1" smtClean="0"/>
            <a:t>внаслiдок</a:t>
          </a:r>
          <a:r>
            <a:rPr lang="uk-UA" sz="1800" b="1" dirty="0" smtClean="0"/>
            <a:t> її </a:t>
          </a:r>
          <a:r>
            <a:rPr lang="uk-UA" sz="1800" b="1" dirty="0" err="1" smtClean="0"/>
            <a:t>економiчної</a:t>
          </a:r>
          <a:r>
            <a:rPr lang="uk-UA" sz="1800" b="1" dirty="0" smtClean="0"/>
            <a:t> </a:t>
          </a:r>
          <a:r>
            <a:rPr lang="uk-UA" sz="1800" b="1" dirty="0" err="1" smtClean="0"/>
            <a:t>нерентабельностi</a:t>
          </a:r>
          <a:r>
            <a:rPr lang="uk-UA" sz="1800" b="1" dirty="0" smtClean="0"/>
            <a:t>, </a:t>
          </a:r>
          <a:r>
            <a:rPr lang="uk-UA" sz="1800" b="1" dirty="0" err="1" smtClean="0"/>
            <a:t>безприбутковостi</a:t>
          </a:r>
          <a:endParaRPr lang="uk-UA" sz="1800" b="1" dirty="0"/>
        </a:p>
      </dgm:t>
    </dgm:pt>
    <dgm:pt modelId="{A7AB8DA5-294A-4AB1-8666-24495EAD8335}" type="parTrans" cxnId="{33AD7253-FDBD-422D-903C-A6C2FE0867B9}">
      <dgm:prSet/>
      <dgm:spPr/>
      <dgm:t>
        <a:bodyPr/>
        <a:lstStyle/>
        <a:p>
          <a:endParaRPr lang="uk-UA"/>
        </a:p>
      </dgm:t>
    </dgm:pt>
    <dgm:pt modelId="{D5A0C266-B2E5-4A2E-9740-DD23DECC17A5}" type="sibTrans" cxnId="{33AD7253-FDBD-422D-903C-A6C2FE0867B9}">
      <dgm:prSet/>
      <dgm:spPr/>
      <dgm:t>
        <a:bodyPr/>
        <a:lstStyle/>
        <a:p>
          <a:endParaRPr lang="uk-UA"/>
        </a:p>
      </dgm:t>
    </dgm:pt>
    <dgm:pt modelId="{61CD0BAC-6A47-4855-A76B-A9EACEB44602}">
      <dgm:prSet phldrT="[Текст]" custT="1"/>
      <dgm:spPr/>
      <dgm:t>
        <a:bodyPr/>
        <a:lstStyle/>
        <a:p>
          <a:r>
            <a:rPr lang="uk-UA" sz="1800" b="1" dirty="0" smtClean="0"/>
            <a:t>Юридичний аспект  - наявність кредиторів, тобто осіб, що мають підтверджені документами </a:t>
          </a:r>
          <a:r>
            <a:rPr lang="uk-UA" sz="1800" b="1" dirty="0" err="1" smtClean="0"/>
            <a:t>майновi</a:t>
          </a:r>
          <a:r>
            <a:rPr lang="uk-UA" sz="1800" b="1" dirty="0" smtClean="0"/>
            <a:t> вимоги до боржника.</a:t>
          </a:r>
          <a:endParaRPr lang="uk-UA" sz="1800" b="1" dirty="0"/>
        </a:p>
      </dgm:t>
    </dgm:pt>
    <dgm:pt modelId="{EF23303D-E6F7-47DF-8AAF-7B9D245CC36B}" type="parTrans" cxnId="{BBF6EA4B-CF8D-4337-B812-0446A493EBA9}">
      <dgm:prSet/>
      <dgm:spPr/>
      <dgm:t>
        <a:bodyPr/>
        <a:lstStyle/>
        <a:p>
          <a:endParaRPr lang="uk-UA"/>
        </a:p>
      </dgm:t>
    </dgm:pt>
    <dgm:pt modelId="{603E221C-A096-47F0-8F97-0D13285E5B7A}" type="sibTrans" cxnId="{BBF6EA4B-CF8D-4337-B812-0446A493EBA9}">
      <dgm:prSet/>
      <dgm:spPr/>
      <dgm:t>
        <a:bodyPr/>
        <a:lstStyle/>
        <a:p>
          <a:endParaRPr lang="uk-UA"/>
        </a:p>
      </dgm:t>
    </dgm:pt>
    <dgm:pt modelId="{1FC21B72-D21F-4A4C-A021-EF2399EFB354}">
      <dgm:prSet phldrT="[Текст]" custT="1"/>
      <dgm:spPr/>
      <dgm:t>
        <a:bodyPr/>
        <a:lstStyle/>
        <a:p>
          <a:r>
            <a:rPr lang="uk-UA" sz="1700" b="1" dirty="0" smtClean="0"/>
            <a:t>Банкрутство </a:t>
          </a:r>
          <a:endParaRPr lang="uk-UA" sz="1700" b="1" dirty="0"/>
        </a:p>
      </dgm:t>
    </dgm:pt>
    <dgm:pt modelId="{BFE82150-0F3E-4402-BA5C-00CAD34A3EBB}" type="parTrans" cxnId="{35B625AB-E293-442F-81EB-438D602C9B3E}">
      <dgm:prSet/>
      <dgm:spPr/>
      <dgm:t>
        <a:bodyPr/>
        <a:lstStyle/>
        <a:p>
          <a:endParaRPr lang="uk-UA"/>
        </a:p>
      </dgm:t>
    </dgm:pt>
    <dgm:pt modelId="{65D00469-E581-4761-B947-9B8DFD0AB502}" type="sibTrans" cxnId="{35B625AB-E293-442F-81EB-438D602C9B3E}">
      <dgm:prSet/>
      <dgm:spPr/>
      <dgm:t>
        <a:bodyPr/>
        <a:lstStyle/>
        <a:p>
          <a:endParaRPr lang="uk-UA"/>
        </a:p>
      </dgm:t>
    </dgm:pt>
    <dgm:pt modelId="{CF48CC90-E2B9-461C-9133-8DB5C1706EF2}" type="pres">
      <dgm:prSet presAssocID="{7ADBDF85-BC3A-433D-A095-D37735102C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C91E7CB-9B6D-4621-9C31-60C62D5360DE}" type="pres">
      <dgm:prSet presAssocID="{7ADBDF85-BC3A-433D-A095-D37735102CDE}" presName="vNodes" presStyleCnt="0"/>
      <dgm:spPr/>
    </dgm:pt>
    <dgm:pt modelId="{D75CBE7A-5A0D-4CE0-9EAF-ADC255F9811D}" type="pres">
      <dgm:prSet presAssocID="{C9EB3469-3AEA-45B7-80A9-380E7E992619}" presName="node" presStyleLbl="node1" presStyleIdx="0" presStyleCnt="3" custScaleX="393768" custScaleY="1360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B2DF49-A164-442B-A51B-C2E4B2E509C0}" type="pres">
      <dgm:prSet presAssocID="{D5A0C266-B2E5-4A2E-9740-DD23DECC17A5}" presName="spacerT" presStyleCnt="0"/>
      <dgm:spPr/>
    </dgm:pt>
    <dgm:pt modelId="{FD22728B-E0FA-4351-9A0B-658A34E8EB8B}" type="pres">
      <dgm:prSet presAssocID="{D5A0C266-B2E5-4A2E-9740-DD23DECC17A5}" presName="sibTrans" presStyleLbl="sibTrans2D1" presStyleIdx="0" presStyleCnt="2"/>
      <dgm:spPr/>
      <dgm:t>
        <a:bodyPr/>
        <a:lstStyle/>
        <a:p>
          <a:endParaRPr lang="uk-UA"/>
        </a:p>
      </dgm:t>
    </dgm:pt>
    <dgm:pt modelId="{B804F1DF-048C-4319-A134-49CCEAA2D419}" type="pres">
      <dgm:prSet presAssocID="{D5A0C266-B2E5-4A2E-9740-DD23DECC17A5}" presName="spacerB" presStyleCnt="0"/>
      <dgm:spPr/>
    </dgm:pt>
    <dgm:pt modelId="{9FA7B4E7-2F89-4724-AC1A-49978E1993BA}" type="pres">
      <dgm:prSet presAssocID="{61CD0BAC-6A47-4855-A76B-A9EACEB44602}" presName="node" presStyleLbl="node1" presStyleIdx="1" presStyleCnt="3" custScaleX="364633" custScaleY="14044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4437ADB-49B5-4619-BBCF-95C6A6961EAA}" type="pres">
      <dgm:prSet presAssocID="{7ADBDF85-BC3A-433D-A095-D37735102CDE}" presName="sibTransLast" presStyleLbl="sibTrans2D1" presStyleIdx="1" presStyleCnt="2"/>
      <dgm:spPr/>
      <dgm:t>
        <a:bodyPr/>
        <a:lstStyle/>
        <a:p>
          <a:endParaRPr lang="uk-UA"/>
        </a:p>
      </dgm:t>
    </dgm:pt>
    <dgm:pt modelId="{EA9592D6-3EBB-44E1-826F-4FEC3AB3D15B}" type="pres">
      <dgm:prSet presAssocID="{7ADBDF85-BC3A-433D-A095-D37735102CDE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6BFBA88B-CEFF-45F8-8729-526FE8D7D113}" type="pres">
      <dgm:prSet presAssocID="{7ADBDF85-BC3A-433D-A095-D37735102CDE}" presName="lastNode" presStyleLbl="node1" presStyleIdx="2" presStyleCnt="3" custScaleX="73381" custScaleY="6096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61D3425-8C4C-4CD6-939C-9EEFC229EF02}" type="presOf" srcId="{D5A0C266-B2E5-4A2E-9740-DD23DECC17A5}" destId="{FD22728B-E0FA-4351-9A0B-658A34E8EB8B}" srcOrd="0" destOrd="0" presId="urn:microsoft.com/office/officeart/2005/8/layout/equation2"/>
    <dgm:cxn modelId="{586DDF4D-351B-41F5-BEF6-5AF3BD136246}" type="presOf" srcId="{1FC21B72-D21F-4A4C-A021-EF2399EFB354}" destId="{6BFBA88B-CEFF-45F8-8729-526FE8D7D113}" srcOrd="0" destOrd="0" presId="urn:microsoft.com/office/officeart/2005/8/layout/equation2"/>
    <dgm:cxn modelId="{33AD7253-FDBD-422D-903C-A6C2FE0867B9}" srcId="{7ADBDF85-BC3A-433D-A095-D37735102CDE}" destId="{C9EB3469-3AEA-45B7-80A9-380E7E992619}" srcOrd="0" destOrd="0" parTransId="{A7AB8DA5-294A-4AB1-8666-24495EAD8335}" sibTransId="{D5A0C266-B2E5-4A2E-9740-DD23DECC17A5}"/>
    <dgm:cxn modelId="{35B625AB-E293-442F-81EB-438D602C9B3E}" srcId="{7ADBDF85-BC3A-433D-A095-D37735102CDE}" destId="{1FC21B72-D21F-4A4C-A021-EF2399EFB354}" srcOrd="2" destOrd="0" parTransId="{BFE82150-0F3E-4402-BA5C-00CAD34A3EBB}" sibTransId="{65D00469-E581-4761-B947-9B8DFD0AB502}"/>
    <dgm:cxn modelId="{4CDA7879-FB34-4FD5-AAF4-D7170D823E7B}" type="presOf" srcId="{7ADBDF85-BC3A-433D-A095-D37735102CDE}" destId="{CF48CC90-E2B9-461C-9133-8DB5C1706EF2}" srcOrd="0" destOrd="0" presId="urn:microsoft.com/office/officeart/2005/8/layout/equation2"/>
    <dgm:cxn modelId="{A2FBE882-9389-418D-B86A-55BA0D71A4C3}" type="presOf" srcId="{603E221C-A096-47F0-8F97-0D13285E5B7A}" destId="{E4437ADB-49B5-4619-BBCF-95C6A6961EAA}" srcOrd="0" destOrd="0" presId="urn:microsoft.com/office/officeart/2005/8/layout/equation2"/>
    <dgm:cxn modelId="{E34D47AE-287A-46FF-92B7-E3F21FC665DA}" type="presOf" srcId="{603E221C-A096-47F0-8F97-0D13285E5B7A}" destId="{EA9592D6-3EBB-44E1-826F-4FEC3AB3D15B}" srcOrd="1" destOrd="0" presId="urn:microsoft.com/office/officeart/2005/8/layout/equation2"/>
    <dgm:cxn modelId="{7D47E688-FEA5-47BF-B586-5A37C14031D9}" type="presOf" srcId="{61CD0BAC-6A47-4855-A76B-A9EACEB44602}" destId="{9FA7B4E7-2F89-4724-AC1A-49978E1993BA}" srcOrd="0" destOrd="0" presId="urn:microsoft.com/office/officeart/2005/8/layout/equation2"/>
    <dgm:cxn modelId="{7C264399-B375-43F8-A3F2-FAC7FEFE6676}" type="presOf" srcId="{C9EB3469-3AEA-45B7-80A9-380E7E992619}" destId="{D75CBE7A-5A0D-4CE0-9EAF-ADC255F9811D}" srcOrd="0" destOrd="0" presId="urn:microsoft.com/office/officeart/2005/8/layout/equation2"/>
    <dgm:cxn modelId="{BBF6EA4B-CF8D-4337-B812-0446A493EBA9}" srcId="{7ADBDF85-BC3A-433D-A095-D37735102CDE}" destId="{61CD0BAC-6A47-4855-A76B-A9EACEB44602}" srcOrd="1" destOrd="0" parTransId="{EF23303D-E6F7-47DF-8AAF-7B9D245CC36B}" sibTransId="{603E221C-A096-47F0-8F97-0D13285E5B7A}"/>
    <dgm:cxn modelId="{6764EB1C-3FEE-4C58-935D-80F8A2797BBE}" type="presParOf" srcId="{CF48CC90-E2B9-461C-9133-8DB5C1706EF2}" destId="{5C91E7CB-9B6D-4621-9C31-60C62D5360DE}" srcOrd="0" destOrd="0" presId="urn:microsoft.com/office/officeart/2005/8/layout/equation2"/>
    <dgm:cxn modelId="{5DBC74D6-0DB6-4479-8E9C-939A5660F16E}" type="presParOf" srcId="{5C91E7CB-9B6D-4621-9C31-60C62D5360DE}" destId="{D75CBE7A-5A0D-4CE0-9EAF-ADC255F9811D}" srcOrd="0" destOrd="0" presId="urn:microsoft.com/office/officeart/2005/8/layout/equation2"/>
    <dgm:cxn modelId="{832CFCC4-F704-4243-AC87-E7CC8F02C461}" type="presParOf" srcId="{5C91E7CB-9B6D-4621-9C31-60C62D5360DE}" destId="{0DB2DF49-A164-442B-A51B-C2E4B2E509C0}" srcOrd="1" destOrd="0" presId="urn:microsoft.com/office/officeart/2005/8/layout/equation2"/>
    <dgm:cxn modelId="{E4FF4433-4F16-4F3B-B270-0BEC109370A3}" type="presParOf" srcId="{5C91E7CB-9B6D-4621-9C31-60C62D5360DE}" destId="{FD22728B-E0FA-4351-9A0B-658A34E8EB8B}" srcOrd="2" destOrd="0" presId="urn:microsoft.com/office/officeart/2005/8/layout/equation2"/>
    <dgm:cxn modelId="{4B5BCDD2-3D45-4414-AC55-C679FDAB3564}" type="presParOf" srcId="{5C91E7CB-9B6D-4621-9C31-60C62D5360DE}" destId="{B804F1DF-048C-4319-A134-49CCEAA2D419}" srcOrd="3" destOrd="0" presId="urn:microsoft.com/office/officeart/2005/8/layout/equation2"/>
    <dgm:cxn modelId="{9E1D7C50-510A-4D18-A9F5-ECD3DD06E0DA}" type="presParOf" srcId="{5C91E7CB-9B6D-4621-9C31-60C62D5360DE}" destId="{9FA7B4E7-2F89-4724-AC1A-49978E1993BA}" srcOrd="4" destOrd="0" presId="urn:microsoft.com/office/officeart/2005/8/layout/equation2"/>
    <dgm:cxn modelId="{29740153-0B7F-400C-9351-5648E489EC68}" type="presParOf" srcId="{CF48CC90-E2B9-461C-9133-8DB5C1706EF2}" destId="{E4437ADB-49B5-4619-BBCF-95C6A6961EAA}" srcOrd="1" destOrd="0" presId="urn:microsoft.com/office/officeart/2005/8/layout/equation2"/>
    <dgm:cxn modelId="{0E9A653C-F85B-4DC5-A403-576DAD9169BE}" type="presParOf" srcId="{E4437ADB-49B5-4619-BBCF-95C6A6961EAA}" destId="{EA9592D6-3EBB-44E1-826F-4FEC3AB3D15B}" srcOrd="0" destOrd="0" presId="urn:microsoft.com/office/officeart/2005/8/layout/equation2"/>
    <dgm:cxn modelId="{0C2D5088-C271-4AA4-A02E-FF744B2B126E}" type="presParOf" srcId="{CF48CC90-E2B9-461C-9133-8DB5C1706EF2}" destId="{6BFBA88B-CEFF-45F8-8729-526FE8D7D11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573609-59CF-4BAA-BD74-BC7CC51917C2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A7A35E49-10A8-490C-991D-74104214C755}">
      <dgm:prSet phldrT="[Текст]" custT="1"/>
      <dgm:spPr/>
      <dgm:t>
        <a:bodyPr/>
        <a:lstStyle/>
        <a:p>
          <a:r>
            <a:rPr lang="uk-UA" sz="2400" dirty="0" smtClean="0"/>
            <a:t>Розробка плану санації керуючим санацією</a:t>
          </a:r>
          <a:endParaRPr lang="uk-UA" sz="2400" dirty="0"/>
        </a:p>
      </dgm:t>
    </dgm:pt>
    <dgm:pt modelId="{0695EF89-2A28-4256-B7F2-AE271486F72D}" type="parTrans" cxnId="{6540781E-D093-49F9-A40D-DFE6E5C19F29}">
      <dgm:prSet/>
      <dgm:spPr/>
      <dgm:t>
        <a:bodyPr/>
        <a:lstStyle/>
        <a:p>
          <a:endParaRPr lang="uk-UA"/>
        </a:p>
      </dgm:t>
    </dgm:pt>
    <dgm:pt modelId="{E46E8ED9-7082-4436-A5A7-0E3B79B57F14}" type="sibTrans" cxnId="{6540781E-D093-49F9-A40D-DFE6E5C19F29}">
      <dgm:prSet/>
      <dgm:spPr/>
      <dgm:t>
        <a:bodyPr/>
        <a:lstStyle/>
        <a:p>
          <a:endParaRPr lang="uk-UA"/>
        </a:p>
      </dgm:t>
    </dgm:pt>
    <dgm:pt modelId="{C4D67471-B23C-42E6-9C73-4971A9C38046}">
      <dgm:prSet phldrT="[Текст]" custT="1"/>
      <dgm:spPr/>
      <dgm:t>
        <a:bodyPr/>
        <a:lstStyle/>
        <a:p>
          <a:r>
            <a:rPr lang="uk-UA" sz="2400" dirty="0" smtClean="0"/>
            <a:t>Схвалення плану санації комітетом кредиторів</a:t>
          </a:r>
          <a:endParaRPr lang="uk-UA" sz="2400" dirty="0"/>
        </a:p>
      </dgm:t>
    </dgm:pt>
    <dgm:pt modelId="{B986E418-6437-4FF3-A63F-1257D4310A37}" type="parTrans" cxnId="{08FA1F03-19E6-4C49-A25E-E6432D7A06C7}">
      <dgm:prSet/>
      <dgm:spPr/>
      <dgm:t>
        <a:bodyPr/>
        <a:lstStyle/>
        <a:p>
          <a:endParaRPr lang="uk-UA"/>
        </a:p>
      </dgm:t>
    </dgm:pt>
    <dgm:pt modelId="{3A20E108-FB5B-47BB-85FD-99840AB4C0F5}" type="sibTrans" cxnId="{08FA1F03-19E6-4C49-A25E-E6432D7A06C7}">
      <dgm:prSet/>
      <dgm:spPr/>
      <dgm:t>
        <a:bodyPr/>
        <a:lstStyle/>
        <a:p>
          <a:endParaRPr lang="uk-UA"/>
        </a:p>
      </dgm:t>
    </dgm:pt>
    <dgm:pt modelId="{918DD9CB-603F-43F9-92A5-6318175489AC}">
      <dgm:prSet phldrT="[Текст]" custT="1"/>
      <dgm:spPr/>
      <dgm:t>
        <a:bodyPr/>
        <a:lstStyle/>
        <a:p>
          <a:r>
            <a:rPr lang="uk-UA" sz="2400" dirty="0" smtClean="0"/>
            <a:t>Затвердження плану санації господарським судом</a:t>
          </a:r>
          <a:endParaRPr lang="uk-UA" sz="2400" dirty="0"/>
        </a:p>
      </dgm:t>
    </dgm:pt>
    <dgm:pt modelId="{C1ABCA13-3AB3-4891-BFED-5FCEA955463B}" type="parTrans" cxnId="{70AC46B8-28EE-4D51-9A45-3592E3582C58}">
      <dgm:prSet/>
      <dgm:spPr/>
      <dgm:t>
        <a:bodyPr/>
        <a:lstStyle/>
        <a:p>
          <a:endParaRPr lang="uk-UA"/>
        </a:p>
      </dgm:t>
    </dgm:pt>
    <dgm:pt modelId="{2D4B1D54-E797-462D-A1A3-ABDA2164F844}" type="sibTrans" cxnId="{70AC46B8-28EE-4D51-9A45-3592E3582C58}">
      <dgm:prSet/>
      <dgm:spPr/>
      <dgm:t>
        <a:bodyPr/>
        <a:lstStyle/>
        <a:p>
          <a:endParaRPr lang="uk-UA"/>
        </a:p>
      </dgm:t>
    </dgm:pt>
    <dgm:pt modelId="{6D1E23CF-D971-45C0-9A43-A2C18D5B715C}">
      <dgm:prSet phldrT="[Текст]" custT="1"/>
      <dgm:spPr/>
      <dgm:t>
        <a:bodyPr/>
        <a:lstStyle/>
        <a:p>
          <a:r>
            <a:rPr lang="uk-UA" sz="2400" dirty="0" smtClean="0"/>
            <a:t>Розгляд звіту керуючого санацією господарським судом</a:t>
          </a:r>
          <a:endParaRPr lang="uk-UA" sz="2400" dirty="0"/>
        </a:p>
      </dgm:t>
    </dgm:pt>
    <dgm:pt modelId="{47D2B547-9E00-415A-86B1-D2783CE43ECD}" type="parTrans" cxnId="{BBB8EDF8-8B60-4A2C-B379-27D9EDE596D1}">
      <dgm:prSet/>
      <dgm:spPr/>
      <dgm:t>
        <a:bodyPr/>
        <a:lstStyle/>
        <a:p>
          <a:endParaRPr lang="uk-UA"/>
        </a:p>
      </dgm:t>
    </dgm:pt>
    <dgm:pt modelId="{2FD66DCF-936B-4181-ACC8-EE3248C1E0E5}" type="sibTrans" cxnId="{BBB8EDF8-8B60-4A2C-B379-27D9EDE596D1}">
      <dgm:prSet/>
      <dgm:spPr/>
      <dgm:t>
        <a:bodyPr/>
        <a:lstStyle/>
        <a:p>
          <a:endParaRPr lang="uk-UA"/>
        </a:p>
      </dgm:t>
    </dgm:pt>
    <dgm:pt modelId="{3B1D4177-B2FB-499E-9B2E-AD63C5E26CAA}">
      <dgm:prSet phldrT="[Текст]" custT="1"/>
      <dgm:spPr/>
      <dgm:t>
        <a:bodyPr/>
        <a:lstStyle/>
        <a:p>
          <a:r>
            <a:rPr lang="uk-UA" sz="2400" dirty="0" smtClean="0"/>
            <a:t>Проведення заходів плану санації</a:t>
          </a:r>
          <a:endParaRPr lang="uk-UA" sz="2400" dirty="0"/>
        </a:p>
      </dgm:t>
    </dgm:pt>
    <dgm:pt modelId="{1EBB29BC-877C-4908-BCEA-53694A72CE1E}" type="parTrans" cxnId="{74831666-55DA-4AC2-B13A-8622B73777B6}">
      <dgm:prSet/>
      <dgm:spPr/>
      <dgm:t>
        <a:bodyPr/>
        <a:lstStyle/>
        <a:p>
          <a:endParaRPr lang="uk-UA"/>
        </a:p>
      </dgm:t>
    </dgm:pt>
    <dgm:pt modelId="{1526114C-CE09-4FE2-986F-9254066D13B8}" type="sibTrans" cxnId="{74831666-55DA-4AC2-B13A-8622B73777B6}">
      <dgm:prSet/>
      <dgm:spPr/>
      <dgm:t>
        <a:bodyPr/>
        <a:lstStyle/>
        <a:p>
          <a:endParaRPr lang="uk-UA"/>
        </a:p>
      </dgm:t>
    </dgm:pt>
    <dgm:pt modelId="{FF13B9A0-688B-4942-8F8A-2EE2EF8A8BB2}">
      <dgm:prSet phldrT="[Текст]" custT="1"/>
      <dgm:spPr/>
      <dgm:t>
        <a:bodyPr/>
        <a:lstStyle/>
        <a:p>
          <a:r>
            <a:rPr lang="uk-UA" sz="2400" dirty="0" smtClean="0"/>
            <a:t>Розгляд звіту керуючого санацією комітетом кредиторів</a:t>
          </a:r>
          <a:endParaRPr lang="uk-UA" sz="2400" dirty="0"/>
        </a:p>
      </dgm:t>
    </dgm:pt>
    <dgm:pt modelId="{EAC71588-DD46-44D7-9D20-C8ED09B3A267}" type="parTrans" cxnId="{E20E6A7D-F2BE-4430-B8A2-4D661D4BE618}">
      <dgm:prSet/>
      <dgm:spPr/>
      <dgm:t>
        <a:bodyPr/>
        <a:lstStyle/>
        <a:p>
          <a:endParaRPr lang="uk-UA"/>
        </a:p>
      </dgm:t>
    </dgm:pt>
    <dgm:pt modelId="{0D779F93-A5A0-4026-9CFA-E2B0BB47D61C}" type="sibTrans" cxnId="{E20E6A7D-F2BE-4430-B8A2-4D661D4BE618}">
      <dgm:prSet/>
      <dgm:spPr/>
      <dgm:t>
        <a:bodyPr/>
        <a:lstStyle/>
        <a:p>
          <a:endParaRPr lang="uk-UA"/>
        </a:p>
      </dgm:t>
    </dgm:pt>
    <dgm:pt modelId="{AF5ED66B-20F5-493A-A105-C81563ED0A1F}" type="pres">
      <dgm:prSet presAssocID="{2F573609-59CF-4BAA-BD74-BC7CC51917C2}" presName="linearFlow" presStyleCnt="0">
        <dgm:presLayoutVars>
          <dgm:resizeHandles val="exact"/>
        </dgm:presLayoutVars>
      </dgm:prSet>
      <dgm:spPr/>
    </dgm:pt>
    <dgm:pt modelId="{F2CF81FF-5930-4064-94BA-982B5C59A953}" type="pres">
      <dgm:prSet presAssocID="{A7A35E49-10A8-490C-991D-74104214C755}" presName="node" presStyleLbl="node1" presStyleIdx="0" presStyleCnt="6" custScaleX="674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5A17F57-8A80-4A40-AF5F-095F1543333A}" type="pres">
      <dgm:prSet presAssocID="{E46E8ED9-7082-4436-A5A7-0E3B79B57F14}" presName="sibTrans" presStyleLbl="sibTrans2D1" presStyleIdx="0" presStyleCnt="5"/>
      <dgm:spPr/>
      <dgm:t>
        <a:bodyPr/>
        <a:lstStyle/>
        <a:p>
          <a:endParaRPr lang="uk-UA"/>
        </a:p>
      </dgm:t>
    </dgm:pt>
    <dgm:pt modelId="{4904477F-7A1F-4523-81FE-CF8F2549738F}" type="pres">
      <dgm:prSet presAssocID="{E46E8ED9-7082-4436-A5A7-0E3B79B57F14}" presName="connectorText" presStyleLbl="sibTrans2D1" presStyleIdx="0" presStyleCnt="5"/>
      <dgm:spPr/>
      <dgm:t>
        <a:bodyPr/>
        <a:lstStyle/>
        <a:p>
          <a:endParaRPr lang="uk-UA"/>
        </a:p>
      </dgm:t>
    </dgm:pt>
    <dgm:pt modelId="{B6F260CA-E12D-413B-AFEF-DF248EBC56CE}" type="pres">
      <dgm:prSet presAssocID="{C4D67471-B23C-42E6-9C73-4971A9C38046}" presName="node" presStyleLbl="node1" presStyleIdx="1" presStyleCnt="6" custScaleX="674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EF7C474-C5A7-4FB6-8905-C1C0CC7E348C}" type="pres">
      <dgm:prSet presAssocID="{3A20E108-FB5B-47BB-85FD-99840AB4C0F5}" presName="sibTrans" presStyleLbl="sibTrans2D1" presStyleIdx="1" presStyleCnt="5"/>
      <dgm:spPr/>
      <dgm:t>
        <a:bodyPr/>
        <a:lstStyle/>
        <a:p>
          <a:endParaRPr lang="uk-UA"/>
        </a:p>
      </dgm:t>
    </dgm:pt>
    <dgm:pt modelId="{86268BF9-0844-4FE0-877E-DFD2ECA9260D}" type="pres">
      <dgm:prSet presAssocID="{3A20E108-FB5B-47BB-85FD-99840AB4C0F5}" presName="connectorText" presStyleLbl="sibTrans2D1" presStyleIdx="1" presStyleCnt="5"/>
      <dgm:spPr/>
      <dgm:t>
        <a:bodyPr/>
        <a:lstStyle/>
        <a:p>
          <a:endParaRPr lang="uk-UA"/>
        </a:p>
      </dgm:t>
    </dgm:pt>
    <dgm:pt modelId="{10CC02B9-A155-4D18-B713-1B46C626A450}" type="pres">
      <dgm:prSet presAssocID="{918DD9CB-603F-43F9-92A5-6318175489AC}" presName="node" presStyleLbl="node1" presStyleIdx="2" presStyleCnt="6" custScaleX="674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22BEB8-ACFF-4AD0-B0A1-F040F6C86372}" type="pres">
      <dgm:prSet presAssocID="{2D4B1D54-E797-462D-A1A3-ABDA2164F844}" presName="sibTrans" presStyleLbl="sibTrans2D1" presStyleIdx="2" presStyleCnt="5"/>
      <dgm:spPr/>
      <dgm:t>
        <a:bodyPr/>
        <a:lstStyle/>
        <a:p>
          <a:endParaRPr lang="uk-UA"/>
        </a:p>
      </dgm:t>
    </dgm:pt>
    <dgm:pt modelId="{A212FC04-C359-4F30-91DD-A4477F8F3790}" type="pres">
      <dgm:prSet presAssocID="{2D4B1D54-E797-462D-A1A3-ABDA2164F844}" presName="connectorText" presStyleLbl="sibTrans2D1" presStyleIdx="2" presStyleCnt="5"/>
      <dgm:spPr/>
      <dgm:t>
        <a:bodyPr/>
        <a:lstStyle/>
        <a:p>
          <a:endParaRPr lang="uk-UA"/>
        </a:p>
      </dgm:t>
    </dgm:pt>
    <dgm:pt modelId="{213FC3C1-DAB4-48C5-8AD5-91206FB7C236}" type="pres">
      <dgm:prSet presAssocID="{3B1D4177-B2FB-499E-9B2E-AD63C5E26CAA}" presName="node" presStyleLbl="node1" presStyleIdx="3" presStyleCnt="6" custScaleX="674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F307E30-1669-4E7A-814E-692FFC3BFA8B}" type="pres">
      <dgm:prSet presAssocID="{1526114C-CE09-4FE2-986F-9254066D13B8}" presName="sibTrans" presStyleLbl="sibTrans2D1" presStyleIdx="3" presStyleCnt="5"/>
      <dgm:spPr/>
      <dgm:t>
        <a:bodyPr/>
        <a:lstStyle/>
        <a:p>
          <a:endParaRPr lang="uk-UA"/>
        </a:p>
      </dgm:t>
    </dgm:pt>
    <dgm:pt modelId="{31DCD690-DFE1-48CB-9D69-6FC93D19A432}" type="pres">
      <dgm:prSet presAssocID="{1526114C-CE09-4FE2-986F-9254066D13B8}" presName="connectorText" presStyleLbl="sibTrans2D1" presStyleIdx="3" presStyleCnt="5"/>
      <dgm:spPr/>
      <dgm:t>
        <a:bodyPr/>
        <a:lstStyle/>
        <a:p>
          <a:endParaRPr lang="uk-UA"/>
        </a:p>
      </dgm:t>
    </dgm:pt>
    <dgm:pt modelId="{C7A9C915-044D-487A-8213-99C7FB74D908}" type="pres">
      <dgm:prSet presAssocID="{FF13B9A0-688B-4942-8F8A-2EE2EF8A8BB2}" presName="node" presStyleLbl="node1" presStyleIdx="4" presStyleCnt="6" custScaleX="674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3A15F6-5B14-464E-B7B5-89B7745B545D}" type="pres">
      <dgm:prSet presAssocID="{0D779F93-A5A0-4026-9CFA-E2B0BB47D61C}" presName="sibTrans" presStyleLbl="sibTrans2D1" presStyleIdx="4" presStyleCnt="5"/>
      <dgm:spPr/>
      <dgm:t>
        <a:bodyPr/>
        <a:lstStyle/>
        <a:p>
          <a:endParaRPr lang="uk-UA"/>
        </a:p>
      </dgm:t>
    </dgm:pt>
    <dgm:pt modelId="{0B2D6ECD-EAD6-4BB7-AC70-5CD02BF28C75}" type="pres">
      <dgm:prSet presAssocID="{0D779F93-A5A0-4026-9CFA-E2B0BB47D61C}" presName="connectorText" presStyleLbl="sibTrans2D1" presStyleIdx="4" presStyleCnt="5"/>
      <dgm:spPr/>
      <dgm:t>
        <a:bodyPr/>
        <a:lstStyle/>
        <a:p>
          <a:endParaRPr lang="uk-UA"/>
        </a:p>
      </dgm:t>
    </dgm:pt>
    <dgm:pt modelId="{0BA28157-44BA-4F6B-9532-F5EC014B9723}" type="pres">
      <dgm:prSet presAssocID="{6D1E23CF-D971-45C0-9A43-A2C18D5B715C}" presName="node" presStyleLbl="node1" presStyleIdx="5" presStyleCnt="6" custScaleX="674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DC685A9-500C-41A0-82BD-535077AE45C7}" type="presOf" srcId="{2D4B1D54-E797-462D-A1A3-ABDA2164F844}" destId="{A212FC04-C359-4F30-91DD-A4477F8F3790}" srcOrd="1" destOrd="0" presId="urn:microsoft.com/office/officeart/2005/8/layout/process2"/>
    <dgm:cxn modelId="{9E9A6019-75A7-4023-95B2-B41A907D6D99}" type="presOf" srcId="{FF13B9A0-688B-4942-8F8A-2EE2EF8A8BB2}" destId="{C7A9C915-044D-487A-8213-99C7FB74D908}" srcOrd="0" destOrd="0" presId="urn:microsoft.com/office/officeart/2005/8/layout/process2"/>
    <dgm:cxn modelId="{BBB8EDF8-8B60-4A2C-B379-27D9EDE596D1}" srcId="{2F573609-59CF-4BAA-BD74-BC7CC51917C2}" destId="{6D1E23CF-D971-45C0-9A43-A2C18D5B715C}" srcOrd="5" destOrd="0" parTransId="{47D2B547-9E00-415A-86B1-D2783CE43ECD}" sibTransId="{2FD66DCF-936B-4181-ACC8-EE3248C1E0E5}"/>
    <dgm:cxn modelId="{33589FD0-7AA6-4516-B4E8-DFEA69EB03C9}" type="presOf" srcId="{0D779F93-A5A0-4026-9CFA-E2B0BB47D61C}" destId="{A03A15F6-5B14-464E-B7B5-89B7745B545D}" srcOrd="0" destOrd="0" presId="urn:microsoft.com/office/officeart/2005/8/layout/process2"/>
    <dgm:cxn modelId="{4FE18153-77E8-4C90-AA9E-E78D0229D827}" type="presOf" srcId="{6D1E23CF-D971-45C0-9A43-A2C18D5B715C}" destId="{0BA28157-44BA-4F6B-9532-F5EC014B9723}" srcOrd="0" destOrd="0" presId="urn:microsoft.com/office/officeart/2005/8/layout/process2"/>
    <dgm:cxn modelId="{70AC46B8-28EE-4D51-9A45-3592E3582C58}" srcId="{2F573609-59CF-4BAA-BD74-BC7CC51917C2}" destId="{918DD9CB-603F-43F9-92A5-6318175489AC}" srcOrd="2" destOrd="0" parTransId="{C1ABCA13-3AB3-4891-BFED-5FCEA955463B}" sibTransId="{2D4B1D54-E797-462D-A1A3-ABDA2164F844}"/>
    <dgm:cxn modelId="{491E2D5A-95C8-45E8-954F-40223548F33A}" type="presOf" srcId="{3B1D4177-B2FB-499E-9B2E-AD63C5E26CAA}" destId="{213FC3C1-DAB4-48C5-8AD5-91206FB7C236}" srcOrd="0" destOrd="0" presId="urn:microsoft.com/office/officeart/2005/8/layout/process2"/>
    <dgm:cxn modelId="{E20E6A7D-F2BE-4430-B8A2-4D661D4BE618}" srcId="{2F573609-59CF-4BAA-BD74-BC7CC51917C2}" destId="{FF13B9A0-688B-4942-8F8A-2EE2EF8A8BB2}" srcOrd="4" destOrd="0" parTransId="{EAC71588-DD46-44D7-9D20-C8ED09B3A267}" sibTransId="{0D779F93-A5A0-4026-9CFA-E2B0BB47D61C}"/>
    <dgm:cxn modelId="{6540781E-D093-49F9-A40D-DFE6E5C19F29}" srcId="{2F573609-59CF-4BAA-BD74-BC7CC51917C2}" destId="{A7A35E49-10A8-490C-991D-74104214C755}" srcOrd="0" destOrd="0" parTransId="{0695EF89-2A28-4256-B7F2-AE271486F72D}" sibTransId="{E46E8ED9-7082-4436-A5A7-0E3B79B57F14}"/>
    <dgm:cxn modelId="{B25C70AE-AB2E-4F5E-A25E-FF0A225EB555}" type="presOf" srcId="{0D779F93-A5A0-4026-9CFA-E2B0BB47D61C}" destId="{0B2D6ECD-EAD6-4BB7-AC70-5CD02BF28C75}" srcOrd="1" destOrd="0" presId="urn:microsoft.com/office/officeart/2005/8/layout/process2"/>
    <dgm:cxn modelId="{08FA1F03-19E6-4C49-A25E-E6432D7A06C7}" srcId="{2F573609-59CF-4BAA-BD74-BC7CC51917C2}" destId="{C4D67471-B23C-42E6-9C73-4971A9C38046}" srcOrd="1" destOrd="0" parTransId="{B986E418-6437-4FF3-A63F-1257D4310A37}" sibTransId="{3A20E108-FB5B-47BB-85FD-99840AB4C0F5}"/>
    <dgm:cxn modelId="{CF7AF9B4-459F-4C28-84CC-43F042572E14}" type="presOf" srcId="{C4D67471-B23C-42E6-9C73-4971A9C38046}" destId="{B6F260CA-E12D-413B-AFEF-DF248EBC56CE}" srcOrd="0" destOrd="0" presId="urn:microsoft.com/office/officeart/2005/8/layout/process2"/>
    <dgm:cxn modelId="{3FF76DB8-1480-46CE-8CEA-269F0F92D659}" type="presOf" srcId="{2D4B1D54-E797-462D-A1A3-ABDA2164F844}" destId="{CA22BEB8-ACFF-4AD0-B0A1-F040F6C86372}" srcOrd="0" destOrd="0" presId="urn:microsoft.com/office/officeart/2005/8/layout/process2"/>
    <dgm:cxn modelId="{1AD6BC32-3A4D-4048-8687-A871AE22B757}" type="presOf" srcId="{1526114C-CE09-4FE2-986F-9254066D13B8}" destId="{4F307E30-1669-4E7A-814E-692FFC3BFA8B}" srcOrd="0" destOrd="0" presId="urn:microsoft.com/office/officeart/2005/8/layout/process2"/>
    <dgm:cxn modelId="{FF391372-6430-4846-88F8-6E7923C5DA1E}" type="presOf" srcId="{918DD9CB-603F-43F9-92A5-6318175489AC}" destId="{10CC02B9-A155-4D18-B713-1B46C626A450}" srcOrd="0" destOrd="0" presId="urn:microsoft.com/office/officeart/2005/8/layout/process2"/>
    <dgm:cxn modelId="{0BB873A9-D774-46E9-8F97-24394BD4554A}" type="presOf" srcId="{A7A35E49-10A8-490C-991D-74104214C755}" destId="{F2CF81FF-5930-4064-94BA-982B5C59A953}" srcOrd="0" destOrd="0" presId="urn:microsoft.com/office/officeart/2005/8/layout/process2"/>
    <dgm:cxn modelId="{B92E8689-5B64-42CF-8A67-7F62A6D836F4}" type="presOf" srcId="{2F573609-59CF-4BAA-BD74-BC7CC51917C2}" destId="{AF5ED66B-20F5-493A-A105-C81563ED0A1F}" srcOrd="0" destOrd="0" presId="urn:microsoft.com/office/officeart/2005/8/layout/process2"/>
    <dgm:cxn modelId="{3EC06E9D-32F4-49F9-963B-1B461F11FEC6}" type="presOf" srcId="{3A20E108-FB5B-47BB-85FD-99840AB4C0F5}" destId="{86268BF9-0844-4FE0-877E-DFD2ECA9260D}" srcOrd="1" destOrd="0" presId="urn:microsoft.com/office/officeart/2005/8/layout/process2"/>
    <dgm:cxn modelId="{F13B95B2-D640-4A09-83C2-44733E9D3001}" type="presOf" srcId="{1526114C-CE09-4FE2-986F-9254066D13B8}" destId="{31DCD690-DFE1-48CB-9D69-6FC93D19A432}" srcOrd="1" destOrd="0" presId="urn:microsoft.com/office/officeart/2005/8/layout/process2"/>
    <dgm:cxn modelId="{80B7F483-8CFC-4F26-AA7D-D2F35856E844}" type="presOf" srcId="{3A20E108-FB5B-47BB-85FD-99840AB4C0F5}" destId="{FEF7C474-C5A7-4FB6-8905-C1C0CC7E348C}" srcOrd="0" destOrd="0" presId="urn:microsoft.com/office/officeart/2005/8/layout/process2"/>
    <dgm:cxn modelId="{FA9C4155-D2A6-478F-8429-DE2BE7827418}" type="presOf" srcId="{E46E8ED9-7082-4436-A5A7-0E3B79B57F14}" destId="{C5A17F57-8A80-4A40-AF5F-095F1543333A}" srcOrd="0" destOrd="0" presId="urn:microsoft.com/office/officeart/2005/8/layout/process2"/>
    <dgm:cxn modelId="{74831666-55DA-4AC2-B13A-8622B73777B6}" srcId="{2F573609-59CF-4BAA-BD74-BC7CC51917C2}" destId="{3B1D4177-B2FB-499E-9B2E-AD63C5E26CAA}" srcOrd="3" destOrd="0" parTransId="{1EBB29BC-877C-4908-BCEA-53694A72CE1E}" sibTransId="{1526114C-CE09-4FE2-986F-9254066D13B8}"/>
    <dgm:cxn modelId="{CF669A07-F539-44A9-8661-193D25E8D034}" type="presOf" srcId="{E46E8ED9-7082-4436-A5A7-0E3B79B57F14}" destId="{4904477F-7A1F-4523-81FE-CF8F2549738F}" srcOrd="1" destOrd="0" presId="urn:microsoft.com/office/officeart/2005/8/layout/process2"/>
    <dgm:cxn modelId="{72253D1A-F5C4-4D42-95AA-C3C43FA9404D}" type="presParOf" srcId="{AF5ED66B-20F5-493A-A105-C81563ED0A1F}" destId="{F2CF81FF-5930-4064-94BA-982B5C59A953}" srcOrd="0" destOrd="0" presId="urn:microsoft.com/office/officeart/2005/8/layout/process2"/>
    <dgm:cxn modelId="{A155DF88-FCCB-4378-98C6-1C124791A863}" type="presParOf" srcId="{AF5ED66B-20F5-493A-A105-C81563ED0A1F}" destId="{C5A17F57-8A80-4A40-AF5F-095F1543333A}" srcOrd="1" destOrd="0" presId="urn:microsoft.com/office/officeart/2005/8/layout/process2"/>
    <dgm:cxn modelId="{EC3955C9-F5BC-413D-93C7-B2CD75DA4F3C}" type="presParOf" srcId="{C5A17F57-8A80-4A40-AF5F-095F1543333A}" destId="{4904477F-7A1F-4523-81FE-CF8F2549738F}" srcOrd="0" destOrd="0" presId="urn:microsoft.com/office/officeart/2005/8/layout/process2"/>
    <dgm:cxn modelId="{2543A920-623C-4C16-A65F-824C0532C9A8}" type="presParOf" srcId="{AF5ED66B-20F5-493A-A105-C81563ED0A1F}" destId="{B6F260CA-E12D-413B-AFEF-DF248EBC56CE}" srcOrd="2" destOrd="0" presId="urn:microsoft.com/office/officeart/2005/8/layout/process2"/>
    <dgm:cxn modelId="{C041F596-03F5-4031-838C-6C03AE3B80FA}" type="presParOf" srcId="{AF5ED66B-20F5-493A-A105-C81563ED0A1F}" destId="{FEF7C474-C5A7-4FB6-8905-C1C0CC7E348C}" srcOrd="3" destOrd="0" presId="urn:microsoft.com/office/officeart/2005/8/layout/process2"/>
    <dgm:cxn modelId="{C5CA26AE-E3F3-49E4-A724-B6AA38CBC4D9}" type="presParOf" srcId="{FEF7C474-C5A7-4FB6-8905-C1C0CC7E348C}" destId="{86268BF9-0844-4FE0-877E-DFD2ECA9260D}" srcOrd="0" destOrd="0" presId="urn:microsoft.com/office/officeart/2005/8/layout/process2"/>
    <dgm:cxn modelId="{4DE1552B-B622-4191-BDD4-1100DE6E497B}" type="presParOf" srcId="{AF5ED66B-20F5-493A-A105-C81563ED0A1F}" destId="{10CC02B9-A155-4D18-B713-1B46C626A450}" srcOrd="4" destOrd="0" presId="urn:microsoft.com/office/officeart/2005/8/layout/process2"/>
    <dgm:cxn modelId="{293E662E-1108-4342-BD16-36F8D6AD7031}" type="presParOf" srcId="{AF5ED66B-20F5-493A-A105-C81563ED0A1F}" destId="{CA22BEB8-ACFF-4AD0-B0A1-F040F6C86372}" srcOrd="5" destOrd="0" presId="urn:microsoft.com/office/officeart/2005/8/layout/process2"/>
    <dgm:cxn modelId="{A4965E4B-4AEF-480A-AC67-BB9F5BAA5BC7}" type="presParOf" srcId="{CA22BEB8-ACFF-4AD0-B0A1-F040F6C86372}" destId="{A212FC04-C359-4F30-91DD-A4477F8F3790}" srcOrd="0" destOrd="0" presId="urn:microsoft.com/office/officeart/2005/8/layout/process2"/>
    <dgm:cxn modelId="{9ED90A2B-13B2-4669-9B76-33ED707E5744}" type="presParOf" srcId="{AF5ED66B-20F5-493A-A105-C81563ED0A1F}" destId="{213FC3C1-DAB4-48C5-8AD5-91206FB7C236}" srcOrd="6" destOrd="0" presId="urn:microsoft.com/office/officeart/2005/8/layout/process2"/>
    <dgm:cxn modelId="{61BDF3E1-C2F9-4944-B74A-50A1B5814EA7}" type="presParOf" srcId="{AF5ED66B-20F5-493A-A105-C81563ED0A1F}" destId="{4F307E30-1669-4E7A-814E-692FFC3BFA8B}" srcOrd="7" destOrd="0" presId="urn:microsoft.com/office/officeart/2005/8/layout/process2"/>
    <dgm:cxn modelId="{DEA5C84E-39C1-4BED-ACA3-CC6370337D0A}" type="presParOf" srcId="{4F307E30-1669-4E7A-814E-692FFC3BFA8B}" destId="{31DCD690-DFE1-48CB-9D69-6FC93D19A432}" srcOrd="0" destOrd="0" presId="urn:microsoft.com/office/officeart/2005/8/layout/process2"/>
    <dgm:cxn modelId="{4264AB34-296A-4131-9E5E-37BAB87CA3DA}" type="presParOf" srcId="{AF5ED66B-20F5-493A-A105-C81563ED0A1F}" destId="{C7A9C915-044D-487A-8213-99C7FB74D908}" srcOrd="8" destOrd="0" presId="urn:microsoft.com/office/officeart/2005/8/layout/process2"/>
    <dgm:cxn modelId="{F90A07E1-56B4-4B84-B3C6-0085B74E728E}" type="presParOf" srcId="{AF5ED66B-20F5-493A-A105-C81563ED0A1F}" destId="{A03A15F6-5B14-464E-B7B5-89B7745B545D}" srcOrd="9" destOrd="0" presId="urn:microsoft.com/office/officeart/2005/8/layout/process2"/>
    <dgm:cxn modelId="{2DEDDA44-0F22-4DEF-A3E2-EBDB32A7304A}" type="presParOf" srcId="{A03A15F6-5B14-464E-B7B5-89B7745B545D}" destId="{0B2D6ECD-EAD6-4BB7-AC70-5CD02BF28C75}" srcOrd="0" destOrd="0" presId="urn:microsoft.com/office/officeart/2005/8/layout/process2"/>
    <dgm:cxn modelId="{C119E591-DE8F-4BB2-B129-8393ADBF30FF}" type="presParOf" srcId="{AF5ED66B-20F5-493A-A105-C81563ED0A1F}" destId="{0BA28157-44BA-4F6B-9532-F5EC014B9723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ED122E3-AA06-4C0C-8BCB-81BBB59AF20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D89CE53-A74F-432A-AFF6-A61CC0ADC138}">
      <dgm:prSet phldrT="[Текст]"/>
      <dgm:spPr/>
      <dgm:t>
        <a:bodyPr/>
        <a:lstStyle/>
        <a:p>
          <a:r>
            <a:rPr lang="uk-UA" dirty="0" smtClean="0"/>
            <a:t>Перша черга</a:t>
          </a:r>
          <a:endParaRPr lang="uk-UA" dirty="0"/>
        </a:p>
      </dgm:t>
    </dgm:pt>
    <dgm:pt modelId="{10E94E3B-138A-44FC-A275-14AB712C6830}" type="parTrans" cxnId="{DA270D37-907E-4DAA-98B6-AB471346B42F}">
      <dgm:prSet/>
      <dgm:spPr/>
      <dgm:t>
        <a:bodyPr/>
        <a:lstStyle/>
        <a:p>
          <a:endParaRPr lang="uk-UA"/>
        </a:p>
      </dgm:t>
    </dgm:pt>
    <dgm:pt modelId="{8108C6A6-0471-4B13-8811-F7EDFE7A77A1}" type="sibTrans" cxnId="{DA270D37-907E-4DAA-98B6-AB471346B42F}">
      <dgm:prSet/>
      <dgm:spPr/>
      <dgm:t>
        <a:bodyPr/>
        <a:lstStyle/>
        <a:p>
          <a:endParaRPr lang="uk-UA"/>
        </a:p>
      </dgm:t>
    </dgm:pt>
    <dgm:pt modelId="{A78F15C5-B2AE-49F6-B1E5-F8AAD2E8AA9E}">
      <dgm:prSet phldrT="[Текст]"/>
      <dgm:spPr/>
      <dgm:t>
        <a:bodyPr/>
        <a:lstStyle/>
        <a:p>
          <a:r>
            <a:rPr lang="uk-UA" dirty="0" smtClean="0"/>
            <a:t>вимоги, </a:t>
          </a:r>
          <a:r>
            <a:rPr lang="uk-UA" dirty="0" err="1" smtClean="0"/>
            <a:t>забезпеченi</a:t>
          </a:r>
          <a:r>
            <a:rPr lang="uk-UA" dirty="0" smtClean="0"/>
            <a:t> заставою</a:t>
          </a:r>
          <a:endParaRPr lang="uk-UA" dirty="0"/>
        </a:p>
      </dgm:t>
    </dgm:pt>
    <dgm:pt modelId="{793CC3A6-4DF8-4A13-B66D-79599D27FE62}" type="parTrans" cxnId="{86D715B3-165E-4A73-B920-EB47BD889BF3}">
      <dgm:prSet/>
      <dgm:spPr/>
      <dgm:t>
        <a:bodyPr/>
        <a:lstStyle/>
        <a:p>
          <a:endParaRPr lang="uk-UA"/>
        </a:p>
      </dgm:t>
    </dgm:pt>
    <dgm:pt modelId="{3D0EB9E5-7ADC-4F35-850B-E28347D4BE34}" type="sibTrans" cxnId="{86D715B3-165E-4A73-B920-EB47BD889BF3}">
      <dgm:prSet/>
      <dgm:spPr/>
      <dgm:t>
        <a:bodyPr/>
        <a:lstStyle/>
        <a:p>
          <a:endParaRPr lang="uk-UA"/>
        </a:p>
      </dgm:t>
    </dgm:pt>
    <dgm:pt modelId="{11DB9678-F13A-4AB8-AE5F-75EF1C54269A}">
      <dgm:prSet phldrT="[Текст]"/>
      <dgm:spPr/>
      <dgm:t>
        <a:bodyPr/>
        <a:lstStyle/>
        <a:p>
          <a:r>
            <a:rPr lang="uk-UA" dirty="0" smtClean="0"/>
            <a:t>Друга черга</a:t>
          </a:r>
          <a:endParaRPr lang="uk-UA" dirty="0"/>
        </a:p>
      </dgm:t>
    </dgm:pt>
    <dgm:pt modelId="{D0462298-4A9A-450F-B4BD-9C7355DF97E4}" type="parTrans" cxnId="{1BAF820F-7BB1-42B8-8ABE-19D0428C350A}">
      <dgm:prSet/>
      <dgm:spPr/>
      <dgm:t>
        <a:bodyPr/>
        <a:lstStyle/>
        <a:p>
          <a:endParaRPr lang="uk-UA"/>
        </a:p>
      </dgm:t>
    </dgm:pt>
    <dgm:pt modelId="{73CF1DC2-911F-46B3-8867-0D99C9DBDD95}" type="sibTrans" cxnId="{1BAF820F-7BB1-42B8-8ABE-19D0428C350A}">
      <dgm:prSet/>
      <dgm:spPr/>
      <dgm:t>
        <a:bodyPr/>
        <a:lstStyle/>
        <a:p>
          <a:endParaRPr lang="uk-UA"/>
        </a:p>
      </dgm:t>
    </dgm:pt>
    <dgm:pt modelId="{437EEB1B-57BC-4F5B-BD10-594C32292155}">
      <dgm:prSet phldrT="[Текст]"/>
      <dgm:spPr/>
      <dgm:t>
        <a:bodyPr/>
        <a:lstStyle/>
        <a:p>
          <a:r>
            <a:rPr lang="uk-UA" dirty="0" smtClean="0"/>
            <a:t>вимоги, що виникли </a:t>
          </a:r>
          <a:r>
            <a:rPr lang="uk-UA" dirty="0" err="1" smtClean="0"/>
            <a:t>iз</a:t>
          </a:r>
          <a:r>
            <a:rPr lang="uk-UA" dirty="0" smtClean="0"/>
            <a:t> зобов’язань банкрута перед </a:t>
          </a:r>
          <a:r>
            <a:rPr lang="uk-UA" dirty="0" err="1" smtClean="0"/>
            <a:t>працiвниками</a:t>
          </a:r>
          <a:r>
            <a:rPr lang="uk-UA" dirty="0" smtClean="0"/>
            <a:t> підприємства-банкрута </a:t>
          </a:r>
          <a:endParaRPr lang="uk-UA" dirty="0"/>
        </a:p>
      </dgm:t>
    </dgm:pt>
    <dgm:pt modelId="{FDFCF49C-E4CC-4132-A7F1-08530EE658C4}" type="parTrans" cxnId="{8E167270-A94A-445B-A7CA-0B356230EEDF}">
      <dgm:prSet/>
      <dgm:spPr/>
      <dgm:t>
        <a:bodyPr/>
        <a:lstStyle/>
        <a:p>
          <a:endParaRPr lang="uk-UA"/>
        </a:p>
      </dgm:t>
    </dgm:pt>
    <dgm:pt modelId="{F6B7812C-B8C6-44B7-A13C-8CA50F0F81CF}" type="sibTrans" cxnId="{8E167270-A94A-445B-A7CA-0B356230EEDF}">
      <dgm:prSet/>
      <dgm:spPr/>
      <dgm:t>
        <a:bodyPr/>
        <a:lstStyle/>
        <a:p>
          <a:endParaRPr lang="uk-UA"/>
        </a:p>
      </dgm:t>
    </dgm:pt>
    <dgm:pt modelId="{45C6B785-24B6-4B38-B016-D149DCED5183}">
      <dgm:prSet phldrT="[Текст]"/>
      <dgm:spPr/>
      <dgm:t>
        <a:bodyPr/>
        <a:lstStyle/>
        <a:p>
          <a:r>
            <a:rPr lang="uk-UA" dirty="0" smtClean="0"/>
            <a:t>вимоги щодо виплати </a:t>
          </a:r>
          <a:r>
            <a:rPr lang="uk-UA" dirty="0" err="1" smtClean="0"/>
            <a:t>заборгованостi</a:t>
          </a:r>
          <a:r>
            <a:rPr lang="uk-UA" dirty="0" smtClean="0"/>
            <a:t> </a:t>
          </a:r>
          <a:r>
            <a:rPr lang="uk-UA" dirty="0" err="1" smtClean="0"/>
            <a:t>iз</a:t>
          </a:r>
          <a:r>
            <a:rPr lang="uk-UA" dirty="0" smtClean="0"/>
            <a:t> </a:t>
          </a:r>
          <a:r>
            <a:rPr lang="uk-UA" dirty="0" err="1" smtClean="0"/>
            <a:t>заробiтної</a:t>
          </a:r>
          <a:r>
            <a:rPr lang="uk-UA" dirty="0" smtClean="0"/>
            <a:t> плати </a:t>
          </a:r>
          <a:endParaRPr lang="uk-UA" dirty="0"/>
        </a:p>
      </dgm:t>
    </dgm:pt>
    <dgm:pt modelId="{DCBDA384-DCFB-4AEE-BA15-0406B4AE53B2}" type="parTrans" cxnId="{CE4F9585-078A-434E-8306-63D0B2A4CE4D}">
      <dgm:prSet/>
      <dgm:spPr/>
      <dgm:t>
        <a:bodyPr/>
        <a:lstStyle/>
        <a:p>
          <a:endParaRPr lang="uk-UA"/>
        </a:p>
      </dgm:t>
    </dgm:pt>
    <dgm:pt modelId="{114C7DF0-EF9E-4306-95F2-3224CF93663F}" type="sibTrans" cxnId="{CE4F9585-078A-434E-8306-63D0B2A4CE4D}">
      <dgm:prSet/>
      <dgm:spPr/>
      <dgm:t>
        <a:bodyPr/>
        <a:lstStyle/>
        <a:p>
          <a:endParaRPr lang="uk-UA"/>
        </a:p>
      </dgm:t>
    </dgm:pt>
    <dgm:pt modelId="{BF2C8FD3-8377-4681-AAC2-A8B01087EB7A}">
      <dgm:prSet phldrT="[Текст]"/>
      <dgm:spPr/>
      <dgm:t>
        <a:bodyPr/>
        <a:lstStyle/>
        <a:p>
          <a:r>
            <a:rPr lang="uk-UA" smtClean="0"/>
            <a:t>витрати Фонду гарантування вкладiв фiзичних осiб</a:t>
          </a:r>
          <a:endParaRPr lang="uk-UA" dirty="0"/>
        </a:p>
      </dgm:t>
    </dgm:pt>
    <dgm:pt modelId="{74864CCF-ED6A-45E8-94EF-E8D7C28F6A7C}" type="parTrans" cxnId="{EB470CF2-C174-49AD-A8F6-B4C5630DC692}">
      <dgm:prSet/>
      <dgm:spPr/>
      <dgm:t>
        <a:bodyPr/>
        <a:lstStyle/>
        <a:p>
          <a:endParaRPr lang="uk-UA"/>
        </a:p>
      </dgm:t>
    </dgm:pt>
    <dgm:pt modelId="{5E98E600-C694-429C-82E0-E083172AD32E}" type="sibTrans" cxnId="{EB470CF2-C174-49AD-A8F6-B4C5630DC692}">
      <dgm:prSet/>
      <dgm:spPr/>
      <dgm:t>
        <a:bodyPr/>
        <a:lstStyle/>
        <a:p>
          <a:endParaRPr lang="uk-UA"/>
        </a:p>
      </dgm:t>
    </dgm:pt>
    <dgm:pt modelId="{A28B1328-F3FB-4B0B-A502-40DD9FF72DF9}">
      <dgm:prSet phldrT="[Текст]"/>
      <dgm:spPr/>
      <dgm:t>
        <a:bodyPr/>
        <a:lstStyle/>
        <a:p>
          <a:r>
            <a:rPr lang="uk-UA" dirty="0" smtClean="0"/>
            <a:t>витрати, </a:t>
          </a:r>
          <a:r>
            <a:rPr lang="uk-UA" dirty="0" err="1" smtClean="0"/>
            <a:t>пов’язанi</a:t>
          </a:r>
          <a:r>
            <a:rPr lang="uk-UA" dirty="0" smtClean="0"/>
            <a:t> з провадженням у </a:t>
          </a:r>
          <a:r>
            <a:rPr lang="uk-UA" dirty="0" err="1" smtClean="0"/>
            <a:t>справi</a:t>
          </a:r>
          <a:r>
            <a:rPr lang="uk-UA" dirty="0" smtClean="0"/>
            <a:t> про банкрутство в господарському </a:t>
          </a:r>
          <a:r>
            <a:rPr lang="uk-UA" dirty="0" err="1" smtClean="0"/>
            <a:t>судi</a:t>
          </a:r>
          <a:r>
            <a:rPr lang="uk-UA" dirty="0" smtClean="0"/>
            <a:t> та роботою </a:t>
          </a:r>
          <a:r>
            <a:rPr lang="uk-UA" dirty="0" err="1" smtClean="0"/>
            <a:t>лiквiдацiйної</a:t>
          </a:r>
          <a:r>
            <a:rPr lang="uk-UA" dirty="0" smtClean="0"/>
            <a:t> </a:t>
          </a:r>
          <a:r>
            <a:rPr lang="uk-UA" dirty="0" err="1" smtClean="0"/>
            <a:t>комiсiї</a:t>
          </a:r>
          <a:endParaRPr lang="uk-UA" dirty="0"/>
        </a:p>
      </dgm:t>
    </dgm:pt>
    <dgm:pt modelId="{FEA9FD43-93AD-4C49-A014-876A62E8A2BC}" type="parTrans" cxnId="{EBC27A6E-70D3-428A-A19A-4ACBFC8F8CF1}">
      <dgm:prSet/>
      <dgm:spPr/>
      <dgm:t>
        <a:bodyPr/>
        <a:lstStyle/>
        <a:p>
          <a:endParaRPr lang="uk-UA"/>
        </a:p>
      </dgm:t>
    </dgm:pt>
    <dgm:pt modelId="{BF3E2204-8428-46D8-B84A-8392574708B0}" type="sibTrans" cxnId="{EBC27A6E-70D3-428A-A19A-4ACBFC8F8CF1}">
      <dgm:prSet/>
      <dgm:spPr/>
      <dgm:t>
        <a:bodyPr/>
        <a:lstStyle/>
        <a:p>
          <a:endParaRPr lang="uk-UA"/>
        </a:p>
      </dgm:t>
    </dgm:pt>
    <dgm:pt modelId="{A2E0C254-714D-4548-8A02-7CE295329D70}">
      <dgm:prSet phldrT="[Текст]"/>
      <dgm:spPr/>
      <dgm:t>
        <a:bodyPr/>
        <a:lstStyle/>
        <a:p>
          <a:r>
            <a:rPr lang="uk-UA" dirty="0" smtClean="0"/>
            <a:t>Третя черга</a:t>
          </a:r>
          <a:endParaRPr lang="uk-UA" dirty="0"/>
        </a:p>
      </dgm:t>
    </dgm:pt>
    <dgm:pt modelId="{34CDC7CC-1278-4210-846E-AED4A505B0C9}" type="parTrans" cxnId="{626398CE-597B-4FF6-9AC7-411AEF46D34A}">
      <dgm:prSet/>
      <dgm:spPr/>
      <dgm:t>
        <a:bodyPr/>
        <a:lstStyle/>
        <a:p>
          <a:endParaRPr lang="uk-UA"/>
        </a:p>
      </dgm:t>
    </dgm:pt>
    <dgm:pt modelId="{80321DCA-B182-4EC9-A968-F8799BD40AAD}" type="sibTrans" cxnId="{626398CE-597B-4FF6-9AC7-411AEF46D34A}">
      <dgm:prSet/>
      <dgm:spPr/>
      <dgm:t>
        <a:bodyPr/>
        <a:lstStyle/>
        <a:p>
          <a:endParaRPr lang="uk-UA"/>
        </a:p>
      </dgm:t>
    </dgm:pt>
    <dgm:pt modelId="{54B6FFAE-8F64-4F07-BEB9-975BD94856A8}">
      <dgm:prSet phldrT="[Текст]"/>
      <dgm:spPr/>
      <dgm:t>
        <a:bodyPr/>
        <a:lstStyle/>
        <a:p>
          <a:r>
            <a:rPr lang="uk-UA" dirty="0" smtClean="0"/>
            <a:t>вимоги щодо сплати </a:t>
          </a:r>
          <a:r>
            <a:rPr lang="uk-UA" dirty="0" err="1" smtClean="0"/>
            <a:t>податкiв</a:t>
          </a:r>
          <a:r>
            <a:rPr lang="uk-UA" dirty="0" smtClean="0"/>
            <a:t> i </a:t>
          </a:r>
          <a:r>
            <a:rPr lang="uk-UA" dirty="0" err="1" smtClean="0"/>
            <a:t>зборiв</a:t>
          </a:r>
          <a:r>
            <a:rPr lang="uk-UA" dirty="0" smtClean="0"/>
            <a:t> </a:t>
          </a:r>
          <a:endParaRPr lang="uk-UA" dirty="0"/>
        </a:p>
      </dgm:t>
    </dgm:pt>
    <dgm:pt modelId="{E532EEEC-105D-4214-9E9B-B13A5FE03D3F}" type="parTrans" cxnId="{5D27B30C-247D-4839-9B95-A9D05EBBC2D2}">
      <dgm:prSet/>
      <dgm:spPr/>
      <dgm:t>
        <a:bodyPr/>
        <a:lstStyle/>
        <a:p>
          <a:endParaRPr lang="uk-UA"/>
        </a:p>
      </dgm:t>
    </dgm:pt>
    <dgm:pt modelId="{F633F0F3-7A2E-4684-8BDB-559A7B3B4360}" type="sibTrans" cxnId="{5D27B30C-247D-4839-9B95-A9D05EBBC2D2}">
      <dgm:prSet/>
      <dgm:spPr/>
      <dgm:t>
        <a:bodyPr/>
        <a:lstStyle/>
        <a:p>
          <a:endParaRPr lang="uk-UA"/>
        </a:p>
      </dgm:t>
    </dgm:pt>
    <dgm:pt modelId="{4B45E060-72BC-42E8-95D9-697B11AB8E30}">
      <dgm:prSet phldrT="[Текст]"/>
      <dgm:spPr/>
      <dgm:t>
        <a:bodyPr/>
        <a:lstStyle/>
        <a:p>
          <a:r>
            <a:rPr lang="uk-UA" dirty="0" smtClean="0"/>
            <a:t>Четверта черга</a:t>
          </a:r>
          <a:endParaRPr lang="uk-UA" dirty="0"/>
        </a:p>
      </dgm:t>
    </dgm:pt>
    <dgm:pt modelId="{EAE93F55-EF7C-42E8-8F25-0F7FC03A75F7}" type="parTrans" cxnId="{839C25A3-55CC-4DCE-A234-BA21EC192BCD}">
      <dgm:prSet/>
      <dgm:spPr/>
      <dgm:t>
        <a:bodyPr/>
        <a:lstStyle/>
        <a:p>
          <a:endParaRPr lang="uk-UA"/>
        </a:p>
      </dgm:t>
    </dgm:pt>
    <dgm:pt modelId="{84DC22AF-2BD5-4BA9-840E-A81025694045}" type="sibTrans" cxnId="{839C25A3-55CC-4DCE-A234-BA21EC192BCD}">
      <dgm:prSet/>
      <dgm:spPr/>
      <dgm:t>
        <a:bodyPr/>
        <a:lstStyle/>
        <a:p>
          <a:endParaRPr lang="uk-UA"/>
        </a:p>
      </dgm:t>
    </dgm:pt>
    <dgm:pt modelId="{A63FA42C-22B3-471E-8D15-96DBD856C24E}">
      <dgm:prSet phldrT="[Текст]"/>
      <dgm:spPr/>
      <dgm:t>
        <a:bodyPr/>
        <a:lstStyle/>
        <a:p>
          <a:r>
            <a:rPr lang="uk-UA" dirty="0" smtClean="0"/>
            <a:t>вимоги </a:t>
          </a:r>
          <a:r>
            <a:rPr lang="uk-UA" dirty="0" err="1" smtClean="0"/>
            <a:t>кредиторiв</a:t>
          </a:r>
          <a:r>
            <a:rPr lang="uk-UA" dirty="0" smtClean="0"/>
            <a:t>, не </a:t>
          </a:r>
          <a:r>
            <a:rPr lang="uk-UA" dirty="0" err="1" smtClean="0"/>
            <a:t>забезпеченi</a:t>
          </a:r>
          <a:r>
            <a:rPr lang="uk-UA" dirty="0" smtClean="0"/>
            <a:t> заставою</a:t>
          </a:r>
          <a:endParaRPr lang="uk-UA" dirty="0"/>
        </a:p>
      </dgm:t>
    </dgm:pt>
    <dgm:pt modelId="{DDA0D00D-8EDF-43B0-98E0-1C4FDA0A5146}" type="parTrans" cxnId="{D9393945-CDCE-42BF-A394-F97FEEB068B7}">
      <dgm:prSet/>
      <dgm:spPr/>
      <dgm:t>
        <a:bodyPr/>
        <a:lstStyle/>
        <a:p>
          <a:endParaRPr lang="uk-UA"/>
        </a:p>
      </dgm:t>
    </dgm:pt>
    <dgm:pt modelId="{7EEC0264-059C-42F3-B907-83BAC6EB047D}" type="sibTrans" cxnId="{D9393945-CDCE-42BF-A394-F97FEEB068B7}">
      <dgm:prSet/>
      <dgm:spPr/>
      <dgm:t>
        <a:bodyPr/>
        <a:lstStyle/>
        <a:p>
          <a:endParaRPr lang="uk-UA"/>
        </a:p>
      </dgm:t>
    </dgm:pt>
    <dgm:pt modelId="{DEE38BA2-F5E7-46EE-A829-45ECC59FE2C6}">
      <dgm:prSet phldrT="[Текст]"/>
      <dgm:spPr/>
      <dgm:t>
        <a:bodyPr/>
        <a:lstStyle/>
        <a:p>
          <a:r>
            <a:rPr lang="uk-UA" dirty="0" smtClean="0"/>
            <a:t>П'ята черга </a:t>
          </a:r>
          <a:endParaRPr lang="uk-UA" dirty="0"/>
        </a:p>
      </dgm:t>
    </dgm:pt>
    <dgm:pt modelId="{8A8A02D9-E2DB-40AF-9FAF-2A55469EBCF4}" type="parTrans" cxnId="{531E2341-80EF-4F37-A49A-3EE644653420}">
      <dgm:prSet/>
      <dgm:spPr/>
      <dgm:t>
        <a:bodyPr/>
        <a:lstStyle/>
        <a:p>
          <a:endParaRPr lang="uk-UA"/>
        </a:p>
      </dgm:t>
    </dgm:pt>
    <dgm:pt modelId="{253D8290-9B1F-473F-A847-CD3A77205AF5}" type="sibTrans" cxnId="{531E2341-80EF-4F37-A49A-3EE644653420}">
      <dgm:prSet/>
      <dgm:spPr/>
      <dgm:t>
        <a:bodyPr/>
        <a:lstStyle/>
        <a:p>
          <a:endParaRPr lang="uk-UA"/>
        </a:p>
      </dgm:t>
    </dgm:pt>
    <dgm:pt modelId="{167F0967-75D0-42B2-B4FE-74E4E3C3DAE8}">
      <dgm:prSet phldrT="[Текст]"/>
      <dgm:spPr/>
      <dgm:t>
        <a:bodyPr/>
        <a:lstStyle/>
        <a:p>
          <a:r>
            <a:rPr lang="uk-UA" dirty="0" smtClean="0"/>
            <a:t>вимоги щодо повернення </a:t>
          </a:r>
          <a:r>
            <a:rPr lang="uk-UA" dirty="0" err="1" smtClean="0"/>
            <a:t>внескiв</a:t>
          </a:r>
          <a:r>
            <a:rPr lang="uk-UA" dirty="0" smtClean="0"/>
            <a:t> </a:t>
          </a:r>
          <a:r>
            <a:rPr lang="uk-UA" dirty="0" err="1" smtClean="0"/>
            <a:t>членiв</a:t>
          </a:r>
          <a:r>
            <a:rPr lang="uk-UA" dirty="0" smtClean="0"/>
            <a:t> трудового колективу до статутного фонду </a:t>
          </a:r>
          <a:r>
            <a:rPr lang="uk-UA" dirty="0" err="1" smtClean="0"/>
            <a:t>пiдприємства</a:t>
          </a:r>
          <a:endParaRPr lang="uk-UA" dirty="0"/>
        </a:p>
      </dgm:t>
    </dgm:pt>
    <dgm:pt modelId="{0BAD9B89-219C-407C-862F-914C571E5E98}" type="parTrans" cxnId="{7D6582D4-71E7-4CB6-8713-992AA30BA4FB}">
      <dgm:prSet/>
      <dgm:spPr/>
      <dgm:t>
        <a:bodyPr/>
        <a:lstStyle/>
        <a:p>
          <a:endParaRPr lang="uk-UA"/>
        </a:p>
      </dgm:t>
    </dgm:pt>
    <dgm:pt modelId="{BD0E6CD5-00D1-4758-A1A3-A6D7AA6B60F3}" type="sibTrans" cxnId="{7D6582D4-71E7-4CB6-8713-992AA30BA4FB}">
      <dgm:prSet/>
      <dgm:spPr/>
      <dgm:t>
        <a:bodyPr/>
        <a:lstStyle/>
        <a:p>
          <a:endParaRPr lang="uk-UA"/>
        </a:p>
      </dgm:t>
    </dgm:pt>
    <dgm:pt modelId="{9C9499B3-9784-4C14-BCE0-CBDD02A69F11}">
      <dgm:prSet phldrT="[Текст]"/>
      <dgm:spPr/>
      <dgm:t>
        <a:bodyPr/>
        <a:lstStyle/>
        <a:p>
          <a:r>
            <a:rPr lang="uk-UA" dirty="0" smtClean="0"/>
            <a:t>Шоста черга</a:t>
          </a:r>
          <a:endParaRPr lang="uk-UA" dirty="0"/>
        </a:p>
      </dgm:t>
    </dgm:pt>
    <dgm:pt modelId="{4A12BFD2-3D95-4F77-B178-F2535AB91AB9}" type="parTrans" cxnId="{64B2E76A-07AC-4395-8933-66DAF9618790}">
      <dgm:prSet/>
      <dgm:spPr/>
      <dgm:t>
        <a:bodyPr/>
        <a:lstStyle/>
        <a:p>
          <a:endParaRPr lang="uk-UA"/>
        </a:p>
      </dgm:t>
    </dgm:pt>
    <dgm:pt modelId="{DBDDF047-7288-4B5A-B088-464C12FFF4BC}" type="sibTrans" cxnId="{64B2E76A-07AC-4395-8933-66DAF9618790}">
      <dgm:prSet/>
      <dgm:spPr/>
      <dgm:t>
        <a:bodyPr/>
        <a:lstStyle/>
        <a:p>
          <a:endParaRPr lang="uk-UA"/>
        </a:p>
      </dgm:t>
    </dgm:pt>
    <dgm:pt modelId="{5B9F7977-F17D-40CA-8A1F-03DD873490C0}">
      <dgm:prSet phldrT="[Текст]"/>
      <dgm:spPr/>
      <dgm:t>
        <a:bodyPr/>
        <a:lstStyle/>
        <a:p>
          <a:r>
            <a:rPr lang="uk-UA" dirty="0" err="1" smtClean="0"/>
            <a:t>iншi</a:t>
          </a:r>
          <a:r>
            <a:rPr lang="uk-UA" dirty="0" smtClean="0"/>
            <a:t> вимоги</a:t>
          </a:r>
          <a:endParaRPr lang="uk-UA" dirty="0"/>
        </a:p>
      </dgm:t>
    </dgm:pt>
    <dgm:pt modelId="{59D3707D-BEBF-4B8E-8A7E-59B55A3D2F25}" type="parTrans" cxnId="{2490B5DB-78AB-4BE2-B5B8-D934A5E196D9}">
      <dgm:prSet/>
      <dgm:spPr/>
      <dgm:t>
        <a:bodyPr/>
        <a:lstStyle/>
        <a:p>
          <a:endParaRPr lang="uk-UA"/>
        </a:p>
      </dgm:t>
    </dgm:pt>
    <dgm:pt modelId="{9D1B16B9-EA6C-4093-95F8-04EBDF741B9C}" type="sibTrans" cxnId="{2490B5DB-78AB-4BE2-B5B8-D934A5E196D9}">
      <dgm:prSet/>
      <dgm:spPr/>
      <dgm:t>
        <a:bodyPr/>
        <a:lstStyle/>
        <a:p>
          <a:endParaRPr lang="uk-UA"/>
        </a:p>
      </dgm:t>
    </dgm:pt>
    <dgm:pt modelId="{BB87F6D5-D1C7-4C34-879A-871959541DFF}" type="pres">
      <dgm:prSet presAssocID="{4ED122E3-AA06-4C0C-8BCB-81BBB59AF2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466953E-B461-4C54-B05C-0DE0586E9C8A}" type="pres">
      <dgm:prSet presAssocID="{BD89CE53-A74F-432A-AFF6-A61CC0ADC138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1D5788-D416-4AA5-89DA-93441E10DB8E}" type="pres">
      <dgm:prSet presAssocID="{BD89CE53-A74F-432A-AFF6-A61CC0ADC138}" presName="childText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4FAB69-F1A5-47FC-9592-8C02C4A4B6C2}" type="pres">
      <dgm:prSet presAssocID="{11DB9678-F13A-4AB8-AE5F-75EF1C54269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BE734A-1C8D-4528-88A6-A6C840ACD337}" type="pres">
      <dgm:prSet presAssocID="{11DB9678-F13A-4AB8-AE5F-75EF1C54269A}" presName="childText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C47BA59-92AF-4AEC-B43F-60AD29458658}" type="pres">
      <dgm:prSet presAssocID="{A2E0C254-714D-4548-8A02-7CE295329D7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764D718-FEBE-4E68-8968-5D907B5D936F}" type="pres">
      <dgm:prSet presAssocID="{A2E0C254-714D-4548-8A02-7CE295329D70}" presName="childText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4EC517-FA75-40DC-9F0B-489043EDFB5A}" type="pres">
      <dgm:prSet presAssocID="{4B45E060-72BC-42E8-95D9-697B11AB8E3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C93245-6E5D-4881-8A44-3B8D7A363A37}" type="pres">
      <dgm:prSet presAssocID="{4B45E060-72BC-42E8-95D9-697B11AB8E30}" presName="childText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6D62EE-45FF-4062-A56C-A36FB0D2D3FC}" type="pres">
      <dgm:prSet presAssocID="{DEE38BA2-F5E7-46EE-A829-45ECC59FE2C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4791D3-60B8-44E5-9C45-6483F114E684}" type="pres">
      <dgm:prSet presAssocID="{DEE38BA2-F5E7-46EE-A829-45ECC59FE2C6}" presName="childText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5B7B56A-80E5-476C-82AD-A8AFCDA8B58B}" type="pres">
      <dgm:prSet presAssocID="{9C9499B3-9784-4C14-BCE0-CBDD02A69F11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2006A9-F0E4-47E5-B370-0F1826DCFF41}" type="pres">
      <dgm:prSet presAssocID="{9C9499B3-9784-4C14-BCE0-CBDD02A69F11}" presName="childText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D6582D4-71E7-4CB6-8713-992AA30BA4FB}" srcId="{DEE38BA2-F5E7-46EE-A829-45ECC59FE2C6}" destId="{167F0967-75D0-42B2-B4FE-74E4E3C3DAE8}" srcOrd="0" destOrd="0" parTransId="{0BAD9B89-219C-407C-862F-914C571E5E98}" sibTransId="{BD0E6CD5-00D1-4758-A1A3-A6D7AA6B60F3}"/>
    <dgm:cxn modelId="{8A9676E3-CD8D-42AB-858D-0D33FD8D5806}" type="presOf" srcId="{45C6B785-24B6-4B38-B016-D149DCED5183}" destId="{AB1D5788-D416-4AA5-89DA-93441E10DB8E}" srcOrd="0" destOrd="1" presId="urn:microsoft.com/office/officeart/2005/8/layout/vList2"/>
    <dgm:cxn modelId="{6C6ED2CA-B99B-4FCD-96E1-87802FC7285C}" type="presOf" srcId="{11DB9678-F13A-4AB8-AE5F-75EF1C54269A}" destId="{564FAB69-F1A5-47FC-9592-8C02C4A4B6C2}" srcOrd="0" destOrd="0" presId="urn:microsoft.com/office/officeart/2005/8/layout/vList2"/>
    <dgm:cxn modelId="{61CE4966-A37C-4E08-AFB1-F078E8DD7339}" type="presOf" srcId="{437EEB1B-57BC-4F5B-BD10-594C32292155}" destId="{04BE734A-1C8D-4528-88A6-A6C840ACD337}" srcOrd="0" destOrd="0" presId="urn:microsoft.com/office/officeart/2005/8/layout/vList2"/>
    <dgm:cxn modelId="{91DEF524-FECE-44C6-8DFD-80DAC204C5B1}" type="presOf" srcId="{A63FA42C-22B3-471E-8D15-96DBD856C24E}" destId="{6AC93245-6E5D-4881-8A44-3B8D7A363A37}" srcOrd="0" destOrd="0" presId="urn:microsoft.com/office/officeart/2005/8/layout/vList2"/>
    <dgm:cxn modelId="{78DAE9AD-E083-4755-9E73-0178353D0333}" type="presOf" srcId="{A28B1328-F3FB-4B0B-A502-40DD9FF72DF9}" destId="{AB1D5788-D416-4AA5-89DA-93441E10DB8E}" srcOrd="0" destOrd="3" presId="urn:microsoft.com/office/officeart/2005/8/layout/vList2"/>
    <dgm:cxn modelId="{CE4F9585-078A-434E-8306-63D0B2A4CE4D}" srcId="{BD89CE53-A74F-432A-AFF6-A61CC0ADC138}" destId="{45C6B785-24B6-4B38-B016-D149DCED5183}" srcOrd="1" destOrd="0" parTransId="{DCBDA384-DCFB-4AEE-BA15-0406B4AE53B2}" sibTransId="{114C7DF0-EF9E-4306-95F2-3224CF93663F}"/>
    <dgm:cxn modelId="{839C25A3-55CC-4DCE-A234-BA21EC192BCD}" srcId="{4ED122E3-AA06-4C0C-8BCB-81BBB59AF202}" destId="{4B45E060-72BC-42E8-95D9-697B11AB8E30}" srcOrd="3" destOrd="0" parTransId="{EAE93F55-EF7C-42E8-8F25-0F7FC03A75F7}" sibTransId="{84DC22AF-2BD5-4BA9-840E-A81025694045}"/>
    <dgm:cxn modelId="{EBC27A6E-70D3-428A-A19A-4ACBFC8F8CF1}" srcId="{BD89CE53-A74F-432A-AFF6-A61CC0ADC138}" destId="{A28B1328-F3FB-4B0B-A502-40DD9FF72DF9}" srcOrd="3" destOrd="0" parTransId="{FEA9FD43-93AD-4C49-A014-876A62E8A2BC}" sibTransId="{BF3E2204-8428-46D8-B84A-8392574708B0}"/>
    <dgm:cxn modelId="{531E2341-80EF-4F37-A49A-3EE644653420}" srcId="{4ED122E3-AA06-4C0C-8BCB-81BBB59AF202}" destId="{DEE38BA2-F5E7-46EE-A829-45ECC59FE2C6}" srcOrd="4" destOrd="0" parTransId="{8A8A02D9-E2DB-40AF-9FAF-2A55469EBCF4}" sibTransId="{253D8290-9B1F-473F-A847-CD3A77205AF5}"/>
    <dgm:cxn modelId="{86D715B3-165E-4A73-B920-EB47BD889BF3}" srcId="{BD89CE53-A74F-432A-AFF6-A61CC0ADC138}" destId="{A78F15C5-B2AE-49F6-B1E5-F8AAD2E8AA9E}" srcOrd="0" destOrd="0" parTransId="{793CC3A6-4DF8-4A13-B66D-79599D27FE62}" sibTransId="{3D0EB9E5-7ADC-4F35-850B-E28347D4BE34}"/>
    <dgm:cxn modelId="{D338FF5D-6B2E-4D7D-86C4-B7385A651700}" type="presOf" srcId="{DEE38BA2-F5E7-46EE-A829-45ECC59FE2C6}" destId="{D46D62EE-45FF-4062-A56C-A36FB0D2D3FC}" srcOrd="0" destOrd="0" presId="urn:microsoft.com/office/officeart/2005/8/layout/vList2"/>
    <dgm:cxn modelId="{01459681-82A0-4232-9F4D-4342FD948494}" type="presOf" srcId="{A78F15C5-B2AE-49F6-B1E5-F8AAD2E8AA9E}" destId="{AB1D5788-D416-4AA5-89DA-93441E10DB8E}" srcOrd="0" destOrd="0" presId="urn:microsoft.com/office/officeart/2005/8/layout/vList2"/>
    <dgm:cxn modelId="{5D27B30C-247D-4839-9B95-A9D05EBBC2D2}" srcId="{A2E0C254-714D-4548-8A02-7CE295329D70}" destId="{54B6FFAE-8F64-4F07-BEB9-975BD94856A8}" srcOrd="0" destOrd="0" parTransId="{E532EEEC-105D-4214-9E9B-B13A5FE03D3F}" sibTransId="{F633F0F3-7A2E-4684-8BDB-559A7B3B4360}"/>
    <dgm:cxn modelId="{2490B5DB-78AB-4BE2-B5B8-D934A5E196D9}" srcId="{9C9499B3-9784-4C14-BCE0-CBDD02A69F11}" destId="{5B9F7977-F17D-40CA-8A1F-03DD873490C0}" srcOrd="0" destOrd="0" parTransId="{59D3707D-BEBF-4B8E-8A7E-59B55A3D2F25}" sibTransId="{9D1B16B9-EA6C-4093-95F8-04EBDF741B9C}"/>
    <dgm:cxn modelId="{A243D866-3813-4CCD-BE43-7648EC85B6BC}" type="presOf" srcId="{4B45E060-72BC-42E8-95D9-697B11AB8E30}" destId="{CF4EC517-FA75-40DC-9F0B-489043EDFB5A}" srcOrd="0" destOrd="0" presId="urn:microsoft.com/office/officeart/2005/8/layout/vList2"/>
    <dgm:cxn modelId="{F22C7B03-E49D-4C9E-B121-079601AE763D}" type="presOf" srcId="{A2E0C254-714D-4548-8A02-7CE295329D70}" destId="{3C47BA59-92AF-4AEC-B43F-60AD29458658}" srcOrd="0" destOrd="0" presId="urn:microsoft.com/office/officeart/2005/8/layout/vList2"/>
    <dgm:cxn modelId="{63BDB471-D2F5-43D0-94B0-A166F3298659}" type="presOf" srcId="{167F0967-75D0-42B2-B4FE-74E4E3C3DAE8}" destId="{E34791D3-60B8-44E5-9C45-6483F114E684}" srcOrd="0" destOrd="0" presId="urn:microsoft.com/office/officeart/2005/8/layout/vList2"/>
    <dgm:cxn modelId="{DB8E3DFC-F572-409D-BE9A-CC22EA14F42A}" type="presOf" srcId="{9C9499B3-9784-4C14-BCE0-CBDD02A69F11}" destId="{E5B7B56A-80E5-476C-82AD-A8AFCDA8B58B}" srcOrd="0" destOrd="0" presId="urn:microsoft.com/office/officeart/2005/8/layout/vList2"/>
    <dgm:cxn modelId="{15864CC0-1607-4DF9-AC87-920BBAAC43E1}" type="presOf" srcId="{5B9F7977-F17D-40CA-8A1F-03DD873490C0}" destId="{1E2006A9-F0E4-47E5-B370-0F1826DCFF41}" srcOrd="0" destOrd="0" presId="urn:microsoft.com/office/officeart/2005/8/layout/vList2"/>
    <dgm:cxn modelId="{1BAF820F-7BB1-42B8-8ABE-19D0428C350A}" srcId="{4ED122E3-AA06-4C0C-8BCB-81BBB59AF202}" destId="{11DB9678-F13A-4AB8-AE5F-75EF1C54269A}" srcOrd="1" destOrd="0" parTransId="{D0462298-4A9A-450F-B4BD-9C7355DF97E4}" sibTransId="{73CF1DC2-911F-46B3-8867-0D99C9DBDD95}"/>
    <dgm:cxn modelId="{DD512CB4-799A-4F86-82AD-6CD9EDD27D0A}" type="presOf" srcId="{BF2C8FD3-8377-4681-AAC2-A8B01087EB7A}" destId="{AB1D5788-D416-4AA5-89DA-93441E10DB8E}" srcOrd="0" destOrd="2" presId="urn:microsoft.com/office/officeart/2005/8/layout/vList2"/>
    <dgm:cxn modelId="{6FC9E0D7-779D-4BEC-BFDE-D4A9734D48B0}" type="presOf" srcId="{54B6FFAE-8F64-4F07-BEB9-975BD94856A8}" destId="{5764D718-FEBE-4E68-8968-5D907B5D936F}" srcOrd="0" destOrd="0" presId="urn:microsoft.com/office/officeart/2005/8/layout/vList2"/>
    <dgm:cxn modelId="{64B2E76A-07AC-4395-8933-66DAF9618790}" srcId="{4ED122E3-AA06-4C0C-8BCB-81BBB59AF202}" destId="{9C9499B3-9784-4C14-BCE0-CBDD02A69F11}" srcOrd="5" destOrd="0" parTransId="{4A12BFD2-3D95-4F77-B178-F2535AB91AB9}" sibTransId="{DBDDF047-7288-4B5A-B088-464C12FFF4BC}"/>
    <dgm:cxn modelId="{626398CE-597B-4FF6-9AC7-411AEF46D34A}" srcId="{4ED122E3-AA06-4C0C-8BCB-81BBB59AF202}" destId="{A2E0C254-714D-4548-8A02-7CE295329D70}" srcOrd="2" destOrd="0" parTransId="{34CDC7CC-1278-4210-846E-AED4A505B0C9}" sibTransId="{80321DCA-B182-4EC9-A968-F8799BD40AAD}"/>
    <dgm:cxn modelId="{9A305BDD-638F-4C41-A3B0-5868F520010B}" type="presOf" srcId="{4ED122E3-AA06-4C0C-8BCB-81BBB59AF202}" destId="{BB87F6D5-D1C7-4C34-879A-871959541DFF}" srcOrd="0" destOrd="0" presId="urn:microsoft.com/office/officeart/2005/8/layout/vList2"/>
    <dgm:cxn modelId="{DA270D37-907E-4DAA-98B6-AB471346B42F}" srcId="{4ED122E3-AA06-4C0C-8BCB-81BBB59AF202}" destId="{BD89CE53-A74F-432A-AFF6-A61CC0ADC138}" srcOrd="0" destOrd="0" parTransId="{10E94E3B-138A-44FC-A275-14AB712C6830}" sibTransId="{8108C6A6-0471-4B13-8811-F7EDFE7A77A1}"/>
    <dgm:cxn modelId="{CDE02148-BC01-4ACA-8523-708E35C6CF78}" type="presOf" srcId="{BD89CE53-A74F-432A-AFF6-A61CC0ADC138}" destId="{5466953E-B461-4C54-B05C-0DE0586E9C8A}" srcOrd="0" destOrd="0" presId="urn:microsoft.com/office/officeart/2005/8/layout/vList2"/>
    <dgm:cxn modelId="{D9393945-CDCE-42BF-A394-F97FEEB068B7}" srcId="{4B45E060-72BC-42E8-95D9-697B11AB8E30}" destId="{A63FA42C-22B3-471E-8D15-96DBD856C24E}" srcOrd="0" destOrd="0" parTransId="{DDA0D00D-8EDF-43B0-98E0-1C4FDA0A5146}" sibTransId="{7EEC0264-059C-42F3-B907-83BAC6EB047D}"/>
    <dgm:cxn modelId="{8E167270-A94A-445B-A7CA-0B356230EEDF}" srcId="{11DB9678-F13A-4AB8-AE5F-75EF1C54269A}" destId="{437EEB1B-57BC-4F5B-BD10-594C32292155}" srcOrd="0" destOrd="0" parTransId="{FDFCF49C-E4CC-4132-A7F1-08530EE658C4}" sibTransId="{F6B7812C-B8C6-44B7-A13C-8CA50F0F81CF}"/>
    <dgm:cxn modelId="{EB470CF2-C174-49AD-A8F6-B4C5630DC692}" srcId="{BD89CE53-A74F-432A-AFF6-A61CC0ADC138}" destId="{BF2C8FD3-8377-4681-AAC2-A8B01087EB7A}" srcOrd="2" destOrd="0" parTransId="{74864CCF-ED6A-45E8-94EF-E8D7C28F6A7C}" sibTransId="{5E98E600-C694-429C-82E0-E083172AD32E}"/>
    <dgm:cxn modelId="{698C7D92-BE8D-4652-828C-EB8C64CB0113}" type="presParOf" srcId="{BB87F6D5-D1C7-4C34-879A-871959541DFF}" destId="{5466953E-B461-4C54-B05C-0DE0586E9C8A}" srcOrd="0" destOrd="0" presId="urn:microsoft.com/office/officeart/2005/8/layout/vList2"/>
    <dgm:cxn modelId="{34A6F031-A451-4FB5-8E09-3B3FA9084F16}" type="presParOf" srcId="{BB87F6D5-D1C7-4C34-879A-871959541DFF}" destId="{AB1D5788-D416-4AA5-89DA-93441E10DB8E}" srcOrd="1" destOrd="0" presId="urn:microsoft.com/office/officeart/2005/8/layout/vList2"/>
    <dgm:cxn modelId="{FB5DDAA8-B493-4A94-B4B5-F9FC340C9128}" type="presParOf" srcId="{BB87F6D5-D1C7-4C34-879A-871959541DFF}" destId="{564FAB69-F1A5-47FC-9592-8C02C4A4B6C2}" srcOrd="2" destOrd="0" presId="urn:microsoft.com/office/officeart/2005/8/layout/vList2"/>
    <dgm:cxn modelId="{B3EC5623-E4A7-44F5-A422-9F1AF85EC0C8}" type="presParOf" srcId="{BB87F6D5-D1C7-4C34-879A-871959541DFF}" destId="{04BE734A-1C8D-4528-88A6-A6C840ACD337}" srcOrd="3" destOrd="0" presId="urn:microsoft.com/office/officeart/2005/8/layout/vList2"/>
    <dgm:cxn modelId="{9D6C339D-7F90-478B-AD38-E18B76BECB28}" type="presParOf" srcId="{BB87F6D5-D1C7-4C34-879A-871959541DFF}" destId="{3C47BA59-92AF-4AEC-B43F-60AD29458658}" srcOrd="4" destOrd="0" presId="urn:microsoft.com/office/officeart/2005/8/layout/vList2"/>
    <dgm:cxn modelId="{36F67A24-6EA6-44E3-A7DB-49A297BA63A3}" type="presParOf" srcId="{BB87F6D5-D1C7-4C34-879A-871959541DFF}" destId="{5764D718-FEBE-4E68-8968-5D907B5D936F}" srcOrd="5" destOrd="0" presId="urn:microsoft.com/office/officeart/2005/8/layout/vList2"/>
    <dgm:cxn modelId="{A2B44642-D2D9-4AED-B512-62ECBFB3E0BC}" type="presParOf" srcId="{BB87F6D5-D1C7-4C34-879A-871959541DFF}" destId="{CF4EC517-FA75-40DC-9F0B-489043EDFB5A}" srcOrd="6" destOrd="0" presId="urn:microsoft.com/office/officeart/2005/8/layout/vList2"/>
    <dgm:cxn modelId="{DBDC7F6F-F8CE-443B-A165-FA087508B0E2}" type="presParOf" srcId="{BB87F6D5-D1C7-4C34-879A-871959541DFF}" destId="{6AC93245-6E5D-4881-8A44-3B8D7A363A37}" srcOrd="7" destOrd="0" presId="urn:microsoft.com/office/officeart/2005/8/layout/vList2"/>
    <dgm:cxn modelId="{F89C6CA8-7385-478B-881A-7C7AAF057D5F}" type="presParOf" srcId="{BB87F6D5-D1C7-4C34-879A-871959541DFF}" destId="{D46D62EE-45FF-4062-A56C-A36FB0D2D3FC}" srcOrd="8" destOrd="0" presId="urn:microsoft.com/office/officeart/2005/8/layout/vList2"/>
    <dgm:cxn modelId="{D43063F1-EA1E-4422-B3F5-2E01D6FF37A0}" type="presParOf" srcId="{BB87F6D5-D1C7-4C34-879A-871959541DFF}" destId="{E34791D3-60B8-44E5-9C45-6483F114E684}" srcOrd="9" destOrd="0" presId="urn:microsoft.com/office/officeart/2005/8/layout/vList2"/>
    <dgm:cxn modelId="{FAE42DB5-8063-415B-8CFD-4EDCF847DA5B}" type="presParOf" srcId="{BB87F6D5-D1C7-4C34-879A-871959541DFF}" destId="{E5B7B56A-80E5-476C-82AD-A8AFCDA8B58B}" srcOrd="10" destOrd="0" presId="urn:microsoft.com/office/officeart/2005/8/layout/vList2"/>
    <dgm:cxn modelId="{E6E51DEC-7CAB-41B0-BAD8-EAE4AAF3F7A1}" type="presParOf" srcId="{BB87F6D5-D1C7-4C34-879A-871959541DFF}" destId="{1E2006A9-F0E4-47E5-B370-0F1826DCFF41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CA4F35F-BE1F-404C-B761-4088DA014A8D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7B33653-FC9F-4562-9EA7-9943DB5E7BB2}">
      <dgm:prSet phldrT="[Текст]" phldr="1" custT="1"/>
      <dgm:spPr/>
      <dgm:t>
        <a:bodyPr/>
        <a:lstStyle/>
        <a:p>
          <a:endParaRPr lang="uk-UA" sz="1800" b="1"/>
        </a:p>
      </dgm:t>
    </dgm:pt>
    <dgm:pt modelId="{BA64EE54-544D-4D6D-B3D6-356DB14F7678}" type="parTrans" cxnId="{A0AF9E52-E3F0-4284-9958-F710E5191A31}">
      <dgm:prSet/>
      <dgm:spPr/>
      <dgm:t>
        <a:bodyPr/>
        <a:lstStyle/>
        <a:p>
          <a:endParaRPr lang="uk-UA"/>
        </a:p>
      </dgm:t>
    </dgm:pt>
    <dgm:pt modelId="{1CFD1F33-0BF9-42B3-BB4F-351DE7A00A0D}" type="sibTrans" cxnId="{A0AF9E52-E3F0-4284-9958-F710E5191A31}">
      <dgm:prSet/>
      <dgm:spPr/>
      <dgm:t>
        <a:bodyPr/>
        <a:lstStyle/>
        <a:p>
          <a:endParaRPr lang="uk-UA"/>
        </a:p>
      </dgm:t>
    </dgm:pt>
    <dgm:pt modelId="{3E020EC7-9CC6-4F70-976A-184E406512CC}">
      <dgm:prSet phldrT="[Текст]" custT="1"/>
      <dgm:spPr/>
      <dgm:t>
        <a:bodyPr/>
        <a:lstStyle/>
        <a:p>
          <a:r>
            <a:rPr lang="uk-UA" sz="1600" b="1" dirty="0" smtClean="0"/>
            <a:t>подання боржником погодженої із залученими кредиторами заяви про фінансову реструктуризацію до Секретаріату </a:t>
          </a:r>
          <a:endParaRPr lang="uk-UA" sz="1600" b="1" dirty="0"/>
        </a:p>
      </dgm:t>
    </dgm:pt>
    <dgm:pt modelId="{CFBBC39B-199A-44EA-8F61-FE5450D494E9}" type="parTrans" cxnId="{E929E00A-A0C9-4763-AA64-E07E0F30AC83}">
      <dgm:prSet/>
      <dgm:spPr/>
      <dgm:t>
        <a:bodyPr/>
        <a:lstStyle/>
        <a:p>
          <a:endParaRPr lang="uk-UA"/>
        </a:p>
      </dgm:t>
    </dgm:pt>
    <dgm:pt modelId="{AE212BE4-0775-40E8-BE29-9559EEBE5E58}" type="sibTrans" cxnId="{E929E00A-A0C9-4763-AA64-E07E0F30AC83}">
      <dgm:prSet/>
      <dgm:spPr/>
      <dgm:t>
        <a:bodyPr/>
        <a:lstStyle/>
        <a:p>
          <a:endParaRPr lang="uk-UA"/>
        </a:p>
      </dgm:t>
    </dgm:pt>
    <dgm:pt modelId="{93A0D0B2-827D-4251-B6CB-DBDDD7160BE4}">
      <dgm:prSet phldrT="[Текст]" custT="1"/>
      <dgm:spPr/>
      <dgm:t>
        <a:bodyPr/>
        <a:lstStyle/>
        <a:p>
          <a:r>
            <a:rPr lang="uk-UA" sz="1600" b="1" dirty="0" smtClean="0"/>
            <a:t>1 роб. день</a:t>
          </a:r>
          <a:endParaRPr lang="uk-UA" sz="1600" b="1" dirty="0"/>
        </a:p>
      </dgm:t>
    </dgm:pt>
    <dgm:pt modelId="{510A1774-6FC8-4706-9B5C-08F84F57375D}" type="parTrans" cxnId="{DCE38185-B99C-458A-BAA6-D55601229014}">
      <dgm:prSet/>
      <dgm:spPr/>
      <dgm:t>
        <a:bodyPr/>
        <a:lstStyle/>
        <a:p>
          <a:endParaRPr lang="uk-UA"/>
        </a:p>
      </dgm:t>
    </dgm:pt>
    <dgm:pt modelId="{14038AF1-010F-4391-AAA1-057EAA5D094F}" type="sibTrans" cxnId="{DCE38185-B99C-458A-BAA6-D55601229014}">
      <dgm:prSet/>
      <dgm:spPr/>
      <dgm:t>
        <a:bodyPr/>
        <a:lstStyle/>
        <a:p>
          <a:endParaRPr lang="uk-UA"/>
        </a:p>
      </dgm:t>
    </dgm:pt>
    <dgm:pt modelId="{C9F4E009-271A-4553-9EAF-EA73299BCB5A}">
      <dgm:prSet phldrT="[Текст]" custT="1"/>
      <dgm:spPr/>
      <dgm:t>
        <a:bodyPr/>
        <a:lstStyle/>
        <a:p>
          <a:r>
            <a:rPr lang="uk-UA" sz="1600" b="1" dirty="0" smtClean="0"/>
            <a:t>реєстрація Секретаріатом заяви, прийняття рішення про початок процедури фінансової реструктуризації, повідомлення сторін </a:t>
          </a:r>
          <a:endParaRPr lang="uk-UA" sz="1600" b="1" dirty="0"/>
        </a:p>
      </dgm:t>
    </dgm:pt>
    <dgm:pt modelId="{764DFFFF-AA1C-4E47-9002-ADAE696DEEFE}" type="parTrans" cxnId="{4C28E5E4-8C63-4056-A3D7-498EFAA668F4}">
      <dgm:prSet/>
      <dgm:spPr/>
      <dgm:t>
        <a:bodyPr/>
        <a:lstStyle/>
        <a:p>
          <a:endParaRPr lang="uk-UA"/>
        </a:p>
      </dgm:t>
    </dgm:pt>
    <dgm:pt modelId="{96D8B0B5-90AB-455B-BBDF-A7898DB1C201}" type="sibTrans" cxnId="{4C28E5E4-8C63-4056-A3D7-498EFAA668F4}">
      <dgm:prSet/>
      <dgm:spPr/>
      <dgm:t>
        <a:bodyPr/>
        <a:lstStyle/>
        <a:p>
          <a:endParaRPr lang="uk-UA"/>
        </a:p>
      </dgm:t>
    </dgm:pt>
    <dgm:pt modelId="{F23C9FBB-18A7-4C4F-B4F2-352558D81E6B}">
      <dgm:prSet phldrT="[Текст]" custT="1"/>
      <dgm:spPr/>
      <dgm:t>
        <a:bodyPr/>
        <a:lstStyle/>
        <a:p>
          <a:r>
            <a:rPr lang="uk-UA" sz="1600" b="1" dirty="0" smtClean="0"/>
            <a:t>7-10 роб. днів</a:t>
          </a:r>
          <a:endParaRPr lang="uk-UA" sz="1600" b="1" dirty="0"/>
        </a:p>
      </dgm:t>
    </dgm:pt>
    <dgm:pt modelId="{75E7C86D-7D2E-40B6-B8A3-BC4A986D3A83}" type="parTrans" cxnId="{F872CDBA-2105-4EE9-8302-9A767C92F2DA}">
      <dgm:prSet/>
      <dgm:spPr/>
      <dgm:t>
        <a:bodyPr/>
        <a:lstStyle/>
        <a:p>
          <a:endParaRPr lang="uk-UA"/>
        </a:p>
      </dgm:t>
    </dgm:pt>
    <dgm:pt modelId="{6F23A03D-DC22-420E-B636-16506BCFAD67}" type="sibTrans" cxnId="{F872CDBA-2105-4EE9-8302-9A767C92F2DA}">
      <dgm:prSet/>
      <dgm:spPr/>
      <dgm:t>
        <a:bodyPr/>
        <a:lstStyle/>
        <a:p>
          <a:endParaRPr lang="uk-UA"/>
        </a:p>
      </dgm:t>
    </dgm:pt>
    <dgm:pt modelId="{111B8681-1149-4D06-B090-BF585D69BF9E}">
      <dgm:prSet phldrT="[Текст]" custT="1"/>
      <dgm:spPr/>
      <dgm:t>
        <a:bodyPr/>
        <a:lstStyle/>
        <a:p>
          <a:r>
            <a:rPr lang="uk-UA" sz="1600" b="1" dirty="0" smtClean="0"/>
            <a:t>перші збори залучених кредиторів</a:t>
          </a:r>
          <a:endParaRPr lang="uk-UA" sz="1600" b="1" dirty="0"/>
        </a:p>
      </dgm:t>
    </dgm:pt>
    <dgm:pt modelId="{2DBF0E8D-F698-4332-B000-91612B0FEBD3}" type="parTrans" cxnId="{B82C56F9-6BD6-4F96-8B01-C9F854DC71FE}">
      <dgm:prSet/>
      <dgm:spPr/>
      <dgm:t>
        <a:bodyPr/>
        <a:lstStyle/>
        <a:p>
          <a:endParaRPr lang="uk-UA"/>
        </a:p>
      </dgm:t>
    </dgm:pt>
    <dgm:pt modelId="{9D844E2B-0B4C-4090-B77A-F7336CBEC0BE}" type="sibTrans" cxnId="{B82C56F9-6BD6-4F96-8B01-C9F854DC71FE}">
      <dgm:prSet/>
      <dgm:spPr/>
      <dgm:t>
        <a:bodyPr/>
        <a:lstStyle/>
        <a:p>
          <a:endParaRPr lang="uk-UA"/>
        </a:p>
      </dgm:t>
    </dgm:pt>
    <dgm:pt modelId="{62D1BAEA-31E2-4DA6-924F-FE48C1334610}">
      <dgm:prSet phldrT="[Текст]" custT="1"/>
      <dgm:spPr/>
      <dgm:t>
        <a:bodyPr/>
        <a:lstStyle/>
        <a:p>
          <a:endParaRPr lang="uk-UA" sz="1800" b="1" dirty="0"/>
        </a:p>
      </dgm:t>
    </dgm:pt>
    <dgm:pt modelId="{58C6814C-C56C-479C-B070-398ED3C19FFE}" type="parTrans" cxnId="{7626A6C2-FDE8-43B1-B066-AAC27D28CE58}">
      <dgm:prSet/>
      <dgm:spPr/>
      <dgm:t>
        <a:bodyPr/>
        <a:lstStyle/>
        <a:p>
          <a:endParaRPr lang="uk-UA"/>
        </a:p>
      </dgm:t>
    </dgm:pt>
    <dgm:pt modelId="{77CACB35-DD11-4F9C-B5A7-71F33BE3FADC}" type="sibTrans" cxnId="{7626A6C2-FDE8-43B1-B066-AAC27D28CE58}">
      <dgm:prSet/>
      <dgm:spPr/>
      <dgm:t>
        <a:bodyPr/>
        <a:lstStyle/>
        <a:p>
          <a:endParaRPr lang="uk-UA"/>
        </a:p>
      </dgm:t>
    </dgm:pt>
    <dgm:pt modelId="{6C3AEDE6-3C31-4513-944D-D8F5AD349F0C}">
      <dgm:prSet phldrT="[Текст]" custT="1"/>
      <dgm:spPr/>
      <dgm:t>
        <a:bodyPr/>
        <a:lstStyle/>
        <a:p>
          <a:r>
            <a:rPr lang="uk-UA" sz="1600" b="1" dirty="0" smtClean="0"/>
            <a:t>розроблення боржником плану фінансової реструктуризації</a:t>
          </a:r>
          <a:endParaRPr lang="uk-UA" sz="1600" b="1" dirty="0"/>
        </a:p>
      </dgm:t>
    </dgm:pt>
    <dgm:pt modelId="{E54CF0A5-2A8B-4174-999E-ECD77EE0E713}" type="parTrans" cxnId="{2F54D65E-DECC-4780-A06D-35DE964236CF}">
      <dgm:prSet/>
      <dgm:spPr/>
      <dgm:t>
        <a:bodyPr/>
        <a:lstStyle/>
        <a:p>
          <a:endParaRPr lang="uk-UA"/>
        </a:p>
      </dgm:t>
    </dgm:pt>
    <dgm:pt modelId="{06CC7350-D2AD-48C0-9116-3A434F6FA80C}" type="sibTrans" cxnId="{2F54D65E-DECC-4780-A06D-35DE964236CF}">
      <dgm:prSet/>
      <dgm:spPr/>
      <dgm:t>
        <a:bodyPr/>
        <a:lstStyle/>
        <a:p>
          <a:endParaRPr lang="uk-UA"/>
        </a:p>
      </dgm:t>
    </dgm:pt>
    <dgm:pt modelId="{E23465A4-D9E8-4221-8477-C9A0DA9BB158}">
      <dgm:prSet phldrT="[Текст]" custT="1"/>
      <dgm:spPr/>
      <dgm:t>
        <a:bodyPr/>
        <a:lstStyle/>
        <a:p>
          <a:endParaRPr lang="uk-UA" sz="1800" b="1" dirty="0"/>
        </a:p>
      </dgm:t>
    </dgm:pt>
    <dgm:pt modelId="{1D24483B-F732-4C10-97FF-1FB6485E7801}" type="parTrans" cxnId="{A2B2C314-7571-4AF7-9E95-14DA254AC896}">
      <dgm:prSet/>
      <dgm:spPr/>
      <dgm:t>
        <a:bodyPr/>
        <a:lstStyle/>
        <a:p>
          <a:endParaRPr lang="uk-UA"/>
        </a:p>
      </dgm:t>
    </dgm:pt>
    <dgm:pt modelId="{88DBDBA1-8615-4BFF-990E-368CD97E2CA1}" type="sibTrans" cxnId="{A2B2C314-7571-4AF7-9E95-14DA254AC896}">
      <dgm:prSet/>
      <dgm:spPr/>
      <dgm:t>
        <a:bodyPr/>
        <a:lstStyle/>
        <a:p>
          <a:endParaRPr lang="uk-UA"/>
        </a:p>
      </dgm:t>
    </dgm:pt>
    <dgm:pt modelId="{A9EA9431-5DE3-44A2-B704-D8264BB366E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b="1" dirty="0" smtClean="0"/>
            <a:t>затвердження плану фінансової реструктуризації боржником і залученими кредиторами та / або завершення процедур фінансової реструктуризації</a:t>
          </a:r>
          <a:endParaRPr lang="uk-UA" sz="1600" b="1" dirty="0"/>
        </a:p>
      </dgm:t>
    </dgm:pt>
    <dgm:pt modelId="{19B4EFF7-4225-455B-BEF3-9B204FA66AE3}" type="parTrans" cxnId="{E7BC2FE5-8DB3-4BF0-BBEE-7EAEA74810B9}">
      <dgm:prSet/>
      <dgm:spPr/>
      <dgm:t>
        <a:bodyPr/>
        <a:lstStyle/>
        <a:p>
          <a:endParaRPr lang="uk-UA"/>
        </a:p>
      </dgm:t>
    </dgm:pt>
    <dgm:pt modelId="{32D90A4A-48A9-4F3D-9E89-F8B835666706}" type="sibTrans" cxnId="{E7BC2FE5-8DB3-4BF0-BBEE-7EAEA74810B9}">
      <dgm:prSet/>
      <dgm:spPr/>
      <dgm:t>
        <a:bodyPr/>
        <a:lstStyle/>
        <a:p>
          <a:endParaRPr lang="uk-UA"/>
        </a:p>
      </dgm:t>
    </dgm:pt>
    <dgm:pt modelId="{5970A737-384D-43B0-A5A9-C43A8443043C}">
      <dgm:prSet phldrT="[Текст]" custT="1"/>
      <dgm:spPr/>
      <dgm:t>
        <a:bodyPr/>
        <a:lstStyle/>
        <a:p>
          <a:endParaRPr lang="uk-UA" sz="1800" b="1" dirty="0"/>
        </a:p>
      </dgm:t>
    </dgm:pt>
    <dgm:pt modelId="{55C15305-20FF-4C05-A100-CA4129C220E7}" type="parTrans" cxnId="{98EC03BF-922A-4800-991E-D24D19C917FC}">
      <dgm:prSet/>
      <dgm:spPr/>
      <dgm:t>
        <a:bodyPr/>
        <a:lstStyle/>
        <a:p>
          <a:endParaRPr lang="uk-UA"/>
        </a:p>
      </dgm:t>
    </dgm:pt>
    <dgm:pt modelId="{210AAA6D-4ED4-46FD-A7C8-74A9A75E8C45}" type="sibTrans" cxnId="{98EC03BF-922A-4800-991E-D24D19C917FC}">
      <dgm:prSet/>
      <dgm:spPr/>
      <dgm:t>
        <a:bodyPr/>
        <a:lstStyle/>
        <a:p>
          <a:endParaRPr lang="uk-UA"/>
        </a:p>
      </dgm:t>
    </dgm:pt>
    <dgm:pt modelId="{F1793C4D-F330-4D91-A860-0AAA3B69C85E}">
      <dgm:prSet phldrT="[Текст]" custT="1"/>
      <dgm:spPr/>
      <dgm:t>
        <a:bodyPr/>
        <a:lstStyle/>
        <a:p>
          <a:r>
            <a:rPr lang="uk-UA" sz="1600" b="1" dirty="0" smtClean="0"/>
            <a:t>реалізація плану фінансової реструктуризації</a:t>
          </a:r>
          <a:endParaRPr lang="uk-UA" sz="1600" b="1" dirty="0"/>
        </a:p>
      </dgm:t>
    </dgm:pt>
    <dgm:pt modelId="{0EE5BB22-254A-4823-B15F-AC906A365253}" type="parTrans" cxnId="{E259ECA0-230D-47DD-A908-EDAFDCD350B5}">
      <dgm:prSet/>
      <dgm:spPr/>
      <dgm:t>
        <a:bodyPr/>
        <a:lstStyle/>
        <a:p>
          <a:endParaRPr lang="uk-UA"/>
        </a:p>
      </dgm:t>
    </dgm:pt>
    <dgm:pt modelId="{FEA9F517-9009-4CCC-AA04-490338ABCC0B}" type="sibTrans" cxnId="{E259ECA0-230D-47DD-A908-EDAFDCD350B5}">
      <dgm:prSet/>
      <dgm:spPr/>
      <dgm:t>
        <a:bodyPr/>
        <a:lstStyle/>
        <a:p>
          <a:endParaRPr lang="uk-UA"/>
        </a:p>
      </dgm:t>
    </dgm:pt>
    <dgm:pt modelId="{33E3F096-9A4E-472E-9C09-3A1D7DC35F3B}" type="pres">
      <dgm:prSet presAssocID="{BCA4F35F-BE1F-404C-B761-4088DA014A8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086D53A-FD93-4011-B327-B197764FB6B7}" type="pres">
      <dgm:prSet presAssocID="{57B33653-FC9F-4562-9EA7-9943DB5E7BB2}" presName="composite" presStyleCnt="0"/>
      <dgm:spPr/>
    </dgm:pt>
    <dgm:pt modelId="{03348662-BFBB-4B6D-BB4E-52C7A3E8C685}" type="pres">
      <dgm:prSet presAssocID="{57B33653-FC9F-4562-9EA7-9943DB5E7BB2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ED14BA-E2AF-47EF-99D8-957E7EAE9158}" type="pres">
      <dgm:prSet presAssocID="{57B33653-FC9F-4562-9EA7-9943DB5E7BB2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451D827-816F-43E9-B7F9-15A130E4FC5C}" type="pres">
      <dgm:prSet presAssocID="{1CFD1F33-0BF9-42B3-BB4F-351DE7A00A0D}" presName="sp" presStyleCnt="0"/>
      <dgm:spPr/>
    </dgm:pt>
    <dgm:pt modelId="{BD2D8871-29E5-45F2-8310-1255E1F088E6}" type="pres">
      <dgm:prSet presAssocID="{93A0D0B2-827D-4251-B6CB-DBDDD7160BE4}" presName="composite" presStyleCnt="0"/>
      <dgm:spPr/>
    </dgm:pt>
    <dgm:pt modelId="{D93E8960-6689-443D-935E-E893D1B8EEB4}" type="pres">
      <dgm:prSet presAssocID="{93A0D0B2-827D-4251-B6CB-DBDDD7160BE4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E944B1D-9146-4A56-B43F-FE9E5B5F5389}" type="pres">
      <dgm:prSet presAssocID="{93A0D0B2-827D-4251-B6CB-DBDDD7160BE4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335D700-50C0-4885-A779-23EDA7CCA4AF}" type="pres">
      <dgm:prSet presAssocID="{14038AF1-010F-4391-AAA1-057EAA5D094F}" presName="sp" presStyleCnt="0"/>
      <dgm:spPr/>
    </dgm:pt>
    <dgm:pt modelId="{B488FC2D-D8F2-48AF-BBA0-771DB5D06FD0}" type="pres">
      <dgm:prSet presAssocID="{F23C9FBB-18A7-4C4F-B4F2-352558D81E6B}" presName="composite" presStyleCnt="0"/>
      <dgm:spPr/>
    </dgm:pt>
    <dgm:pt modelId="{BD4A08A6-5D95-40D5-932C-D39B4B2A7DDE}" type="pres">
      <dgm:prSet presAssocID="{F23C9FBB-18A7-4C4F-B4F2-352558D81E6B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F037B3-1671-4F33-9666-E2E4972E0947}" type="pres">
      <dgm:prSet presAssocID="{F23C9FBB-18A7-4C4F-B4F2-352558D81E6B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D484F0-EAAB-41C4-8C3E-945883E9926B}" type="pres">
      <dgm:prSet presAssocID="{6F23A03D-DC22-420E-B636-16506BCFAD67}" presName="sp" presStyleCnt="0"/>
      <dgm:spPr/>
    </dgm:pt>
    <dgm:pt modelId="{ECF3408F-24F1-4CC9-A928-9AFB4EF785F0}" type="pres">
      <dgm:prSet presAssocID="{62D1BAEA-31E2-4DA6-924F-FE48C1334610}" presName="composite" presStyleCnt="0"/>
      <dgm:spPr/>
    </dgm:pt>
    <dgm:pt modelId="{D17ADAF5-C5B0-40C6-BED8-B4419EF7FF3D}" type="pres">
      <dgm:prSet presAssocID="{62D1BAEA-31E2-4DA6-924F-FE48C1334610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924E948-4339-44E0-927E-5412E611D858}" type="pres">
      <dgm:prSet presAssocID="{62D1BAEA-31E2-4DA6-924F-FE48C1334610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F83FBA6-7875-464E-85DB-0F783623D09D}" type="pres">
      <dgm:prSet presAssocID="{77CACB35-DD11-4F9C-B5A7-71F33BE3FADC}" presName="sp" presStyleCnt="0"/>
      <dgm:spPr/>
    </dgm:pt>
    <dgm:pt modelId="{2A6FD560-310A-4677-A30C-2373BCF33424}" type="pres">
      <dgm:prSet presAssocID="{E23465A4-D9E8-4221-8477-C9A0DA9BB158}" presName="composite" presStyleCnt="0"/>
      <dgm:spPr/>
    </dgm:pt>
    <dgm:pt modelId="{E57C86DF-D684-49F0-AC52-E3E6F819E54C}" type="pres">
      <dgm:prSet presAssocID="{E23465A4-D9E8-4221-8477-C9A0DA9BB158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5937BC0-6956-4D12-B8BE-3B0590A229C1}" type="pres">
      <dgm:prSet presAssocID="{E23465A4-D9E8-4221-8477-C9A0DA9BB158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C24366-8184-446B-BA86-AD9A34C860E2}" type="pres">
      <dgm:prSet presAssocID="{88DBDBA1-8615-4BFF-990E-368CD97E2CA1}" presName="sp" presStyleCnt="0"/>
      <dgm:spPr/>
    </dgm:pt>
    <dgm:pt modelId="{47767EAF-157A-45DC-90FB-FDC2B2BBA9AF}" type="pres">
      <dgm:prSet presAssocID="{5970A737-384D-43B0-A5A9-C43A8443043C}" presName="composite" presStyleCnt="0"/>
      <dgm:spPr/>
    </dgm:pt>
    <dgm:pt modelId="{B360879E-8B4D-4B11-82AA-618634262956}" type="pres">
      <dgm:prSet presAssocID="{5970A737-384D-43B0-A5A9-C43A8443043C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5F6435-F240-452C-84A7-433759636A8E}" type="pres">
      <dgm:prSet presAssocID="{5970A737-384D-43B0-A5A9-C43A8443043C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B935E9F-799D-4691-B06E-5C296B244058}" type="presOf" srcId="{62D1BAEA-31E2-4DA6-924F-FE48C1334610}" destId="{D17ADAF5-C5B0-40C6-BED8-B4419EF7FF3D}" srcOrd="0" destOrd="0" presId="urn:microsoft.com/office/officeart/2005/8/layout/chevron2"/>
    <dgm:cxn modelId="{74E6FAE5-0C3F-4EDC-8AFB-54E03C484E12}" type="presOf" srcId="{3E020EC7-9CC6-4F70-976A-184E406512CC}" destId="{4DED14BA-E2AF-47EF-99D8-957E7EAE9158}" srcOrd="0" destOrd="0" presId="urn:microsoft.com/office/officeart/2005/8/layout/chevron2"/>
    <dgm:cxn modelId="{369D5A41-7886-4AEF-8FDE-0311F8011951}" type="presOf" srcId="{57B33653-FC9F-4562-9EA7-9943DB5E7BB2}" destId="{03348662-BFBB-4B6D-BB4E-52C7A3E8C685}" srcOrd="0" destOrd="0" presId="urn:microsoft.com/office/officeart/2005/8/layout/chevron2"/>
    <dgm:cxn modelId="{F872CDBA-2105-4EE9-8302-9A767C92F2DA}" srcId="{BCA4F35F-BE1F-404C-B761-4088DA014A8D}" destId="{F23C9FBB-18A7-4C4F-B4F2-352558D81E6B}" srcOrd="2" destOrd="0" parTransId="{75E7C86D-7D2E-40B6-B8A3-BC4A986D3A83}" sibTransId="{6F23A03D-DC22-420E-B636-16506BCFAD67}"/>
    <dgm:cxn modelId="{A2B2C314-7571-4AF7-9E95-14DA254AC896}" srcId="{BCA4F35F-BE1F-404C-B761-4088DA014A8D}" destId="{E23465A4-D9E8-4221-8477-C9A0DA9BB158}" srcOrd="4" destOrd="0" parTransId="{1D24483B-F732-4C10-97FF-1FB6485E7801}" sibTransId="{88DBDBA1-8615-4BFF-990E-368CD97E2CA1}"/>
    <dgm:cxn modelId="{C5CB0152-7FFA-4CE7-B5C7-E54B5EAD6C49}" type="presOf" srcId="{111B8681-1149-4D06-B090-BF585D69BF9E}" destId="{66F037B3-1671-4F33-9666-E2E4972E0947}" srcOrd="0" destOrd="0" presId="urn:microsoft.com/office/officeart/2005/8/layout/chevron2"/>
    <dgm:cxn modelId="{7626A6C2-FDE8-43B1-B066-AAC27D28CE58}" srcId="{BCA4F35F-BE1F-404C-B761-4088DA014A8D}" destId="{62D1BAEA-31E2-4DA6-924F-FE48C1334610}" srcOrd="3" destOrd="0" parTransId="{58C6814C-C56C-479C-B070-398ED3C19FFE}" sibTransId="{77CACB35-DD11-4F9C-B5A7-71F33BE3FADC}"/>
    <dgm:cxn modelId="{8C3EE87F-46AD-49AD-8D6D-66E5E3721C55}" type="presOf" srcId="{F23C9FBB-18A7-4C4F-B4F2-352558D81E6B}" destId="{BD4A08A6-5D95-40D5-932C-D39B4B2A7DDE}" srcOrd="0" destOrd="0" presId="urn:microsoft.com/office/officeart/2005/8/layout/chevron2"/>
    <dgm:cxn modelId="{DCE38185-B99C-458A-BAA6-D55601229014}" srcId="{BCA4F35F-BE1F-404C-B761-4088DA014A8D}" destId="{93A0D0B2-827D-4251-B6CB-DBDDD7160BE4}" srcOrd="1" destOrd="0" parTransId="{510A1774-6FC8-4706-9B5C-08F84F57375D}" sibTransId="{14038AF1-010F-4391-AAA1-057EAA5D094F}"/>
    <dgm:cxn modelId="{E7BC2FE5-8DB3-4BF0-BBEE-7EAEA74810B9}" srcId="{E23465A4-D9E8-4221-8477-C9A0DA9BB158}" destId="{A9EA9431-5DE3-44A2-B704-D8264BB366EC}" srcOrd="0" destOrd="0" parTransId="{19B4EFF7-4225-455B-BEF3-9B204FA66AE3}" sibTransId="{32D90A4A-48A9-4F3D-9E89-F8B835666706}"/>
    <dgm:cxn modelId="{721AB0FB-204C-4655-99BC-BC706EE7EF62}" type="presOf" srcId="{F1793C4D-F330-4D91-A860-0AAA3B69C85E}" destId="{E05F6435-F240-452C-84A7-433759636A8E}" srcOrd="0" destOrd="0" presId="urn:microsoft.com/office/officeart/2005/8/layout/chevron2"/>
    <dgm:cxn modelId="{123868A5-B4F1-4473-8F9D-6F24BEAEC227}" type="presOf" srcId="{6C3AEDE6-3C31-4513-944D-D8F5AD349F0C}" destId="{5924E948-4339-44E0-927E-5412E611D858}" srcOrd="0" destOrd="0" presId="urn:microsoft.com/office/officeart/2005/8/layout/chevron2"/>
    <dgm:cxn modelId="{B27E8C86-AB43-4F7D-885F-E50C8C3CC79E}" type="presOf" srcId="{5970A737-384D-43B0-A5A9-C43A8443043C}" destId="{B360879E-8B4D-4B11-82AA-618634262956}" srcOrd="0" destOrd="0" presId="urn:microsoft.com/office/officeart/2005/8/layout/chevron2"/>
    <dgm:cxn modelId="{E259ECA0-230D-47DD-A908-EDAFDCD350B5}" srcId="{5970A737-384D-43B0-A5A9-C43A8443043C}" destId="{F1793C4D-F330-4D91-A860-0AAA3B69C85E}" srcOrd="0" destOrd="0" parTransId="{0EE5BB22-254A-4823-B15F-AC906A365253}" sibTransId="{FEA9F517-9009-4CCC-AA04-490338ABCC0B}"/>
    <dgm:cxn modelId="{98EC03BF-922A-4800-991E-D24D19C917FC}" srcId="{BCA4F35F-BE1F-404C-B761-4088DA014A8D}" destId="{5970A737-384D-43B0-A5A9-C43A8443043C}" srcOrd="5" destOrd="0" parTransId="{55C15305-20FF-4C05-A100-CA4129C220E7}" sibTransId="{210AAA6D-4ED4-46FD-A7C8-74A9A75E8C45}"/>
    <dgm:cxn modelId="{4C28E5E4-8C63-4056-A3D7-498EFAA668F4}" srcId="{93A0D0B2-827D-4251-B6CB-DBDDD7160BE4}" destId="{C9F4E009-271A-4553-9EAF-EA73299BCB5A}" srcOrd="0" destOrd="0" parTransId="{764DFFFF-AA1C-4E47-9002-ADAE696DEEFE}" sibTransId="{96D8B0B5-90AB-455B-BBDF-A7898DB1C201}"/>
    <dgm:cxn modelId="{E2141217-A4E9-48D2-B649-F4E8C1C75664}" type="presOf" srcId="{93A0D0B2-827D-4251-B6CB-DBDDD7160BE4}" destId="{D93E8960-6689-443D-935E-E893D1B8EEB4}" srcOrd="0" destOrd="0" presId="urn:microsoft.com/office/officeart/2005/8/layout/chevron2"/>
    <dgm:cxn modelId="{7CBDF7CA-E79A-4B2E-B17A-3B91358ADB02}" type="presOf" srcId="{BCA4F35F-BE1F-404C-B761-4088DA014A8D}" destId="{33E3F096-9A4E-472E-9C09-3A1D7DC35F3B}" srcOrd="0" destOrd="0" presId="urn:microsoft.com/office/officeart/2005/8/layout/chevron2"/>
    <dgm:cxn modelId="{B82C56F9-6BD6-4F96-8B01-C9F854DC71FE}" srcId="{F23C9FBB-18A7-4C4F-B4F2-352558D81E6B}" destId="{111B8681-1149-4D06-B090-BF585D69BF9E}" srcOrd="0" destOrd="0" parTransId="{2DBF0E8D-F698-4332-B000-91612B0FEBD3}" sibTransId="{9D844E2B-0B4C-4090-B77A-F7336CBEC0BE}"/>
    <dgm:cxn modelId="{B7AB98D6-CDD1-4371-AEA0-6A6855B8778A}" type="presOf" srcId="{A9EA9431-5DE3-44A2-B704-D8264BB366EC}" destId="{85937BC0-6956-4D12-B8BE-3B0590A229C1}" srcOrd="0" destOrd="0" presId="urn:microsoft.com/office/officeart/2005/8/layout/chevron2"/>
    <dgm:cxn modelId="{2FE6DF30-D54C-46AB-ADF0-DFE50C610289}" type="presOf" srcId="{E23465A4-D9E8-4221-8477-C9A0DA9BB158}" destId="{E57C86DF-D684-49F0-AC52-E3E6F819E54C}" srcOrd="0" destOrd="0" presId="urn:microsoft.com/office/officeart/2005/8/layout/chevron2"/>
    <dgm:cxn modelId="{E929E00A-A0C9-4763-AA64-E07E0F30AC83}" srcId="{57B33653-FC9F-4562-9EA7-9943DB5E7BB2}" destId="{3E020EC7-9CC6-4F70-976A-184E406512CC}" srcOrd="0" destOrd="0" parTransId="{CFBBC39B-199A-44EA-8F61-FE5450D494E9}" sibTransId="{AE212BE4-0775-40E8-BE29-9559EEBE5E58}"/>
    <dgm:cxn modelId="{25849C71-CB81-4FE8-8F6B-F3695A05E0E1}" type="presOf" srcId="{C9F4E009-271A-4553-9EAF-EA73299BCB5A}" destId="{2E944B1D-9146-4A56-B43F-FE9E5B5F5389}" srcOrd="0" destOrd="0" presId="urn:microsoft.com/office/officeart/2005/8/layout/chevron2"/>
    <dgm:cxn modelId="{2F54D65E-DECC-4780-A06D-35DE964236CF}" srcId="{62D1BAEA-31E2-4DA6-924F-FE48C1334610}" destId="{6C3AEDE6-3C31-4513-944D-D8F5AD349F0C}" srcOrd="0" destOrd="0" parTransId="{E54CF0A5-2A8B-4174-999E-ECD77EE0E713}" sibTransId="{06CC7350-D2AD-48C0-9116-3A434F6FA80C}"/>
    <dgm:cxn modelId="{A0AF9E52-E3F0-4284-9958-F710E5191A31}" srcId="{BCA4F35F-BE1F-404C-B761-4088DA014A8D}" destId="{57B33653-FC9F-4562-9EA7-9943DB5E7BB2}" srcOrd="0" destOrd="0" parTransId="{BA64EE54-544D-4D6D-B3D6-356DB14F7678}" sibTransId="{1CFD1F33-0BF9-42B3-BB4F-351DE7A00A0D}"/>
    <dgm:cxn modelId="{48706443-C3CD-4921-9FF4-A21680167A48}" type="presParOf" srcId="{33E3F096-9A4E-472E-9C09-3A1D7DC35F3B}" destId="{4086D53A-FD93-4011-B327-B197764FB6B7}" srcOrd="0" destOrd="0" presId="urn:microsoft.com/office/officeart/2005/8/layout/chevron2"/>
    <dgm:cxn modelId="{9F249BC0-F11D-45C7-B2EE-2F4D579B20A4}" type="presParOf" srcId="{4086D53A-FD93-4011-B327-B197764FB6B7}" destId="{03348662-BFBB-4B6D-BB4E-52C7A3E8C685}" srcOrd="0" destOrd="0" presId="urn:microsoft.com/office/officeart/2005/8/layout/chevron2"/>
    <dgm:cxn modelId="{FF5BAB84-C8C0-41D9-B25E-9D7A49177FA4}" type="presParOf" srcId="{4086D53A-FD93-4011-B327-B197764FB6B7}" destId="{4DED14BA-E2AF-47EF-99D8-957E7EAE9158}" srcOrd="1" destOrd="0" presId="urn:microsoft.com/office/officeart/2005/8/layout/chevron2"/>
    <dgm:cxn modelId="{E0C78EC7-2FC3-461C-9BE5-B28B696DBFE1}" type="presParOf" srcId="{33E3F096-9A4E-472E-9C09-3A1D7DC35F3B}" destId="{5451D827-816F-43E9-B7F9-15A130E4FC5C}" srcOrd="1" destOrd="0" presId="urn:microsoft.com/office/officeart/2005/8/layout/chevron2"/>
    <dgm:cxn modelId="{F9676CFF-D358-459D-A0AD-F61901B6AF4D}" type="presParOf" srcId="{33E3F096-9A4E-472E-9C09-3A1D7DC35F3B}" destId="{BD2D8871-29E5-45F2-8310-1255E1F088E6}" srcOrd="2" destOrd="0" presId="urn:microsoft.com/office/officeart/2005/8/layout/chevron2"/>
    <dgm:cxn modelId="{FCB8C09E-E62B-4997-A898-3D9F1FF97531}" type="presParOf" srcId="{BD2D8871-29E5-45F2-8310-1255E1F088E6}" destId="{D93E8960-6689-443D-935E-E893D1B8EEB4}" srcOrd="0" destOrd="0" presId="urn:microsoft.com/office/officeart/2005/8/layout/chevron2"/>
    <dgm:cxn modelId="{02DCD7D1-A8B0-46EF-810E-8A503335F749}" type="presParOf" srcId="{BD2D8871-29E5-45F2-8310-1255E1F088E6}" destId="{2E944B1D-9146-4A56-B43F-FE9E5B5F5389}" srcOrd="1" destOrd="0" presId="urn:microsoft.com/office/officeart/2005/8/layout/chevron2"/>
    <dgm:cxn modelId="{83FB9394-0532-487F-A435-FF16CECE3966}" type="presParOf" srcId="{33E3F096-9A4E-472E-9C09-3A1D7DC35F3B}" destId="{A335D700-50C0-4885-A779-23EDA7CCA4AF}" srcOrd="3" destOrd="0" presId="urn:microsoft.com/office/officeart/2005/8/layout/chevron2"/>
    <dgm:cxn modelId="{795FED3D-FF64-48CA-A895-EACE62B4E4BB}" type="presParOf" srcId="{33E3F096-9A4E-472E-9C09-3A1D7DC35F3B}" destId="{B488FC2D-D8F2-48AF-BBA0-771DB5D06FD0}" srcOrd="4" destOrd="0" presId="urn:microsoft.com/office/officeart/2005/8/layout/chevron2"/>
    <dgm:cxn modelId="{6D15ACE2-56EA-4A9D-88EB-4A152B74DAFE}" type="presParOf" srcId="{B488FC2D-D8F2-48AF-BBA0-771DB5D06FD0}" destId="{BD4A08A6-5D95-40D5-932C-D39B4B2A7DDE}" srcOrd="0" destOrd="0" presId="urn:microsoft.com/office/officeart/2005/8/layout/chevron2"/>
    <dgm:cxn modelId="{DB1EDF2E-AF50-4AB1-B6DE-621DE7653E27}" type="presParOf" srcId="{B488FC2D-D8F2-48AF-BBA0-771DB5D06FD0}" destId="{66F037B3-1671-4F33-9666-E2E4972E0947}" srcOrd="1" destOrd="0" presId="urn:microsoft.com/office/officeart/2005/8/layout/chevron2"/>
    <dgm:cxn modelId="{E9535A5B-3F45-4D8E-933E-5F971C1C3B4D}" type="presParOf" srcId="{33E3F096-9A4E-472E-9C09-3A1D7DC35F3B}" destId="{77D484F0-EAAB-41C4-8C3E-945883E9926B}" srcOrd="5" destOrd="0" presId="urn:microsoft.com/office/officeart/2005/8/layout/chevron2"/>
    <dgm:cxn modelId="{AB6BB344-BC07-4161-B80A-A06333C974B6}" type="presParOf" srcId="{33E3F096-9A4E-472E-9C09-3A1D7DC35F3B}" destId="{ECF3408F-24F1-4CC9-A928-9AFB4EF785F0}" srcOrd="6" destOrd="0" presId="urn:microsoft.com/office/officeart/2005/8/layout/chevron2"/>
    <dgm:cxn modelId="{CE7590BF-9C0C-4C17-8E2A-7D2F5DFBD9DC}" type="presParOf" srcId="{ECF3408F-24F1-4CC9-A928-9AFB4EF785F0}" destId="{D17ADAF5-C5B0-40C6-BED8-B4419EF7FF3D}" srcOrd="0" destOrd="0" presId="urn:microsoft.com/office/officeart/2005/8/layout/chevron2"/>
    <dgm:cxn modelId="{DDAB8985-B2C0-4A39-80CB-75BCD45FC7F8}" type="presParOf" srcId="{ECF3408F-24F1-4CC9-A928-9AFB4EF785F0}" destId="{5924E948-4339-44E0-927E-5412E611D858}" srcOrd="1" destOrd="0" presId="urn:microsoft.com/office/officeart/2005/8/layout/chevron2"/>
    <dgm:cxn modelId="{36546EF8-FDF4-49A7-B6B9-B5F663E5667D}" type="presParOf" srcId="{33E3F096-9A4E-472E-9C09-3A1D7DC35F3B}" destId="{9F83FBA6-7875-464E-85DB-0F783623D09D}" srcOrd="7" destOrd="0" presId="urn:microsoft.com/office/officeart/2005/8/layout/chevron2"/>
    <dgm:cxn modelId="{1FE8E109-B0FB-4CF0-AFDD-01F10DD356FB}" type="presParOf" srcId="{33E3F096-9A4E-472E-9C09-3A1D7DC35F3B}" destId="{2A6FD560-310A-4677-A30C-2373BCF33424}" srcOrd="8" destOrd="0" presId="urn:microsoft.com/office/officeart/2005/8/layout/chevron2"/>
    <dgm:cxn modelId="{8295A9C9-E847-4252-AD11-72FFBCDD3CC4}" type="presParOf" srcId="{2A6FD560-310A-4677-A30C-2373BCF33424}" destId="{E57C86DF-D684-49F0-AC52-E3E6F819E54C}" srcOrd="0" destOrd="0" presId="urn:microsoft.com/office/officeart/2005/8/layout/chevron2"/>
    <dgm:cxn modelId="{BE50A8C9-FD78-481F-83CE-A593E5BDE100}" type="presParOf" srcId="{2A6FD560-310A-4677-A30C-2373BCF33424}" destId="{85937BC0-6956-4D12-B8BE-3B0590A229C1}" srcOrd="1" destOrd="0" presId="urn:microsoft.com/office/officeart/2005/8/layout/chevron2"/>
    <dgm:cxn modelId="{4EED3DCF-07EF-4E63-A8B0-DE9E0767B92B}" type="presParOf" srcId="{33E3F096-9A4E-472E-9C09-3A1D7DC35F3B}" destId="{3BC24366-8184-446B-BA86-AD9A34C860E2}" srcOrd="9" destOrd="0" presId="urn:microsoft.com/office/officeart/2005/8/layout/chevron2"/>
    <dgm:cxn modelId="{77E5789B-9C28-4E55-97A9-0B80CF5D3A1A}" type="presParOf" srcId="{33E3F096-9A4E-472E-9C09-3A1D7DC35F3B}" destId="{47767EAF-157A-45DC-90FB-FDC2B2BBA9AF}" srcOrd="10" destOrd="0" presId="urn:microsoft.com/office/officeart/2005/8/layout/chevron2"/>
    <dgm:cxn modelId="{116269B8-3D9E-42D4-9969-D489E3B91F2D}" type="presParOf" srcId="{47767EAF-157A-45DC-90FB-FDC2B2BBA9AF}" destId="{B360879E-8B4D-4B11-82AA-618634262956}" srcOrd="0" destOrd="0" presId="urn:microsoft.com/office/officeart/2005/8/layout/chevron2"/>
    <dgm:cxn modelId="{2D13B4A3-3EC8-4639-B34A-0E71BCF7A799}" type="presParOf" srcId="{47767EAF-157A-45DC-90FB-FDC2B2BBA9AF}" destId="{E05F6435-F240-452C-84A7-433759636A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8150E8-A1B7-48DD-B6AB-12B0E6F781FF}" type="doc">
      <dgm:prSet loTypeId="urn:microsoft.com/office/officeart/2005/8/layout/arrow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137BC8C-6470-4CC4-935F-E1FFC6AAA053}">
      <dgm:prSet phldrT="[Текст]" custT="1"/>
      <dgm:spPr/>
      <dgm:t>
        <a:bodyPr/>
        <a:lstStyle/>
        <a:p>
          <a:r>
            <a:rPr lang="uk-UA" sz="3200" b="1" dirty="0" smtClean="0"/>
            <a:t>Боржник</a:t>
          </a:r>
          <a:r>
            <a:rPr lang="uk-UA" sz="2900" dirty="0" smtClean="0"/>
            <a:t> – </a:t>
          </a:r>
          <a:r>
            <a:rPr lang="uk-UA" sz="2800" dirty="0" smtClean="0"/>
            <a:t>суб'єкт господарювання</a:t>
          </a:r>
          <a:endParaRPr lang="uk-UA" sz="2900" dirty="0"/>
        </a:p>
      </dgm:t>
    </dgm:pt>
    <dgm:pt modelId="{30B472B2-205B-4DC8-9337-176E3727E27E}" type="parTrans" cxnId="{465436BF-54E6-4524-BFA7-DC1927852024}">
      <dgm:prSet/>
      <dgm:spPr/>
      <dgm:t>
        <a:bodyPr/>
        <a:lstStyle/>
        <a:p>
          <a:endParaRPr lang="uk-UA"/>
        </a:p>
      </dgm:t>
    </dgm:pt>
    <dgm:pt modelId="{B4A569BF-ADFE-45ED-9D51-8E140943A0B2}" type="sibTrans" cxnId="{465436BF-54E6-4524-BFA7-DC1927852024}">
      <dgm:prSet/>
      <dgm:spPr/>
      <dgm:t>
        <a:bodyPr/>
        <a:lstStyle/>
        <a:p>
          <a:endParaRPr lang="uk-UA"/>
        </a:p>
      </dgm:t>
    </dgm:pt>
    <dgm:pt modelId="{F392C6E3-BECE-4493-A2BC-F61C0588BAFE}">
      <dgm:prSet phldrT="[Текст]" custT="1"/>
      <dgm:spPr/>
      <dgm:t>
        <a:bodyPr/>
        <a:lstStyle/>
        <a:p>
          <a:r>
            <a:rPr lang="uk-UA" sz="3200" b="1" dirty="0" smtClean="0"/>
            <a:t>Кредитори</a:t>
          </a:r>
          <a:r>
            <a:rPr lang="uk-UA" sz="3200" dirty="0" smtClean="0"/>
            <a:t> </a:t>
          </a:r>
          <a:r>
            <a:rPr lang="uk-UA" sz="4200" dirty="0" smtClean="0"/>
            <a:t>– </a:t>
          </a:r>
          <a:r>
            <a:rPr lang="uk-UA" sz="2800" dirty="0" smtClean="0"/>
            <a:t>фізичні та юридичні особи</a:t>
          </a:r>
          <a:endParaRPr lang="uk-UA" sz="2800" dirty="0"/>
        </a:p>
      </dgm:t>
    </dgm:pt>
    <dgm:pt modelId="{5A3E7360-C865-4AC6-B9AE-E39FA2A923AB}" type="parTrans" cxnId="{675333E7-7270-4575-9202-64AA823B4483}">
      <dgm:prSet/>
      <dgm:spPr/>
      <dgm:t>
        <a:bodyPr/>
        <a:lstStyle/>
        <a:p>
          <a:endParaRPr lang="uk-UA"/>
        </a:p>
      </dgm:t>
    </dgm:pt>
    <dgm:pt modelId="{9E1991E0-0F7E-4DB6-BCDD-44495220CCC6}" type="sibTrans" cxnId="{675333E7-7270-4575-9202-64AA823B4483}">
      <dgm:prSet/>
      <dgm:spPr/>
      <dgm:t>
        <a:bodyPr/>
        <a:lstStyle/>
        <a:p>
          <a:endParaRPr lang="uk-UA"/>
        </a:p>
      </dgm:t>
    </dgm:pt>
    <dgm:pt modelId="{8D77E992-B3F4-43CF-B503-875793E93595}" type="pres">
      <dgm:prSet presAssocID="{A88150E8-A1B7-48DD-B6AB-12B0E6F781F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2605D86-07F9-4B48-A8CC-C1E74D0274AB}" type="pres">
      <dgm:prSet presAssocID="{8137BC8C-6470-4CC4-935F-E1FFC6AAA053}" presName="arrow" presStyleLbl="node1" presStyleIdx="0" presStyleCnt="2" custScaleX="1334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305993F-2B0C-480F-9017-1BDD35788D27}" type="pres">
      <dgm:prSet presAssocID="{F392C6E3-BECE-4493-A2BC-F61C0588BAFE}" presName="arrow" presStyleLbl="node1" presStyleIdx="1" presStyleCnt="2" custScaleX="1334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65436BF-54E6-4524-BFA7-DC1927852024}" srcId="{A88150E8-A1B7-48DD-B6AB-12B0E6F781FF}" destId="{8137BC8C-6470-4CC4-935F-E1FFC6AAA053}" srcOrd="0" destOrd="0" parTransId="{30B472B2-205B-4DC8-9337-176E3727E27E}" sibTransId="{B4A569BF-ADFE-45ED-9D51-8E140943A0B2}"/>
    <dgm:cxn modelId="{7FBFFE4A-3051-445F-8072-282173502635}" type="presOf" srcId="{F392C6E3-BECE-4493-A2BC-F61C0588BAFE}" destId="{0305993F-2B0C-480F-9017-1BDD35788D27}" srcOrd="0" destOrd="0" presId="urn:microsoft.com/office/officeart/2005/8/layout/arrow5"/>
    <dgm:cxn modelId="{2781007E-258F-41AC-A789-CB7CA5131622}" type="presOf" srcId="{A88150E8-A1B7-48DD-B6AB-12B0E6F781FF}" destId="{8D77E992-B3F4-43CF-B503-875793E93595}" srcOrd="0" destOrd="0" presId="urn:microsoft.com/office/officeart/2005/8/layout/arrow5"/>
    <dgm:cxn modelId="{675333E7-7270-4575-9202-64AA823B4483}" srcId="{A88150E8-A1B7-48DD-B6AB-12B0E6F781FF}" destId="{F392C6E3-BECE-4493-A2BC-F61C0588BAFE}" srcOrd="1" destOrd="0" parTransId="{5A3E7360-C865-4AC6-B9AE-E39FA2A923AB}" sibTransId="{9E1991E0-0F7E-4DB6-BCDD-44495220CCC6}"/>
    <dgm:cxn modelId="{6CEF7508-A77E-4875-B7F0-F2AAEB5BA608}" type="presOf" srcId="{8137BC8C-6470-4CC4-935F-E1FFC6AAA053}" destId="{32605D86-07F9-4B48-A8CC-C1E74D0274AB}" srcOrd="0" destOrd="0" presId="urn:microsoft.com/office/officeart/2005/8/layout/arrow5"/>
    <dgm:cxn modelId="{6B29B934-79D4-4857-B96D-825717079120}" type="presParOf" srcId="{8D77E992-B3F4-43CF-B503-875793E93595}" destId="{32605D86-07F9-4B48-A8CC-C1E74D0274AB}" srcOrd="0" destOrd="0" presId="urn:microsoft.com/office/officeart/2005/8/layout/arrow5"/>
    <dgm:cxn modelId="{37CA2018-2AE7-41C9-9D78-1E4CF82407BE}" type="presParOf" srcId="{8D77E992-B3F4-43CF-B503-875793E93595}" destId="{0305993F-2B0C-480F-9017-1BDD35788D2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8F031-B905-45DD-AD7E-20051E854251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4999089-617D-4288-ACE7-2727203BB6EE}">
      <dgm:prSet phldrT="[Текст]" custT="1"/>
      <dgm:spPr/>
      <dgm:t>
        <a:bodyPr/>
        <a:lstStyle/>
        <a:p>
          <a:r>
            <a:rPr lang="uk-UA" sz="2400" b="1" dirty="0" smtClean="0"/>
            <a:t>Кредитори </a:t>
          </a:r>
          <a:endParaRPr lang="uk-UA" sz="2400" b="1" dirty="0"/>
        </a:p>
      </dgm:t>
    </dgm:pt>
    <dgm:pt modelId="{0B4B0A3C-E343-4656-B982-965894EEAD6D}" type="parTrans" cxnId="{61CA1186-EDE7-4241-B945-E699BFB61D67}">
      <dgm:prSet/>
      <dgm:spPr/>
      <dgm:t>
        <a:bodyPr/>
        <a:lstStyle/>
        <a:p>
          <a:endParaRPr lang="uk-UA"/>
        </a:p>
      </dgm:t>
    </dgm:pt>
    <dgm:pt modelId="{4B05405C-041B-4697-9337-6703B433D533}" type="sibTrans" cxnId="{61CA1186-EDE7-4241-B945-E699BFB61D67}">
      <dgm:prSet/>
      <dgm:spPr/>
      <dgm:t>
        <a:bodyPr/>
        <a:lstStyle/>
        <a:p>
          <a:endParaRPr lang="uk-UA"/>
        </a:p>
      </dgm:t>
    </dgm:pt>
    <dgm:pt modelId="{8C6D698B-0928-4F7B-8D91-39C46BA5C548}">
      <dgm:prSet phldrT="[Текст]" custT="1"/>
      <dgm:spPr/>
      <dgm:t>
        <a:bodyPr/>
        <a:lstStyle/>
        <a:p>
          <a:r>
            <a:rPr lang="uk-UA" sz="1800" b="1" dirty="0" err="1" smtClean="0"/>
            <a:t>Конкурснi</a:t>
          </a:r>
          <a:r>
            <a:rPr lang="uk-UA" sz="1800" b="1" dirty="0" smtClean="0"/>
            <a:t> кредитори </a:t>
          </a:r>
          <a:endParaRPr lang="uk-UA" sz="1800" b="1" dirty="0"/>
        </a:p>
      </dgm:t>
    </dgm:pt>
    <dgm:pt modelId="{ADB949A9-D6ED-4FA2-AFCA-5F5EF0799414}" type="parTrans" cxnId="{69499B2E-9053-4ADC-95B3-2A4E80CC3CE6}">
      <dgm:prSet/>
      <dgm:spPr/>
      <dgm:t>
        <a:bodyPr/>
        <a:lstStyle/>
        <a:p>
          <a:endParaRPr lang="uk-UA"/>
        </a:p>
      </dgm:t>
    </dgm:pt>
    <dgm:pt modelId="{7F0029AB-DBED-4DFD-999F-721E0E6269A7}" type="sibTrans" cxnId="{69499B2E-9053-4ADC-95B3-2A4E80CC3CE6}">
      <dgm:prSet/>
      <dgm:spPr/>
      <dgm:t>
        <a:bodyPr/>
        <a:lstStyle/>
        <a:p>
          <a:endParaRPr lang="uk-UA"/>
        </a:p>
      </dgm:t>
    </dgm:pt>
    <dgm:pt modelId="{9165D52A-E631-4199-9E3D-F5D3C0606E75}">
      <dgm:prSet phldrT="[Текст]" custT="1"/>
      <dgm:spPr/>
      <dgm:t>
        <a:bodyPr/>
        <a:lstStyle/>
        <a:p>
          <a:r>
            <a:rPr lang="uk-UA" sz="1600" b="1" dirty="0" smtClean="0"/>
            <a:t>кредитори за вимогами до боржника, що виникли до порушення провадження у </a:t>
          </a:r>
          <a:r>
            <a:rPr lang="uk-UA" sz="1600" b="1" dirty="0" err="1" smtClean="0"/>
            <a:t>справi</a:t>
          </a:r>
          <a:r>
            <a:rPr lang="uk-UA" sz="1600" b="1" dirty="0" smtClean="0"/>
            <a:t> про банкрутство або що </a:t>
          </a:r>
          <a:r>
            <a:rPr lang="uk-UA" sz="1600" b="1" dirty="0" err="1" smtClean="0"/>
            <a:t>визнанi</a:t>
          </a:r>
          <a:r>
            <a:rPr lang="uk-UA" sz="1600" b="1" dirty="0" smtClean="0"/>
            <a:t> як </a:t>
          </a:r>
          <a:r>
            <a:rPr lang="uk-UA" sz="1600" b="1" dirty="0" err="1" smtClean="0"/>
            <a:t>конкурснi</a:t>
          </a:r>
          <a:r>
            <a:rPr lang="uk-UA" sz="1600" b="1" dirty="0" smtClean="0"/>
            <a:t> </a:t>
          </a:r>
          <a:r>
            <a:rPr lang="uk-UA" sz="1600" b="1" dirty="0" err="1" smtClean="0"/>
            <a:t>згiдно</a:t>
          </a:r>
          <a:r>
            <a:rPr lang="uk-UA" sz="1600" b="1" dirty="0" smtClean="0"/>
            <a:t> з законом i зобов’язання яких не </a:t>
          </a:r>
          <a:r>
            <a:rPr lang="uk-UA" sz="1600" b="1" dirty="0" err="1" smtClean="0"/>
            <a:t>забезпеченi</a:t>
          </a:r>
          <a:r>
            <a:rPr lang="uk-UA" sz="1600" b="1" dirty="0" smtClean="0"/>
            <a:t> заставою майна боржника</a:t>
          </a:r>
          <a:endParaRPr lang="uk-UA" sz="1600" b="1" dirty="0"/>
        </a:p>
      </dgm:t>
    </dgm:pt>
    <dgm:pt modelId="{64B73043-D90F-4A1B-8A4E-8883D6D526BD}" type="parTrans" cxnId="{F47510A9-6350-408A-89C3-4AD7EA392843}">
      <dgm:prSet/>
      <dgm:spPr/>
      <dgm:t>
        <a:bodyPr/>
        <a:lstStyle/>
        <a:p>
          <a:endParaRPr lang="uk-UA"/>
        </a:p>
      </dgm:t>
    </dgm:pt>
    <dgm:pt modelId="{502031AF-7862-4680-B6C6-C8C42BC4CE8B}" type="sibTrans" cxnId="{F47510A9-6350-408A-89C3-4AD7EA392843}">
      <dgm:prSet/>
      <dgm:spPr/>
      <dgm:t>
        <a:bodyPr/>
        <a:lstStyle/>
        <a:p>
          <a:endParaRPr lang="uk-UA"/>
        </a:p>
      </dgm:t>
    </dgm:pt>
    <dgm:pt modelId="{01B30EAA-C035-43C2-A3DC-0D47AB6F2AEB}">
      <dgm:prSet phldrT="[Текст]" custT="1"/>
      <dgm:spPr/>
      <dgm:t>
        <a:bodyPr/>
        <a:lstStyle/>
        <a:p>
          <a:r>
            <a:rPr lang="uk-UA" sz="1800" b="1" dirty="0" err="1" smtClean="0"/>
            <a:t>Поточнi</a:t>
          </a:r>
          <a:r>
            <a:rPr lang="uk-UA" sz="1800" b="1" dirty="0" smtClean="0"/>
            <a:t> кредитори </a:t>
          </a:r>
          <a:endParaRPr lang="uk-UA" sz="1800" b="1" dirty="0"/>
        </a:p>
      </dgm:t>
    </dgm:pt>
    <dgm:pt modelId="{EFAC65C6-C210-4E2D-B232-B3314B409377}" type="parTrans" cxnId="{7AF0167E-2884-4873-AAF2-821973529D36}">
      <dgm:prSet/>
      <dgm:spPr/>
      <dgm:t>
        <a:bodyPr/>
        <a:lstStyle/>
        <a:p>
          <a:endParaRPr lang="uk-UA"/>
        </a:p>
      </dgm:t>
    </dgm:pt>
    <dgm:pt modelId="{188D3D2C-8B65-4A1A-B93C-A85D59C520B4}" type="sibTrans" cxnId="{7AF0167E-2884-4873-AAF2-821973529D36}">
      <dgm:prSet/>
      <dgm:spPr/>
      <dgm:t>
        <a:bodyPr/>
        <a:lstStyle/>
        <a:p>
          <a:endParaRPr lang="uk-UA"/>
        </a:p>
      </dgm:t>
    </dgm:pt>
    <dgm:pt modelId="{CDBFB58F-9F44-4986-85DF-FB2DD4910921}">
      <dgm:prSet phldrT="[Текст]" custT="1"/>
      <dgm:spPr/>
      <dgm:t>
        <a:bodyPr/>
        <a:lstStyle/>
        <a:p>
          <a:r>
            <a:rPr lang="uk-UA" sz="1800" b="1" dirty="0" smtClean="0"/>
            <a:t>кредитори за вимогами до боржника, що виникли </a:t>
          </a:r>
          <a:r>
            <a:rPr lang="uk-UA" sz="1800" b="1" dirty="0" err="1" smtClean="0"/>
            <a:t>пiсля</a:t>
          </a:r>
          <a:r>
            <a:rPr lang="uk-UA" sz="1800" b="1" dirty="0" smtClean="0"/>
            <a:t> порушення провадження у </a:t>
          </a:r>
          <a:r>
            <a:rPr lang="uk-UA" sz="1800" b="1" dirty="0" err="1" smtClean="0"/>
            <a:t>справi</a:t>
          </a:r>
          <a:r>
            <a:rPr lang="uk-UA" sz="1800" b="1" dirty="0" smtClean="0"/>
            <a:t> про банкрутство</a:t>
          </a:r>
          <a:endParaRPr lang="uk-UA" sz="1800" b="1" dirty="0"/>
        </a:p>
      </dgm:t>
    </dgm:pt>
    <dgm:pt modelId="{9B2C46E0-8084-47FF-A478-A497E6621B12}" type="parTrans" cxnId="{B952AF88-2E45-429A-B821-667DFDBEB87F}">
      <dgm:prSet/>
      <dgm:spPr/>
      <dgm:t>
        <a:bodyPr/>
        <a:lstStyle/>
        <a:p>
          <a:endParaRPr lang="uk-UA"/>
        </a:p>
      </dgm:t>
    </dgm:pt>
    <dgm:pt modelId="{609966A2-72CC-49AC-9A8D-98D9CB2FE171}" type="sibTrans" cxnId="{B952AF88-2E45-429A-B821-667DFDBEB87F}">
      <dgm:prSet/>
      <dgm:spPr/>
      <dgm:t>
        <a:bodyPr/>
        <a:lstStyle/>
        <a:p>
          <a:endParaRPr lang="uk-UA"/>
        </a:p>
      </dgm:t>
    </dgm:pt>
    <dgm:pt modelId="{1072504F-5CFA-4F6B-9235-9A356D2DD87F}">
      <dgm:prSet phldrT="[Текст]" custT="1"/>
      <dgm:spPr/>
      <dgm:t>
        <a:bodyPr/>
        <a:lstStyle/>
        <a:p>
          <a:r>
            <a:rPr lang="uk-UA" sz="1800" b="1" dirty="0" smtClean="0"/>
            <a:t>Забезпечені кредитори</a:t>
          </a:r>
          <a:endParaRPr lang="uk-UA" sz="1800" b="1" dirty="0"/>
        </a:p>
      </dgm:t>
    </dgm:pt>
    <dgm:pt modelId="{ABECCB67-3A06-4755-8226-D283D8627AB1}" type="parTrans" cxnId="{051DA21A-1810-49FA-9D0A-1FFDEE9AB500}">
      <dgm:prSet/>
      <dgm:spPr/>
      <dgm:t>
        <a:bodyPr/>
        <a:lstStyle/>
        <a:p>
          <a:endParaRPr lang="uk-UA"/>
        </a:p>
      </dgm:t>
    </dgm:pt>
    <dgm:pt modelId="{1689F00F-1451-4FD8-B1A8-D3781021EEE5}" type="sibTrans" cxnId="{051DA21A-1810-49FA-9D0A-1FFDEE9AB500}">
      <dgm:prSet/>
      <dgm:spPr/>
      <dgm:t>
        <a:bodyPr/>
        <a:lstStyle/>
        <a:p>
          <a:endParaRPr lang="uk-UA"/>
        </a:p>
      </dgm:t>
    </dgm:pt>
    <dgm:pt modelId="{4BB6A670-4770-4ECC-A014-9B9C28E4ECF5}">
      <dgm:prSet phldrT="[Текст]" custT="1"/>
      <dgm:spPr/>
      <dgm:t>
        <a:bodyPr/>
        <a:lstStyle/>
        <a:p>
          <a:r>
            <a:rPr lang="uk-UA" sz="1800" b="1" dirty="0" smtClean="0"/>
            <a:t>кредитори, вимоги яких забезпечені заставою майна боржника (майнового поручителя</a:t>
          </a:r>
          <a:endParaRPr lang="uk-UA" sz="1800" b="1" dirty="0"/>
        </a:p>
      </dgm:t>
    </dgm:pt>
    <dgm:pt modelId="{1EAE4801-1ACB-4967-B1FA-DEE07698302A}" type="parTrans" cxnId="{40C880F3-071F-4F2A-AEE0-955335C4B7CB}">
      <dgm:prSet/>
      <dgm:spPr/>
      <dgm:t>
        <a:bodyPr/>
        <a:lstStyle/>
        <a:p>
          <a:endParaRPr lang="uk-UA"/>
        </a:p>
      </dgm:t>
    </dgm:pt>
    <dgm:pt modelId="{B6411D34-4782-4FC2-A73B-0DEF571D4F2C}" type="sibTrans" cxnId="{40C880F3-071F-4F2A-AEE0-955335C4B7CB}">
      <dgm:prSet/>
      <dgm:spPr/>
      <dgm:t>
        <a:bodyPr/>
        <a:lstStyle/>
        <a:p>
          <a:endParaRPr lang="uk-UA"/>
        </a:p>
      </dgm:t>
    </dgm:pt>
    <dgm:pt modelId="{6AF09BCD-EED7-4DCC-B3B7-2A599D3571E2}" type="pres">
      <dgm:prSet presAssocID="{4758F031-B905-45DD-AD7E-20051E85425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FC23936-EF5B-412B-BFD0-7EC8A1037233}" type="pres">
      <dgm:prSet presAssocID="{04999089-617D-4288-ACE7-2727203BB6EE}" presName="vertOne" presStyleCnt="0"/>
      <dgm:spPr/>
    </dgm:pt>
    <dgm:pt modelId="{357005CE-9F56-48F3-8F23-A7900141297E}" type="pres">
      <dgm:prSet presAssocID="{04999089-617D-4288-ACE7-2727203BB6EE}" presName="txOne" presStyleLbl="node0" presStyleIdx="0" presStyleCnt="1" custScaleY="2091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08152B3-7E2D-4F4A-A536-F9B3AC1E2667}" type="pres">
      <dgm:prSet presAssocID="{04999089-617D-4288-ACE7-2727203BB6EE}" presName="parTransOne" presStyleCnt="0"/>
      <dgm:spPr/>
    </dgm:pt>
    <dgm:pt modelId="{545FCBE2-EB1B-4139-B491-60B29243FD6A}" type="pres">
      <dgm:prSet presAssocID="{04999089-617D-4288-ACE7-2727203BB6EE}" presName="horzOne" presStyleCnt="0"/>
      <dgm:spPr/>
    </dgm:pt>
    <dgm:pt modelId="{882671AC-9000-434D-9401-21623459DFEF}" type="pres">
      <dgm:prSet presAssocID="{8C6D698B-0928-4F7B-8D91-39C46BA5C548}" presName="vertTwo" presStyleCnt="0"/>
      <dgm:spPr/>
    </dgm:pt>
    <dgm:pt modelId="{9658C637-79ED-4183-8328-A8179B7E3E07}" type="pres">
      <dgm:prSet presAssocID="{8C6D698B-0928-4F7B-8D91-39C46BA5C548}" presName="txTwo" presStyleLbl="node2" presStyleIdx="0" presStyleCnt="3" custScaleY="2471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76DACF9-A272-457F-AD0B-D4ED38A24B2F}" type="pres">
      <dgm:prSet presAssocID="{8C6D698B-0928-4F7B-8D91-39C46BA5C548}" presName="parTransTwo" presStyleCnt="0"/>
      <dgm:spPr/>
    </dgm:pt>
    <dgm:pt modelId="{043A8124-1518-4D40-9988-E0DDF817D793}" type="pres">
      <dgm:prSet presAssocID="{8C6D698B-0928-4F7B-8D91-39C46BA5C548}" presName="horzTwo" presStyleCnt="0"/>
      <dgm:spPr/>
    </dgm:pt>
    <dgm:pt modelId="{123139F6-2AF5-47F3-B12E-C484D21BCF40}" type="pres">
      <dgm:prSet presAssocID="{9165D52A-E631-4199-9E3D-F5D3C0606E75}" presName="vertThree" presStyleCnt="0"/>
      <dgm:spPr/>
    </dgm:pt>
    <dgm:pt modelId="{FBB05460-1081-450A-8A4F-4BD55A80CA6C}" type="pres">
      <dgm:prSet presAssocID="{9165D52A-E631-4199-9E3D-F5D3C0606E75}" presName="txThree" presStyleLbl="node3" presStyleIdx="0" presStyleCnt="3" custScaleY="13476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1377760-92EF-4ADC-8D21-7C077A122FC8}" type="pres">
      <dgm:prSet presAssocID="{9165D52A-E631-4199-9E3D-F5D3C0606E75}" presName="horzThree" presStyleCnt="0"/>
      <dgm:spPr/>
    </dgm:pt>
    <dgm:pt modelId="{62B69F70-A4F0-465A-9772-483BA4FAEFFD}" type="pres">
      <dgm:prSet presAssocID="{7F0029AB-DBED-4DFD-999F-721E0E6269A7}" presName="sibSpaceTwo" presStyleCnt="0"/>
      <dgm:spPr/>
    </dgm:pt>
    <dgm:pt modelId="{A4C03344-026E-4FF6-8FC1-D5122D51E917}" type="pres">
      <dgm:prSet presAssocID="{01B30EAA-C035-43C2-A3DC-0D47AB6F2AEB}" presName="vertTwo" presStyleCnt="0"/>
      <dgm:spPr/>
    </dgm:pt>
    <dgm:pt modelId="{4D905C45-5DBC-45D0-88A9-6FF5C7DA5CBD}" type="pres">
      <dgm:prSet presAssocID="{01B30EAA-C035-43C2-A3DC-0D47AB6F2AEB}" presName="txTwo" presStyleLbl="node2" presStyleIdx="1" presStyleCnt="3" custScaleY="2595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B1D4361-ED77-4151-A6C9-808AB068593C}" type="pres">
      <dgm:prSet presAssocID="{01B30EAA-C035-43C2-A3DC-0D47AB6F2AEB}" presName="parTransTwo" presStyleCnt="0"/>
      <dgm:spPr/>
    </dgm:pt>
    <dgm:pt modelId="{B679C5D6-87DB-471C-95EF-0CEB3C2C16BE}" type="pres">
      <dgm:prSet presAssocID="{01B30EAA-C035-43C2-A3DC-0D47AB6F2AEB}" presName="horzTwo" presStyleCnt="0"/>
      <dgm:spPr/>
    </dgm:pt>
    <dgm:pt modelId="{ED176D1D-9760-490B-9FCF-15793D7BA632}" type="pres">
      <dgm:prSet presAssocID="{CDBFB58F-9F44-4986-85DF-FB2DD4910921}" presName="vertThree" presStyleCnt="0"/>
      <dgm:spPr/>
    </dgm:pt>
    <dgm:pt modelId="{F89EBBB7-B447-4A5B-92F9-0514E9B83B04}" type="pres">
      <dgm:prSet presAssocID="{CDBFB58F-9F44-4986-85DF-FB2DD4910921}" presName="txThree" presStyleLbl="node3" presStyleIdx="1" presStyleCnt="3" custScaleY="13023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0A67675-9BA5-4208-B8D1-35B8CF4DB88B}" type="pres">
      <dgm:prSet presAssocID="{CDBFB58F-9F44-4986-85DF-FB2DD4910921}" presName="horzThree" presStyleCnt="0"/>
      <dgm:spPr/>
    </dgm:pt>
    <dgm:pt modelId="{453D768E-8D25-4C02-9B46-815744937991}" type="pres">
      <dgm:prSet presAssocID="{188D3D2C-8B65-4A1A-B93C-A85D59C520B4}" presName="sibSpaceTwo" presStyleCnt="0"/>
      <dgm:spPr/>
    </dgm:pt>
    <dgm:pt modelId="{F9EAC12F-3AC6-46BB-ABDC-8D1388575093}" type="pres">
      <dgm:prSet presAssocID="{1072504F-5CFA-4F6B-9235-9A356D2DD87F}" presName="vertTwo" presStyleCnt="0"/>
      <dgm:spPr/>
    </dgm:pt>
    <dgm:pt modelId="{9A5FB0DD-234D-4730-8169-C686D0D33D7A}" type="pres">
      <dgm:prSet presAssocID="{1072504F-5CFA-4F6B-9235-9A356D2DD87F}" presName="txTwo" presStyleLbl="node2" presStyleIdx="2" presStyleCnt="3" custScaleY="2524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CEFAE8C-FC9C-4A27-BB87-522E47ECCC67}" type="pres">
      <dgm:prSet presAssocID="{1072504F-5CFA-4F6B-9235-9A356D2DD87F}" presName="parTransTwo" presStyleCnt="0"/>
      <dgm:spPr/>
    </dgm:pt>
    <dgm:pt modelId="{541B55DE-C2CB-4479-B8FC-4CE9994A9943}" type="pres">
      <dgm:prSet presAssocID="{1072504F-5CFA-4F6B-9235-9A356D2DD87F}" presName="horzTwo" presStyleCnt="0"/>
      <dgm:spPr/>
    </dgm:pt>
    <dgm:pt modelId="{61B74E0A-AC79-40FE-9B74-A789E5167AB5}" type="pres">
      <dgm:prSet presAssocID="{4BB6A670-4770-4ECC-A014-9B9C28E4ECF5}" presName="vertThree" presStyleCnt="0"/>
      <dgm:spPr/>
    </dgm:pt>
    <dgm:pt modelId="{511F8E2F-2E62-47D3-BC47-DF7D6E7403C3}" type="pres">
      <dgm:prSet presAssocID="{4BB6A670-4770-4ECC-A014-9B9C28E4ECF5}" presName="txThree" presStyleLbl="node3" presStyleIdx="2" presStyleCnt="3" custScaleY="13431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49FAD52-3766-42AC-A855-DF48C82A85B7}" type="pres">
      <dgm:prSet presAssocID="{4BB6A670-4770-4ECC-A014-9B9C28E4ECF5}" presName="horzThree" presStyleCnt="0"/>
      <dgm:spPr/>
    </dgm:pt>
  </dgm:ptLst>
  <dgm:cxnLst>
    <dgm:cxn modelId="{FFB6656F-70FE-49A9-AD67-309B66D9395B}" type="presOf" srcId="{4BB6A670-4770-4ECC-A014-9B9C28E4ECF5}" destId="{511F8E2F-2E62-47D3-BC47-DF7D6E7403C3}" srcOrd="0" destOrd="0" presId="urn:microsoft.com/office/officeart/2005/8/layout/hierarchy4"/>
    <dgm:cxn modelId="{DA860830-19AE-4590-8292-5A554171F38E}" type="presOf" srcId="{9165D52A-E631-4199-9E3D-F5D3C0606E75}" destId="{FBB05460-1081-450A-8A4F-4BD55A80CA6C}" srcOrd="0" destOrd="0" presId="urn:microsoft.com/office/officeart/2005/8/layout/hierarchy4"/>
    <dgm:cxn modelId="{F47510A9-6350-408A-89C3-4AD7EA392843}" srcId="{8C6D698B-0928-4F7B-8D91-39C46BA5C548}" destId="{9165D52A-E631-4199-9E3D-F5D3C0606E75}" srcOrd="0" destOrd="0" parTransId="{64B73043-D90F-4A1B-8A4E-8883D6D526BD}" sibTransId="{502031AF-7862-4680-B6C6-C8C42BC4CE8B}"/>
    <dgm:cxn modelId="{1ADE9850-5D65-445A-B97A-D7296E47F4F1}" type="presOf" srcId="{04999089-617D-4288-ACE7-2727203BB6EE}" destId="{357005CE-9F56-48F3-8F23-A7900141297E}" srcOrd="0" destOrd="0" presId="urn:microsoft.com/office/officeart/2005/8/layout/hierarchy4"/>
    <dgm:cxn modelId="{CE8430AE-3D73-4CDD-86EB-0442BBA31558}" type="presOf" srcId="{1072504F-5CFA-4F6B-9235-9A356D2DD87F}" destId="{9A5FB0DD-234D-4730-8169-C686D0D33D7A}" srcOrd="0" destOrd="0" presId="urn:microsoft.com/office/officeart/2005/8/layout/hierarchy4"/>
    <dgm:cxn modelId="{40C880F3-071F-4F2A-AEE0-955335C4B7CB}" srcId="{1072504F-5CFA-4F6B-9235-9A356D2DD87F}" destId="{4BB6A670-4770-4ECC-A014-9B9C28E4ECF5}" srcOrd="0" destOrd="0" parTransId="{1EAE4801-1ACB-4967-B1FA-DEE07698302A}" sibTransId="{B6411D34-4782-4FC2-A73B-0DEF571D4F2C}"/>
    <dgm:cxn modelId="{E8981D52-4387-4CFD-9297-8774A2727F72}" type="presOf" srcId="{8C6D698B-0928-4F7B-8D91-39C46BA5C548}" destId="{9658C637-79ED-4183-8328-A8179B7E3E07}" srcOrd="0" destOrd="0" presId="urn:microsoft.com/office/officeart/2005/8/layout/hierarchy4"/>
    <dgm:cxn modelId="{95FDC0CE-31EC-40D6-9E37-9BC5082F05A0}" type="presOf" srcId="{01B30EAA-C035-43C2-A3DC-0D47AB6F2AEB}" destId="{4D905C45-5DBC-45D0-88A9-6FF5C7DA5CBD}" srcOrd="0" destOrd="0" presId="urn:microsoft.com/office/officeart/2005/8/layout/hierarchy4"/>
    <dgm:cxn modelId="{DA05D4C1-48AE-496C-B903-03681A50FBB2}" type="presOf" srcId="{4758F031-B905-45DD-AD7E-20051E854251}" destId="{6AF09BCD-EED7-4DCC-B3B7-2A599D3571E2}" srcOrd="0" destOrd="0" presId="urn:microsoft.com/office/officeart/2005/8/layout/hierarchy4"/>
    <dgm:cxn modelId="{61CA1186-EDE7-4241-B945-E699BFB61D67}" srcId="{4758F031-B905-45DD-AD7E-20051E854251}" destId="{04999089-617D-4288-ACE7-2727203BB6EE}" srcOrd="0" destOrd="0" parTransId="{0B4B0A3C-E343-4656-B982-965894EEAD6D}" sibTransId="{4B05405C-041B-4697-9337-6703B433D533}"/>
    <dgm:cxn modelId="{B952AF88-2E45-429A-B821-667DFDBEB87F}" srcId="{01B30EAA-C035-43C2-A3DC-0D47AB6F2AEB}" destId="{CDBFB58F-9F44-4986-85DF-FB2DD4910921}" srcOrd="0" destOrd="0" parTransId="{9B2C46E0-8084-47FF-A478-A497E6621B12}" sibTransId="{609966A2-72CC-49AC-9A8D-98D9CB2FE171}"/>
    <dgm:cxn modelId="{69499B2E-9053-4ADC-95B3-2A4E80CC3CE6}" srcId="{04999089-617D-4288-ACE7-2727203BB6EE}" destId="{8C6D698B-0928-4F7B-8D91-39C46BA5C548}" srcOrd="0" destOrd="0" parTransId="{ADB949A9-D6ED-4FA2-AFCA-5F5EF0799414}" sibTransId="{7F0029AB-DBED-4DFD-999F-721E0E6269A7}"/>
    <dgm:cxn modelId="{3D52E36E-B314-499F-96A7-48B329E3AC54}" type="presOf" srcId="{CDBFB58F-9F44-4986-85DF-FB2DD4910921}" destId="{F89EBBB7-B447-4A5B-92F9-0514E9B83B04}" srcOrd="0" destOrd="0" presId="urn:microsoft.com/office/officeart/2005/8/layout/hierarchy4"/>
    <dgm:cxn modelId="{051DA21A-1810-49FA-9D0A-1FFDEE9AB500}" srcId="{04999089-617D-4288-ACE7-2727203BB6EE}" destId="{1072504F-5CFA-4F6B-9235-9A356D2DD87F}" srcOrd="2" destOrd="0" parTransId="{ABECCB67-3A06-4755-8226-D283D8627AB1}" sibTransId="{1689F00F-1451-4FD8-B1A8-D3781021EEE5}"/>
    <dgm:cxn modelId="{7AF0167E-2884-4873-AAF2-821973529D36}" srcId="{04999089-617D-4288-ACE7-2727203BB6EE}" destId="{01B30EAA-C035-43C2-A3DC-0D47AB6F2AEB}" srcOrd="1" destOrd="0" parTransId="{EFAC65C6-C210-4E2D-B232-B3314B409377}" sibTransId="{188D3D2C-8B65-4A1A-B93C-A85D59C520B4}"/>
    <dgm:cxn modelId="{F171EB4D-93FF-4A5E-82B2-A24004EB1027}" type="presParOf" srcId="{6AF09BCD-EED7-4DCC-B3B7-2A599D3571E2}" destId="{BFC23936-EF5B-412B-BFD0-7EC8A1037233}" srcOrd="0" destOrd="0" presId="urn:microsoft.com/office/officeart/2005/8/layout/hierarchy4"/>
    <dgm:cxn modelId="{764480C9-E237-43B3-83BD-4D63925C680D}" type="presParOf" srcId="{BFC23936-EF5B-412B-BFD0-7EC8A1037233}" destId="{357005CE-9F56-48F3-8F23-A7900141297E}" srcOrd="0" destOrd="0" presId="urn:microsoft.com/office/officeart/2005/8/layout/hierarchy4"/>
    <dgm:cxn modelId="{9D1A4028-A4BD-4252-A3B3-65EC08337FBA}" type="presParOf" srcId="{BFC23936-EF5B-412B-BFD0-7EC8A1037233}" destId="{108152B3-7E2D-4F4A-A536-F9B3AC1E2667}" srcOrd="1" destOrd="0" presId="urn:microsoft.com/office/officeart/2005/8/layout/hierarchy4"/>
    <dgm:cxn modelId="{A809FDB8-762A-4F4B-87B1-26601EF1C13E}" type="presParOf" srcId="{BFC23936-EF5B-412B-BFD0-7EC8A1037233}" destId="{545FCBE2-EB1B-4139-B491-60B29243FD6A}" srcOrd="2" destOrd="0" presId="urn:microsoft.com/office/officeart/2005/8/layout/hierarchy4"/>
    <dgm:cxn modelId="{F66086CA-8F68-402F-B4D8-72F84AAA0810}" type="presParOf" srcId="{545FCBE2-EB1B-4139-B491-60B29243FD6A}" destId="{882671AC-9000-434D-9401-21623459DFEF}" srcOrd="0" destOrd="0" presId="urn:microsoft.com/office/officeart/2005/8/layout/hierarchy4"/>
    <dgm:cxn modelId="{FFEF8F87-55D8-4735-8418-4B6729217738}" type="presParOf" srcId="{882671AC-9000-434D-9401-21623459DFEF}" destId="{9658C637-79ED-4183-8328-A8179B7E3E07}" srcOrd="0" destOrd="0" presId="urn:microsoft.com/office/officeart/2005/8/layout/hierarchy4"/>
    <dgm:cxn modelId="{891C4D5F-060D-446E-A2E1-85FFC577E8FB}" type="presParOf" srcId="{882671AC-9000-434D-9401-21623459DFEF}" destId="{576DACF9-A272-457F-AD0B-D4ED38A24B2F}" srcOrd="1" destOrd="0" presId="urn:microsoft.com/office/officeart/2005/8/layout/hierarchy4"/>
    <dgm:cxn modelId="{2F872DD2-BB4A-4D69-BAFD-8444072681E4}" type="presParOf" srcId="{882671AC-9000-434D-9401-21623459DFEF}" destId="{043A8124-1518-4D40-9988-E0DDF817D793}" srcOrd="2" destOrd="0" presId="urn:microsoft.com/office/officeart/2005/8/layout/hierarchy4"/>
    <dgm:cxn modelId="{90ED7238-275A-4B69-9351-9B67A56C77CA}" type="presParOf" srcId="{043A8124-1518-4D40-9988-E0DDF817D793}" destId="{123139F6-2AF5-47F3-B12E-C484D21BCF40}" srcOrd="0" destOrd="0" presId="urn:microsoft.com/office/officeart/2005/8/layout/hierarchy4"/>
    <dgm:cxn modelId="{073303AD-D28F-4A23-8791-E93626929D08}" type="presParOf" srcId="{123139F6-2AF5-47F3-B12E-C484D21BCF40}" destId="{FBB05460-1081-450A-8A4F-4BD55A80CA6C}" srcOrd="0" destOrd="0" presId="urn:microsoft.com/office/officeart/2005/8/layout/hierarchy4"/>
    <dgm:cxn modelId="{5F47E300-B610-4CA3-A0D7-9A6CCE545DA4}" type="presParOf" srcId="{123139F6-2AF5-47F3-B12E-C484D21BCF40}" destId="{41377760-92EF-4ADC-8D21-7C077A122FC8}" srcOrd="1" destOrd="0" presId="urn:microsoft.com/office/officeart/2005/8/layout/hierarchy4"/>
    <dgm:cxn modelId="{52D49ACD-DB28-47FF-83C5-14A57BE162E5}" type="presParOf" srcId="{545FCBE2-EB1B-4139-B491-60B29243FD6A}" destId="{62B69F70-A4F0-465A-9772-483BA4FAEFFD}" srcOrd="1" destOrd="0" presId="urn:microsoft.com/office/officeart/2005/8/layout/hierarchy4"/>
    <dgm:cxn modelId="{347E623E-7FF5-4C07-A7ED-07D4751A3D80}" type="presParOf" srcId="{545FCBE2-EB1B-4139-B491-60B29243FD6A}" destId="{A4C03344-026E-4FF6-8FC1-D5122D51E917}" srcOrd="2" destOrd="0" presId="urn:microsoft.com/office/officeart/2005/8/layout/hierarchy4"/>
    <dgm:cxn modelId="{CE60A0B6-B77A-4529-9EED-37974B6A51B1}" type="presParOf" srcId="{A4C03344-026E-4FF6-8FC1-D5122D51E917}" destId="{4D905C45-5DBC-45D0-88A9-6FF5C7DA5CBD}" srcOrd="0" destOrd="0" presId="urn:microsoft.com/office/officeart/2005/8/layout/hierarchy4"/>
    <dgm:cxn modelId="{1D8F242C-87E7-4897-B8C6-C5B7D8E7D6A6}" type="presParOf" srcId="{A4C03344-026E-4FF6-8FC1-D5122D51E917}" destId="{AB1D4361-ED77-4151-A6C9-808AB068593C}" srcOrd="1" destOrd="0" presId="urn:microsoft.com/office/officeart/2005/8/layout/hierarchy4"/>
    <dgm:cxn modelId="{AEBEBBBC-00D8-44AC-94D2-D7FC06ED6C69}" type="presParOf" srcId="{A4C03344-026E-4FF6-8FC1-D5122D51E917}" destId="{B679C5D6-87DB-471C-95EF-0CEB3C2C16BE}" srcOrd="2" destOrd="0" presId="urn:microsoft.com/office/officeart/2005/8/layout/hierarchy4"/>
    <dgm:cxn modelId="{454701A2-187F-4815-BDF6-88E27CA5B8EA}" type="presParOf" srcId="{B679C5D6-87DB-471C-95EF-0CEB3C2C16BE}" destId="{ED176D1D-9760-490B-9FCF-15793D7BA632}" srcOrd="0" destOrd="0" presId="urn:microsoft.com/office/officeart/2005/8/layout/hierarchy4"/>
    <dgm:cxn modelId="{B56A3CAD-5A43-4DB3-8FB2-4687202FCA6B}" type="presParOf" srcId="{ED176D1D-9760-490B-9FCF-15793D7BA632}" destId="{F89EBBB7-B447-4A5B-92F9-0514E9B83B04}" srcOrd="0" destOrd="0" presId="urn:microsoft.com/office/officeart/2005/8/layout/hierarchy4"/>
    <dgm:cxn modelId="{5A9B465C-0C47-40D9-A557-7C60206DAA2D}" type="presParOf" srcId="{ED176D1D-9760-490B-9FCF-15793D7BA632}" destId="{90A67675-9BA5-4208-B8D1-35B8CF4DB88B}" srcOrd="1" destOrd="0" presId="urn:microsoft.com/office/officeart/2005/8/layout/hierarchy4"/>
    <dgm:cxn modelId="{0C02A67C-B9A8-4B2C-8AD5-2ED49B0D0350}" type="presParOf" srcId="{545FCBE2-EB1B-4139-B491-60B29243FD6A}" destId="{453D768E-8D25-4C02-9B46-815744937991}" srcOrd="3" destOrd="0" presId="urn:microsoft.com/office/officeart/2005/8/layout/hierarchy4"/>
    <dgm:cxn modelId="{DAF5417F-4FCA-41CC-9ACC-D48484D78198}" type="presParOf" srcId="{545FCBE2-EB1B-4139-B491-60B29243FD6A}" destId="{F9EAC12F-3AC6-46BB-ABDC-8D1388575093}" srcOrd="4" destOrd="0" presId="urn:microsoft.com/office/officeart/2005/8/layout/hierarchy4"/>
    <dgm:cxn modelId="{26F32663-C0AF-4C40-931D-45D08EAA7511}" type="presParOf" srcId="{F9EAC12F-3AC6-46BB-ABDC-8D1388575093}" destId="{9A5FB0DD-234D-4730-8169-C686D0D33D7A}" srcOrd="0" destOrd="0" presId="urn:microsoft.com/office/officeart/2005/8/layout/hierarchy4"/>
    <dgm:cxn modelId="{70527FC3-17AB-47CD-B247-6A77A8B08E79}" type="presParOf" srcId="{F9EAC12F-3AC6-46BB-ABDC-8D1388575093}" destId="{CCEFAE8C-FC9C-4A27-BB87-522E47ECCC67}" srcOrd="1" destOrd="0" presId="urn:microsoft.com/office/officeart/2005/8/layout/hierarchy4"/>
    <dgm:cxn modelId="{1CF1A48E-939A-4E8A-8F78-29E9A810B6A5}" type="presParOf" srcId="{F9EAC12F-3AC6-46BB-ABDC-8D1388575093}" destId="{541B55DE-C2CB-4479-B8FC-4CE9994A9943}" srcOrd="2" destOrd="0" presId="urn:microsoft.com/office/officeart/2005/8/layout/hierarchy4"/>
    <dgm:cxn modelId="{9EFFCB24-2C69-4470-896E-3B848512EBFA}" type="presParOf" srcId="{541B55DE-C2CB-4479-B8FC-4CE9994A9943}" destId="{61B74E0A-AC79-40FE-9B74-A789E5167AB5}" srcOrd="0" destOrd="0" presId="urn:microsoft.com/office/officeart/2005/8/layout/hierarchy4"/>
    <dgm:cxn modelId="{65856261-FA04-441F-A208-FB1D442E6FB9}" type="presParOf" srcId="{61B74E0A-AC79-40FE-9B74-A789E5167AB5}" destId="{511F8E2F-2E62-47D3-BC47-DF7D6E7403C3}" srcOrd="0" destOrd="0" presId="urn:microsoft.com/office/officeart/2005/8/layout/hierarchy4"/>
    <dgm:cxn modelId="{472C50E2-8465-495C-B18D-4442F512DEAB}" type="presParOf" srcId="{61B74E0A-AC79-40FE-9B74-A789E5167AB5}" destId="{349FAD52-3766-42AC-A855-DF48C82A85B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1D96E7-B624-4D06-8DE4-299FD7109CF3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D22A459-8D9B-4D85-B784-2EF5BC1EC620}">
      <dgm:prSet phldrT="[Текст]"/>
      <dgm:spPr/>
      <dgm:t>
        <a:bodyPr/>
        <a:lstStyle/>
        <a:p>
          <a:r>
            <a:rPr lang="uk-UA" b="1" dirty="0" smtClean="0"/>
            <a:t>позасудові</a:t>
          </a:r>
          <a:endParaRPr lang="uk-UA" b="1" dirty="0"/>
        </a:p>
      </dgm:t>
    </dgm:pt>
    <dgm:pt modelId="{0871A3B7-4CB4-4156-AA4A-505DB62AA2DB}" type="parTrans" cxnId="{50D255EF-E5EF-423A-99CC-ED907A9EC706}">
      <dgm:prSet/>
      <dgm:spPr/>
      <dgm:t>
        <a:bodyPr/>
        <a:lstStyle/>
        <a:p>
          <a:endParaRPr lang="uk-UA"/>
        </a:p>
      </dgm:t>
    </dgm:pt>
    <dgm:pt modelId="{87CC038B-61F7-49CD-8DD1-AB032B18744A}" type="sibTrans" cxnId="{50D255EF-E5EF-423A-99CC-ED907A9EC706}">
      <dgm:prSet/>
      <dgm:spPr/>
      <dgm:t>
        <a:bodyPr/>
        <a:lstStyle/>
        <a:p>
          <a:endParaRPr lang="uk-UA"/>
        </a:p>
      </dgm:t>
    </dgm:pt>
    <dgm:pt modelId="{F3100D4B-7B98-46F5-A7CD-669EF80C787A}">
      <dgm:prSet phldrT="[Текст]"/>
      <dgm:spPr/>
      <dgm:t>
        <a:bodyPr/>
        <a:lstStyle/>
        <a:p>
          <a:r>
            <a:rPr lang="uk-UA" dirty="0" smtClean="0"/>
            <a:t>фінансова допомога</a:t>
          </a:r>
          <a:endParaRPr lang="uk-UA" dirty="0"/>
        </a:p>
      </dgm:t>
    </dgm:pt>
    <dgm:pt modelId="{70C7DECD-5769-42AC-A862-BF35D5D18800}" type="parTrans" cxnId="{217CD1F9-8B1B-4457-8BFC-0CFD2D2D6FB3}">
      <dgm:prSet/>
      <dgm:spPr/>
      <dgm:t>
        <a:bodyPr/>
        <a:lstStyle/>
        <a:p>
          <a:endParaRPr lang="uk-UA"/>
        </a:p>
      </dgm:t>
    </dgm:pt>
    <dgm:pt modelId="{CD0ACC39-D19A-472C-8B04-E7AD263E5427}" type="sibTrans" cxnId="{217CD1F9-8B1B-4457-8BFC-0CFD2D2D6FB3}">
      <dgm:prSet/>
      <dgm:spPr/>
      <dgm:t>
        <a:bodyPr/>
        <a:lstStyle/>
        <a:p>
          <a:endParaRPr lang="uk-UA"/>
        </a:p>
      </dgm:t>
    </dgm:pt>
    <dgm:pt modelId="{6D98120A-9BB4-48DC-9E5D-34CEDBB2BC10}">
      <dgm:prSet phldrT="[Текст]"/>
      <dgm:spPr/>
      <dgm:t>
        <a:bodyPr/>
        <a:lstStyle/>
        <a:p>
          <a:r>
            <a:rPr lang="uk-UA" dirty="0" smtClean="0"/>
            <a:t>досудова</a:t>
          </a:r>
          <a:br>
            <a:rPr lang="uk-UA" dirty="0" smtClean="0"/>
          </a:br>
          <a:r>
            <a:rPr lang="uk-UA" dirty="0" smtClean="0"/>
            <a:t>санація</a:t>
          </a:r>
          <a:endParaRPr lang="uk-UA" dirty="0"/>
        </a:p>
      </dgm:t>
    </dgm:pt>
    <dgm:pt modelId="{3027E988-AD66-4B45-9BE3-08C5F850FD18}" type="parTrans" cxnId="{28B16CC1-D74C-42F5-92B3-089295364890}">
      <dgm:prSet/>
      <dgm:spPr/>
      <dgm:t>
        <a:bodyPr/>
        <a:lstStyle/>
        <a:p>
          <a:endParaRPr lang="uk-UA"/>
        </a:p>
      </dgm:t>
    </dgm:pt>
    <dgm:pt modelId="{852D4E2D-4110-4277-959F-48BBAD3CDA46}" type="sibTrans" cxnId="{28B16CC1-D74C-42F5-92B3-089295364890}">
      <dgm:prSet/>
      <dgm:spPr/>
      <dgm:t>
        <a:bodyPr/>
        <a:lstStyle/>
        <a:p>
          <a:endParaRPr lang="uk-UA"/>
        </a:p>
      </dgm:t>
    </dgm:pt>
    <dgm:pt modelId="{2D23EC82-CDB8-4019-93AC-9A90B078759F}">
      <dgm:prSet phldrT="[Текст]"/>
      <dgm:spPr/>
      <dgm:t>
        <a:bodyPr/>
        <a:lstStyle/>
        <a:p>
          <a:r>
            <a:rPr lang="uk-UA" b="1" dirty="0" smtClean="0"/>
            <a:t>судові</a:t>
          </a:r>
          <a:endParaRPr lang="uk-UA" b="1" dirty="0"/>
        </a:p>
      </dgm:t>
    </dgm:pt>
    <dgm:pt modelId="{33AB652A-BAD9-4019-9948-EBEF7967E93A}" type="parTrans" cxnId="{30CBCE22-FFFD-4576-8B6E-648B03A97C00}">
      <dgm:prSet/>
      <dgm:spPr/>
      <dgm:t>
        <a:bodyPr/>
        <a:lstStyle/>
        <a:p>
          <a:endParaRPr lang="uk-UA"/>
        </a:p>
      </dgm:t>
    </dgm:pt>
    <dgm:pt modelId="{5916FCCC-10C8-4FEC-8058-734A4863B6B1}" type="sibTrans" cxnId="{30CBCE22-FFFD-4576-8B6E-648B03A97C00}">
      <dgm:prSet/>
      <dgm:spPr/>
      <dgm:t>
        <a:bodyPr/>
        <a:lstStyle/>
        <a:p>
          <a:endParaRPr lang="uk-UA"/>
        </a:p>
      </dgm:t>
    </dgm:pt>
    <dgm:pt modelId="{1CF833A3-DACE-4A43-A703-4D701FF50714}">
      <dgm:prSet phldrT="[Текст]"/>
      <dgm:spPr/>
      <dgm:t>
        <a:bodyPr/>
        <a:lstStyle/>
        <a:p>
          <a:r>
            <a:rPr lang="uk-UA" dirty="0" smtClean="0"/>
            <a:t>розпорядження майном боржника</a:t>
          </a:r>
          <a:endParaRPr lang="uk-UA" dirty="0"/>
        </a:p>
      </dgm:t>
    </dgm:pt>
    <dgm:pt modelId="{5F916D9E-B934-4770-8592-1D1E1E1EABB6}" type="parTrans" cxnId="{DE7F058B-178A-4271-AD85-4A7096A66818}">
      <dgm:prSet/>
      <dgm:spPr/>
      <dgm:t>
        <a:bodyPr/>
        <a:lstStyle/>
        <a:p>
          <a:endParaRPr lang="uk-UA"/>
        </a:p>
      </dgm:t>
    </dgm:pt>
    <dgm:pt modelId="{2F63DB7E-93F7-43F9-9830-5E3B310C0A49}" type="sibTrans" cxnId="{DE7F058B-178A-4271-AD85-4A7096A66818}">
      <dgm:prSet/>
      <dgm:spPr/>
      <dgm:t>
        <a:bodyPr/>
        <a:lstStyle/>
        <a:p>
          <a:endParaRPr lang="uk-UA"/>
        </a:p>
      </dgm:t>
    </dgm:pt>
    <dgm:pt modelId="{62E495ED-D5C7-4B3A-909D-6F1DCC3076F4}">
      <dgm:prSet phldrT="[Текст]"/>
      <dgm:spPr/>
      <dgm:t>
        <a:bodyPr/>
        <a:lstStyle/>
        <a:p>
          <a:r>
            <a:rPr lang="uk-UA" dirty="0" smtClean="0"/>
            <a:t>мирова угода</a:t>
          </a:r>
          <a:endParaRPr lang="uk-UA" dirty="0"/>
        </a:p>
      </dgm:t>
    </dgm:pt>
    <dgm:pt modelId="{990A943D-1433-4139-93BF-10651FC6C2C4}" type="parTrans" cxnId="{2D2A2700-D3CF-4693-A914-9887E247C236}">
      <dgm:prSet/>
      <dgm:spPr/>
      <dgm:t>
        <a:bodyPr/>
        <a:lstStyle/>
        <a:p>
          <a:endParaRPr lang="uk-UA"/>
        </a:p>
      </dgm:t>
    </dgm:pt>
    <dgm:pt modelId="{7B7C0273-F1EE-4210-8032-C89653243728}" type="sibTrans" cxnId="{2D2A2700-D3CF-4693-A914-9887E247C236}">
      <dgm:prSet/>
      <dgm:spPr/>
      <dgm:t>
        <a:bodyPr/>
        <a:lstStyle/>
        <a:p>
          <a:endParaRPr lang="uk-UA"/>
        </a:p>
      </dgm:t>
    </dgm:pt>
    <dgm:pt modelId="{9F790B6B-621C-400F-9BA3-FD0E95EBF892}">
      <dgm:prSet phldrT="[Текст]"/>
      <dgm:spPr/>
      <dgm:t>
        <a:bodyPr/>
        <a:lstStyle/>
        <a:p>
          <a:r>
            <a:rPr lang="uk-UA" dirty="0" smtClean="0"/>
            <a:t>ліквідація</a:t>
          </a:r>
          <a:endParaRPr lang="uk-UA" dirty="0"/>
        </a:p>
      </dgm:t>
    </dgm:pt>
    <dgm:pt modelId="{608C79D2-30D2-43FB-A68A-DF768F9B6086}" type="parTrans" cxnId="{379E51CA-18ED-40F7-BAA3-FF3DA0EC6905}">
      <dgm:prSet/>
      <dgm:spPr/>
    </dgm:pt>
    <dgm:pt modelId="{13782FDB-9CC1-409D-8DC4-ADDB3C4F6956}" type="sibTrans" cxnId="{379E51CA-18ED-40F7-BAA3-FF3DA0EC6905}">
      <dgm:prSet/>
      <dgm:spPr/>
    </dgm:pt>
    <dgm:pt modelId="{9604E068-F6AA-4F85-AEA1-889DF2DBFCF2}">
      <dgm:prSet phldrT="[Текст]"/>
      <dgm:spPr/>
      <dgm:t>
        <a:bodyPr/>
        <a:lstStyle/>
        <a:p>
          <a:r>
            <a:rPr lang="uk-UA" dirty="0" smtClean="0"/>
            <a:t>санація</a:t>
          </a:r>
          <a:endParaRPr lang="uk-UA" dirty="0"/>
        </a:p>
      </dgm:t>
    </dgm:pt>
    <dgm:pt modelId="{D79CCE9C-9AAA-4554-AA3B-B2A2F47FD8FD}" type="parTrans" cxnId="{0E4B5438-BE47-47F9-AA7C-324A1EC2D1A2}">
      <dgm:prSet/>
      <dgm:spPr/>
    </dgm:pt>
    <dgm:pt modelId="{8BAF5B3D-99BC-4E0D-B61B-CE1113BA2B8A}" type="sibTrans" cxnId="{0E4B5438-BE47-47F9-AA7C-324A1EC2D1A2}">
      <dgm:prSet/>
      <dgm:spPr/>
    </dgm:pt>
    <dgm:pt modelId="{FDF78FAE-2E1C-4479-BF89-E4C28F279A07}" type="pres">
      <dgm:prSet presAssocID="{631D96E7-B624-4D06-8DE4-299FD7109CF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FD8F5F68-55B0-4E61-A2DB-CFBF206CAF99}" type="pres">
      <dgm:prSet presAssocID="{7D22A459-8D9B-4D85-B784-2EF5BC1EC620}" presName="root" presStyleCnt="0"/>
      <dgm:spPr/>
    </dgm:pt>
    <dgm:pt modelId="{96D857FF-A9D8-4201-9B86-96C38D93636B}" type="pres">
      <dgm:prSet presAssocID="{7D22A459-8D9B-4D85-B784-2EF5BC1EC620}" presName="rootComposite" presStyleCnt="0"/>
      <dgm:spPr/>
    </dgm:pt>
    <dgm:pt modelId="{E1AB3031-295A-44A7-A7D4-B5B7F601C4C9}" type="pres">
      <dgm:prSet presAssocID="{7D22A459-8D9B-4D85-B784-2EF5BC1EC620}" presName="rootText" presStyleLbl="node1" presStyleIdx="0" presStyleCnt="2" custScaleX="253570" custScaleY="118635"/>
      <dgm:spPr/>
      <dgm:t>
        <a:bodyPr/>
        <a:lstStyle/>
        <a:p>
          <a:endParaRPr lang="uk-UA"/>
        </a:p>
      </dgm:t>
    </dgm:pt>
    <dgm:pt modelId="{396E2279-1569-4552-AB8D-837209FBA7FB}" type="pres">
      <dgm:prSet presAssocID="{7D22A459-8D9B-4D85-B784-2EF5BC1EC620}" presName="rootConnector" presStyleLbl="node1" presStyleIdx="0" presStyleCnt="2"/>
      <dgm:spPr/>
      <dgm:t>
        <a:bodyPr/>
        <a:lstStyle/>
        <a:p>
          <a:endParaRPr lang="uk-UA"/>
        </a:p>
      </dgm:t>
    </dgm:pt>
    <dgm:pt modelId="{8016D10F-DD44-43CB-9270-B3028EEFD804}" type="pres">
      <dgm:prSet presAssocID="{7D22A459-8D9B-4D85-B784-2EF5BC1EC620}" presName="childShape" presStyleCnt="0"/>
      <dgm:spPr/>
    </dgm:pt>
    <dgm:pt modelId="{1F66F7BF-B507-47EA-A8FD-FE953644EA18}" type="pres">
      <dgm:prSet presAssocID="{70C7DECD-5769-42AC-A862-BF35D5D18800}" presName="Name13" presStyleLbl="parChTrans1D2" presStyleIdx="0" presStyleCnt="6"/>
      <dgm:spPr/>
      <dgm:t>
        <a:bodyPr/>
        <a:lstStyle/>
        <a:p>
          <a:endParaRPr lang="uk-UA"/>
        </a:p>
      </dgm:t>
    </dgm:pt>
    <dgm:pt modelId="{A6E30681-C2BD-4EDF-9E9D-5A63D4A26646}" type="pres">
      <dgm:prSet presAssocID="{F3100D4B-7B98-46F5-A7CD-669EF80C787A}" presName="childText" presStyleLbl="bgAcc1" presStyleIdx="0" presStyleCnt="6" custScaleX="253570" custScaleY="134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502B27-894D-4FD1-B93F-3D599688DD20}" type="pres">
      <dgm:prSet presAssocID="{3027E988-AD66-4B45-9BE3-08C5F850FD18}" presName="Name13" presStyleLbl="parChTrans1D2" presStyleIdx="1" presStyleCnt="6"/>
      <dgm:spPr/>
      <dgm:t>
        <a:bodyPr/>
        <a:lstStyle/>
        <a:p>
          <a:endParaRPr lang="uk-UA"/>
        </a:p>
      </dgm:t>
    </dgm:pt>
    <dgm:pt modelId="{155CBA64-07F3-46DB-96B9-447EFF1D2415}" type="pres">
      <dgm:prSet presAssocID="{6D98120A-9BB4-48DC-9E5D-34CEDBB2BC10}" presName="childText" presStyleLbl="bgAcc1" presStyleIdx="1" presStyleCnt="6" custScaleX="253570" custScaleY="134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88EA12-FFFC-437C-A255-70E8C7484BD5}" type="pres">
      <dgm:prSet presAssocID="{2D23EC82-CDB8-4019-93AC-9A90B078759F}" presName="root" presStyleCnt="0"/>
      <dgm:spPr/>
    </dgm:pt>
    <dgm:pt modelId="{D62DCB6C-A35F-40D5-929A-70B28BBE156C}" type="pres">
      <dgm:prSet presAssocID="{2D23EC82-CDB8-4019-93AC-9A90B078759F}" presName="rootComposite" presStyleCnt="0"/>
      <dgm:spPr/>
    </dgm:pt>
    <dgm:pt modelId="{214B3AFB-F521-48DF-8080-CD9DB28FABE9}" type="pres">
      <dgm:prSet presAssocID="{2D23EC82-CDB8-4019-93AC-9A90B078759F}" presName="rootText" presStyleLbl="node1" presStyleIdx="1" presStyleCnt="2" custScaleX="253570" custScaleY="118635"/>
      <dgm:spPr/>
      <dgm:t>
        <a:bodyPr/>
        <a:lstStyle/>
        <a:p>
          <a:endParaRPr lang="uk-UA"/>
        </a:p>
      </dgm:t>
    </dgm:pt>
    <dgm:pt modelId="{A835E360-9D94-4E98-BE3B-1C86E50BDCF9}" type="pres">
      <dgm:prSet presAssocID="{2D23EC82-CDB8-4019-93AC-9A90B078759F}" presName="rootConnector" presStyleLbl="node1" presStyleIdx="1" presStyleCnt="2"/>
      <dgm:spPr/>
      <dgm:t>
        <a:bodyPr/>
        <a:lstStyle/>
        <a:p>
          <a:endParaRPr lang="uk-UA"/>
        </a:p>
      </dgm:t>
    </dgm:pt>
    <dgm:pt modelId="{6E1F5CD6-A49A-4421-AB83-0501D75E0C40}" type="pres">
      <dgm:prSet presAssocID="{2D23EC82-CDB8-4019-93AC-9A90B078759F}" presName="childShape" presStyleCnt="0"/>
      <dgm:spPr/>
    </dgm:pt>
    <dgm:pt modelId="{E85D70EF-C7FE-4DA7-AC7E-8CB419FA1546}" type="pres">
      <dgm:prSet presAssocID="{5F916D9E-B934-4770-8592-1D1E1E1EABB6}" presName="Name13" presStyleLbl="parChTrans1D2" presStyleIdx="2" presStyleCnt="6"/>
      <dgm:spPr/>
      <dgm:t>
        <a:bodyPr/>
        <a:lstStyle/>
        <a:p>
          <a:endParaRPr lang="uk-UA"/>
        </a:p>
      </dgm:t>
    </dgm:pt>
    <dgm:pt modelId="{9E31D17F-04EE-4447-9705-C03081D41FE5}" type="pres">
      <dgm:prSet presAssocID="{1CF833A3-DACE-4A43-A703-4D701FF50714}" presName="childText" presStyleLbl="bgAcc1" presStyleIdx="2" presStyleCnt="6" custScaleX="253570" custScaleY="134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4DA3F7-56E5-4550-A425-E5E61E7FF3B3}" type="pres">
      <dgm:prSet presAssocID="{990A943D-1433-4139-93BF-10651FC6C2C4}" presName="Name13" presStyleLbl="parChTrans1D2" presStyleIdx="3" presStyleCnt="6"/>
      <dgm:spPr/>
      <dgm:t>
        <a:bodyPr/>
        <a:lstStyle/>
        <a:p>
          <a:endParaRPr lang="uk-UA"/>
        </a:p>
      </dgm:t>
    </dgm:pt>
    <dgm:pt modelId="{85C5AE01-BCBA-4A87-AAEB-851205FEC0C0}" type="pres">
      <dgm:prSet presAssocID="{62E495ED-D5C7-4B3A-909D-6F1DCC3076F4}" presName="childText" presStyleLbl="bgAcc1" presStyleIdx="3" presStyleCnt="6" custScaleX="253570" custScaleY="134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199F34-DF1A-44B3-878D-EC3B1A9BB922}" type="pres">
      <dgm:prSet presAssocID="{D79CCE9C-9AAA-4554-AA3B-B2A2F47FD8FD}" presName="Name13" presStyleLbl="parChTrans1D2" presStyleIdx="4" presStyleCnt="6"/>
      <dgm:spPr/>
    </dgm:pt>
    <dgm:pt modelId="{FAA415A2-F4F7-4462-B0BA-963AE9E627C4}" type="pres">
      <dgm:prSet presAssocID="{9604E068-F6AA-4F85-AEA1-889DF2DBFCF2}" presName="childText" presStyleLbl="bgAcc1" presStyleIdx="4" presStyleCnt="6" custScaleX="253570" custScaleY="134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E708CA0-7D73-4FE5-931E-82193F7B1482}" type="pres">
      <dgm:prSet presAssocID="{608C79D2-30D2-43FB-A68A-DF768F9B6086}" presName="Name13" presStyleLbl="parChTrans1D2" presStyleIdx="5" presStyleCnt="6"/>
      <dgm:spPr/>
    </dgm:pt>
    <dgm:pt modelId="{21F8E6DC-9C8A-41E7-96B7-CAFB42B1B086}" type="pres">
      <dgm:prSet presAssocID="{9F790B6B-621C-400F-9BA3-FD0E95EBF892}" presName="childText" presStyleLbl="bgAcc1" presStyleIdx="5" presStyleCnt="6" custScaleX="253570" custScaleY="1343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6EAD85C-E448-4A2B-9F0F-DFF2D0CF6108}" type="presOf" srcId="{70C7DECD-5769-42AC-A862-BF35D5D18800}" destId="{1F66F7BF-B507-47EA-A8FD-FE953644EA18}" srcOrd="0" destOrd="0" presId="urn:microsoft.com/office/officeart/2005/8/layout/hierarchy3"/>
    <dgm:cxn modelId="{14631735-5748-4621-BDAD-0B310213DA78}" type="presOf" srcId="{9604E068-F6AA-4F85-AEA1-889DF2DBFCF2}" destId="{FAA415A2-F4F7-4462-B0BA-963AE9E627C4}" srcOrd="0" destOrd="0" presId="urn:microsoft.com/office/officeart/2005/8/layout/hierarchy3"/>
    <dgm:cxn modelId="{363CEB49-87FC-4C61-A570-4C55A11020B2}" type="presOf" srcId="{62E495ED-D5C7-4B3A-909D-6F1DCC3076F4}" destId="{85C5AE01-BCBA-4A87-AAEB-851205FEC0C0}" srcOrd="0" destOrd="0" presId="urn:microsoft.com/office/officeart/2005/8/layout/hierarchy3"/>
    <dgm:cxn modelId="{BE5364BE-33BA-4BA1-8014-E84D57BF1B75}" type="presOf" srcId="{F3100D4B-7B98-46F5-A7CD-669EF80C787A}" destId="{A6E30681-C2BD-4EDF-9E9D-5A63D4A26646}" srcOrd="0" destOrd="0" presId="urn:microsoft.com/office/officeart/2005/8/layout/hierarchy3"/>
    <dgm:cxn modelId="{FA974804-F9BB-434A-A463-17FB9095FBC7}" type="presOf" srcId="{2D23EC82-CDB8-4019-93AC-9A90B078759F}" destId="{214B3AFB-F521-48DF-8080-CD9DB28FABE9}" srcOrd="0" destOrd="0" presId="urn:microsoft.com/office/officeart/2005/8/layout/hierarchy3"/>
    <dgm:cxn modelId="{30CBCE22-FFFD-4576-8B6E-648B03A97C00}" srcId="{631D96E7-B624-4D06-8DE4-299FD7109CF3}" destId="{2D23EC82-CDB8-4019-93AC-9A90B078759F}" srcOrd="1" destOrd="0" parTransId="{33AB652A-BAD9-4019-9948-EBEF7967E93A}" sibTransId="{5916FCCC-10C8-4FEC-8058-734A4863B6B1}"/>
    <dgm:cxn modelId="{EB294D96-CA4F-4FDD-AD6A-ED16A1677442}" type="presOf" srcId="{1CF833A3-DACE-4A43-A703-4D701FF50714}" destId="{9E31D17F-04EE-4447-9705-C03081D41FE5}" srcOrd="0" destOrd="0" presId="urn:microsoft.com/office/officeart/2005/8/layout/hierarchy3"/>
    <dgm:cxn modelId="{28B16CC1-D74C-42F5-92B3-089295364890}" srcId="{7D22A459-8D9B-4D85-B784-2EF5BC1EC620}" destId="{6D98120A-9BB4-48DC-9E5D-34CEDBB2BC10}" srcOrd="1" destOrd="0" parTransId="{3027E988-AD66-4B45-9BE3-08C5F850FD18}" sibTransId="{852D4E2D-4110-4277-959F-48BBAD3CDA46}"/>
    <dgm:cxn modelId="{0E4B5438-BE47-47F9-AA7C-324A1EC2D1A2}" srcId="{2D23EC82-CDB8-4019-93AC-9A90B078759F}" destId="{9604E068-F6AA-4F85-AEA1-889DF2DBFCF2}" srcOrd="2" destOrd="0" parTransId="{D79CCE9C-9AAA-4554-AA3B-B2A2F47FD8FD}" sibTransId="{8BAF5B3D-99BC-4E0D-B61B-CE1113BA2B8A}"/>
    <dgm:cxn modelId="{217CD1F9-8B1B-4457-8BFC-0CFD2D2D6FB3}" srcId="{7D22A459-8D9B-4D85-B784-2EF5BC1EC620}" destId="{F3100D4B-7B98-46F5-A7CD-669EF80C787A}" srcOrd="0" destOrd="0" parTransId="{70C7DECD-5769-42AC-A862-BF35D5D18800}" sibTransId="{CD0ACC39-D19A-472C-8B04-E7AD263E5427}"/>
    <dgm:cxn modelId="{5AD9A2D0-7ABE-41CA-A718-02588A189F30}" type="presOf" srcId="{5F916D9E-B934-4770-8592-1D1E1E1EABB6}" destId="{E85D70EF-C7FE-4DA7-AC7E-8CB419FA1546}" srcOrd="0" destOrd="0" presId="urn:microsoft.com/office/officeart/2005/8/layout/hierarchy3"/>
    <dgm:cxn modelId="{379E51CA-18ED-40F7-BAA3-FF3DA0EC6905}" srcId="{2D23EC82-CDB8-4019-93AC-9A90B078759F}" destId="{9F790B6B-621C-400F-9BA3-FD0E95EBF892}" srcOrd="3" destOrd="0" parTransId="{608C79D2-30D2-43FB-A68A-DF768F9B6086}" sibTransId="{13782FDB-9CC1-409D-8DC4-ADDB3C4F6956}"/>
    <dgm:cxn modelId="{088A66CC-12D4-4F82-A026-78BCAD075D45}" type="presOf" srcId="{631D96E7-B624-4D06-8DE4-299FD7109CF3}" destId="{FDF78FAE-2E1C-4479-BF89-E4C28F279A07}" srcOrd="0" destOrd="0" presId="urn:microsoft.com/office/officeart/2005/8/layout/hierarchy3"/>
    <dgm:cxn modelId="{4CE3ACF5-BC78-4D35-BF8D-EECE68BB05FA}" type="presOf" srcId="{7D22A459-8D9B-4D85-B784-2EF5BC1EC620}" destId="{E1AB3031-295A-44A7-A7D4-B5B7F601C4C9}" srcOrd="0" destOrd="0" presId="urn:microsoft.com/office/officeart/2005/8/layout/hierarchy3"/>
    <dgm:cxn modelId="{16571C4A-44CD-46CB-91F7-134E1BF55C5A}" type="presOf" srcId="{608C79D2-30D2-43FB-A68A-DF768F9B6086}" destId="{8E708CA0-7D73-4FE5-931E-82193F7B1482}" srcOrd="0" destOrd="0" presId="urn:microsoft.com/office/officeart/2005/8/layout/hierarchy3"/>
    <dgm:cxn modelId="{2D2A2700-D3CF-4693-A914-9887E247C236}" srcId="{2D23EC82-CDB8-4019-93AC-9A90B078759F}" destId="{62E495ED-D5C7-4B3A-909D-6F1DCC3076F4}" srcOrd="1" destOrd="0" parTransId="{990A943D-1433-4139-93BF-10651FC6C2C4}" sibTransId="{7B7C0273-F1EE-4210-8032-C89653243728}"/>
    <dgm:cxn modelId="{5FB7DFBE-8661-4290-B225-D7CC35EA1E5B}" type="presOf" srcId="{7D22A459-8D9B-4D85-B784-2EF5BC1EC620}" destId="{396E2279-1569-4552-AB8D-837209FBA7FB}" srcOrd="1" destOrd="0" presId="urn:microsoft.com/office/officeart/2005/8/layout/hierarchy3"/>
    <dgm:cxn modelId="{F461F756-F045-4049-830A-432D9DDB0B45}" type="presOf" srcId="{6D98120A-9BB4-48DC-9E5D-34CEDBB2BC10}" destId="{155CBA64-07F3-46DB-96B9-447EFF1D2415}" srcOrd="0" destOrd="0" presId="urn:microsoft.com/office/officeart/2005/8/layout/hierarchy3"/>
    <dgm:cxn modelId="{779238A7-DB2B-4466-9F18-3F76A3F60CE1}" type="presOf" srcId="{9F790B6B-621C-400F-9BA3-FD0E95EBF892}" destId="{21F8E6DC-9C8A-41E7-96B7-CAFB42B1B086}" srcOrd="0" destOrd="0" presId="urn:microsoft.com/office/officeart/2005/8/layout/hierarchy3"/>
    <dgm:cxn modelId="{10C3FDCE-5A98-4D4E-ACFF-567FE37DB4EE}" type="presOf" srcId="{2D23EC82-CDB8-4019-93AC-9A90B078759F}" destId="{A835E360-9D94-4E98-BE3B-1C86E50BDCF9}" srcOrd="1" destOrd="0" presId="urn:microsoft.com/office/officeart/2005/8/layout/hierarchy3"/>
    <dgm:cxn modelId="{74E4E47F-6A74-47AD-8A87-00C214087058}" type="presOf" srcId="{990A943D-1433-4139-93BF-10651FC6C2C4}" destId="{004DA3F7-56E5-4550-A425-E5E61E7FF3B3}" srcOrd="0" destOrd="0" presId="urn:microsoft.com/office/officeart/2005/8/layout/hierarchy3"/>
    <dgm:cxn modelId="{25D7A699-FC56-4CE6-B12C-3D39E675E637}" type="presOf" srcId="{3027E988-AD66-4B45-9BE3-08C5F850FD18}" destId="{87502B27-894D-4FD1-B93F-3D599688DD20}" srcOrd="0" destOrd="0" presId="urn:microsoft.com/office/officeart/2005/8/layout/hierarchy3"/>
    <dgm:cxn modelId="{50D255EF-E5EF-423A-99CC-ED907A9EC706}" srcId="{631D96E7-B624-4D06-8DE4-299FD7109CF3}" destId="{7D22A459-8D9B-4D85-B784-2EF5BC1EC620}" srcOrd="0" destOrd="0" parTransId="{0871A3B7-4CB4-4156-AA4A-505DB62AA2DB}" sibTransId="{87CC038B-61F7-49CD-8DD1-AB032B18744A}"/>
    <dgm:cxn modelId="{93A27FF8-A72B-484A-B704-53A3D457AA9D}" type="presOf" srcId="{D79CCE9C-9AAA-4554-AA3B-B2A2F47FD8FD}" destId="{4D199F34-DF1A-44B3-878D-EC3B1A9BB922}" srcOrd="0" destOrd="0" presId="urn:microsoft.com/office/officeart/2005/8/layout/hierarchy3"/>
    <dgm:cxn modelId="{DE7F058B-178A-4271-AD85-4A7096A66818}" srcId="{2D23EC82-CDB8-4019-93AC-9A90B078759F}" destId="{1CF833A3-DACE-4A43-A703-4D701FF50714}" srcOrd="0" destOrd="0" parTransId="{5F916D9E-B934-4770-8592-1D1E1E1EABB6}" sibTransId="{2F63DB7E-93F7-43F9-9830-5E3B310C0A49}"/>
    <dgm:cxn modelId="{5C7A0163-210F-4C5C-B061-9B54150AB32C}" type="presParOf" srcId="{FDF78FAE-2E1C-4479-BF89-E4C28F279A07}" destId="{FD8F5F68-55B0-4E61-A2DB-CFBF206CAF99}" srcOrd="0" destOrd="0" presId="urn:microsoft.com/office/officeart/2005/8/layout/hierarchy3"/>
    <dgm:cxn modelId="{E2F4B870-52B9-4AA9-A492-6C50797847AC}" type="presParOf" srcId="{FD8F5F68-55B0-4E61-A2DB-CFBF206CAF99}" destId="{96D857FF-A9D8-4201-9B86-96C38D93636B}" srcOrd="0" destOrd="0" presId="urn:microsoft.com/office/officeart/2005/8/layout/hierarchy3"/>
    <dgm:cxn modelId="{3193988F-4451-4621-8E55-2227AACBFEAD}" type="presParOf" srcId="{96D857FF-A9D8-4201-9B86-96C38D93636B}" destId="{E1AB3031-295A-44A7-A7D4-B5B7F601C4C9}" srcOrd="0" destOrd="0" presId="urn:microsoft.com/office/officeart/2005/8/layout/hierarchy3"/>
    <dgm:cxn modelId="{106FA3B6-ADE7-4B81-B2F5-7BC67A81BB7E}" type="presParOf" srcId="{96D857FF-A9D8-4201-9B86-96C38D93636B}" destId="{396E2279-1569-4552-AB8D-837209FBA7FB}" srcOrd="1" destOrd="0" presId="urn:microsoft.com/office/officeart/2005/8/layout/hierarchy3"/>
    <dgm:cxn modelId="{595C3DBA-FAAF-4216-B15F-4ED0BD397DE4}" type="presParOf" srcId="{FD8F5F68-55B0-4E61-A2DB-CFBF206CAF99}" destId="{8016D10F-DD44-43CB-9270-B3028EEFD804}" srcOrd="1" destOrd="0" presId="urn:microsoft.com/office/officeart/2005/8/layout/hierarchy3"/>
    <dgm:cxn modelId="{40D28626-6721-40AB-87F8-30977FC30B90}" type="presParOf" srcId="{8016D10F-DD44-43CB-9270-B3028EEFD804}" destId="{1F66F7BF-B507-47EA-A8FD-FE953644EA18}" srcOrd="0" destOrd="0" presId="urn:microsoft.com/office/officeart/2005/8/layout/hierarchy3"/>
    <dgm:cxn modelId="{84FD580E-9586-4651-AB96-8A8544B1705F}" type="presParOf" srcId="{8016D10F-DD44-43CB-9270-B3028EEFD804}" destId="{A6E30681-C2BD-4EDF-9E9D-5A63D4A26646}" srcOrd="1" destOrd="0" presId="urn:microsoft.com/office/officeart/2005/8/layout/hierarchy3"/>
    <dgm:cxn modelId="{1222F9DB-24CE-4FF9-88E7-684077B4AD5B}" type="presParOf" srcId="{8016D10F-DD44-43CB-9270-B3028EEFD804}" destId="{87502B27-894D-4FD1-B93F-3D599688DD20}" srcOrd="2" destOrd="0" presId="urn:microsoft.com/office/officeart/2005/8/layout/hierarchy3"/>
    <dgm:cxn modelId="{CBE57B63-BE10-4D63-A74E-8FEE5AC051D5}" type="presParOf" srcId="{8016D10F-DD44-43CB-9270-B3028EEFD804}" destId="{155CBA64-07F3-46DB-96B9-447EFF1D2415}" srcOrd="3" destOrd="0" presId="urn:microsoft.com/office/officeart/2005/8/layout/hierarchy3"/>
    <dgm:cxn modelId="{4DFA7442-EB2D-4265-A652-7A2D4BB6D51E}" type="presParOf" srcId="{FDF78FAE-2E1C-4479-BF89-E4C28F279A07}" destId="{AB88EA12-FFFC-437C-A255-70E8C7484BD5}" srcOrd="1" destOrd="0" presId="urn:microsoft.com/office/officeart/2005/8/layout/hierarchy3"/>
    <dgm:cxn modelId="{1C48BF0C-B8ED-4693-B13A-41D9848BC3B5}" type="presParOf" srcId="{AB88EA12-FFFC-437C-A255-70E8C7484BD5}" destId="{D62DCB6C-A35F-40D5-929A-70B28BBE156C}" srcOrd="0" destOrd="0" presId="urn:microsoft.com/office/officeart/2005/8/layout/hierarchy3"/>
    <dgm:cxn modelId="{D65CA1DF-17A3-467E-84AF-30775AFDD418}" type="presParOf" srcId="{D62DCB6C-A35F-40D5-929A-70B28BBE156C}" destId="{214B3AFB-F521-48DF-8080-CD9DB28FABE9}" srcOrd="0" destOrd="0" presId="urn:microsoft.com/office/officeart/2005/8/layout/hierarchy3"/>
    <dgm:cxn modelId="{0D194849-8A6B-4BC3-A272-0AEF85883785}" type="presParOf" srcId="{D62DCB6C-A35F-40D5-929A-70B28BBE156C}" destId="{A835E360-9D94-4E98-BE3B-1C86E50BDCF9}" srcOrd="1" destOrd="0" presId="urn:microsoft.com/office/officeart/2005/8/layout/hierarchy3"/>
    <dgm:cxn modelId="{0BC9531C-482A-460D-8DBD-412CFCC014E8}" type="presParOf" srcId="{AB88EA12-FFFC-437C-A255-70E8C7484BD5}" destId="{6E1F5CD6-A49A-4421-AB83-0501D75E0C40}" srcOrd="1" destOrd="0" presId="urn:microsoft.com/office/officeart/2005/8/layout/hierarchy3"/>
    <dgm:cxn modelId="{411748D3-7E92-4E60-A54D-55EB6BCA61CD}" type="presParOf" srcId="{6E1F5CD6-A49A-4421-AB83-0501D75E0C40}" destId="{E85D70EF-C7FE-4DA7-AC7E-8CB419FA1546}" srcOrd="0" destOrd="0" presId="urn:microsoft.com/office/officeart/2005/8/layout/hierarchy3"/>
    <dgm:cxn modelId="{064CB86E-8230-4202-809F-D6287A6772CE}" type="presParOf" srcId="{6E1F5CD6-A49A-4421-AB83-0501D75E0C40}" destId="{9E31D17F-04EE-4447-9705-C03081D41FE5}" srcOrd="1" destOrd="0" presId="urn:microsoft.com/office/officeart/2005/8/layout/hierarchy3"/>
    <dgm:cxn modelId="{E2C6866E-12B7-4B5E-9CE1-FCEEC823F6AB}" type="presParOf" srcId="{6E1F5CD6-A49A-4421-AB83-0501D75E0C40}" destId="{004DA3F7-56E5-4550-A425-E5E61E7FF3B3}" srcOrd="2" destOrd="0" presId="urn:microsoft.com/office/officeart/2005/8/layout/hierarchy3"/>
    <dgm:cxn modelId="{86D69D31-666D-4B43-AB5D-2A1330D27242}" type="presParOf" srcId="{6E1F5CD6-A49A-4421-AB83-0501D75E0C40}" destId="{85C5AE01-BCBA-4A87-AAEB-851205FEC0C0}" srcOrd="3" destOrd="0" presId="urn:microsoft.com/office/officeart/2005/8/layout/hierarchy3"/>
    <dgm:cxn modelId="{0D4717C5-89D2-4EC0-92CD-44763F5BA94C}" type="presParOf" srcId="{6E1F5CD6-A49A-4421-AB83-0501D75E0C40}" destId="{4D199F34-DF1A-44B3-878D-EC3B1A9BB922}" srcOrd="4" destOrd="0" presId="urn:microsoft.com/office/officeart/2005/8/layout/hierarchy3"/>
    <dgm:cxn modelId="{07205721-2D7E-47DC-B546-0FEB439FB503}" type="presParOf" srcId="{6E1F5CD6-A49A-4421-AB83-0501D75E0C40}" destId="{FAA415A2-F4F7-4462-B0BA-963AE9E627C4}" srcOrd="5" destOrd="0" presId="urn:microsoft.com/office/officeart/2005/8/layout/hierarchy3"/>
    <dgm:cxn modelId="{8D9BF61B-6789-4AD3-AB3A-8EC3AB30A74E}" type="presParOf" srcId="{6E1F5CD6-A49A-4421-AB83-0501D75E0C40}" destId="{8E708CA0-7D73-4FE5-931E-82193F7B1482}" srcOrd="6" destOrd="0" presId="urn:microsoft.com/office/officeart/2005/8/layout/hierarchy3"/>
    <dgm:cxn modelId="{DAF47BE3-24FB-41D0-8FC6-8E86A147C06C}" type="presParOf" srcId="{6E1F5CD6-A49A-4421-AB83-0501D75E0C40}" destId="{21F8E6DC-9C8A-41E7-96B7-CAFB42B1B086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A633E7-183A-4FDF-8AFD-24F864C4D019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6F2C3F6-8761-4FA7-BED5-B3BE35B32D61}">
      <dgm:prSet phldrT="[Текст]" custT="1"/>
      <dgm:spPr/>
      <dgm:t>
        <a:bodyPr/>
        <a:lstStyle/>
        <a:p>
          <a:r>
            <a:rPr lang="uk-UA" sz="1800" b="1" dirty="0" smtClean="0"/>
            <a:t>Порушення провадження у справі про банкрутство</a:t>
          </a:r>
          <a:endParaRPr lang="uk-UA" sz="1800" b="1" dirty="0"/>
        </a:p>
      </dgm:t>
    </dgm:pt>
    <dgm:pt modelId="{F42A3F4F-3F44-47CF-9C93-3019336BE8CE}" type="parTrans" cxnId="{D041DCD2-F80F-4A25-9ED0-1EAE7FBF064C}">
      <dgm:prSet/>
      <dgm:spPr/>
      <dgm:t>
        <a:bodyPr/>
        <a:lstStyle/>
        <a:p>
          <a:endParaRPr lang="uk-UA"/>
        </a:p>
      </dgm:t>
    </dgm:pt>
    <dgm:pt modelId="{22DB96E0-2FFA-4CEC-9ACC-C9075A9894AA}" type="sibTrans" cxnId="{D041DCD2-F80F-4A25-9ED0-1EAE7FBF064C}">
      <dgm:prSet/>
      <dgm:spPr/>
      <dgm:t>
        <a:bodyPr/>
        <a:lstStyle/>
        <a:p>
          <a:endParaRPr lang="uk-UA"/>
        </a:p>
      </dgm:t>
    </dgm:pt>
    <dgm:pt modelId="{981E7FB6-DE7C-4032-A42C-7CA2ADFAB1FE}">
      <dgm:prSet phldrT="[Текст]" custT="1"/>
      <dgm:spPr/>
      <dgm:t>
        <a:bodyPr/>
        <a:lstStyle/>
        <a:p>
          <a:r>
            <a:rPr lang="uk-UA" sz="1800" b="1" dirty="0" err="1" smtClean="0"/>
            <a:t>неспроможнiсть</a:t>
          </a:r>
          <a:r>
            <a:rPr lang="uk-UA" sz="1800" b="1" dirty="0" smtClean="0"/>
            <a:t> суб’єкта </a:t>
          </a:r>
          <a:r>
            <a:rPr lang="uk-UA" sz="1800" b="1" dirty="0" err="1" smtClean="0"/>
            <a:t>пiдприємницької</a:t>
          </a:r>
          <a:r>
            <a:rPr lang="uk-UA" sz="1800" b="1" dirty="0" smtClean="0"/>
            <a:t> </a:t>
          </a:r>
          <a:r>
            <a:rPr lang="uk-UA" sz="1800" b="1" dirty="0" err="1" smtClean="0"/>
            <a:t>дiяльностi</a:t>
          </a:r>
          <a:r>
            <a:rPr lang="uk-UA" sz="1800" b="1" dirty="0" smtClean="0"/>
            <a:t> виконати </a:t>
          </a:r>
          <a:r>
            <a:rPr lang="uk-UA" sz="1800" b="1" dirty="0" err="1" smtClean="0"/>
            <a:t>пiсля</a:t>
          </a:r>
          <a:r>
            <a:rPr lang="uk-UA" sz="1800" b="1" dirty="0" smtClean="0"/>
            <a:t> настання встановленого строку їх сплати </a:t>
          </a:r>
          <a:r>
            <a:rPr lang="uk-UA" sz="1800" b="1" dirty="0" err="1" smtClean="0"/>
            <a:t>грошовi</a:t>
          </a:r>
          <a:r>
            <a:rPr lang="uk-UA" sz="1800" b="1" dirty="0" smtClean="0"/>
            <a:t> зобов’язання перед кредиторами</a:t>
          </a:r>
          <a:endParaRPr lang="uk-UA" sz="1800" b="1" dirty="0"/>
        </a:p>
      </dgm:t>
    </dgm:pt>
    <dgm:pt modelId="{481D502B-D5D9-4333-A295-46E672F2E0FC}" type="parTrans" cxnId="{5A9DCFCD-B841-4396-945E-9AA7B107D75D}">
      <dgm:prSet/>
      <dgm:spPr/>
      <dgm:t>
        <a:bodyPr/>
        <a:lstStyle/>
        <a:p>
          <a:endParaRPr lang="uk-UA"/>
        </a:p>
      </dgm:t>
    </dgm:pt>
    <dgm:pt modelId="{87298803-7CE0-4511-9486-78002AB23DF3}" type="sibTrans" cxnId="{5A9DCFCD-B841-4396-945E-9AA7B107D75D}">
      <dgm:prSet/>
      <dgm:spPr/>
      <dgm:t>
        <a:bodyPr/>
        <a:lstStyle/>
        <a:p>
          <a:endParaRPr lang="uk-UA"/>
        </a:p>
      </dgm:t>
    </dgm:pt>
    <dgm:pt modelId="{DB13830F-99D9-48BD-B03B-ECA737E2FBA3}">
      <dgm:prSet phldrT="[Текст]" custT="1"/>
      <dgm:spPr/>
      <dgm:t>
        <a:bodyPr/>
        <a:lstStyle/>
        <a:p>
          <a:r>
            <a:rPr lang="uk-UA" sz="1800" b="1" dirty="0" smtClean="0"/>
            <a:t>письмова заява до господарського суду кредиторів або боржника</a:t>
          </a:r>
          <a:endParaRPr lang="uk-UA" sz="1800" b="1" dirty="0"/>
        </a:p>
      </dgm:t>
    </dgm:pt>
    <dgm:pt modelId="{3522D350-D818-4BEC-953B-BE1782879D20}" type="parTrans" cxnId="{FE18B6BA-E4AB-414C-A8D6-1C8A97B048F8}">
      <dgm:prSet/>
      <dgm:spPr/>
      <dgm:t>
        <a:bodyPr/>
        <a:lstStyle/>
        <a:p>
          <a:endParaRPr lang="uk-UA"/>
        </a:p>
      </dgm:t>
    </dgm:pt>
    <dgm:pt modelId="{60068569-02DE-4B3F-9144-84E6AC19CEEE}" type="sibTrans" cxnId="{FE18B6BA-E4AB-414C-A8D6-1C8A97B048F8}">
      <dgm:prSet/>
      <dgm:spPr/>
      <dgm:t>
        <a:bodyPr/>
        <a:lstStyle/>
        <a:p>
          <a:endParaRPr lang="uk-UA"/>
        </a:p>
      </dgm:t>
    </dgm:pt>
    <dgm:pt modelId="{1C22F1DB-049E-4AC8-A37D-B09D4F4A2CFC}" type="pres">
      <dgm:prSet presAssocID="{FCA633E7-183A-4FDF-8AFD-24F864C4D01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D88D725-9225-442A-AA39-C8AF58D42306}" type="pres">
      <dgm:prSet presAssocID="{06F2C3F6-8761-4FA7-BED5-B3BE35B32D61}" presName="centerShape" presStyleLbl="node0" presStyleIdx="0" presStyleCnt="1" custScaleY="81490"/>
      <dgm:spPr/>
      <dgm:t>
        <a:bodyPr/>
        <a:lstStyle/>
        <a:p>
          <a:endParaRPr lang="uk-UA"/>
        </a:p>
      </dgm:t>
    </dgm:pt>
    <dgm:pt modelId="{35E20899-60A1-4CE2-84D5-DCBCC731E01D}" type="pres">
      <dgm:prSet presAssocID="{481D502B-D5D9-4333-A295-46E672F2E0FC}" presName="parTrans" presStyleLbl="bgSibTrans2D1" presStyleIdx="0" presStyleCnt="2"/>
      <dgm:spPr/>
      <dgm:t>
        <a:bodyPr/>
        <a:lstStyle/>
        <a:p>
          <a:endParaRPr lang="uk-UA"/>
        </a:p>
      </dgm:t>
    </dgm:pt>
    <dgm:pt modelId="{1F1E56FF-37C8-4AE3-9BB0-350C6AA4C44A}" type="pres">
      <dgm:prSet presAssocID="{981E7FB6-DE7C-4032-A42C-7CA2ADFAB1FE}" presName="node" presStyleLbl="node1" presStyleIdx="0" presStyleCnt="2" custScaleY="146633" custRadScaleRad="92571" custRadScaleInc="-804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7517BC5-C64E-49F9-85E2-14221CAD162F}" type="pres">
      <dgm:prSet presAssocID="{3522D350-D818-4BEC-953B-BE1782879D20}" presName="parTrans" presStyleLbl="bgSibTrans2D1" presStyleIdx="1" presStyleCnt="2"/>
      <dgm:spPr/>
      <dgm:t>
        <a:bodyPr/>
        <a:lstStyle/>
        <a:p>
          <a:endParaRPr lang="uk-UA"/>
        </a:p>
      </dgm:t>
    </dgm:pt>
    <dgm:pt modelId="{0D0AEB81-04B4-44D8-B0D2-8D7D0677345B}" type="pres">
      <dgm:prSet presAssocID="{DB13830F-99D9-48BD-B03B-ECA737E2FBA3}" presName="node" presStyleLbl="node1" presStyleIdx="1" presStyleCnt="2" custScaleY="142262" custRadScaleRad="92571" custRadScaleInc="804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041DCD2-F80F-4A25-9ED0-1EAE7FBF064C}" srcId="{FCA633E7-183A-4FDF-8AFD-24F864C4D019}" destId="{06F2C3F6-8761-4FA7-BED5-B3BE35B32D61}" srcOrd="0" destOrd="0" parTransId="{F42A3F4F-3F44-47CF-9C93-3019336BE8CE}" sibTransId="{22DB96E0-2FFA-4CEC-9ACC-C9075A9894AA}"/>
    <dgm:cxn modelId="{5A9DCFCD-B841-4396-945E-9AA7B107D75D}" srcId="{06F2C3F6-8761-4FA7-BED5-B3BE35B32D61}" destId="{981E7FB6-DE7C-4032-A42C-7CA2ADFAB1FE}" srcOrd="0" destOrd="0" parTransId="{481D502B-D5D9-4333-A295-46E672F2E0FC}" sibTransId="{87298803-7CE0-4511-9486-78002AB23DF3}"/>
    <dgm:cxn modelId="{394CD4CE-8313-4F12-9816-FD0024F28D73}" type="presOf" srcId="{3522D350-D818-4BEC-953B-BE1782879D20}" destId="{17517BC5-C64E-49F9-85E2-14221CAD162F}" srcOrd="0" destOrd="0" presId="urn:microsoft.com/office/officeart/2005/8/layout/radial4"/>
    <dgm:cxn modelId="{8FB3E70A-9BA9-4596-9D8C-B2DB6513B679}" type="presOf" srcId="{DB13830F-99D9-48BD-B03B-ECA737E2FBA3}" destId="{0D0AEB81-04B4-44D8-B0D2-8D7D0677345B}" srcOrd="0" destOrd="0" presId="urn:microsoft.com/office/officeart/2005/8/layout/radial4"/>
    <dgm:cxn modelId="{BBDBC9C1-22D9-46BA-8F8D-8C41D4A5E1D9}" type="presOf" srcId="{FCA633E7-183A-4FDF-8AFD-24F864C4D019}" destId="{1C22F1DB-049E-4AC8-A37D-B09D4F4A2CFC}" srcOrd="0" destOrd="0" presId="urn:microsoft.com/office/officeart/2005/8/layout/radial4"/>
    <dgm:cxn modelId="{A607060E-5115-4786-869F-125F04AA9B3E}" type="presOf" srcId="{981E7FB6-DE7C-4032-A42C-7CA2ADFAB1FE}" destId="{1F1E56FF-37C8-4AE3-9BB0-350C6AA4C44A}" srcOrd="0" destOrd="0" presId="urn:microsoft.com/office/officeart/2005/8/layout/radial4"/>
    <dgm:cxn modelId="{FE18B6BA-E4AB-414C-A8D6-1C8A97B048F8}" srcId="{06F2C3F6-8761-4FA7-BED5-B3BE35B32D61}" destId="{DB13830F-99D9-48BD-B03B-ECA737E2FBA3}" srcOrd="1" destOrd="0" parTransId="{3522D350-D818-4BEC-953B-BE1782879D20}" sibTransId="{60068569-02DE-4B3F-9144-84E6AC19CEEE}"/>
    <dgm:cxn modelId="{19A7CFC7-01C4-4951-AF14-EF54317D97E3}" type="presOf" srcId="{06F2C3F6-8761-4FA7-BED5-B3BE35B32D61}" destId="{8D88D725-9225-442A-AA39-C8AF58D42306}" srcOrd="0" destOrd="0" presId="urn:microsoft.com/office/officeart/2005/8/layout/radial4"/>
    <dgm:cxn modelId="{BC7C26DF-74AA-4741-82A3-D22489524948}" type="presOf" srcId="{481D502B-D5D9-4333-A295-46E672F2E0FC}" destId="{35E20899-60A1-4CE2-84D5-DCBCC731E01D}" srcOrd="0" destOrd="0" presId="urn:microsoft.com/office/officeart/2005/8/layout/radial4"/>
    <dgm:cxn modelId="{4CC23BA0-3070-422B-9DC5-356E628ED251}" type="presParOf" srcId="{1C22F1DB-049E-4AC8-A37D-B09D4F4A2CFC}" destId="{8D88D725-9225-442A-AA39-C8AF58D42306}" srcOrd="0" destOrd="0" presId="urn:microsoft.com/office/officeart/2005/8/layout/radial4"/>
    <dgm:cxn modelId="{A95BE47F-F3FC-4355-BB95-F3620DB51183}" type="presParOf" srcId="{1C22F1DB-049E-4AC8-A37D-B09D4F4A2CFC}" destId="{35E20899-60A1-4CE2-84D5-DCBCC731E01D}" srcOrd="1" destOrd="0" presId="urn:microsoft.com/office/officeart/2005/8/layout/radial4"/>
    <dgm:cxn modelId="{E0D77631-DD34-4BFB-A76D-2B76D2569C2F}" type="presParOf" srcId="{1C22F1DB-049E-4AC8-A37D-B09D4F4A2CFC}" destId="{1F1E56FF-37C8-4AE3-9BB0-350C6AA4C44A}" srcOrd="2" destOrd="0" presId="urn:microsoft.com/office/officeart/2005/8/layout/radial4"/>
    <dgm:cxn modelId="{56EC50C9-3139-4D31-A8F3-99FCE60113A3}" type="presParOf" srcId="{1C22F1DB-049E-4AC8-A37D-B09D4F4A2CFC}" destId="{17517BC5-C64E-49F9-85E2-14221CAD162F}" srcOrd="3" destOrd="0" presId="urn:microsoft.com/office/officeart/2005/8/layout/radial4"/>
    <dgm:cxn modelId="{5B856DB6-451D-4226-8324-0C0885A30C2B}" type="presParOf" srcId="{1C22F1DB-049E-4AC8-A37D-B09D4F4A2CFC}" destId="{0D0AEB81-04B4-44D8-B0D2-8D7D0677345B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EF3D90-C0BC-4A0B-A9B3-852883E0F40D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D0B5CC6-826A-4119-A9DA-62158BE4D818}">
      <dgm:prSet phldrT="[Текст]" phldr="1"/>
      <dgm:spPr/>
      <dgm:t>
        <a:bodyPr/>
        <a:lstStyle/>
        <a:p>
          <a:endParaRPr lang="uk-UA" dirty="0"/>
        </a:p>
      </dgm:t>
    </dgm:pt>
    <dgm:pt modelId="{EF902B40-6C43-4C5E-88AF-A2A9DEE2ABBE}" type="parTrans" cxnId="{207472CD-3F07-48E0-B71C-88D0415C8F52}">
      <dgm:prSet/>
      <dgm:spPr/>
      <dgm:t>
        <a:bodyPr/>
        <a:lstStyle/>
        <a:p>
          <a:endParaRPr lang="uk-UA"/>
        </a:p>
      </dgm:t>
    </dgm:pt>
    <dgm:pt modelId="{79F79244-C78A-4992-AEED-1FD9F79B0F9E}" type="sibTrans" cxnId="{207472CD-3F07-48E0-B71C-88D0415C8F52}">
      <dgm:prSet/>
      <dgm:spPr/>
      <dgm:t>
        <a:bodyPr/>
        <a:lstStyle/>
        <a:p>
          <a:endParaRPr lang="uk-UA"/>
        </a:p>
      </dgm:t>
    </dgm:pt>
    <dgm:pt modelId="{45850982-45BB-4CB9-A17E-BC83D016C8F0}">
      <dgm:prSet phldrT="[Текст]"/>
      <dgm:spPr/>
      <dgm:t>
        <a:bodyPr/>
        <a:lstStyle/>
        <a:p>
          <a:r>
            <a:rPr lang="ru-RU" dirty="0" err="1" smtClean="0"/>
            <a:t>безспiрнi</a:t>
          </a:r>
          <a:r>
            <a:rPr lang="ru-RU" dirty="0" smtClean="0"/>
            <a:t> </a:t>
          </a:r>
          <a:r>
            <a:rPr lang="ru-RU" dirty="0" err="1" smtClean="0"/>
            <a:t>вимоги</a:t>
          </a:r>
          <a:r>
            <a:rPr lang="ru-RU" dirty="0" smtClean="0"/>
            <a:t> кредитора (</a:t>
          </a:r>
          <a:r>
            <a:rPr lang="ru-RU" dirty="0" err="1" smtClean="0"/>
            <a:t>кредиторiв</a:t>
          </a:r>
          <a:r>
            <a:rPr lang="ru-RU" dirty="0" smtClean="0"/>
            <a:t>) до </a:t>
          </a:r>
          <a:r>
            <a:rPr lang="ru-RU" dirty="0" err="1" smtClean="0"/>
            <a:t>боржника</a:t>
          </a:r>
          <a:r>
            <a:rPr lang="ru-RU" dirty="0" smtClean="0"/>
            <a:t> </a:t>
          </a:r>
          <a:r>
            <a:rPr lang="ru-RU" dirty="0" err="1" smtClean="0"/>
            <a:t>сукупно</a:t>
          </a:r>
          <a:r>
            <a:rPr lang="ru-RU" dirty="0" smtClean="0"/>
            <a:t> </a:t>
          </a:r>
          <a:r>
            <a:rPr lang="ru-RU" dirty="0" err="1" smtClean="0"/>
            <a:t>складають</a:t>
          </a:r>
          <a:r>
            <a:rPr lang="ru-RU" dirty="0" smtClean="0"/>
            <a:t> не </a:t>
          </a:r>
          <a:r>
            <a:rPr lang="ru-RU" dirty="0" err="1" smtClean="0"/>
            <a:t>менше</a:t>
          </a:r>
          <a:r>
            <a:rPr lang="ru-RU" dirty="0" smtClean="0"/>
            <a:t> </a:t>
          </a:r>
          <a:r>
            <a:rPr lang="ru-RU" dirty="0" err="1" smtClean="0"/>
            <a:t>трьохсот</a:t>
          </a:r>
          <a:r>
            <a:rPr lang="ru-RU" dirty="0" smtClean="0"/>
            <a:t> </a:t>
          </a:r>
          <a:r>
            <a:rPr lang="ru-RU" dirty="0" err="1" smtClean="0"/>
            <a:t>мiнiмальних</a:t>
          </a:r>
          <a:r>
            <a:rPr lang="ru-RU" dirty="0" smtClean="0"/>
            <a:t> </a:t>
          </a:r>
          <a:r>
            <a:rPr lang="ru-RU" dirty="0" err="1" smtClean="0"/>
            <a:t>розмiрiв</a:t>
          </a:r>
          <a:r>
            <a:rPr lang="ru-RU" dirty="0" smtClean="0"/>
            <a:t> </a:t>
          </a:r>
          <a:r>
            <a:rPr lang="ru-RU" dirty="0" err="1" smtClean="0"/>
            <a:t>заробiтної</a:t>
          </a:r>
          <a:r>
            <a:rPr lang="ru-RU" dirty="0" smtClean="0"/>
            <a:t> плати</a:t>
          </a:r>
          <a:endParaRPr lang="uk-UA" dirty="0"/>
        </a:p>
      </dgm:t>
    </dgm:pt>
    <dgm:pt modelId="{972FDC44-25FE-46BE-8072-9D2607556735}" type="parTrans" cxnId="{8CCC1F31-58A7-4C57-9AC3-FDC6629D649E}">
      <dgm:prSet/>
      <dgm:spPr/>
      <dgm:t>
        <a:bodyPr/>
        <a:lstStyle/>
        <a:p>
          <a:endParaRPr lang="uk-UA"/>
        </a:p>
      </dgm:t>
    </dgm:pt>
    <dgm:pt modelId="{CA16B84E-7D00-4131-AC1A-15F444857076}" type="sibTrans" cxnId="{8CCC1F31-58A7-4C57-9AC3-FDC6629D649E}">
      <dgm:prSet/>
      <dgm:spPr/>
      <dgm:t>
        <a:bodyPr/>
        <a:lstStyle/>
        <a:p>
          <a:endParaRPr lang="uk-UA"/>
        </a:p>
      </dgm:t>
    </dgm:pt>
    <dgm:pt modelId="{CB93826B-F07E-4A58-8B01-253A87AF22DE}">
      <dgm:prSet phldrT="[Текст]" phldr="1"/>
      <dgm:spPr/>
      <dgm:t>
        <a:bodyPr/>
        <a:lstStyle/>
        <a:p>
          <a:endParaRPr lang="uk-UA"/>
        </a:p>
      </dgm:t>
    </dgm:pt>
    <dgm:pt modelId="{3AA57E3C-B157-4F69-A4F9-A52354FEC833}" type="parTrans" cxnId="{3DA30D83-4FD8-41FF-8FB6-128B041F0236}">
      <dgm:prSet/>
      <dgm:spPr/>
      <dgm:t>
        <a:bodyPr/>
        <a:lstStyle/>
        <a:p>
          <a:endParaRPr lang="uk-UA"/>
        </a:p>
      </dgm:t>
    </dgm:pt>
    <dgm:pt modelId="{D5ECD962-9150-4BF5-B390-71BC1753B411}" type="sibTrans" cxnId="{3DA30D83-4FD8-41FF-8FB6-128B041F0236}">
      <dgm:prSet/>
      <dgm:spPr/>
      <dgm:t>
        <a:bodyPr/>
        <a:lstStyle/>
        <a:p>
          <a:endParaRPr lang="uk-UA"/>
        </a:p>
      </dgm:t>
    </dgm:pt>
    <dgm:pt modelId="{42B31C26-B426-4416-869E-E2F3B54A5943}">
      <dgm:prSet phldrT="[Текст]"/>
      <dgm:spPr/>
      <dgm:t>
        <a:bodyPr/>
        <a:lstStyle/>
        <a:p>
          <a:r>
            <a:rPr lang="ru-RU" dirty="0" err="1" smtClean="0"/>
            <a:t>безспірні</a:t>
          </a:r>
          <a:r>
            <a:rPr lang="ru-RU" dirty="0" smtClean="0"/>
            <a:t> </a:t>
          </a:r>
          <a:r>
            <a:rPr lang="ru-RU" dirty="0" err="1" smtClean="0"/>
            <a:t>вимоги</a:t>
          </a:r>
          <a:r>
            <a:rPr lang="ru-RU" dirty="0" smtClean="0"/>
            <a:t> не </a:t>
          </a:r>
          <a:r>
            <a:rPr lang="ru-RU" dirty="0" err="1" smtClean="0"/>
            <a:t>були</a:t>
          </a:r>
          <a:r>
            <a:rPr lang="ru-RU" dirty="0" smtClean="0"/>
            <a:t> </a:t>
          </a:r>
          <a:r>
            <a:rPr lang="ru-RU" dirty="0" err="1" smtClean="0"/>
            <a:t>задоволенi</a:t>
          </a:r>
          <a:r>
            <a:rPr lang="ru-RU" dirty="0" smtClean="0"/>
            <a:t> </a:t>
          </a:r>
          <a:r>
            <a:rPr lang="ru-RU" dirty="0" err="1" smtClean="0"/>
            <a:t>боржником</a:t>
          </a:r>
          <a:r>
            <a:rPr lang="ru-RU" dirty="0" smtClean="0"/>
            <a:t> </a:t>
          </a:r>
          <a:r>
            <a:rPr lang="ru-RU" dirty="0" err="1" smtClean="0"/>
            <a:t>протягом</a:t>
          </a:r>
          <a:r>
            <a:rPr lang="ru-RU" dirty="0" smtClean="0"/>
            <a:t> </a:t>
          </a:r>
          <a:r>
            <a:rPr lang="ru-RU" dirty="0" err="1" smtClean="0"/>
            <a:t>трьох</a:t>
          </a:r>
          <a:r>
            <a:rPr lang="ru-RU" dirty="0" smtClean="0"/>
            <a:t> </a:t>
          </a:r>
          <a:r>
            <a:rPr lang="ru-RU" dirty="0" err="1" smtClean="0"/>
            <a:t>мiсяцiв</a:t>
          </a:r>
          <a:r>
            <a:rPr lang="ru-RU" dirty="0" smtClean="0"/>
            <a:t> </a:t>
          </a:r>
          <a:r>
            <a:rPr lang="ru-RU" dirty="0" err="1" smtClean="0"/>
            <a:t>пiсля</a:t>
          </a:r>
          <a:r>
            <a:rPr lang="ru-RU" dirty="0" smtClean="0"/>
            <a:t> </a:t>
          </a:r>
          <a:r>
            <a:rPr lang="ru-RU" dirty="0" err="1" smtClean="0"/>
            <a:t>встановленого</a:t>
          </a:r>
          <a:r>
            <a:rPr lang="ru-RU" dirty="0" smtClean="0"/>
            <a:t> для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погашення</a:t>
          </a:r>
          <a:r>
            <a:rPr lang="ru-RU" dirty="0" smtClean="0"/>
            <a:t> строку</a:t>
          </a:r>
          <a:endParaRPr lang="uk-UA" dirty="0"/>
        </a:p>
      </dgm:t>
    </dgm:pt>
    <dgm:pt modelId="{F35E80EE-35EC-4896-B2FD-C64909F8F32F}" type="parTrans" cxnId="{77F36197-47A3-4564-A6DD-FB3E05B34645}">
      <dgm:prSet/>
      <dgm:spPr/>
      <dgm:t>
        <a:bodyPr/>
        <a:lstStyle/>
        <a:p>
          <a:endParaRPr lang="uk-UA"/>
        </a:p>
      </dgm:t>
    </dgm:pt>
    <dgm:pt modelId="{824F0E2B-07A5-421C-825E-D524D4B5F9C1}" type="sibTrans" cxnId="{77F36197-47A3-4564-A6DD-FB3E05B34645}">
      <dgm:prSet/>
      <dgm:spPr/>
      <dgm:t>
        <a:bodyPr/>
        <a:lstStyle/>
        <a:p>
          <a:endParaRPr lang="uk-UA"/>
        </a:p>
      </dgm:t>
    </dgm:pt>
    <dgm:pt modelId="{9CFB3347-F09B-4D27-8322-677951E7E940}" type="pres">
      <dgm:prSet presAssocID="{F9EF3D90-C0BC-4A0B-A9B3-852883E0F40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83976A7-F142-417A-8AC0-C0B2369C408B}" type="pres">
      <dgm:prSet presAssocID="{BD0B5CC6-826A-4119-A9DA-62158BE4D818}" presName="composite" presStyleCnt="0"/>
      <dgm:spPr/>
    </dgm:pt>
    <dgm:pt modelId="{9B035882-E428-4C30-B1F8-DB72D3997CB2}" type="pres">
      <dgm:prSet presAssocID="{BD0B5CC6-826A-4119-A9DA-62158BE4D818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077F4B3-846D-4B33-A0D9-30394BF01F0C}" type="pres">
      <dgm:prSet presAssocID="{BD0B5CC6-826A-4119-A9DA-62158BE4D818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0E8CE9-D224-454C-B30E-09F7F956A81B}" type="pres">
      <dgm:prSet presAssocID="{79F79244-C78A-4992-AEED-1FD9F79B0F9E}" presName="sp" presStyleCnt="0"/>
      <dgm:spPr/>
    </dgm:pt>
    <dgm:pt modelId="{6111652D-1863-46E5-BAD9-F8DC15F47741}" type="pres">
      <dgm:prSet presAssocID="{CB93826B-F07E-4A58-8B01-253A87AF22DE}" presName="composite" presStyleCnt="0"/>
      <dgm:spPr/>
    </dgm:pt>
    <dgm:pt modelId="{A145D05A-8AFC-432D-9DD6-5F71C312D75C}" type="pres">
      <dgm:prSet presAssocID="{CB93826B-F07E-4A58-8B01-253A87AF22DE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1E4B48-3B0C-450A-A61F-F73E7E487D01}" type="pres">
      <dgm:prSet presAssocID="{CB93826B-F07E-4A58-8B01-253A87AF22DE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7F36197-47A3-4564-A6DD-FB3E05B34645}" srcId="{CB93826B-F07E-4A58-8B01-253A87AF22DE}" destId="{42B31C26-B426-4416-869E-E2F3B54A5943}" srcOrd="0" destOrd="0" parTransId="{F35E80EE-35EC-4896-B2FD-C64909F8F32F}" sibTransId="{824F0E2B-07A5-421C-825E-D524D4B5F9C1}"/>
    <dgm:cxn modelId="{4E32122E-6C3C-4628-9237-9CFCFF260BE0}" type="presOf" srcId="{42B31C26-B426-4416-869E-E2F3B54A5943}" destId="{A11E4B48-3B0C-450A-A61F-F73E7E487D01}" srcOrd="0" destOrd="0" presId="urn:microsoft.com/office/officeart/2005/8/layout/chevron2"/>
    <dgm:cxn modelId="{F0FB9F55-6E06-4764-8109-478BBD8E0BBC}" type="presOf" srcId="{45850982-45BB-4CB9-A17E-BC83D016C8F0}" destId="{C077F4B3-846D-4B33-A0D9-30394BF01F0C}" srcOrd="0" destOrd="0" presId="urn:microsoft.com/office/officeart/2005/8/layout/chevron2"/>
    <dgm:cxn modelId="{F1C80700-1046-4213-8D5B-17332CC7574D}" type="presOf" srcId="{F9EF3D90-C0BC-4A0B-A9B3-852883E0F40D}" destId="{9CFB3347-F09B-4D27-8322-677951E7E940}" srcOrd="0" destOrd="0" presId="urn:microsoft.com/office/officeart/2005/8/layout/chevron2"/>
    <dgm:cxn modelId="{207472CD-3F07-48E0-B71C-88D0415C8F52}" srcId="{F9EF3D90-C0BC-4A0B-A9B3-852883E0F40D}" destId="{BD0B5CC6-826A-4119-A9DA-62158BE4D818}" srcOrd="0" destOrd="0" parTransId="{EF902B40-6C43-4C5E-88AF-A2A9DEE2ABBE}" sibTransId="{79F79244-C78A-4992-AEED-1FD9F79B0F9E}"/>
    <dgm:cxn modelId="{8CCC1F31-58A7-4C57-9AC3-FDC6629D649E}" srcId="{BD0B5CC6-826A-4119-A9DA-62158BE4D818}" destId="{45850982-45BB-4CB9-A17E-BC83D016C8F0}" srcOrd="0" destOrd="0" parTransId="{972FDC44-25FE-46BE-8072-9D2607556735}" sibTransId="{CA16B84E-7D00-4131-AC1A-15F444857076}"/>
    <dgm:cxn modelId="{A94654B8-9BD5-42F3-B5A3-3A04C8599E32}" type="presOf" srcId="{CB93826B-F07E-4A58-8B01-253A87AF22DE}" destId="{A145D05A-8AFC-432D-9DD6-5F71C312D75C}" srcOrd="0" destOrd="0" presId="urn:microsoft.com/office/officeart/2005/8/layout/chevron2"/>
    <dgm:cxn modelId="{EA0A842C-F344-420F-AA60-230AD3CF3F31}" type="presOf" srcId="{BD0B5CC6-826A-4119-A9DA-62158BE4D818}" destId="{9B035882-E428-4C30-B1F8-DB72D3997CB2}" srcOrd="0" destOrd="0" presId="urn:microsoft.com/office/officeart/2005/8/layout/chevron2"/>
    <dgm:cxn modelId="{3DA30D83-4FD8-41FF-8FB6-128B041F0236}" srcId="{F9EF3D90-C0BC-4A0B-A9B3-852883E0F40D}" destId="{CB93826B-F07E-4A58-8B01-253A87AF22DE}" srcOrd="1" destOrd="0" parTransId="{3AA57E3C-B157-4F69-A4F9-A52354FEC833}" sibTransId="{D5ECD962-9150-4BF5-B390-71BC1753B411}"/>
    <dgm:cxn modelId="{A011F013-1C1B-4196-8ABF-9F966118DBF6}" type="presParOf" srcId="{9CFB3347-F09B-4D27-8322-677951E7E940}" destId="{E83976A7-F142-417A-8AC0-C0B2369C408B}" srcOrd="0" destOrd="0" presId="urn:microsoft.com/office/officeart/2005/8/layout/chevron2"/>
    <dgm:cxn modelId="{D1463DE6-5EA6-402C-8A07-72A08D92D3AF}" type="presParOf" srcId="{E83976A7-F142-417A-8AC0-C0B2369C408B}" destId="{9B035882-E428-4C30-B1F8-DB72D3997CB2}" srcOrd="0" destOrd="0" presId="urn:microsoft.com/office/officeart/2005/8/layout/chevron2"/>
    <dgm:cxn modelId="{03FD0534-9915-4D9D-B08A-461CEA5B6901}" type="presParOf" srcId="{E83976A7-F142-417A-8AC0-C0B2369C408B}" destId="{C077F4B3-846D-4B33-A0D9-30394BF01F0C}" srcOrd="1" destOrd="0" presId="urn:microsoft.com/office/officeart/2005/8/layout/chevron2"/>
    <dgm:cxn modelId="{2DE9FAC7-F1B7-475E-935E-6AD09B64D8DB}" type="presParOf" srcId="{9CFB3347-F09B-4D27-8322-677951E7E940}" destId="{340E8CE9-D224-454C-B30E-09F7F956A81B}" srcOrd="1" destOrd="0" presId="urn:microsoft.com/office/officeart/2005/8/layout/chevron2"/>
    <dgm:cxn modelId="{30BF3C1A-5E2A-47F0-BE79-AE8F16191A03}" type="presParOf" srcId="{9CFB3347-F09B-4D27-8322-677951E7E940}" destId="{6111652D-1863-46E5-BAD9-F8DC15F47741}" srcOrd="2" destOrd="0" presId="urn:microsoft.com/office/officeart/2005/8/layout/chevron2"/>
    <dgm:cxn modelId="{01465489-206E-4BD0-9B68-90EA6F964D8C}" type="presParOf" srcId="{6111652D-1863-46E5-BAD9-F8DC15F47741}" destId="{A145D05A-8AFC-432D-9DD6-5F71C312D75C}" srcOrd="0" destOrd="0" presId="urn:microsoft.com/office/officeart/2005/8/layout/chevron2"/>
    <dgm:cxn modelId="{C1F57E6F-7395-4D3B-9039-4E2736E00FA4}" type="presParOf" srcId="{6111652D-1863-46E5-BAD9-F8DC15F47741}" destId="{A11E4B48-3B0C-450A-A61F-F73E7E487D0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E8D3166-419A-4273-82BE-4B89EAF8693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BE0A90E-C5B9-4096-BE8C-1FFC7959BF38}">
      <dgm:prSet phldrT="[Текст]"/>
      <dgm:spPr/>
      <dgm:t>
        <a:bodyPr/>
        <a:lstStyle/>
        <a:p>
          <a:pPr algn="just"/>
          <a:r>
            <a:rPr lang="uk-UA" dirty="0" smtClean="0"/>
            <a:t>Загальний порядок </a:t>
          </a:r>
          <a:endParaRPr lang="uk-UA" dirty="0"/>
        </a:p>
      </dgm:t>
    </dgm:pt>
    <dgm:pt modelId="{1C34DEF0-387B-4957-8BE5-EF80BBA64D5B}" type="parTrans" cxnId="{1FD749DA-2CE9-425F-B57B-4DE3DD0833FA}">
      <dgm:prSet/>
      <dgm:spPr/>
      <dgm:t>
        <a:bodyPr/>
        <a:lstStyle/>
        <a:p>
          <a:endParaRPr lang="uk-UA"/>
        </a:p>
      </dgm:t>
    </dgm:pt>
    <dgm:pt modelId="{9E20A56D-9040-4B01-9A37-AF5B6136C292}" type="sibTrans" cxnId="{1FD749DA-2CE9-425F-B57B-4DE3DD0833FA}">
      <dgm:prSet/>
      <dgm:spPr/>
      <dgm:t>
        <a:bodyPr/>
        <a:lstStyle/>
        <a:p>
          <a:endParaRPr lang="uk-UA"/>
        </a:p>
      </dgm:t>
    </dgm:pt>
    <dgm:pt modelId="{76F16D87-CD3F-4889-A403-DEA9AB912E76}">
      <dgm:prSet phldrT="[Текст]"/>
      <dgm:spPr/>
      <dgm:t>
        <a:bodyPr/>
        <a:lstStyle/>
        <a:p>
          <a:pPr algn="just"/>
          <a:r>
            <a:rPr lang="uk-UA" dirty="0" smtClean="0"/>
            <a:t>передбачає застосування процедури розпорядження майном з подальшим переходом до процедур санації, ліквідації або мирової угоди</a:t>
          </a:r>
          <a:endParaRPr lang="uk-UA" dirty="0"/>
        </a:p>
      </dgm:t>
    </dgm:pt>
    <dgm:pt modelId="{875E9439-0E44-43C4-A306-39E3CBBE7B92}" type="parTrans" cxnId="{B7B04B84-6190-4AC8-9D52-7543B197F5A1}">
      <dgm:prSet/>
      <dgm:spPr/>
      <dgm:t>
        <a:bodyPr/>
        <a:lstStyle/>
        <a:p>
          <a:endParaRPr lang="uk-UA"/>
        </a:p>
      </dgm:t>
    </dgm:pt>
    <dgm:pt modelId="{B51636FB-5FFD-4D58-94DA-14D94D910036}" type="sibTrans" cxnId="{B7B04B84-6190-4AC8-9D52-7543B197F5A1}">
      <dgm:prSet/>
      <dgm:spPr/>
      <dgm:t>
        <a:bodyPr/>
        <a:lstStyle/>
        <a:p>
          <a:endParaRPr lang="uk-UA"/>
        </a:p>
      </dgm:t>
    </dgm:pt>
    <dgm:pt modelId="{A0AFC72E-E367-485B-B8A0-CBEE478A1800}">
      <dgm:prSet phldrT="[Текст]"/>
      <dgm:spPr/>
      <dgm:t>
        <a:bodyPr/>
        <a:lstStyle/>
        <a:p>
          <a:pPr algn="just"/>
          <a:r>
            <a:rPr lang="uk-UA" dirty="0" smtClean="0"/>
            <a:t>Спеціальний порядок </a:t>
          </a:r>
          <a:endParaRPr lang="uk-UA" dirty="0"/>
        </a:p>
      </dgm:t>
    </dgm:pt>
    <dgm:pt modelId="{41A080C5-DBA3-473E-B584-ABEE1B332C28}" type="parTrans" cxnId="{82126562-C310-4C77-B3FC-61B05098D301}">
      <dgm:prSet/>
      <dgm:spPr/>
      <dgm:t>
        <a:bodyPr/>
        <a:lstStyle/>
        <a:p>
          <a:endParaRPr lang="uk-UA"/>
        </a:p>
      </dgm:t>
    </dgm:pt>
    <dgm:pt modelId="{5CE2B444-6913-4D1B-A57E-1D55D8B6248D}" type="sibTrans" cxnId="{82126562-C310-4C77-B3FC-61B05098D301}">
      <dgm:prSet/>
      <dgm:spPr/>
      <dgm:t>
        <a:bodyPr/>
        <a:lstStyle/>
        <a:p>
          <a:endParaRPr lang="uk-UA"/>
        </a:p>
      </dgm:t>
    </dgm:pt>
    <dgm:pt modelId="{BA89B42B-6D97-4163-ACBB-1CA961C7DFD1}">
      <dgm:prSet phldrT="[Текст]"/>
      <dgm:spPr/>
      <dgm:t>
        <a:bodyPr/>
        <a:lstStyle/>
        <a:p>
          <a:pPr algn="just"/>
          <a:r>
            <a:rPr lang="uk-UA" dirty="0" smtClean="0"/>
            <a:t>передбачає залучення до участі у справі додаткових учасників, продовження строків санації, збігу процедур розпорядження майном та санації</a:t>
          </a:r>
          <a:endParaRPr lang="uk-UA" dirty="0"/>
        </a:p>
      </dgm:t>
    </dgm:pt>
    <dgm:pt modelId="{73CCC349-6ED4-40CF-9367-7D905615848E}" type="parTrans" cxnId="{64103CA9-35F7-4EFB-98E1-AD7B189B4A79}">
      <dgm:prSet/>
      <dgm:spPr/>
      <dgm:t>
        <a:bodyPr/>
        <a:lstStyle/>
        <a:p>
          <a:endParaRPr lang="uk-UA"/>
        </a:p>
      </dgm:t>
    </dgm:pt>
    <dgm:pt modelId="{CF697386-43E1-4472-8A4C-A3026B6434AB}" type="sibTrans" cxnId="{64103CA9-35F7-4EFB-98E1-AD7B189B4A79}">
      <dgm:prSet/>
      <dgm:spPr/>
      <dgm:t>
        <a:bodyPr/>
        <a:lstStyle/>
        <a:p>
          <a:endParaRPr lang="uk-UA"/>
        </a:p>
      </dgm:t>
    </dgm:pt>
    <dgm:pt modelId="{21384D39-BBEE-4BE8-B0C2-392D53746234}">
      <dgm:prSet phldrT="[Текст]"/>
      <dgm:spPr/>
      <dgm:t>
        <a:bodyPr/>
        <a:lstStyle/>
        <a:p>
          <a:pPr algn="just"/>
          <a:r>
            <a:rPr lang="uk-UA" dirty="0" smtClean="0"/>
            <a:t>Спрощений порядок </a:t>
          </a:r>
          <a:endParaRPr lang="uk-UA" dirty="0"/>
        </a:p>
      </dgm:t>
    </dgm:pt>
    <dgm:pt modelId="{24926078-1C11-4A51-A3C7-C6BB5613375E}" type="parTrans" cxnId="{473D5805-4CFF-482B-B96D-A01229EAB34B}">
      <dgm:prSet/>
      <dgm:spPr/>
      <dgm:t>
        <a:bodyPr/>
        <a:lstStyle/>
        <a:p>
          <a:endParaRPr lang="uk-UA"/>
        </a:p>
      </dgm:t>
    </dgm:pt>
    <dgm:pt modelId="{DF148A33-2B50-4780-A683-9FA4D0ABE718}" type="sibTrans" cxnId="{473D5805-4CFF-482B-B96D-A01229EAB34B}">
      <dgm:prSet/>
      <dgm:spPr/>
      <dgm:t>
        <a:bodyPr/>
        <a:lstStyle/>
        <a:p>
          <a:endParaRPr lang="uk-UA"/>
        </a:p>
      </dgm:t>
    </dgm:pt>
    <dgm:pt modelId="{ED691E09-798E-4B7A-825C-798E47007842}">
      <dgm:prSet phldrT="[Текст]"/>
      <dgm:spPr/>
      <dgm:t>
        <a:bodyPr/>
        <a:lstStyle/>
        <a:p>
          <a:pPr algn="just"/>
          <a:r>
            <a:rPr lang="uk-UA" dirty="0" smtClean="0"/>
            <a:t>застосовується під час ліквідації банкрута без застосування процедур розпорядження майном та санації</a:t>
          </a:r>
          <a:endParaRPr lang="uk-UA" dirty="0"/>
        </a:p>
      </dgm:t>
    </dgm:pt>
    <dgm:pt modelId="{019FEA65-1CD1-4D47-9817-99C672000158}" type="parTrans" cxnId="{E91E9CA3-511D-4898-9EC5-6B29F076B256}">
      <dgm:prSet/>
      <dgm:spPr/>
      <dgm:t>
        <a:bodyPr/>
        <a:lstStyle/>
        <a:p>
          <a:endParaRPr lang="uk-UA"/>
        </a:p>
      </dgm:t>
    </dgm:pt>
    <dgm:pt modelId="{3F018C79-38AF-4891-8378-6D06122C5D97}" type="sibTrans" cxnId="{E91E9CA3-511D-4898-9EC5-6B29F076B256}">
      <dgm:prSet/>
      <dgm:spPr/>
      <dgm:t>
        <a:bodyPr/>
        <a:lstStyle/>
        <a:p>
          <a:endParaRPr lang="uk-UA"/>
        </a:p>
      </dgm:t>
    </dgm:pt>
    <dgm:pt modelId="{5E4F838B-9CE4-4E51-9FD0-F7961F8ACE04}" type="pres">
      <dgm:prSet presAssocID="{7E8D3166-419A-4273-82BE-4B89EAF869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DDFACE8-00D9-452F-8B86-0DE36DABF843}" type="pres">
      <dgm:prSet presAssocID="{FBE0A90E-C5B9-4096-BE8C-1FFC7959BF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44BA54-69B0-44E5-8A42-3DC0BCEE1094}" type="pres">
      <dgm:prSet presAssocID="{FBE0A90E-C5B9-4096-BE8C-1FFC7959BF38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A2E03B-2F64-4ABF-9355-A59B9FE6BCE6}" type="pres">
      <dgm:prSet presAssocID="{A0AFC72E-E367-485B-B8A0-CBEE478A180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47A90C-B2FA-43A2-8D46-DD640F05E01F}" type="pres">
      <dgm:prSet presAssocID="{A0AFC72E-E367-485B-B8A0-CBEE478A1800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CE6DD8-548B-49D4-B54C-62679203FC68}" type="pres">
      <dgm:prSet presAssocID="{21384D39-BBEE-4BE8-B0C2-392D5374623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53DF145-801C-4F8A-AB8D-5AEAFDDA45EC}" type="pres">
      <dgm:prSet presAssocID="{21384D39-BBEE-4BE8-B0C2-392D53746234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4103CA9-35F7-4EFB-98E1-AD7B189B4A79}" srcId="{A0AFC72E-E367-485B-B8A0-CBEE478A1800}" destId="{BA89B42B-6D97-4163-ACBB-1CA961C7DFD1}" srcOrd="0" destOrd="0" parTransId="{73CCC349-6ED4-40CF-9367-7D905615848E}" sibTransId="{CF697386-43E1-4472-8A4C-A3026B6434AB}"/>
    <dgm:cxn modelId="{82126562-C310-4C77-B3FC-61B05098D301}" srcId="{7E8D3166-419A-4273-82BE-4B89EAF8693A}" destId="{A0AFC72E-E367-485B-B8A0-CBEE478A1800}" srcOrd="1" destOrd="0" parTransId="{41A080C5-DBA3-473E-B584-ABEE1B332C28}" sibTransId="{5CE2B444-6913-4D1B-A57E-1D55D8B6248D}"/>
    <dgm:cxn modelId="{8358640A-8907-4C7D-904D-C0A8E783CAA5}" type="presOf" srcId="{ED691E09-798E-4B7A-825C-798E47007842}" destId="{E53DF145-801C-4F8A-AB8D-5AEAFDDA45EC}" srcOrd="0" destOrd="0" presId="urn:microsoft.com/office/officeart/2005/8/layout/vList2"/>
    <dgm:cxn modelId="{297F637D-A4BF-41C5-AD10-1219835B4CAD}" type="presOf" srcId="{7E8D3166-419A-4273-82BE-4B89EAF8693A}" destId="{5E4F838B-9CE4-4E51-9FD0-F7961F8ACE04}" srcOrd="0" destOrd="0" presId="urn:microsoft.com/office/officeart/2005/8/layout/vList2"/>
    <dgm:cxn modelId="{473D5805-4CFF-482B-B96D-A01229EAB34B}" srcId="{7E8D3166-419A-4273-82BE-4B89EAF8693A}" destId="{21384D39-BBEE-4BE8-B0C2-392D53746234}" srcOrd="2" destOrd="0" parTransId="{24926078-1C11-4A51-A3C7-C6BB5613375E}" sibTransId="{DF148A33-2B50-4780-A683-9FA4D0ABE718}"/>
    <dgm:cxn modelId="{5811153B-A65D-4A1A-99D8-AD0372EDAE03}" type="presOf" srcId="{76F16D87-CD3F-4889-A403-DEA9AB912E76}" destId="{E244BA54-69B0-44E5-8A42-3DC0BCEE1094}" srcOrd="0" destOrd="0" presId="urn:microsoft.com/office/officeart/2005/8/layout/vList2"/>
    <dgm:cxn modelId="{2E6ABCB4-C4EF-4B00-9D33-8EDD8E2668D4}" type="presOf" srcId="{A0AFC72E-E367-485B-B8A0-CBEE478A1800}" destId="{E1A2E03B-2F64-4ABF-9355-A59B9FE6BCE6}" srcOrd="0" destOrd="0" presId="urn:microsoft.com/office/officeart/2005/8/layout/vList2"/>
    <dgm:cxn modelId="{AC8998B1-3D08-45B0-9D9C-967B9B8D1A58}" type="presOf" srcId="{21384D39-BBEE-4BE8-B0C2-392D53746234}" destId="{6BCE6DD8-548B-49D4-B54C-62679203FC68}" srcOrd="0" destOrd="0" presId="urn:microsoft.com/office/officeart/2005/8/layout/vList2"/>
    <dgm:cxn modelId="{D0A9027F-C39C-42B9-98DF-5D48A7D7432C}" type="presOf" srcId="{BA89B42B-6D97-4163-ACBB-1CA961C7DFD1}" destId="{6A47A90C-B2FA-43A2-8D46-DD640F05E01F}" srcOrd="0" destOrd="0" presId="urn:microsoft.com/office/officeart/2005/8/layout/vList2"/>
    <dgm:cxn modelId="{DA4F5583-BB65-4661-8A16-35062ED4E6B4}" type="presOf" srcId="{FBE0A90E-C5B9-4096-BE8C-1FFC7959BF38}" destId="{BDDFACE8-00D9-452F-8B86-0DE36DABF843}" srcOrd="0" destOrd="0" presId="urn:microsoft.com/office/officeart/2005/8/layout/vList2"/>
    <dgm:cxn modelId="{B7B04B84-6190-4AC8-9D52-7543B197F5A1}" srcId="{FBE0A90E-C5B9-4096-BE8C-1FFC7959BF38}" destId="{76F16D87-CD3F-4889-A403-DEA9AB912E76}" srcOrd="0" destOrd="0" parTransId="{875E9439-0E44-43C4-A306-39E3CBBE7B92}" sibTransId="{B51636FB-5FFD-4D58-94DA-14D94D910036}"/>
    <dgm:cxn modelId="{1FD749DA-2CE9-425F-B57B-4DE3DD0833FA}" srcId="{7E8D3166-419A-4273-82BE-4B89EAF8693A}" destId="{FBE0A90E-C5B9-4096-BE8C-1FFC7959BF38}" srcOrd="0" destOrd="0" parTransId="{1C34DEF0-387B-4957-8BE5-EF80BBA64D5B}" sibTransId="{9E20A56D-9040-4B01-9A37-AF5B6136C292}"/>
    <dgm:cxn modelId="{E91E9CA3-511D-4898-9EC5-6B29F076B256}" srcId="{21384D39-BBEE-4BE8-B0C2-392D53746234}" destId="{ED691E09-798E-4B7A-825C-798E47007842}" srcOrd="0" destOrd="0" parTransId="{019FEA65-1CD1-4D47-9817-99C672000158}" sibTransId="{3F018C79-38AF-4891-8378-6D06122C5D97}"/>
    <dgm:cxn modelId="{7DFE5C98-4127-4157-8C93-DFBE2E6F99D2}" type="presParOf" srcId="{5E4F838B-9CE4-4E51-9FD0-F7961F8ACE04}" destId="{BDDFACE8-00D9-452F-8B86-0DE36DABF843}" srcOrd="0" destOrd="0" presId="urn:microsoft.com/office/officeart/2005/8/layout/vList2"/>
    <dgm:cxn modelId="{36499C8C-C799-4392-93AD-95614F08488F}" type="presParOf" srcId="{5E4F838B-9CE4-4E51-9FD0-F7961F8ACE04}" destId="{E244BA54-69B0-44E5-8A42-3DC0BCEE1094}" srcOrd="1" destOrd="0" presId="urn:microsoft.com/office/officeart/2005/8/layout/vList2"/>
    <dgm:cxn modelId="{4447D011-0A91-4E3D-AC58-125062D7DF74}" type="presParOf" srcId="{5E4F838B-9CE4-4E51-9FD0-F7961F8ACE04}" destId="{E1A2E03B-2F64-4ABF-9355-A59B9FE6BCE6}" srcOrd="2" destOrd="0" presId="urn:microsoft.com/office/officeart/2005/8/layout/vList2"/>
    <dgm:cxn modelId="{46A99988-8900-4728-A985-B3AD2DF0CB71}" type="presParOf" srcId="{5E4F838B-9CE4-4E51-9FD0-F7961F8ACE04}" destId="{6A47A90C-B2FA-43A2-8D46-DD640F05E01F}" srcOrd="3" destOrd="0" presId="urn:microsoft.com/office/officeart/2005/8/layout/vList2"/>
    <dgm:cxn modelId="{D8ACA76C-9F97-4F64-B060-8359E6DF3AC1}" type="presParOf" srcId="{5E4F838B-9CE4-4E51-9FD0-F7961F8ACE04}" destId="{6BCE6DD8-548B-49D4-B54C-62679203FC68}" srcOrd="4" destOrd="0" presId="urn:microsoft.com/office/officeart/2005/8/layout/vList2"/>
    <dgm:cxn modelId="{4378C771-18A9-4816-B2EB-97210FDC78EB}" type="presParOf" srcId="{5E4F838B-9CE4-4E51-9FD0-F7961F8ACE04}" destId="{E53DF145-801C-4F8A-AB8D-5AEAFDDA45E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0A0428-63E6-4024-93F9-B33A46904B3C}" type="doc">
      <dgm:prSet loTypeId="urn:microsoft.com/office/officeart/2005/8/layout/b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AE56C0E-6954-46BB-98B0-936A6BC25D39}">
      <dgm:prSet phldrT="[Текст]"/>
      <dgm:spPr/>
      <dgm:t>
        <a:bodyPr/>
        <a:lstStyle/>
        <a:p>
          <a:r>
            <a:rPr lang="uk-UA" b="1" dirty="0" smtClean="0"/>
            <a:t>порушення провадження у </a:t>
          </a:r>
          <a:r>
            <a:rPr lang="uk-UA" b="1" dirty="0" err="1" smtClean="0"/>
            <a:t>справi</a:t>
          </a:r>
          <a:endParaRPr lang="uk-UA" b="1" dirty="0"/>
        </a:p>
      </dgm:t>
    </dgm:pt>
    <dgm:pt modelId="{5F1F3128-1166-407B-874A-4D9171FBF373}" type="parTrans" cxnId="{C0B4D800-8457-4C7E-81C4-60F53BC93D64}">
      <dgm:prSet/>
      <dgm:spPr/>
      <dgm:t>
        <a:bodyPr/>
        <a:lstStyle/>
        <a:p>
          <a:endParaRPr lang="uk-UA"/>
        </a:p>
      </dgm:t>
    </dgm:pt>
    <dgm:pt modelId="{47116705-63AD-4758-8B7F-978ECECEAD10}" type="sibTrans" cxnId="{C0B4D800-8457-4C7E-81C4-60F53BC93D64}">
      <dgm:prSet/>
      <dgm:spPr/>
      <dgm:t>
        <a:bodyPr/>
        <a:lstStyle/>
        <a:p>
          <a:endParaRPr lang="uk-UA"/>
        </a:p>
      </dgm:t>
    </dgm:pt>
    <dgm:pt modelId="{84B9E986-A435-4C42-AAA4-6FEBAF643492}">
      <dgm:prSet phldrT="[Текст]"/>
      <dgm:spPr/>
      <dgm:t>
        <a:bodyPr/>
        <a:lstStyle/>
        <a:p>
          <a:r>
            <a:rPr lang="uk-UA" b="1" dirty="0" err="1" smtClean="0"/>
            <a:t>пiдготовче</a:t>
          </a:r>
          <a:r>
            <a:rPr lang="uk-UA" b="1" dirty="0" smtClean="0"/>
            <a:t> </a:t>
          </a:r>
          <a:r>
            <a:rPr lang="uk-UA" b="1" dirty="0" err="1" smtClean="0"/>
            <a:t>засiдання</a:t>
          </a:r>
          <a:r>
            <a:rPr lang="uk-UA" b="1" dirty="0" smtClean="0"/>
            <a:t> господарського суду</a:t>
          </a:r>
          <a:endParaRPr lang="uk-UA" b="1" dirty="0"/>
        </a:p>
      </dgm:t>
    </dgm:pt>
    <dgm:pt modelId="{A4775C2D-58C2-4358-AFE5-FB308DB30689}" type="parTrans" cxnId="{F528F4DD-613F-4AC7-A95E-8483686C0CD8}">
      <dgm:prSet/>
      <dgm:spPr/>
      <dgm:t>
        <a:bodyPr/>
        <a:lstStyle/>
        <a:p>
          <a:endParaRPr lang="uk-UA"/>
        </a:p>
      </dgm:t>
    </dgm:pt>
    <dgm:pt modelId="{2780EE9E-7401-4476-AAFE-0FB81533DB5E}" type="sibTrans" cxnId="{F528F4DD-613F-4AC7-A95E-8483686C0CD8}">
      <dgm:prSet/>
      <dgm:spPr/>
      <dgm:t>
        <a:bodyPr/>
        <a:lstStyle/>
        <a:p>
          <a:endParaRPr lang="uk-UA"/>
        </a:p>
      </dgm:t>
    </dgm:pt>
    <dgm:pt modelId="{3F123A51-E270-4776-9DB3-5293489BB804}">
      <dgm:prSet phldrT="[Текст]"/>
      <dgm:spPr/>
      <dgm:t>
        <a:bodyPr/>
        <a:lstStyle/>
        <a:p>
          <a:r>
            <a:rPr lang="uk-UA" b="1" dirty="0" smtClean="0"/>
            <a:t>виявлення </a:t>
          </a:r>
          <a:r>
            <a:rPr lang="uk-UA" b="1" dirty="0" err="1" smtClean="0"/>
            <a:t>кредиторiв</a:t>
          </a:r>
          <a:r>
            <a:rPr lang="uk-UA" b="1" dirty="0" smtClean="0"/>
            <a:t> та </a:t>
          </a:r>
          <a:r>
            <a:rPr lang="uk-UA" b="1" dirty="0" err="1" smtClean="0"/>
            <a:t>iнвесторiв</a:t>
          </a:r>
          <a:endParaRPr lang="uk-UA" b="1" dirty="0"/>
        </a:p>
      </dgm:t>
    </dgm:pt>
    <dgm:pt modelId="{EFBB799D-4F2A-4ABE-B099-2793A58C0220}" type="parTrans" cxnId="{597BEE31-A0C6-49C6-9013-94D39F0A5933}">
      <dgm:prSet/>
      <dgm:spPr/>
      <dgm:t>
        <a:bodyPr/>
        <a:lstStyle/>
        <a:p>
          <a:endParaRPr lang="uk-UA"/>
        </a:p>
      </dgm:t>
    </dgm:pt>
    <dgm:pt modelId="{55FE0D65-F04A-467B-84DA-9D2426055499}" type="sibTrans" cxnId="{597BEE31-A0C6-49C6-9013-94D39F0A5933}">
      <dgm:prSet/>
      <dgm:spPr/>
      <dgm:t>
        <a:bodyPr/>
        <a:lstStyle/>
        <a:p>
          <a:endParaRPr lang="uk-UA"/>
        </a:p>
      </dgm:t>
    </dgm:pt>
    <dgm:pt modelId="{427FC290-470A-45AF-886F-970F77074A45}">
      <dgm:prSet phldrT="[Текст]"/>
      <dgm:spPr/>
      <dgm:t>
        <a:bodyPr/>
        <a:lstStyle/>
        <a:p>
          <a:r>
            <a:rPr lang="uk-UA" b="1" dirty="0" smtClean="0"/>
            <a:t>попереднє </a:t>
          </a:r>
          <a:r>
            <a:rPr lang="uk-UA" b="1" dirty="0" err="1" smtClean="0"/>
            <a:t>засiдання</a:t>
          </a:r>
          <a:r>
            <a:rPr lang="uk-UA" b="1" dirty="0" smtClean="0"/>
            <a:t> господарського суду</a:t>
          </a:r>
          <a:endParaRPr lang="uk-UA" b="1" dirty="0"/>
        </a:p>
      </dgm:t>
    </dgm:pt>
    <dgm:pt modelId="{DC0D2EB8-53D5-41F0-82FA-42022D087455}" type="parTrans" cxnId="{3B77A5E8-8FD5-418D-9156-467FA2F1F428}">
      <dgm:prSet/>
      <dgm:spPr/>
      <dgm:t>
        <a:bodyPr/>
        <a:lstStyle/>
        <a:p>
          <a:endParaRPr lang="uk-UA"/>
        </a:p>
      </dgm:t>
    </dgm:pt>
    <dgm:pt modelId="{D5B56D56-6CBB-4C6F-8401-83BD3773B669}" type="sibTrans" cxnId="{3B77A5E8-8FD5-418D-9156-467FA2F1F428}">
      <dgm:prSet/>
      <dgm:spPr/>
      <dgm:t>
        <a:bodyPr/>
        <a:lstStyle/>
        <a:p>
          <a:endParaRPr lang="uk-UA"/>
        </a:p>
      </dgm:t>
    </dgm:pt>
    <dgm:pt modelId="{75C00CE0-BAD8-4A65-974A-42D69D4BA00D}">
      <dgm:prSet phldrT="[Текст]"/>
      <dgm:spPr/>
      <dgm:t>
        <a:bodyPr/>
        <a:lstStyle/>
        <a:p>
          <a:r>
            <a:rPr lang="uk-UA" b="1" dirty="0" smtClean="0"/>
            <a:t>проведення </a:t>
          </a:r>
          <a:r>
            <a:rPr lang="uk-UA" b="1" dirty="0" err="1" smtClean="0"/>
            <a:t>зборiв</a:t>
          </a:r>
          <a:r>
            <a:rPr lang="uk-UA" b="1" dirty="0" smtClean="0"/>
            <a:t> </a:t>
          </a:r>
          <a:r>
            <a:rPr lang="uk-UA" b="1" dirty="0" err="1" smtClean="0"/>
            <a:t>кредиторiв</a:t>
          </a:r>
          <a:r>
            <a:rPr lang="uk-UA" b="1" dirty="0" smtClean="0"/>
            <a:t> i утворення </a:t>
          </a:r>
          <a:r>
            <a:rPr lang="uk-UA" b="1" dirty="0" err="1" smtClean="0"/>
            <a:t>комiтету</a:t>
          </a:r>
          <a:r>
            <a:rPr lang="uk-UA" b="1" dirty="0" smtClean="0"/>
            <a:t> </a:t>
          </a:r>
          <a:r>
            <a:rPr lang="uk-UA" b="1" dirty="0" err="1" smtClean="0"/>
            <a:t>кредиторiв</a:t>
          </a:r>
          <a:endParaRPr lang="uk-UA" b="1" dirty="0"/>
        </a:p>
      </dgm:t>
    </dgm:pt>
    <dgm:pt modelId="{D554CAEE-DBB5-4E3E-8F4D-82D5B003FE0A}" type="parTrans" cxnId="{B9515B05-E6E5-4093-BD61-F3DF5776F992}">
      <dgm:prSet/>
      <dgm:spPr/>
      <dgm:t>
        <a:bodyPr/>
        <a:lstStyle/>
        <a:p>
          <a:endParaRPr lang="uk-UA"/>
        </a:p>
      </dgm:t>
    </dgm:pt>
    <dgm:pt modelId="{AA06E1D0-BA8A-489D-AC13-E0A577AC5A74}" type="sibTrans" cxnId="{B9515B05-E6E5-4093-BD61-F3DF5776F992}">
      <dgm:prSet/>
      <dgm:spPr/>
      <dgm:t>
        <a:bodyPr/>
        <a:lstStyle/>
        <a:p>
          <a:endParaRPr lang="uk-UA"/>
        </a:p>
      </dgm:t>
    </dgm:pt>
    <dgm:pt modelId="{41771C83-262E-4D3F-9B4D-4D80E7FAD11F}">
      <dgm:prSet phldrT="[Текст]"/>
      <dgm:spPr/>
      <dgm:t>
        <a:bodyPr/>
        <a:lstStyle/>
        <a:p>
          <a:r>
            <a:rPr lang="uk-UA" b="1" dirty="0" smtClean="0"/>
            <a:t>винесення ухвали про </a:t>
          </a:r>
          <a:r>
            <a:rPr lang="uk-UA" b="1" dirty="0" err="1" smtClean="0"/>
            <a:t>санацiю</a:t>
          </a:r>
          <a:endParaRPr lang="uk-UA" b="1" dirty="0"/>
        </a:p>
      </dgm:t>
    </dgm:pt>
    <dgm:pt modelId="{5D128EBD-05BA-449C-9A2F-B2404E28703F}" type="parTrans" cxnId="{2BEC2E30-01E6-4B95-96A2-8F1350C21F23}">
      <dgm:prSet/>
      <dgm:spPr/>
      <dgm:t>
        <a:bodyPr/>
        <a:lstStyle/>
        <a:p>
          <a:endParaRPr lang="uk-UA"/>
        </a:p>
      </dgm:t>
    </dgm:pt>
    <dgm:pt modelId="{3725EADE-6DB2-4CC6-B405-F1C4AFC357C2}" type="sibTrans" cxnId="{2BEC2E30-01E6-4B95-96A2-8F1350C21F23}">
      <dgm:prSet/>
      <dgm:spPr/>
      <dgm:t>
        <a:bodyPr/>
        <a:lstStyle/>
        <a:p>
          <a:endParaRPr lang="uk-UA"/>
        </a:p>
      </dgm:t>
    </dgm:pt>
    <dgm:pt modelId="{6DD15FEE-66D0-4687-85AF-B039E433ED1D}">
      <dgm:prSet phldrT="[Текст]"/>
      <dgm:spPr/>
      <dgm:t>
        <a:bodyPr/>
        <a:lstStyle/>
        <a:p>
          <a:r>
            <a:rPr lang="uk-UA" b="1" dirty="0" smtClean="0"/>
            <a:t>визнання боржника банкрутом i </a:t>
          </a:r>
          <a:r>
            <a:rPr lang="uk-UA" b="1" dirty="0" err="1" smtClean="0"/>
            <a:t>вiдкриття</a:t>
          </a:r>
          <a:r>
            <a:rPr lang="uk-UA" b="1" dirty="0" smtClean="0"/>
            <a:t> ліквідаційної процедури</a:t>
          </a:r>
          <a:endParaRPr lang="uk-UA" b="1" dirty="0"/>
        </a:p>
      </dgm:t>
    </dgm:pt>
    <dgm:pt modelId="{E94F3EC3-71F9-49C5-BACA-B05F1796C444}" type="parTrans" cxnId="{E595CD9A-09B2-4C79-9FB0-AA29A4BD2334}">
      <dgm:prSet/>
      <dgm:spPr/>
      <dgm:t>
        <a:bodyPr/>
        <a:lstStyle/>
        <a:p>
          <a:endParaRPr lang="uk-UA"/>
        </a:p>
      </dgm:t>
    </dgm:pt>
    <dgm:pt modelId="{295E3DF2-BE13-40CF-A8D0-02A15553FADA}" type="sibTrans" cxnId="{E595CD9A-09B2-4C79-9FB0-AA29A4BD2334}">
      <dgm:prSet/>
      <dgm:spPr/>
      <dgm:t>
        <a:bodyPr/>
        <a:lstStyle/>
        <a:p>
          <a:endParaRPr lang="uk-UA"/>
        </a:p>
      </dgm:t>
    </dgm:pt>
    <dgm:pt modelId="{5CD7149B-2463-4FFA-B989-C9A32AA3B14D}">
      <dgm:prSet phldrT="[Текст]"/>
      <dgm:spPr/>
      <dgm:t>
        <a:bodyPr/>
        <a:lstStyle/>
        <a:p>
          <a:r>
            <a:rPr lang="uk-UA" b="1" dirty="0" smtClean="0"/>
            <a:t>припинення провадження у </a:t>
          </a:r>
          <a:r>
            <a:rPr lang="uk-UA" b="1" dirty="0" err="1" smtClean="0"/>
            <a:t>справi</a:t>
          </a:r>
          <a:r>
            <a:rPr lang="uk-UA" b="1" dirty="0" smtClean="0"/>
            <a:t> про банкрутство</a:t>
          </a:r>
          <a:endParaRPr lang="uk-UA" b="1" dirty="0"/>
        </a:p>
      </dgm:t>
    </dgm:pt>
    <dgm:pt modelId="{860120E0-98CA-4717-B5CB-36E49DC0A958}" type="parTrans" cxnId="{32BCEB8C-6864-4615-A088-6EF8EA8BD447}">
      <dgm:prSet/>
      <dgm:spPr/>
      <dgm:t>
        <a:bodyPr/>
        <a:lstStyle/>
        <a:p>
          <a:endParaRPr lang="uk-UA"/>
        </a:p>
      </dgm:t>
    </dgm:pt>
    <dgm:pt modelId="{31CABD73-130A-42DB-9C0F-58E9D4827B16}" type="sibTrans" cxnId="{32BCEB8C-6864-4615-A088-6EF8EA8BD447}">
      <dgm:prSet/>
      <dgm:spPr/>
      <dgm:t>
        <a:bodyPr/>
        <a:lstStyle/>
        <a:p>
          <a:endParaRPr lang="uk-UA"/>
        </a:p>
      </dgm:t>
    </dgm:pt>
    <dgm:pt modelId="{EB40FF02-5FF2-476C-AF74-6FBE799AD0BE}" type="pres">
      <dgm:prSet presAssocID="{420A0428-63E6-4024-93F9-B33A46904B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5CC65FB-EDE8-4673-B0B0-0C64C7676ED9}" type="pres">
      <dgm:prSet presAssocID="{6AE56C0E-6954-46BB-98B0-936A6BC25D3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D397A3E-31DA-4C95-A1DC-B62CD9553A79}" type="pres">
      <dgm:prSet presAssocID="{47116705-63AD-4758-8B7F-978ECECEAD10}" presName="sibTrans" presStyleLbl="sibTrans1D1" presStyleIdx="0" presStyleCnt="7"/>
      <dgm:spPr/>
      <dgm:t>
        <a:bodyPr/>
        <a:lstStyle/>
        <a:p>
          <a:endParaRPr lang="uk-UA"/>
        </a:p>
      </dgm:t>
    </dgm:pt>
    <dgm:pt modelId="{8673A4A4-57BB-4038-AFEB-69763A8D8C50}" type="pres">
      <dgm:prSet presAssocID="{47116705-63AD-4758-8B7F-978ECECEAD10}" presName="connectorText" presStyleLbl="sibTrans1D1" presStyleIdx="0" presStyleCnt="7"/>
      <dgm:spPr/>
      <dgm:t>
        <a:bodyPr/>
        <a:lstStyle/>
        <a:p>
          <a:endParaRPr lang="uk-UA"/>
        </a:p>
      </dgm:t>
    </dgm:pt>
    <dgm:pt modelId="{936BB2F8-CB04-4848-87B6-981E3D35FA2E}" type="pres">
      <dgm:prSet presAssocID="{84B9E986-A435-4C42-AAA4-6FEBAF64349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58E2289-F967-4EB0-B83E-5EB525E10308}" type="pres">
      <dgm:prSet presAssocID="{2780EE9E-7401-4476-AAFE-0FB81533DB5E}" presName="sibTrans" presStyleLbl="sibTrans1D1" presStyleIdx="1" presStyleCnt="7"/>
      <dgm:spPr/>
      <dgm:t>
        <a:bodyPr/>
        <a:lstStyle/>
        <a:p>
          <a:endParaRPr lang="uk-UA"/>
        </a:p>
      </dgm:t>
    </dgm:pt>
    <dgm:pt modelId="{9D2E158F-4E12-44AD-988F-B66B4668A14B}" type="pres">
      <dgm:prSet presAssocID="{2780EE9E-7401-4476-AAFE-0FB81533DB5E}" presName="connectorText" presStyleLbl="sibTrans1D1" presStyleIdx="1" presStyleCnt="7"/>
      <dgm:spPr/>
      <dgm:t>
        <a:bodyPr/>
        <a:lstStyle/>
        <a:p>
          <a:endParaRPr lang="uk-UA"/>
        </a:p>
      </dgm:t>
    </dgm:pt>
    <dgm:pt modelId="{0F1A6F94-08E7-4790-9761-8BEEA2FB37AF}" type="pres">
      <dgm:prSet presAssocID="{3F123A51-E270-4776-9DB3-5293489BB80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54C0AF-DEF2-4581-987E-2981C15F1565}" type="pres">
      <dgm:prSet presAssocID="{55FE0D65-F04A-467B-84DA-9D2426055499}" presName="sibTrans" presStyleLbl="sibTrans1D1" presStyleIdx="2" presStyleCnt="7"/>
      <dgm:spPr/>
      <dgm:t>
        <a:bodyPr/>
        <a:lstStyle/>
        <a:p>
          <a:endParaRPr lang="uk-UA"/>
        </a:p>
      </dgm:t>
    </dgm:pt>
    <dgm:pt modelId="{996F65AB-A245-4289-A21D-8B15850FDCDD}" type="pres">
      <dgm:prSet presAssocID="{55FE0D65-F04A-467B-84DA-9D2426055499}" presName="connectorText" presStyleLbl="sibTrans1D1" presStyleIdx="2" presStyleCnt="7"/>
      <dgm:spPr/>
      <dgm:t>
        <a:bodyPr/>
        <a:lstStyle/>
        <a:p>
          <a:endParaRPr lang="uk-UA"/>
        </a:p>
      </dgm:t>
    </dgm:pt>
    <dgm:pt modelId="{D03F0B33-BDC5-4A20-9A3A-5DF858ADA1F8}" type="pres">
      <dgm:prSet presAssocID="{427FC290-470A-45AF-886F-970F77074A4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FE29EA-F9AB-4250-BC11-A1077C35F321}" type="pres">
      <dgm:prSet presAssocID="{D5B56D56-6CBB-4C6F-8401-83BD3773B669}" presName="sibTrans" presStyleLbl="sibTrans1D1" presStyleIdx="3" presStyleCnt="7"/>
      <dgm:spPr/>
      <dgm:t>
        <a:bodyPr/>
        <a:lstStyle/>
        <a:p>
          <a:endParaRPr lang="uk-UA"/>
        </a:p>
      </dgm:t>
    </dgm:pt>
    <dgm:pt modelId="{7C520C5C-3E39-45FA-880B-B822B74A2D2C}" type="pres">
      <dgm:prSet presAssocID="{D5B56D56-6CBB-4C6F-8401-83BD3773B669}" presName="connectorText" presStyleLbl="sibTrans1D1" presStyleIdx="3" presStyleCnt="7"/>
      <dgm:spPr/>
      <dgm:t>
        <a:bodyPr/>
        <a:lstStyle/>
        <a:p>
          <a:endParaRPr lang="uk-UA"/>
        </a:p>
      </dgm:t>
    </dgm:pt>
    <dgm:pt modelId="{57A1BC8A-775B-4127-A58D-0616C053C996}" type="pres">
      <dgm:prSet presAssocID="{75C00CE0-BAD8-4A65-974A-42D69D4BA00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F541A60-502E-47D0-92F0-C48FCF32E3EC}" type="pres">
      <dgm:prSet presAssocID="{AA06E1D0-BA8A-489D-AC13-E0A577AC5A74}" presName="sibTrans" presStyleLbl="sibTrans1D1" presStyleIdx="4" presStyleCnt="7"/>
      <dgm:spPr/>
      <dgm:t>
        <a:bodyPr/>
        <a:lstStyle/>
        <a:p>
          <a:endParaRPr lang="uk-UA"/>
        </a:p>
      </dgm:t>
    </dgm:pt>
    <dgm:pt modelId="{FC59FA11-7AAE-4E0A-85F7-A0F385666EE5}" type="pres">
      <dgm:prSet presAssocID="{AA06E1D0-BA8A-489D-AC13-E0A577AC5A74}" presName="connectorText" presStyleLbl="sibTrans1D1" presStyleIdx="4" presStyleCnt="7"/>
      <dgm:spPr/>
      <dgm:t>
        <a:bodyPr/>
        <a:lstStyle/>
        <a:p>
          <a:endParaRPr lang="uk-UA"/>
        </a:p>
      </dgm:t>
    </dgm:pt>
    <dgm:pt modelId="{5C87CB1B-450E-4377-9838-32CF6BE43D61}" type="pres">
      <dgm:prSet presAssocID="{41771C83-262E-4D3F-9B4D-4D80E7FAD11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91AC97-5CA9-4567-AF8A-C08B2E5C7D46}" type="pres">
      <dgm:prSet presAssocID="{3725EADE-6DB2-4CC6-B405-F1C4AFC357C2}" presName="sibTrans" presStyleLbl="sibTrans1D1" presStyleIdx="5" presStyleCnt="7"/>
      <dgm:spPr/>
      <dgm:t>
        <a:bodyPr/>
        <a:lstStyle/>
        <a:p>
          <a:endParaRPr lang="uk-UA"/>
        </a:p>
      </dgm:t>
    </dgm:pt>
    <dgm:pt modelId="{C19DE171-6218-43F1-89D7-8055746EAFB4}" type="pres">
      <dgm:prSet presAssocID="{3725EADE-6DB2-4CC6-B405-F1C4AFC357C2}" presName="connectorText" presStyleLbl="sibTrans1D1" presStyleIdx="5" presStyleCnt="7"/>
      <dgm:spPr/>
      <dgm:t>
        <a:bodyPr/>
        <a:lstStyle/>
        <a:p>
          <a:endParaRPr lang="uk-UA"/>
        </a:p>
      </dgm:t>
    </dgm:pt>
    <dgm:pt modelId="{4E72C3AD-A8DA-4DF1-875E-AE057143A8BA}" type="pres">
      <dgm:prSet presAssocID="{6DD15FEE-66D0-4687-85AF-B039E433ED1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00AD268-4375-4B11-9F8E-0A46B5602CC4}" type="pres">
      <dgm:prSet presAssocID="{295E3DF2-BE13-40CF-A8D0-02A15553FADA}" presName="sibTrans" presStyleLbl="sibTrans1D1" presStyleIdx="6" presStyleCnt="7"/>
      <dgm:spPr/>
      <dgm:t>
        <a:bodyPr/>
        <a:lstStyle/>
        <a:p>
          <a:endParaRPr lang="uk-UA"/>
        </a:p>
      </dgm:t>
    </dgm:pt>
    <dgm:pt modelId="{667BFE1B-D39E-461C-AA94-6EB0046A9553}" type="pres">
      <dgm:prSet presAssocID="{295E3DF2-BE13-40CF-A8D0-02A15553FADA}" presName="connectorText" presStyleLbl="sibTrans1D1" presStyleIdx="6" presStyleCnt="7"/>
      <dgm:spPr/>
      <dgm:t>
        <a:bodyPr/>
        <a:lstStyle/>
        <a:p>
          <a:endParaRPr lang="uk-UA"/>
        </a:p>
      </dgm:t>
    </dgm:pt>
    <dgm:pt modelId="{F535606B-9EE9-4F8B-9928-D4A0D4162341}" type="pres">
      <dgm:prSet presAssocID="{5CD7149B-2463-4FFA-B989-C9A32AA3B14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46ECA6D-DC61-4D4C-B6BF-8B274F615397}" type="presOf" srcId="{41771C83-262E-4D3F-9B4D-4D80E7FAD11F}" destId="{5C87CB1B-450E-4377-9838-32CF6BE43D61}" srcOrd="0" destOrd="0" presId="urn:microsoft.com/office/officeart/2005/8/layout/bProcess3"/>
    <dgm:cxn modelId="{153685DA-92CF-4BFD-A6ED-700F24262AEC}" type="presOf" srcId="{427FC290-470A-45AF-886F-970F77074A45}" destId="{D03F0B33-BDC5-4A20-9A3A-5DF858ADA1F8}" srcOrd="0" destOrd="0" presId="urn:microsoft.com/office/officeart/2005/8/layout/bProcess3"/>
    <dgm:cxn modelId="{32BCEB8C-6864-4615-A088-6EF8EA8BD447}" srcId="{420A0428-63E6-4024-93F9-B33A46904B3C}" destId="{5CD7149B-2463-4FFA-B989-C9A32AA3B14D}" srcOrd="7" destOrd="0" parTransId="{860120E0-98CA-4717-B5CB-36E49DC0A958}" sibTransId="{31CABD73-130A-42DB-9C0F-58E9D4827B16}"/>
    <dgm:cxn modelId="{CB9CC7A0-18AE-4B50-86F3-4DA538367495}" type="presOf" srcId="{47116705-63AD-4758-8B7F-978ECECEAD10}" destId="{1D397A3E-31DA-4C95-A1DC-B62CD9553A79}" srcOrd="0" destOrd="0" presId="urn:microsoft.com/office/officeart/2005/8/layout/bProcess3"/>
    <dgm:cxn modelId="{C0B4D800-8457-4C7E-81C4-60F53BC93D64}" srcId="{420A0428-63E6-4024-93F9-B33A46904B3C}" destId="{6AE56C0E-6954-46BB-98B0-936A6BC25D39}" srcOrd="0" destOrd="0" parTransId="{5F1F3128-1166-407B-874A-4D9171FBF373}" sibTransId="{47116705-63AD-4758-8B7F-978ECECEAD10}"/>
    <dgm:cxn modelId="{F37ED717-B5A3-4B9D-8E04-C101256245B5}" type="presOf" srcId="{55FE0D65-F04A-467B-84DA-9D2426055499}" destId="{E154C0AF-DEF2-4581-987E-2981C15F1565}" srcOrd="0" destOrd="0" presId="urn:microsoft.com/office/officeart/2005/8/layout/bProcess3"/>
    <dgm:cxn modelId="{45936693-4ACE-44E5-BFA9-33A2C20DCC5A}" type="presOf" srcId="{2780EE9E-7401-4476-AAFE-0FB81533DB5E}" destId="{9D2E158F-4E12-44AD-988F-B66B4668A14B}" srcOrd="1" destOrd="0" presId="urn:microsoft.com/office/officeart/2005/8/layout/bProcess3"/>
    <dgm:cxn modelId="{3B77A5E8-8FD5-418D-9156-467FA2F1F428}" srcId="{420A0428-63E6-4024-93F9-B33A46904B3C}" destId="{427FC290-470A-45AF-886F-970F77074A45}" srcOrd="3" destOrd="0" parTransId="{DC0D2EB8-53D5-41F0-82FA-42022D087455}" sibTransId="{D5B56D56-6CBB-4C6F-8401-83BD3773B669}"/>
    <dgm:cxn modelId="{51192EA7-D566-4333-8CD6-7E672435412C}" type="presOf" srcId="{295E3DF2-BE13-40CF-A8D0-02A15553FADA}" destId="{600AD268-4375-4B11-9F8E-0A46B5602CC4}" srcOrd="0" destOrd="0" presId="urn:microsoft.com/office/officeart/2005/8/layout/bProcess3"/>
    <dgm:cxn modelId="{A8FC670D-2C6B-4FFB-B1C8-18281EE67680}" type="presOf" srcId="{295E3DF2-BE13-40CF-A8D0-02A15553FADA}" destId="{667BFE1B-D39E-461C-AA94-6EB0046A9553}" srcOrd="1" destOrd="0" presId="urn:microsoft.com/office/officeart/2005/8/layout/bProcess3"/>
    <dgm:cxn modelId="{1A2403CE-993C-4C18-9A0E-46B9677DC164}" type="presOf" srcId="{3725EADE-6DB2-4CC6-B405-F1C4AFC357C2}" destId="{8291AC97-5CA9-4567-AF8A-C08B2E5C7D46}" srcOrd="0" destOrd="0" presId="urn:microsoft.com/office/officeart/2005/8/layout/bProcess3"/>
    <dgm:cxn modelId="{A9E2DC31-D1A6-4EC1-90A9-B56EAF185627}" type="presOf" srcId="{3F123A51-E270-4776-9DB3-5293489BB804}" destId="{0F1A6F94-08E7-4790-9761-8BEEA2FB37AF}" srcOrd="0" destOrd="0" presId="urn:microsoft.com/office/officeart/2005/8/layout/bProcess3"/>
    <dgm:cxn modelId="{0F22B014-AEE2-4219-8670-36D834A51923}" type="presOf" srcId="{84B9E986-A435-4C42-AAA4-6FEBAF643492}" destId="{936BB2F8-CB04-4848-87B6-981E3D35FA2E}" srcOrd="0" destOrd="0" presId="urn:microsoft.com/office/officeart/2005/8/layout/bProcess3"/>
    <dgm:cxn modelId="{3AD8FDCB-0E5E-420E-A339-34BAD5F4F239}" type="presOf" srcId="{420A0428-63E6-4024-93F9-B33A46904B3C}" destId="{EB40FF02-5FF2-476C-AF74-6FBE799AD0BE}" srcOrd="0" destOrd="0" presId="urn:microsoft.com/office/officeart/2005/8/layout/bProcess3"/>
    <dgm:cxn modelId="{2BEC2E30-01E6-4B95-96A2-8F1350C21F23}" srcId="{420A0428-63E6-4024-93F9-B33A46904B3C}" destId="{41771C83-262E-4D3F-9B4D-4D80E7FAD11F}" srcOrd="5" destOrd="0" parTransId="{5D128EBD-05BA-449C-9A2F-B2404E28703F}" sibTransId="{3725EADE-6DB2-4CC6-B405-F1C4AFC357C2}"/>
    <dgm:cxn modelId="{D02ADBA5-6D5C-4357-B457-C3A8DC8B6D77}" type="presOf" srcId="{47116705-63AD-4758-8B7F-978ECECEAD10}" destId="{8673A4A4-57BB-4038-AFEB-69763A8D8C50}" srcOrd="1" destOrd="0" presId="urn:microsoft.com/office/officeart/2005/8/layout/bProcess3"/>
    <dgm:cxn modelId="{E595CD9A-09B2-4C79-9FB0-AA29A4BD2334}" srcId="{420A0428-63E6-4024-93F9-B33A46904B3C}" destId="{6DD15FEE-66D0-4687-85AF-B039E433ED1D}" srcOrd="6" destOrd="0" parTransId="{E94F3EC3-71F9-49C5-BACA-B05F1796C444}" sibTransId="{295E3DF2-BE13-40CF-A8D0-02A15553FADA}"/>
    <dgm:cxn modelId="{F528F4DD-613F-4AC7-A95E-8483686C0CD8}" srcId="{420A0428-63E6-4024-93F9-B33A46904B3C}" destId="{84B9E986-A435-4C42-AAA4-6FEBAF643492}" srcOrd="1" destOrd="0" parTransId="{A4775C2D-58C2-4358-AFE5-FB308DB30689}" sibTransId="{2780EE9E-7401-4476-AAFE-0FB81533DB5E}"/>
    <dgm:cxn modelId="{B9515B05-E6E5-4093-BD61-F3DF5776F992}" srcId="{420A0428-63E6-4024-93F9-B33A46904B3C}" destId="{75C00CE0-BAD8-4A65-974A-42D69D4BA00D}" srcOrd="4" destOrd="0" parTransId="{D554CAEE-DBB5-4E3E-8F4D-82D5B003FE0A}" sibTransId="{AA06E1D0-BA8A-489D-AC13-E0A577AC5A74}"/>
    <dgm:cxn modelId="{597BEE31-A0C6-49C6-9013-94D39F0A5933}" srcId="{420A0428-63E6-4024-93F9-B33A46904B3C}" destId="{3F123A51-E270-4776-9DB3-5293489BB804}" srcOrd="2" destOrd="0" parTransId="{EFBB799D-4F2A-4ABE-B099-2793A58C0220}" sibTransId="{55FE0D65-F04A-467B-84DA-9D2426055499}"/>
    <dgm:cxn modelId="{AE9AAB28-2087-48BD-A1C0-1A7A79F64220}" type="presOf" srcId="{5CD7149B-2463-4FFA-B989-C9A32AA3B14D}" destId="{F535606B-9EE9-4F8B-9928-D4A0D4162341}" srcOrd="0" destOrd="0" presId="urn:microsoft.com/office/officeart/2005/8/layout/bProcess3"/>
    <dgm:cxn modelId="{DCBC323C-9302-4A56-9048-9C22AD8D3548}" type="presOf" srcId="{6DD15FEE-66D0-4687-85AF-B039E433ED1D}" destId="{4E72C3AD-A8DA-4DF1-875E-AE057143A8BA}" srcOrd="0" destOrd="0" presId="urn:microsoft.com/office/officeart/2005/8/layout/bProcess3"/>
    <dgm:cxn modelId="{ED26F203-1AD5-4B33-8CF9-278057B7AF5E}" type="presOf" srcId="{75C00CE0-BAD8-4A65-974A-42D69D4BA00D}" destId="{57A1BC8A-775B-4127-A58D-0616C053C996}" srcOrd="0" destOrd="0" presId="urn:microsoft.com/office/officeart/2005/8/layout/bProcess3"/>
    <dgm:cxn modelId="{8522EE72-620F-4AEF-9E1B-EDCEE8D38081}" type="presOf" srcId="{AA06E1D0-BA8A-489D-AC13-E0A577AC5A74}" destId="{6F541A60-502E-47D0-92F0-C48FCF32E3EC}" srcOrd="0" destOrd="0" presId="urn:microsoft.com/office/officeart/2005/8/layout/bProcess3"/>
    <dgm:cxn modelId="{0EA3EEA8-CEF3-469F-A52F-D5E0B8B4EEE2}" type="presOf" srcId="{AA06E1D0-BA8A-489D-AC13-E0A577AC5A74}" destId="{FC59FA11-7AAE-4E0A-85F7-A0F385666EE5}" srcOrd="1" destOrd="0" presId="urn:microsoft.com/office/officeart/2005/8/layout/bProcess3"/>
    <dgm:cxn modelId="{112FAB66-FC96-4A0F-99E1-F660B11D079C}" type="presOf" srcId="{D5B56D56-6CBB-4C6F-8401-83BD3773B669}" destId="{7C520C5C-3E39-45FA-880B-B822B74A2D2C}" srcOrd="1" destOrd="0" presId="urn:microsoft.com/office/officeart/2005/8/layout/bProcess3"/>
    <dgm:cxn modelId="{2F863B09-B195-4384-B196-D0B42AD46F94}" type="presOf" srcId="{6AE56C0E-6954-46BB-98B0-936A6BC25D39}" destId="{55CC65FB-EDE8-4673-B0B0-0C64C7676ED9}" srcOrd="0" destOrd="0" presId="urn:microsoft.com/office/officeart/2005/8/layout/bProcess3"/>
    <dgm:cxn modelId="{37F2F064-6631-4565-94A3-22A31FE1C25D}" type="presOf" srcId="{D5B56D56-6CBB-4C6F-8401-83BD3773B669}" destId="{97FE29EA-F9AB-4250-BC11-A1077C35F321}" srcOrd="0" destOrd="0" presId="urn:microsoft.com/office/officeart/2005/8/layout/bProcess3"/>
    <dgm:cxn modelId="{3027B79F-4252-4ED5-AABD-7E386511D474}" type="presOf" srcId="{3725EADE-6DB2-4CC6-B405-F1C4AFC357C2}" destId="{C19DE171-6218-43F1-89D7-8055746EAFB4}" srcOrd="1" destOrd="0" presId="urn:microsoft.com/office/officeart/2005/8/layout/bProcess3"/>
    <dgm:cxn modelId="{5DB05783-B4D2-4216-82E1-24E93FF7047F}" type="presOf" srcId="{2780EE9E-7401-4476-AAFE-0FB81533DB5E}" destId="{158E2289-F967-4EB0-B83E-5EB525E10308}" srcOrd="0" destOrd="0" presId="urn:microsoft.com/office/officeart/2005/8/layout/bProcess3"/>
    <dgm:cxn modelId="{1BAA925D-5E5A-4A73-9A79-B90115B87FD8}" type="presOf" srcId="{55FE0D65-F04A-467B-84DA-9D2426055499}" destId="{996F65AB-A245-4289-A21D-8B15850FDCDD}" srcOrd="1" destOrd="0" presId="urn:microsoft.com/office/officeart/2005/8/layout/bProcess3"/>
    <dgm:cxn modelId="{4762DA16-3A5C-4D57-84B6-082BEA24B2FF}" type="presParOf" srcId="{EB40FF02-5FF2-476C-AF74-6FBE799AD0BE}" destId="{55CC65FB-EDE8-4673-B0B0-0C64C7676ED9}" srcOrd="0" destOrd="0" presId="urn:microsoft.com/office/officeart/2005/8/layout/bProcess3"/>
    <dgm:cxn modelId="{45A34ECF-2CA4-48B0-8135-71520107917C}" type="presParOf" srcId="{EB40FF02-5FF2-476C-AF74-6FBE799AD0BE}" destId="{1D397A3E-31DA-4C95-A1DC-B62CD9553A79}" srcOrd="1" destOrd="0" presId="urn:microsoft.com/office/officeart/2005/8/layout/bProcess3"/>
    <dgm:cxn modelId="{A79EC333-038A-4500-BACA-E4839B837013}" type="presParOf" srcId="{1D397A3E-31DA-4C95-A1DC-B62CD9553A79}" destId="{8673A4A4-57BB-4038-AFEB-69763A8D8C50}" srcOrd="0" destOrd="0" presId="urn:microsoft.com/office/officeart/2005/8/layout/bProcess3"/>
    <dgm:cxn modelId="{D696AC3E-449D-4EB4-98A7-71ABD227E06F}" type="presParOf" srcId="{EB40FF02-5FF2-476C-AF74-6FBE799AD0BE}" destId="{936BB2F8-CB04-4848-87B6-981E3D35FA2E}" srcOrd="2" destOrd="0" presId="urn:microsoft.com/office/officeart/2005/8/layout/bProcess3"/>
    <dgm:cxn modelId="{E3C68793-E3BE-4985-B334-565F57BF0E70}" type="presParOf" srcId="{EB40FF02-5FF2-476C-AF74-6FBE799AD0BE}" destId="{158E2289-F967-4EB0-B83E-5EB525E10308}" srcOrd="3" destOrd="0" presId="urn:microsoft.com/office/officeart/2005/8/layout/bProcess3"/>
    <dgm:cxn modelId="{FA4583D6-9F8D-4FDD-9EDD-2DB143FB6201}" type="presParOf" srcId="{158E2289-F967-4EB0-B83E-5EB525E10308}" destId="{9D2E158F-4E12-44AD-988F-B66B4668A14B}" srcOrd="0" destOrd="0" presId="urn:microsoft.com/office/officeart/2005/8/layout/bProcess3"/>
    <dgm:cxn modelId="{77E065E3-5B59-4312-BA91-1A4A3849F9D5}" type="presParOf" srcId="{EB40FF02-5FF2-476C-AF74-6FBE799AD0BE}" destId="{0F1A6F94-08E7-4790-9761-8BEEA2FB37AF}" srcOrd="4" destOrd="0" presId="urn:microsoft.com/office/officeart/2005/8/layout/bProcess3"/>
    <dgm:cxn modelId="{0149CCFE-5B83-4DAA-98A8-15547AE2027C}" type="presParOf" srcId="{EB40FF02-5FF2-476C-AF74-6FBE799AD0BE}" destId="{E154C0AF-DEF2-4581-987E-2981C15F1565}" srcOrd="5" destOrd="0" presId="urn:microsoft.com/office/officeart/2005/8/layout/bProcess3"/>
    <dgm:cxn modelId="{8388B59E-E600-42D2-8DAC-6AF171B46E8A}" type="presParOf" srcId="{E154C0AF-DEF2-4581-987E-2981C15F1565}" destId="{996F65AB-A245-4289-A21D-8B15850FDCDD}" srcOrd="0" destOrd="0" presId="urn:microsoft.com/office/officeart/2005/8/layout/bProcess3"/>
    <dgm:cxn modelId="{C020C9B8-3058-4173-9CFF-23172B069047}" type="presParOf" srcId="{EB40FF02-5FF2-476C-AF74-6FBE799AD0BE}" destId="{D03F0B33-BDC5-4A20-9A3A-5DF858ADA1F8}" srcOrd="6" destOrd="0" presId="urn:microsoft.com/office/officeart/2005/8/layout/bProcess3"/>
    <dgm:cxn modelId="{6701A0CB-B3A7-453D-AFAA-CF3F72080B3C}" type="presParOf" srcId="{EB40FF02-5FF2-476C-AF74-6FBE799AD0BE}" destId="{97FE29EA-F9AB-4250-BC11-A1077C35F321}" srcOrd="7" destOrd="0" presId="urn:microsoft.com/office/officeart/2005/8/layout/bProcess3"/>
    <dgm:cxn modelId="{69374DF9-1BA5-4499-B4ED-C2C9949E9527}" type="presParOf" srcId="{97FE29EA-F9AB-4250-BC11-A1077C35F321}" destId="{7C520C5C-3E39-45FA-880B-B822B74A2D2C}" srcOrd="0" destOrd="0" presId="urn:microsoft.com/office/officeart/2005/8/layout/bProcess3"/>
    <dgm:cxn modelId="{0DBCE797-2403-4B52-A606-244AC23FCEAE}" type="presParOf" srcId="{EB40FF02-5FF2-476C-AF74-6FBE799AD0BE}" destId="{57A1BC8A-775B-4127-A58D-0616C053C996}" srcOrd="8" destOrd="0" presId="urn:microsoft.com/office/officeart/2005/8/layout/bProcess3"/>
    <dgm:cxn modelId="{29B845B6-0D4B-4711-A9D6-6FB149112E8C}" type="presParOf" srcId="{EB40FF02-5FF2-476C-AF74-6FBE799AD0BE}" destId="{6F541A60-502E-47D0-92F0-C48FCF32E3EC}" srcOrd="9" destOrd="0" presId="urn:microsoft.com/office/officeart/2005/8/layout/bProcess3"/>
    <dgm:cxn modelId="{76D05AA5-8953-4477-B6FB-F929D82E1B2A}" type="presParOf" srcId="{6F541A60-502E-47D0-92F0-C48FCF32E3EC}" destId="{FC59FA11-7AAE-4E0A-85F7-A0F385666EE5}" srcOrd="0" destOrd="0" presId="urn:microsoft.com/office/officeart/2005/8/layout/bProcess3"/>
    <dgm:cxn modelId="{B44BDEF4-C521-4BEA-A7FC-FDD8B42F19D4}" type="presParOf" srcId="{EB40FF02-5FF2-476C-AF74-6FBE799AD0BE}" destId="{5C87CB1B-450E-4377-9838-32CF6BE43D61}" srcOrd="10" destOrd="0" presId="urn:microsoft.com/office/officeart/2005/8/layout/bProcess3"/>
    <dgm:cxn modelId="{E83E9C7A-93E5-47C6-A64D-F36EC21A308B}" type="presParOf" srcId="{EB40FF02-5FF2-476C-AF74-6FBE799AD0BE}" destId="{8291AC97-5CA9-4567-AF8A-C08B2E5C7D46}" srcOrd="11" destOrd="0" presId="urn:microsoft.com/office/officeart/2005/8/layout/bProcess3"/>
    <dgm:cxn modelId="{320DF307-F0F6-4170-B813-E7F09C358AAB}" type="presParOf" srcId="{8291AC97-5CA9-4567-AF8A-C08B2E5C7D46}" destId="{C19DE171-6218-43F1-89D7-8055746EAFB4}" srcOrd="0" destOrd="0" presId="urn:microsoft.com/office/officeart/2005/8/layout/bProcess3"/>
    <dgm:cxn modelId="{4A7C384A-5C0A-47CD-9F7C-020553423BE5}" type="presParOf" srcId="{EB40FF02-5FF2-476C-AF74-6FBE799AD0BE}" destId="{4E72C3AD-A8DA-4DF1-875E-AE057143A8BA}" srcOrd="12" destOrd="0" presId="urn:microsoft.com/office/officeart/2005/8/layout/bProcess3"/>
    <dgm:cxn modelId="{1AA987F5-AD20-41E1-8A72-B636CAFCB33F}" type="presParOf" srcId="{EB40FF02-5FF2-476C-AF74-6FBE799AD0BE}" destId="{600AD268-4375-4B11-9F8E-0A46B5602CC4}" srcOrd="13" destOrd="0" presId="urn:microsoft.com/office/officeart/2005/8/layout/bProcess3"/>
    <dgm:cxn modelId="{E9009649-6E0C-467C-9247-C0CCB4A5C057}" type="presParOf" srcId="{600AD268-4375-4B11-9F8E-0A46B5602CC4}" destId="{667BFE1B-D39E-461C-AA94-6EB0046A9553}" srcOrd="0" destOrd="0" presId="urn:microsoft.com/office/officeart/2005/8/layout/bProcess3"/>
    <dgm:cxn modelId="{CEE69CC6-45EA-45B2-99DF-D388B50AF3E4}" type="presParOf" srcId="{EB40FF02-5FF2-476C-AF74-6FBE799AD0BE}" destId="{F535606B-9EE9-4F8B-9928-D4A0D4162341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3EB19B7-963E-468D-AA0A-39650575ACFF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6AA2415-014A-4630-A57F-7801D5BEAEA4}">
      <dgm:prSet phldrT="[Текст]"/>
      <dgm:spPr/>
      <dgm:t>
        <a:bodyPr/>
        <a:lstStyle/>
        <a:p>
          <a:r>
            <a:rPr lang="uk-UA" b="1" dirty="0" smtClean="0"/>
            <a:t>Заходи відновлення платоспроможності боржника</a:t>
          </a:r>
          <a:endParaRPr lang="uk-UA" b="1" dirty="0"/>
        </a:p>
      </dgm:t>
    </dgm:pt>
    <dgm:pt modelId="{F945DAD8-CFCF-409B-8FB7-1211A878381A}" type="parTrans" cxnId="{C50E932C-0D3A-490B-A6A5-ABACFC2A1885}">
      <dgm:prSet/>
      <dgm:spPr/>
      <dgm:t>
        <a:bodyPr/>
        <a:lstStyle/>
        <a:p>
          <a:endParaRPr lang="uk-UA"/>
        </a:p>
      </dgm:t>
    </dgm:pt>
    <dgm:pt modelId="{F12FCF0F-7B66-41EE-AFD3-E7B003360ADB}" type="sibTrans" cxnId="{C50E932C-0D3A-490B-A6A5-ABACFC2A1885}">
      <dgm:prSet/>
      <dgm:spPr/>
      <dgm:t>
        <a:bodyPr/>
        <a:lstStyle/>
        <a:p>
          <a:endParaRPr lang="uk-UA"/>
        </a:p>
      </dgm:t>
    </dgm:pt>
    <dgm:pt modelId="{EEF1C63F-3AC8-4C51-A6CF-AC88E65B1AAA}">
      <dgm:prSet phldrT="[Текст]"/>
      <dgm:spPr/>
      <dgm:t>
        <a:bodyPr/>
        <a:lstStyle/>
        <a:p>
          <a:r>
            <a:rPr lang="uk-UA" dirty="0" smtClean="0"/>
            <a:t>розпорядження майном боржника</a:t>
          </a:r>
          <a:endParaRPr lang="uk-UA" dirty="0"/>
        </a:p>
      </dgm:t>
    </dgm:pt>
    <dgm:pt modelId="{27FA2477-53F1-476F-B18F-CF4D6BCDBB39}" type="parTrans" cxnId="{41D7F8A7-CF43-4B07-80BF-64C9C3B370B0}">
      <dgm:prSet/>
      <dgm:spPr/>
      <dgm:t>
        <a:bodyPr/>
        <a:lstStyle/>
        <a:p>
          <a:endParaRPr lang="uk-UA"/>
        </a:p>
      </dgm:t>
    </dgm:pt>
    <dgm:pt modelId="{CC7A2587-73BF-40AA-B4F2-999D43401A0D}" type="sibTrans" cxnId="{41D7F8A7-CF43-4B07-80BF-64C9C3B370B0}">
      <dgm:prSet/>
      <dgm:spPr/>
      <dgm:t>
        <a:bodyPr/>
        <a:lstStyle/>
        <a:p>
          <a:endParaRPr lang="uk-UA"/>
        </a:p>
      </dgm:t>
    </dgm:pt>
    <dgm:pt modelId="{5F707209-7867-480B-9B99-BFACAA7EEB04}">
      <dgm:prSet phldrT="[Текст]"/>
      <dgm:spPr/>
      <dgm:t>
        <a:bodyPr/>
        <a:lstStyle/>
        <a:p>
          <a:r>
            <a:rPr lang="uk-UA" dirty="0" smtClean="0"/>
            <a:t>мирова</a:t>
          </a:r>
          <a:br>
            <a:rPr lang="uk-UA" dirty="0" smtClean="0"/>
          </a:br>
          <a:r>
            <a:rPr lang="uk-UA" dirty="0" smtClean="0"/>
            <a:t>угода</a:t>
          </a:r>
          <a:endParaRPr lang="uk-UA" dirty="0"/>
        </a:p>
      </dgm:t>
    </dgm:pt>
    <dgm:pt modelId="{C00CA7A2-9D7B-4EC3-A8E4-DE3E4EF015CE}" type="parTrans" cxnId="{C5ECB15D-110B-4DFB-BE56-F559102A46E7}">
      <dgm:prSet/>
      <dgm:spPr/>
      <dgm:t>
        <a:bodyPr/>
        <a:lstStyle/>
        <a:p>
          <a:endParaRPr lang="uk-UA"/>
        </a:p>
      </dgm:t>
    </dgm:pt>
    <dgm:pt modelId="{E4141903-0C0C-45C9-A228-E224D0F7877E}" type="sibTrans" cxnId="{C5ECB15D-110B-4DFB-BE56-F559102A46E7}">
      <dgm:prSet/>
      <dgm:spPr/>
      <dgm:t>
        <a:bodyPr/>
        <a:lstStyle/>
        <a:p>
          <a:endParaRPr lang="uk-UA"/>
        </a:p>
      </dgm:t>
    </dgm:pt>
    <dgm:pt modelId="{8B078117-6510-4CFC-B3A9-4E6C6C5085F2}">
      <dgm:prSet phldrT="[Текст]"/>
      <dgm:spPr/>
      <dgm:t>
        <a:bodyPr/>
        <a:lstStyle/>
        <a:p>
          <a:r>
            <a:rPr lang="uk-UA" dirty="0" smtClean="0"/>
            <a:t>санація (відновлення </a:t>
          </a:r>
          <a:r>
            <a:rPr lang="uk-UA" dirty="0" err="1" smtClean="0"/>
            <a:t>плато-спроможності</a:t>
          </a:r>
          <a:r>
            <a:rPr lang="uk-UA" dirty="0" smtClean="0"/>
            <a:t> боржника)</a:t>
          </a:r>
          <a:endParaRPr lang="uk-UA" dirty="0"/>
        </a:p>
      </dgm:t>
    </dgm:pt>
    <dgm:pt modelId="{6C51BE0F-00F4-4579-A529-F5DC33C3FB8A}" type="parTrans" cxnId="{CF16F1B1-6A93-4B07-9A9D-22D834BBA993}">
      <dgm:prSet/>
      <dgm:spPr/>
      <dgm:t>
        <a:bodyPr/>
        <a:lstStyle/>
        <a:p>
          <a:endParaRPr lang="uk-UA"/>
        </a:p>
      </dgm:t>
    </dgm:pt>
    <dgm:pt modelId="{3EEEEAF5-C5FB-43EA-855D-2E5FB9648CA3}" type="sibTrans" cxnId="{CF16F1B1-6A93-4B07-9A9D-22D834BBA993}">
      <dgm:prSet/>
      <dgm:spPr/>
      <dgm:t>
        <a:bodyPr/>
        <a:lstStyle/>
        <a:p>
          <a:endParaRPr lang="uk-UA"/>
        </a:p>
      </dgm:t>
    </dgm:pt>
    <dgm:pt modelId="{54CF7536-BD97-47CF-939C-5C33B7B5D2E8}" type="pres">
      <dgm:prSet presAssocID="{53EB19B7-963E-468D-AA0A-39650575ACF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F804A7E-2F46-488B-A0A4-E50A345DC0D8}" type="pres">
      <dgm:prSet presAssocID="{36AA2415-014A-4630-A57F-7801D5BEAEA4}" presName="hierRoot1" presStyleCnt="0"/>
      <dgm:spPr/>
    </dgm:pt>
    <dgm:pt modelId="{7BB08D81-073A-4AD3-AD69-893AC3F1AE95}" type="pres">
      <dgm:prSet presAssocID="{36AA2415-014A-4630-A57F-7801D5BEAEA4}" presName="composite" presStyleCnt="0"/>
      <dgm:spPr/>
    </dgm:pt>
    <dgm:pt modelId="{2F80E058-7D12-4A74-BDA5-AE44AEC1588B}" type="pres">
      <dgm:prSet presAssocID="{36AA2415-014A-4630-A57F-7801D5BEAEA4}" presName="background" presStyleLbl="node0" presStyleIdx="0" presStyleCnt="1"/>
      <dgm:spPr/>
    </dgm:pt>
    <dgm:pt modelId="{C01A5864-EF09-4B7B-BF4D-7FA01429EFE3}" type="pres">
      <dgm:prSet presAssocID="{36AA2415-014A-4630-A57F-7801D5BEAEA4}" presName="text" presStyleLbl="fgAcc0" presStyleIdx="0" presStyleCnt="1" custScaleX="26346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9B2AC32-2C9E-4175-A910-E397122A72CA}" type="pres">
      <dgm:prSet presAssocID="{36AA2415-014A-4630-A57F-7801D5BEAEA4}" presName="hierChild2" presStyleCnt="0"/>
      <dgm:spPr/>
    </dgm:pt>
    <dgm:pt modelId="{4CB7973E-E718-4518-B9D8-9C4EC939FE5B}" type="pres">
      <dgm:prSet presAssocID="{27FA2477-53F1-476F-B18F-CF4D6BCDBB39}" presName="Name10" presStyleLbl="parChTrans1D2" presStyleIdx="0" presStyleCnt="3"/>
      <dgm:spPr/>
      <dgm:t>
        <a:bodyPr/>
        <a:lstStyle/>
        <a:p>
          <a:endParaRPr lang="uk-UA"/>
        </a:p>
      </dgm:t>
    </dgm:pt>
    <dgm:pt modelId="{EC4C48BF-AF7F-4EC4-87C8-609363F294FD}" type="pres">
      <dgm:prSet presAssocID="{EEF1C63F-3AC8-4C51-A6CF-AC88E65B1AAA}" presName="hierRoot2" presStyleCnt="0"/>
      <dgm:spPr/>
    </dgm:pt>
    <dgm:pt modelId="{2DA98183-5E5B-4C8F-8556-E6413493CD57}" type="pres">
      <dgm:prSet presAssocID="{EEF1C63F-3AC8-4C51-A6CF-AC88E65B1AAA}" presName="composite2" presStyleCnt="0"/>
      <dgm:spPr/>
    </dgm:pt>
    <dgm:pt modelId="{B9BC7304-EA07-49AD-A04D-12BBD11ED1EE}" type="pres">
      <dgm:prSet presAssocID="{EEF1C63F-3AC8-4C51-A6CF-AC88E65B1AAA}" presName="background2" presStyleLbl="node2" presStyleIdx="0" presStyleCnt="3"/>
      <dgm:spPr/>
    </dgm:pt>
    <dgm:pt modelId="{A8AD48EB-4413-421E-984B-56C3EC9B35EA}" type="pres">
      <dgm:prSet presAssocID="{EEF1C63F-3AC8-4C51-A6CF-AC88E65B1AAA}" presName="text2" presStyleLbl="fgAcc2" presStyleIdx="0" presStyleCnt="3" custScaleY="1988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71F305F-52A7-4A41-8877-339723136282}" type="pres">
      <dgm:prSet presAssocID="{EEF1C63F-3AC8-4C51-A6CF-AC88E65B1AAA}" presName="hierChild3" presStyleCnt="0"/>
      <dgm:spPr/>
    </dgm:pt>
    <dgm:pt modelId="{B85A482B-C990-4EDB-9AC6-0C071EDD3C04}" type="pres">
      <dgm:prSet presAssocID="{C00CA7A2-9D7B-4EC3-A8E4-DE3E4EF015CE}" presName="Name10" presStyleLbl="parChTrans1D2" presStyleIdx="1" presStyleCnt="3"/>
      <dgm:spPr/>
      <dgm:t>
        <a:bodyPr/>
        <a:lstStyle/>
        <a:p>
          <a:endParaRPr lang="uk-UA"/>
        </a:p>
      </dgm:t>
    </dgm:pt>
    <dgm:pt modelId="{5F557F02-6882-480E-9AF7-FC45C590F867}" type="pres">
      <dgm:prSet presAssocID="{5F707209-7867-480B-9B99-BFACAA7EEB04}" presName="hierRoot2" presStyleCnt="0"/>
      <dgm:spPr/>
    </dgm:pt>
    <dgm:pt modelId="{14A8AD84-D755-47DC-BD3F-489E223B0BE3}" type="pres">
      <dgm:prSet presAssocID="{5F707209-7867-480B-9B99-BFACAA7EEB04}" presName="composite2" presStyleCnt="0"/>
      <dgm:spPr/>
    </dgm:pt>
    <dgm:pt modelId="{995D2AE3-F636-4FAF-9FA4-AA1EA6C9AF98}" type="pres">
      <dgm:prSet presAssocID="{5F707209-7867-480B-9B99-BFACAA7EEB04}" presName="background2" presStyleLbl="node2" presStyleIdx="1" presStyleCnt="3"/>
      <dgm:spPr/>
    </dgm:pt>
    <dgm:pt modelId="{51FC6A95-1495-4E84-9DFA-5BE89695F4A8}" type="pres">
      <dgm:prSet presAssocID="{5F707209-7867-480B-9B99-BFACAA7EEB04}" presName="text2" presStyleLbl="fgAcc2" presStyleIdx="1" presStyleCnt="3" custScaleY="1988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A6788F5-F1B4-423B-ACAF-5176ABB2A3FF}" type="pres">
      <dgm:prSet presAssocID="{5F707209-7867-480B-9B99-BFACAA7EEB04}" presName="hierChild3" presStyleCnt="0"/>
      <dgm:spPr/>
    </dgm:pt>
    <dgm:pt modelId="{2E6541AA-AC80-46CC-AA37-68E2E0B48E2E}" type="pres">
      <dgm:prSet presAssocID="{6C51BE0F-00F4-4579-A529-F5DC33C3FB8A}" presName="Name10" presStyleLbl="parChTrans1D2" presStyleIdx="2" presStyleCnt="3"/>
      <dgm:spPr/>
      <dgm:t>
        <a:bodyPr/>
        <a:lstStyle/>
        <a:p>
          <a:endParaRPr lang="uk-UA"/>
        </a:p>
      </dgm:t>
    </dgm:pt>
    <dgm:pt modelId="{15DC50F3-20B7-4021-9611-7C9F6CC479E4}" type="pres">
      <dgm:prSet presAssocID="{8B078117-6510-4CFC-B3A9-4E6C6C5085F2}" presName="hierRoot2" presStyleCnt="0"/>
      <dgm:spPr/>
    </dgm:pt>
    <dgm:pt modelId="{DAA54985-2318-44D0-A381-68F49975CF17}" type="pres">
      <dgm:prSet presAssocID="{8B078117-6510-4CFC-B3A9-4E6C6C5085F2}" presName="composite2" presStyleCnt="0"/>
      <dgm:spPr/>
    </dgm:pt>
    <dgm:pt modelId="{29E2BC38-2AE9-4A38-AF50-C6C12FB8BAF2}" type="pres">
      <dgm:prSet presAssocID="{8B078117-6510-4CFC-B3A9-4E6C6C5085F2}" presName="background2" presStyleLbl="node2" presStyleIdx="2" presStyleCnt="3"/>
      <dgm:spPr/>
    </dgm:pt>
    <dgm:pt modelId="{3621B6E3-125D-45A9-ABDB-49CCFE46CF74}" type="pres">
      <dgm:prSet presAssocID="{8B078117-6510-4CFC-B3A9-4E6C6C5085F2}" presName="text2" presStyleLbl="fgAcc2" presStyleIdx="2" presStyleCnt="3" custScaleY="1988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469AEA4-2BBA-4AD8-9FA4-D0A9C98B32DE}" type="pres">
      <dgm:prSet presAssocID="{8B078117-6510-4CFC-B3A9-4E6C6C5085F2}" presName="hierChild3" presStyleCnt="0"/>
      <dgm:spPr/>
    </dgm:pt>
  </dgm:ptLst>
  <dgm:cxnLst>
    <dgm:cxn modelId="{947B0ECD-D6A7-423B-B0D1-6345714E69E4}" type="presOf" srcId="{EEF1C63F-3AC8-4C51-A6CF-AC88E65B1AAA}" destId="{A8AD48EB-4413-421E-984B-56C3EC9B35EA}" srcOrd="0" destOrd="0" presId="urn:microsoft.com/office/officeart/2005/8/layout/hierarchy1"/>
    <dgm:cxn modelId="{AD15968F-6CC9-475E-90C5-3E6C112294EC}" type="presOf" srcId="{8B078117-6510-4CFC-B3A9-4E6C6C5085F2}" destId="{3621B6E3-125D-45A9-ABDB-49CCFE46CF74}" srcOrd="0" destOrd="0" presId="urn:microsoft.com/office/officeart/2005/8/layout/hierarchy1"/>
    <dgm:cxn modelId="{C5ECB15D-110B-4DFB-BE56-F559102A46E7}" srcId="{36AA2415-014A-4630-A57F-7801D5BEAEA4}" destId="{5F707209-7867-480B-9B99-BFACAA7EEB04}" srcOrd="1" destOrd="0" parTransId="{C00CA7A2-9D7B-4EC3-A8E4-DE3E4EF015CE}" sibTransId="{E4141903-0C0C-45C9-A228-E224D0F7877E}"/>
    <dgm:cxn modelId="{41D7F8A7-CF43-4B07-80BF-64C9C3B370B0}" srcId="{36AA2415-014A-4630-A57F-7801D5BEAEA4}" destId="{EEF1C63F-3AC8-4C51-A6CF-AC88E65B1AAA}" srcOrd="0" destOrd="0" parTransId="{27FA2477-53F1-476F-B18F-CF4D6BCDBB39}" sibTransId="{CC7A2587-73BF-40AA-B4F2-999D43401A0D}"/>
    <dgm:cxn modelId="{182E4F30-6EFB-42AD-802C-77349896A0F3}" type="presOf" srcId="{53EB19B7-963E-468D-AA0A-39650575ACFF}" destId="{54CF7536-BD97-47CF-939C-5C33B7B5D2E8}" srcOrd="0" destOrd="0" presId="urn:microsoft.com/office/officeart/2005/8/layout/hierarchy1"/>
    <dgm:cxn modelId="{CF16F1B1-6A93-4B07-9A9D-22D834BBA993}" srcId="{36AA2415-014A-4630-A57F-7801D5BEAEA4}" destId="{8B078117-6510-4CFC-B3A9-4E6C6C5085F2}" srcOrd="2" destOrd="0" parTransId="{6C51BE0F-00F4-4579-A529-F5DC33C3FB8A}" sibTransId="{3EEEEAF5-C5FB-43EA-855D-2E5FB9648CA3}"/>
    <dgm:cxn modelId="{6346E483-4202-4D10-B9A4-E3C8F657DD6A}" type="presOf" srcId="{5F707209-7867-480B-9B99-BFACAA7EEB04}" destId="{51FC6A95-1495-4E84-9DFA-5BE89695F4A8}" srcOrd="0" destOrd="0" presId="urn:microsoft.com/office/officeart/2005/8/layout/hierarchy1"/>
    <dgm:cxn modelId="{59B9CA93-62D9-4604-9F28-49D4CDD8C600}" type="presOf" srcId="{36AA2415-014A-4630-A57F-7801D5BEAEA4}" destId="{C01A5864-EF09-4B7B-BF4D-7FA01429EFE3}" srcOrd="0" destOrd="0" presId="urn:microsoft.com/office/officeart/2005/8/layout/hierarchy1"/>
    <dgm:cxn modelId="{C50E932C-0D3A-490B-A6A5-ABACFC2A1885}" srcId="{53EB19B7-963E-468D-AA0A-39650575ACFF}" destId="{36AA2415-014A-4630-A57F-7801D5BEAEA4}" srcOrd="0" destOrd="0" parTransId="{F945DAD8-CFCF-409B-8FB7-1211A878381A}" sibTransId="{F12FCF0F-7B66-41EE-AFD3-E7B003360ADB}"/>
    <dgm:cxn modelId="{F3849F33-F87E-48D7-96B5-6F59F28BDEB3}" type="presOf" srcId="{6C51BE0F-00F4-4579-A529-F5DC33C3FB8A}" destId="{2E6541AA-AC80-46CC-AA37-68E2E0B48E2E}" srcOrd="0" destOrd="0" presId="urn:microsoft.com/office/officeart/2005/8/layout/hierarchy1"/>
    <dgm:cxn modelId="{001A8E30-43C5-4BE4-998A-B244C99A28B1}" type="presOf" srcId="{27FA2477-53F1-476F-B18F-CF4D6BCDBB39}" destId="{4CB7973E-E718-4518-B9D8-9C4EC939FE5B}" srcOrd="0" destOrd="0" presId="urn:microsoft.com/office/officeart/2005/8/layout/hierarchy1"/>
    <dgm:cxn modelId="{98618D78-2A6F-4CD7-823A-79CC37BCCCEA}" type="presOf" srcId="{C00CA7A2-9D7B-4EC3-A8E4-DE3E4EF015CE}" destId="{B85A482B-C990-4EDB-9AC6-0C071EDD3C04}" srcOrd="0" destOrd="0" presId="urn:microsoft.com/office/officeart/2005/8/layout/hierarchy1"/>
    <dgm:cxn modelId="{EE43E798-6A56-45D3-A248-1F2602CF1FB3}" type="presParOf" srcId="{54CF7536-BD97-47CF-939C-5C33B7B5D2E8}" destId="{BF804A7E-2F46-488B-A0A4-E50A345DC0D8}" srcOrd="0" destOrd="0" presId="urn:microsoft.com/office/officeart/2005/8/layout/hierarchy1"/>
    <dgm:cxn modelId="{73979AC3-9ACB-4C97-B6EA-441D6A957B4E}" type="presParOf" srcId="{BF804A7E-2F46-488B-A0A4-E50A345DC0D8}" destId="{7BB08D81-073A-4AD3-AD69-893AC3F1AE95}" srcOrd="0" destOrd="0" presId="urn:microsoft.com/office/officeart/2005/8/layout/hierarchy1"/>
    <dgm:cxn modelId="{216A2AD2-11D9-4F00-A668-A24FE66F1BC0}" type="presParOf" srcId="{7BB08D81-073A-4AD3-AD69-893AC3F1AE95}" destId="{2F80E058-7D12-4A74-BDA5-AE44AEC1588B}" srcOrd="0" destOrd="0" presId="urn:microsoft.com/office/officeart/2005/8/layout/hierarchy1"/>
    <dgm:cxn modelId="{9649DF00-A7B1-4FB7-9474-82F8E0664843}" type="presParOf" srcId="{7BB08D81-073A-4AD3-AD69-893AC3F1AE95}" destId="{C01A5864-EF09-4B7B-BF4D-7FA01429EFE3}" srcOrd="1" destOrd="0" presId="urn:microsoft.com/office/officeart/2005/8/layout/hierarchy1"/>
    <dgm:cxn modelId="{F138ABCB-04E5-474F-A614-21B011709004}" type="presParOf" srcId="{BF804A7E-2F46-488B-A0A4-E50A345DC0D8}" destId="{59B2AC32-2C9E-4175-A910-E397122A72CA}" srcOrd="1" destOrd="0" presId="urn:microsoft.com/office/officeart/2005/8/layout/hierarchy1"/>
    <dgm:cxn modelId="{D7469E94-7B35-4149-BD90-D43017D036F2}" type="presParOf" srcId="{59B2AC32-2C9E-4175-A910-E397122A72CA}" destId="{4CB7973E-E718-4518-B9D8-9C4EC939FE5B}" srcOrd="0" destOrd="0" presId="urn:microsoft.com/office/officeart/2005/8/layout/hierarchy1"/>
    <dgm:cxn modelId="{FFCC77C4-0369-433D-B0E3-DA2B6D385494}" type="presParOf" srcId="{59B2AC32-2C9E-4175-A910-E397122A72CA}" destId="{EC4C48BF-AF7F-4EC4-87C8-609363F294FD}" srcOrd="1" destOrd="0" presId="urn:microsoft.com/office/officeart/2005/8/layout/hierarchy1"/>
    <dgm:cxn modelId="{7AC3B1A2-6810-42F4-8163-1B60365917DA}" type="presParOf" srcId="{EC4C48BF-AF7F-4EC4-87C8-609363F294FD}" destId="{2DA98183-5E5B-4C8F-8556-E6413493CD57}" srcOrd="0" destOrd="0" presId="urn:microsoft.com/office/officeart/2005/8/layout/hierarchy1"/>
    <dgm:cxn modelId="{FE6968A7-382D-4B50-8D6F-641A728116DC}" type="presParOf" srcId="{2DA98183-5E5B-4C8F-8556-E6413493CD57}" destId="{B9BC7304-EA07-49AD-A04D-12BBD11ED1EE}" srcOrd="0" destOrd="0" presId="urn:microsoft.com/office/officeart/2005/8/layout/hierarchy1"/>
    <dgm:cxn modelId="{66255753-0B99-4CDA-9D38-F86D928D6A82}" type="presParOf" srcId="{2DA98183-5E5B-4C8F-8556-E6413493CD57}" destId="{A8AD48EB-4413-421E-984B-56C3EC9B35EA}" srcOrd="1" destOrd="0" presId="urn:microsoft.com/office/officeart/2005/8/layout/hierarchy1"/>
    <dgm:cxn modelId="{47E319DE-74A6-4129-8842-5FC3657AAFF3}" type="presParOf" srcId="{EC4C48BF-AF7F-4EC4-87C8-609363F294FD}" destId="{D71F305F-52A7-4A41-8877-339723136282}" srcOrd="1" destOrd="0" presId="urn:microsoft.com/office/officeart/2005/8/layout/hierarchy1"/>
    <dgm:cxn modelId="{E562A03F-82C7-4D44-AB03-8AC8DB0F78E0}" type="presParOf" srcId="{59B2AC32-2C9E-4175-A910-E397122A72CA}" destId="{B85A482B-C990-4EDB-9AC6-0C071EDD3C04}" srcOrd="2" destOrd="0" presId="urn:microsoft.com/office/officeart/2005/8/layout/hierarchy1"/>
    <dgm:cxn modelId="{72C75051-0B6F-44D6-8262-67269C2FDEF2}" type="presParOf" srcId="{59B2AC32-2C9E-4175-A910-E397122A72CA}" destId="{5F557F02-6882-480E-9AF7-FC45C590F867}" srcOrd="3" destOrd="0" presId="urn:microsoft.com/office/officeart/2005/8/layout/hierarchy1"/>
    <dgm:cxn modelId="{B7AF709A-5E44-4284-A885-B1484907A4BD}" type="presParOf" srcId="{5F557F02-6882-480E-9AF7-FC45C590F867}" destId="{14A8AD84-D755-47DC-BD3F-489E223B0BE3}" srcOrd="0" destOrd="0" presId="urn:microsoft.com/office/officeart/2005/8/layout/hierarchy1"/>
    <dgm:cxn modelId="{4B4D6753-7214-431D-BC4E-8DC5AA5CE5B9}" type="presParOf" srcId="{14A8AD84-D755-47DC-BD3F-489E223B0BE3}" destId="{995D2AE3-F636-4FAF-9FA4-AA1EA6C9AF98}" srcOrd="0" destOrd="0" presId="urn:microsoft.com/office/officeart/2005/8/layout/hierarchy1"/>
    <dgm:cxn modelId="{24F7F54E-16CD-486D-8A26-E8BF867432EB}" type="presParOf" srcId="{14A8AD84-D755-47DC-BD3F-489E223B0BE3}" destId="{51FC6A95-1495-4E84-9DFA-5BE89695F4A8}" srcOrd="1" destOrd="0" presId="urn:microsoft.com/office/officeart/2005/8/layout/hierarchy1"/>
    <dgm:cxn modelId="{A04B79D5-C90B-4FE2-9558-6C78D706FCF4}" type="presParOf" srcId="{5F557F02-6882-480E-9AF7-FC45C590F867}" destId="{9A6788F5-F1B4-423B-ACAF-5176ABB2A3FF}" srcOrd="1" destOrd="0" presId="urn:microsoft.com/office/officeart/2005/8/layout/hierarchy1"/>
    <dgm:cxn modelId="{26CFEA53-7B27-4CAB-A74F-34AA8A89C572}" type="presParOf" srcId="{59B2AC32-2C9E-4175-A910-E397122A72CA}" destId="{2E6541AA-AC80-46CC-AA37-68E2E0B48E2E}" srcOrd="4" destOrd="0" presId="urn:microsoft.com/office/officeart/2005/8/layout/hierarchy1"/>
    <dgm:cxn modelId="{83789036-C6B0-4814-9D03-7CEC25A7E83C}" type="presParOf" srcId="{59B2AC32-2C9E-4175-A910-E397122A72CA}" destId="{15DC50F3-20B7-4021-9611-7C9F6CC479E4}" srcOrd="5" destOrd="0" presId="urn:microsoft.com/office/officeart/2005/8/layout/hierarchy1"/>
    <dgm:cxn modelId="{584D1B6F-4C2E-4858-8618-9A9B04CF5C77}" type="presParOf" srcId="{15DC50F3-20B7-4021-9611-7C9F6CC479E4}" destId="{DAA54985-2318-44D0-A381-68F49975CF17}" srcOrd="0" destOrd="0" presId="urn:microsoft.com/office/officeart/2005/8/layout/hierarchy1"/>
    <dgm:cxn modelId="{68B539F6-B508-4CB4-91EB-90029A70904B}" type="presParOf" srcId="{DAA54985-2318-44D0-A381-68F49975CF17}" destId="{29E2BC38-2AE9-4A38-AF50-C6C12FB8BAF2}" srcOrd="0" destOrd="0" presId="urn:microsoft.com/office/officeart/2005/8/layout/hierarchy1"/>
    <dgm:cxn modelId="{10E4AD77-714C-405D-A233-2C934C96570B}" type="presParOf" srcId="{DAA54985-2318-44D0-A381-68F49975CF17}" destId="{3621B6E3-125D-45A9-ABDB-49CCFE46CF74}" srcOrd="1" destOrd="0" presId="urn:microsoft.com/office/officeart/2005/8/layout/hierarchy1"/>
    <dgm:cxn modelId="{1E9F8B66-223B-4C7C-AA97-FEE4A5FB0E70}" type="presParOf" srcId="{15DC50F3-20B7-4021-9611-7C9F6CC479E4}" destId="{4469AEA4-2BBA-4AD8-9FA4-D0A9C98B32D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План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/>
              <a:t>банкрутства</a:t>
            </a:r>
            <a:r>
              <a:rPr lang="ru-RU" dirty="0"/>
              <a:t> та</a:t>
            </a:r>
            <a:r>
              <a:rPr lang="en-US" dirty="0"/>
              <a:t> 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 smtClean="0"/>
              <a:t>банкрутства</a:t>
            </a:r>
            <a:r>
              <a:rPr lang="uk-UA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Провадження </a:t>
            </a:r>
            <a:r>
              <a:rPr lang="uk-UA" dirty="0"/>
              <a:t>у справах про </a:t>
            </a:r>
            <a:r>
              <a:rPr lang="uk-UA" dirty="0" smtClean="0"/>
              <a:t>банкрутство.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Судові </a:t>
            </a:r>
            <a:r>
              <a:rPr lang="uk-UA" dirty="0"/>
              <a:t>заходи відновлення платоспроможності </a:t>
            </a:r>
            <a:r>
              <a:rPr lang="uk-UA" dirty="0" smtClean="0"/>
              <a:t>боржника.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Ліквідаційна процедура.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Правове регулювання </a:t>
            </a:r>
            <a:r>
              <a:rPr lang="uk-UA" smtClean="0"/>
              <a:t>фінансової реструктуризації.</a:t>
            </a:r>
            <a:endParaRPr lang="uk-UA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296144"/>
          </a:xfrm>
        </p:spPr>
        <p:txBody>
          <a:bodyPr>
            <a:noAutofit/>
          </a:bodyPr>
          <a:lstStyle/>
          <a:p>
            <a:r>
              <a:rPr lang="uk-UA" b="1" smtClean="0">
                <a:solidFill>
                  <a:schemeClr val="tx1"/>
                </a:solidFill>
              </a:rPr>
              <a:t>Лекція </a:t>
            </a:r>
            <a:r>
              <a:rPr lang="uk-UA" b="1" smtClean="0">
                <a:solidFill>
                  <a:schemeClr val="tx1"/>
                </a:solidFill>
              </a:rPr>
              <a:t>7. </a:t>
            </a:r>
            <a:r>
              <a:rPr lang="uk-UA" b="1" cap="all" dirty="0" smtClean="0">
                <a:solidFill>
                  <a:schemeClr val="tx1"/>
                </a:solidFill>
              </a:rPr>
              <a:t>Правове регулювання банкрутства</a:t>
            </a:r>
            <a:endParaRPr lang="uk-UA" b="1" cap="al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5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2. Провадження у справах про банкрутство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05273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Підстави порушення провадження у справі про банкрутство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286271"/>
              </p:ext>
            </p:extLst>
          </p:nvPr>
        </p:nvGraphicFramePr>
        <p:xfrm>
          <a:off x="0" y="1124744"/>
          <a:ext cx="914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777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963730"/>
              </p:ext>
            </p:extLst>
          </p:nvPr>
        </p:nvGraphicFramePr>
        <p:xfrm>
          <a:off x="107950" y="908050"/>
          <a:ext cx="8928100" cy="583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2008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Умови порушення провадження у справі про банкрутство: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uk-UA" dirty="0"/>
              <a:t>задоволення вимог одного або </a:t>
            </a:r>
            <a:r>
              <a:rPr lang="uk-UA" dirty="0" err="1"/>
              <a:t>кiлькох</a:t>
            </a:r>
            <a:r>
              <a:rPr lang="uk-UA" dirty="0"/>
              <a:t> </a:t>
            </a:r>
            <a:r>
              <a:rPr lang="uk-UA" dirty="0" err="1"/>
              <a:t>кредиторiв</a:t>
            </a:r>
            <a:r>
              <a:rPr lang="uk-UA" dirty="0"/>
              <a:t> приведе до </a:t>
            </a:r>
            <a:r>
              <a:rPr lang="uk-UA" dirty="0" err="1"/>
              <a:t>неможливостi</a:t>
            </a:r>
            <a:r>
              <a:rPr lang="uk-UA" dirty="0"/>
              <a:t> виконання грошових зобов’язань боржника в повному </a:t>
            </a:r>
            <a:r>
              <a:rPr lang="uk-UA" dirty="0" err="1"/>
              <a:t>обсязi</a:t>
            </a:r>
            <a:r>
              <a:rPr lang="uk-UA" dirty="0"/>
              <a:t> перед </a:t>
            </a:r>
            <a:r>
              <a:rPr lang="uk-UA" dirty="0" err="1"/>
              <a:t>iншими</a:t>
            </a:r>
            <a:r>
              <a:rPr lang="uk-UA" dirty="0"/>
              <a:t> кредиторами;</a:t>
            </a:r>
          </a:p>
          <a:p>
            <a:pPr lvl="0" algn="just"/>
            <a:r>
              <a:rPr lang="uk-UA" dirty="0"/>
              <a:t>орган боржника, уповноважений </a:t>
            </a:r>
            <a:r>
              <a:rPr lang="uk-UA" dirty="0" err="1"/>
              <a:t>вiдповiдно</a:t>
            </a:r>
            <a:r>
              <a:rPr lang="uk-UA" dirty="0"/>
              <a:t> до установчих </a:t>
            </a:r>
            <a:r>
              <a:rPr lang="uk-UA" dirty="0" err="1"/>
              <a:t>документiв</a:t>
            </a:r>
            <a:r>
              <a:rPr lang="uk-UA" dirty="0"/>
              <a:t> або законодавства прийняти </a:t>
            </a:r>
            <a:r>
              <a:rPr lang="uk-UA" dirty="0" err="1"/>
              <a:t>рiшення</a:t>
            </a:r>
            <a:r>
              <a:rPr lang="uk-UA" dirty="0"/>
              <a:t> про ліквідацію боржника, прийняв </a:t>
            </a:r>
            <a:r>
              <a:rPr lang="uk-UA" dirty="0" err="1"/>
              <a:t>рiшення</a:t>
            </a:r>
            <a:r>
              <a:rPr lang="uk-UA" dirty="0"/>
              <a:t> про звернення в господарський суд з заявою боржника про порушення справи про банкрутство;</a:t>
            </a:r>
          </a:p>
          <a:p>
            <a:pPr lvl="0" algn="just"/>
            <a:r>
              <a:rPr lang="uk-UA" dirty="0"/>
              <a:t>при </a:t>
            </a:r>
            <a:r>
              <a:rPr lang="uk-UA" dirty="0" err="1"/>
              <a:t>лiквiдацiї</a:t>
            </a:r>
            <a:r>
              <a:rPr lang="uk-UA" dirty="0"/>
              <a:t> боржника не у зв’язку з процедурою банкрутства встановлено </a:t>
            </a:r>
            <a:r>
              <a:rPr lang="uk-UA" dirty="0" err="1"/>
              <a:t>неможливiсть</a:t>
            </a:r>
            <a:r>
              <a:rPr lang="uk-UA" dirty="0"/>
              <a:t> боржника задовольнити вимоги </a:t>
            </a:r>
            <a:r>
              <a:rPr lang="uk-UA" dirty="0" err="1"/>
              <a:t>кредиторiв</a:t>
            </a:r>
            <a:r>
              <a:rPr lang="uk-UA" dirty="0"/>
              <a:t> у повному </a:t>
            </a:r>
            <a:r>
              <a:rPr lang="uk-UA" dirty="0" err="1" smtClean="0"/>
              <a:t>обсязi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Умови, за яких боржник сам зобов'язаний звернутися із заявою про банкрутство: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Типи провадження у справах про банкрутство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7079763"/>
              </p:ext>
            </p:extLst>
          </p:nvPr>
        </p:nvGraphicFramePr>
        <p:xfrm>
          <a:off x="107950" y="1124744"/>
          <a:ext cx="89281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900" b="1" dirty="0" smtClean="0">
                <a:solidFill>
                  <a:schemeClr val="tx1"/>
                </a:solidFill>
              </a:rPr>
              <a:t>Стадії провадження у справі про банкрутство:</a:t>
            </a:r>
            <a:endParaRPr lang="uk-UA" sz="29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188567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. Судові заходи відновлення платоспроможності боржника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61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903745"/>
              </p:ext>
            </p:extLst>
          </p:nvPr>
        </p:nvGraphicFramePr>
        <p:xfrm>
          <a:off x="107950" y="116633"/>
          <a:ext cx="89281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61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dirty="0" smtClean="0"/>
              <a:t>Розпорядження </a:t>
            </a:r>
            <a:r>
              <a:rPr lang="uk-UA" b="1" dirty="0"/>
              <a:t>майном </a:t>
            </a:r>
            <a:r>
              <a:rPr lang="uk-UA" dirty="0" smtClean="0"/>
              <a:t>– це система </a:t>
            </a:r>
            <a:r>
              <a:rPr lang="uk-UA" dirty="0"/>
              <a:t>заходів щодо нагляду та контролю за управлінням і розпорядженням майном боржника з метою забезпечення збереження, ефективного використання майнових активів боржника, проведення аналізу його фінансового становища, а також визначення наступної оптимальної процедури (санації, мирової угоди чи ліквідації) для задоволення в повному обсязі або частково вимог </a:t>
            </a:r>
            <a:r>
              <a:rPr lang="uk-UA" dirty="0" smtClean="0"/>
              <a:t>кредиторів.</a:t>
            </a:r>
            <a:endParaRPr lang="uk-UA" dirty="0"/>
          </a:p>
          <a:p>
            <a:pPr algn="just">
              <a:buNone/>
            </a:pPr>
            <a:r>
              <a:rPr lang="uk-UA" b="1" dirty="0" smtClean="0"/>
              <a:t>Мирова угода </a:t>
            </a:r>
            <a:r>
              <a:rPr lang="uk-UA" dirty="0" smtClean="0"/>
              <a:t>– це </a:t>
            </a:r>
            <a:r>
              <a:rPr lang="uk-UA" dirty="0" err="1" smtClean="0"/>
              <a:t>домовлен</a:t>
            </a:r>
            <a:r>
              <a:rPr lang="en-US" dirty="0" err="1"/>
              <a:t>i</a:t>
            </a:r>
            <a:r>
              <a:rPr lang="uk-UA" dirty="0" err="1"/>
              <a:t>сть</a:t>
            </a:r>
            <a:r>
              <a:rPr lang="uk-UA" dirty="0"/>
              <a:t> м</a:t>
            </a:r>
            <a:r>
              <a:rPr lang="en-US" dirty="0" err="1"/>
              <a:t>i</a:t>
            </a:r>
            <a:r>
              <a:rPr lang="uk-UA" dirty="0"/>
              <a:t>ж боржником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кредиторами стосовно в</a:t>
            </a:r>
            <a:r>
              <a:rPr lang="en-US" dirty="0" err="1"/>
              <a:t>i</a:t>
            </a:r>
            <a:r>
              <a:rPr lang="uk-UA" dirty="0" err="1"/>
              <a:t>дстрочки</a:t>
            </a:r>
            <a:r>
              <a:rPr lang="uk-UA" dirty="0"/>
              <a:t> та (або) розстрочки, а також прощення (списання) кредиторами борг</a:t>
            </a:r>
            <a:r>
              <a:rPr lang="en-US" dirty="0" err="1"/>
              <a:t>i</a:t>
            </a:r>
            <a:r>
              <a:rPr lang="uk-UA" dirty="0"/>
              <a:t>в боржника, яка оформляється угодою стор</a:t>
            </a:r>
            <a:r>
              <a:rPr lang="en-US" dirty="0" err="1" smtClean="0"/>
              <a:t>i</a:t>
            </a:r>
            <a:r>
              <a:rPr lang="uk-UA" dirty="0" smtClean="0"/>
              <a:t>н.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172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dirty="0" smtClean="0"/>
              <a:t>Санація</a:t>
            </a:r>
            <a:r>
              <a:rPr lang="uk-UA" dirty="0" smtClean="0"/>
              <a:t> – це система </a:t>
            </a:r>
            <a:r>
              <a:rPr lang="uk-UA" dirty="0"/>
              <a:t>заходів, що здійснюються під час провадження у справі про банкрутство з метою запобігання визнанню боржника банкрутом та його ліквідації, спрямована на оздоровлення фінансово-господарського становища боржника, а також задоволення в повному обсязі або частково вимог кредиторів шляхом реструктуризації підприємства, боргів і активів та/або зміни організаційно-правової та виробничої структури </a:t>
            </a:r>
            <a:r>
              <a:rPr lang="uk-UA" dirty="0" smtClean="0"/>
              <a:t>боржника.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55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Господарський кодекс від 16.01.2003 № 436-</a:t>
            </a:r>
            <a:r>
              <a:rPr lang="de-DE" dirty="0"/>
              <a:t>IV</a:t>
            </a:r>
            <a:endParaRPr lang="uk-UA" dirty="0"/>
          </a:p>
          <a:p>
            <a:pPr algn="just"/>
            <a:r>
              <a:rPr lang="uk-UA" dirty="0"/>
              <a:t>Господарський процесуальний кодекс України від 06.11.1991 № 1798-</a:t>
            </a:r>
            <a:r>
              <a:rPr lang="de-DE" dirty="0"/>
              <a:t>XII</a:t>
            </a:r>
            <a:endParaRPr lang="uk-UA" dirty="0"/>
          </a:p>
          <a:p>
            <a:pPr algn="just"/>
            <a:r>
              <a:rPr lang="uk-UA" dirty="0" err="1"/>
              <a:t>ЗУ</a:t>
            </a:r>
            <a:r>
              <a:rPr lang="uk-UA" dirty="0"/>
              <a:t> “</a:t>
            </a:r>
            <a:r>
              <a:rPr lang="ru-RU" dirty="0"/>
              <a:t>Про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платоспроможності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банкрутом</a:t>
            </a:r>
            <a:r>
              <a:rPr lang="uk-UA" dirty="0"/>
              <a:t>” від 14.05.1992 № 2343-</a:t>
            </a:r>
            <a:r>
              <a:rPr lang="de-DE" dirty="0"/>
              <a:t>XII</a:t>
            </a:r>
            <a:endParaRPr lang="uk-UA" dirty="0"/>
          </a:p>
          <a:p>
            <a:pPr algn="just"/>
            <a:r>
              <a:rPr lang="uk-UA" dirty="0"/>
              <a:t>Наказ Міністерства юстиції “Про затвердження Порядку формування і ведення Єдиного реєстру арбітражних керуючих (розпорядників майна, керуючих санацією, ліквідаторів) України” від 26.03.2013 № 541/5</a:t>
            </a:r>
          </a:p>
          <a:p>
            <a:pPr algn="just"/>
            <a:r>
              <a:rPr lang="uk-UA" dirty="0"/>
              <a:t>Наказ Міністерства юстиції “</a:t>
            </a:r>
            <a:r>
              <a:rPr lang="ru-RU" dirty="0"/>
              <a:t>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плану </a:t>
            </a:r>
            <a:r>
              <a:rPr lang="ru-RU" dirty="0" err="1"/>
              <a:t>санації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 про </a:t>
            </a:r>
            <a:r>
              <a:rPr lang="ru-RU" dirty="0" err="1"/>
              <a:t>банкрутство</a:t>
            </a:r>
            <a:r>
              <a:rPr lang="ru-RU" dirty="0"/>
              <a:t>,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мирової</a:t>
            </a:r>
            <a:r>
              <a:rPr lang="ru-RU" dirty="0"/>
              <a:t> угоди у </a:t>
            </a:r>
            <a:r>
              <a:rPr lang="ru-RU" dirty="0" err="1"/>
              <a:t>справі</a:t>
            </a:r>
            <a:r>
              <a:rPr lang="ru-RU" dirty="0"/>
              <a:t> про </a:t>
            </a:r>
            <a:r>
              <a:rPr lang="ru-RU" dirty="0" err="1"/>
              <a:t>банкрутство</a:t>
            </a:r>
            <a:r>
              <a:rPr lang="ru-RU" dirty="0"/>
              <a:t> та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uk-UA" dirty="0"/>
              <a:t>” від 19.06.2013 № 1223/5</a:t>
            </a:r>
          </a:p>
          <a:p>
            <a:pPr algn="just"/>
            <a:r>
              <a:rPr lang="uk-UA" dirty="0" err="1"/>
              <a:t>ППВСУ</a:t>
            </a:r>
            <a:r>
              <a:rPr lang="uk-UA" dirty="0"/>
              <a:t> “</a:t>
            </a:r>
            <a:r>
              <a:rPr lang="ru-RU" dirty="0"/>
              <a:t>Про </a:t>
            </a:r>
            <a:r>
              <a:rPr lang="ru-RU" dirty="0" err="1"/>
              <a:t>судову</a:t>
            </a:r>
            <a:r>
              <a:rPr lang="ru-RU" dirty="0"/>
              <a:t> практику в справах про </a:t>
            </a:r>
            <a:r>
              <a:rPr lang="ru-RU" dirty="0" err="1"/>
              <a:t>банкрутство</a:t>
            </a:r>
            <a:r>
              <a:rPr lang="uk-UA" dirty="0"/>
              <a:t>” від 18.12.2009 № </a:t>
            </a:r>
            <a:r>
              <a:rPr lang="uk-UA" dirty="0" smtClean="0"/>
              <a:t>15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Основні законодавчі акти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657363"/>
              </p:ext>
            </p:extLst>
          </p:nvPr>
        </p:nvGraphicFramePr>
        <p:xfrm>
          <a:off x="107950" y="548680"/>
          <a:ext cx="8928100" cy="6193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3204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Стадії санації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8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4. Ліквідаційна процедура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 smtClean="0"/>
              <a:t>Ліквідація</a:t>
            </a:r>
            <a:r>
              <a:rPr lang="uk-UA" dirty="0" smtClean="0"/>
              <a:t> – це припинення </a:t>
            </a:r>
            <a:r>
              <a:rPr lang="uk-UA" dirty="0"/>
              <a:t>суб’єкта підприємницької діяльності, визнаного господарським судом банкрутом, з метою здійснення заходів щодо задоволення в порядку, визначеному законом, вимог кредиторів шляхом продажу його </a:t>
            </a:r>
            <a:r>
              <a:rPr lang="uk-UA" dirty="0" smtClean="0"/>
              <a:t>майна.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-UA" dirty="0" err="1"/>
              <a:t>комiтет</a:t>
            </a:r>
            <a:r>
              <a:rPr lang="uk-UA" dirty="0"/>
              <a:t> </a:t>
            </a:r>
            <a:r>
              <a:rPr lang="uk-UA" dirty="0" err="1"/>
              <a:t>кредиторiв</a:t>
            </a:r>
            <a:r>
              <a:rPr lang="uk-UA" dirty="0"/>
              <a:t> </a:t>
            </a:r>
            <a:r>
              <a:rPr lang="uk-UA" dirty="0" err="1"/>
              <a:t>вiдхилив</a:t>
            </a:r>
            <a:r>
              <a:rPr lang="uk-UA" dirty="0"/>
              <a:t> план </a:t>
            </a:r>
            <a:r>
              <a:rPr lang="uk-UA" dirty="0" err="1"/>
              <a:t>санацiї</a:t>
            </a:r>
            <a:r>
              <a:rPr lang="uk-UA" dirty="0"/>
              <a:t> i звернувся до господарського суду з клопотанням про визнання боржника банкрутом i </a:t>
            </a:r>
            <a:r>
              <a:rPr lang="uk-UA" dirty="0" err="1"/>
              <a:t>вiдкриття</a:t>
            </a:r>
            <a:r>
              <a:rPr lang="uk-UA" dirty="0"/>
              <a:t> </a:t>
            </a:r>
            <a:r>
              <a:rPr lang="uk-UA" dirty="0" err="1"/>
              <a:t>лiквiдацiйної</a:t>
            </a:r>
            <a:r>
              <a:rPr lang="uk-UA" dirty="0"/>
              <a:t> процедури (ч. 5 ст. 18 Закону);</a:t>
            </a:r>
          </a:p>
          <a:p>
            <a:pPr lvl="0"/>
            <a:r>
              <a:rPr lang="uk-UA" dirty="0"/>
              <a:t>в господарський суд не подано план </a:t>
            </a:r>
            <a:r>
              <a:rPr lang="uk-UA" dirty="0" err="1"/>
              <a:t>санацiї</a:t>
            </a:r>
            <a:r>
              <a:rPr lang="uk-UA" dirty="0"/>
              <a:t> боржника (ч. 6 ст. 18 Закону);</a:t>
            </a:r>
          </a:p>
          <a:p>
            <a:pPr lvl="0"/>
            <a:r>
              <a:rPr lang="uk-UA" dirty="0"/>
              <a:t>якщо суми, вирученої </a:t>
            </a:r>
            <a:r>
              <a:rPr lang="uk-UA" dirty="0" err="1"/>
              <a:t>вiд</a:t>
            </a:r>
            <a:r>
              <a:rPr lang="uk-UA" dirty="0"/>
              <a:t> продажу майна боржника як </a:t>
            </a:r>
            <a:r>
              <a:rPr lang="uk-UA" dirty="0" err="1"/>
              <a:t>цiлiсного</a:t>
            </a:r>
            <a:r>
              <a:rPr lang="uk-UA" dirty="0"/>
              <a:t> майнового комплексу, недостатньо для задоволення вимог </a:t>
            </a:r>
            <a:r>
              <a:rPr lang="uk-UA" dirty="0" err="1"/>
              <a:t>кредиторiв</a:t>
            </a:r>
            <a:r>
              <a:rPr lang="uk-UA" dirty="0"/>
              <a:t> у повному </a:t>
            </a:r>
            <a:r>
              <a:rPr lang="uk-UA" dirty="0" err="1"/>
              <a:t>обсязi</a:t>
            </a:r>
            <a:r>
              <a:rPr lang="uk-UA" dirty="0"/>
              <a:t> i мирова угода кредиторами не укладена (ч. 12 ст. 20 Закону);</a:t>
            </a:r>
          </a:p>
          <a:p>
            <a:pPr lvl="0"/>
            <a:r>
              <a:rPr lang="uk-UA" dirty="0"/>
              <a:t>за результатами розгляду </a:t>
            </a:r>
            <a:r>
              <a:rPr lang="uk-UA" dirty="0" err="1"/>
              <a:t>звiту</a:t>
            </a:r>
            <a:r>
              <a:rPr lang="uk-UA" dirty="0"/>
              <a:t> керуючого </a:t>
            </a:r>
            <a:r>
              <a:rPr lang="uk-UA" dirty="0" err="1"/>
              <a:t>санацiєю</a:t>
            </a:r>
            <a:r>
              <a:rPr lang="uk-UA" dirty="0"/>
              <a:t> збори </a:t>
            </a:r>
            <a:r>
              <a:rPr lang="uk-UA" dirty="0" err="1"/>
              <a:t>кредиторiв</a:t>
            </a:r>
            <a:r>
              <a:rPr lang="uk-UA" dirty="0"/>
              <a:t> приймають </a:t>
            </a:r>
            <a:r>
              <a:rPr lang="uk-UA" dirty="0" err="1"/>
              <a:t>рiшення</a:t>
            </a:r>
            <a:r>
              <a:rPr lang="uk-UA" dirty="0"/>
              <a:t> про звернення до суду з клопотанням про визнання боржника банкрутом i </a:t>
            </a:r>
            <a:r>
              <a:rPr lang="uk-UA" dirty="0" err="1"/>
              <a:t>вiдкриття</a:t>
            </a:r>
            <a:r>
              <a:rPr lang="uk-UA" dirty="0"/>
              <a:t> </a:t>
            </a:r>
            <a:r>
              <a:rPr lang="uk-UA" dirty="0" err="1"/>
              <a:t>лiквiдацiйної</a:t>
            </a:r>
            <a:r>
              <a:rPr lang="uk-UA" dirty="0"/>
              <a:t> процедури (ч. 5 ст. 21 Закону);</a:t>
            </a:r>
          </a:p>
          <a:p>
            <a:pPr lvl="0"/>
            <a:r>
              <a:rPr lang="uk-UA" dirty="0"/>
              <a:t>за результатами розгляду </a:t>
            </a:r>
            <a:r>
              <a:rPr lang="uk-UA" dirty="0" err="1"/>
              <a:t>звiту</a:t>
            </a:r>
            <a:r>
              <a:rPr lang="uk-UA" dirty="0"/>
              <a:t> керуючого </a:t>
            </a:r>
            <a:r>
              <a:rPr lang="uk-UA" dirty="0" err="1"/>
              <a:t>санацiєю</a:t>
            </a:r>
            <a:r>
              <a:rPr lang="uk-UA" dirty="0"/>
              <a:t> зборами </a:t>
            </a:r>
            <a:r>
              <a:rPr lang="uk-UA" dirty="0" err="1"/>
              <a:t>кредиторiв</a:t>
            </a:r>
            <a:r>
              <a:rPr lang="uk-UA" dirty="0"/>
              <a:t> не прийняте жодне </a:t>
            </a:r>
            <a:r>
              <a:rPr lang="uk-UA" dirty="0" err="1"/>
              <a:t>рiшення</a:t>
            </a:r>
            <a:r>
              <a:rPr lang="uk-UA" dirty="0"/>
              <a:t> або таке </a:t>
            </a:r>
            <a:r>
              <a:rPr lang="uk-UA" dirty="0" err="1"/>
              <a:t>рiшення</a:t>
            </a:r>
            <a:r>
              <a:rPr lang="uk-UA" dirty="0"/>
              <a:t> не подано в господарський суд (ч. 6 ст. 21 Закону);</a:t>
            </a:r>
          </a:p>
          <a:p>
            <a:pPr lvl="0"/>
            <a:r>
              <a:rPr lang="uk-UA" dirty="0"/>
              <a:t>господарський суд </a:t>
            </a:r>
            <a:r>
              <a:rPr lang="uk-UA" dirty="0" err="1"/>
              <a:t>вiдмовив</a:t>
            </a:r>
            <a:r>
              <a:rPr lang="uk-UA" dirty="0"/>
              <a:t> у </a:t>
            </a:r>
            <a:r>
              <a:rPr lang="uk-UA" dirty="0" err="1"/>
              <a:t>затвердженнi</a:t>
            </a:r>
            <a:r>
              <a:rPr lang="uk-UA" dirty="0"/>
              <a:t> </a:t>
            </a:r>
            <a:r>
              <a:rPr lang="uk-UA" dirty="0" err="1"/>
              <a:t>звiту</a:t>
            </a:r>
            <a:r>
              <a:rPr lang="uk-UA" dirty="0"/>
              <a:t> керуючого чи такий </a:t>
            </a:r>
            <a:r>
              <a:rPr lang="uk-UA" dirty="0" err="1"/>
              <a:t>звiт</a:t>
            </a:r>
            <a:r>
              <a:rPr lang="uk-UA" dirty="0"/>
              <a:t> не був поданий в установлений строк (ч. 11 ст. 21 Закону);</a:t>
            </a:r>
          </a:p>
          <a:p>
            <a:pPr lvl="0"/>
            <a:r>
              <a:rPr lang="uk-UA" dirty="0"/>
              <a:t>в </a:t>
            </a:r>
            <a:r>
              <a:rPr lang="uk-UA" dirty="0" err="1"/>
              <a:t>установленi</a:t>
            </a:r>
            <a:r>
              <a:rPr lang="uk-UA" dirty="0"/>
              <a:t> господарський судом строки (не </a:t>
            </a:r>
            <a:r>
              <a:rPr lang="uk-UA" dirty="0" err="1"/>
              <a:t>бiльше</a:t>
            </a:r>
            <a:r>
              <a:rPr lang="uk-UA" dirty="0"/>
              <a:t> шести </a:t>
            </a:r>
            <a:r>
              <a:rPr lang="uk-UA" dirty="0" err="1"/>
              <a:t>мiсяцiв</a:t>
            </a:r>
            <a:r>
              <a:rPr lang="uk-UA" dirty="0"/>
              <a:t> з дня прийняття господарським судом ухвали про припинення провадження у </a:t>
            </a:r>
            <a:r>
              <a:rPr lang="uk-UA" dirty="0" err="1"/>
              <a:t>справi</a:t>
            </a:r>
            <a:r>
              <a:rPr lang="uk-UA" dirty="0"/>
              <a:t> про банкрутство) не </a:t>
            </a:r>
            <a:r>
              <a:rPr lang="uk-UA" dirty="0" err="1"/>
              <a:t>проведенi</a:t>
            </a:r>
            <a:r>
              <a:rPr lang="uk-UA" dirty="0"/>
              <a:t> розрахунки з кредиторами (ч. 15 ст. 21 Закону</a:t>
            </a:r>
            <a:r>
              <a:rPr lang="uk-UA" dirty="0" smtClean="0"/>
              <a:t>).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32048"/>
          </a:xfrm>
        </p:spPr>
        <p:txBody>
          <a:bodyPr>
            <a:noAutofit/>
          </a:bodyPr>
          <a:lstStyle/>
          <a:p>
            <a:r>
              <a:rPr lang="uk-UA" sz="3000" b="1" dirty="0" smtClean="0">
                <a:solidFill>
                  <a:schemeClr val="tx1"/>
                </a:solidFill>
              </a:rPr>
              <a:t>Підстави відкриття ліквідаційної процедури:</a:t>
            </a:r>
            <a:endParaRPr lang="uk-UA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309320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uk-UA" dirty="0" err="1"/>
              <a:t>пiдприємницька</a:t>
            </a:r>
            <a:r>
              <a:rPr lang="uk-UA" dirty="0"/>
              <a:t> </a:t>
            </a:r>
            <a:r>
              <a:rPr lang="uk-UA" dirty="0" err="1"/>
              <a:t>дiяльнiсть</a:t>
            </a:r>
            <a:r>
              <a:rPr lang="uk-UA" dirty="0"/>
              <a:t> банкрута завершується </a:t>
            </a:r>
            <a:r>
              <a:rPr lang="uk-UA" dirty="0" err="1"/>
              <a:t>закiнченням</a:t>
            </a:r>
            <a:r>
              <a:rPr lang="uk-UA" dirty="0"/>
              <a:t> </a:t>
            </a:r>
            <a:r>
              <a:rPr lang="uk-UA" dirty="0" err="1"/>
              <a:t>технологiчного</a:t>
            </a:r>
            <a:r>
              <a:rPr lang="uk-UA" dirty="0"/>
              <a:t> циклу з виготовлення </a:t>
            </a:r>
            <a:r>
              <a:rPr lang="uk-UA" dirty="0" err="1"/>
              <a:t>продукцiї</a:t>
            </a:r>
            <a:r>
              <a:rPr lang="uk-UA" dirty="0"/>
              <a:t> у </a:t>
            </a:r>
            <a:r>
              <a:rPr lang="uk-UA" dirty="0" err="1"/>
              <a:t>разi</a:t>
            </a:r>
            <a:r>
              <a:rPr lang="uk-UA" dirty="0"/>
              <a:t> </a:t>
            </a:r>
            <a:r>
              <a:rPr lang="uk-UA" dirty="0" err="1"/>
              <a:t>можливостi</a:t>
            </a:r>
            <a:r>
              <a:rPr lang="uk-UA" dirty="0"/>
              <a:t> її продажу;</a:t>
            </a:r>
          </a:p>
          <a:p>
            <a:pPr lvl="0" algn="just"/>
            <a:r>
              <a:rPr lang="uk-UA" dirty="0"/>
              <a:t>настає строк виконання </a:t>
            </a:r>
            <a:r>
              <a:rPr lang="uk-UA" dirty="0" err="1"/>
              <a:t>усiх</a:t>
            </a:r>
            <a:r>
              <a:rPr lang="uk-UA" dirty="0"/>
              <a:t> грошових зобов’язань банкрута та зобов’язань щодо сплати </a:t>
            </a:r>
            <a:r>
              <a:rPr lang="uk-UA" dirty="0" err="1"/>
              <a:t>податкiв</a:t>
            </a:r>
            <a:r>
              <a:rPr lang="uk-UA" dirty="0"/>
              <a:t> i припиняється нарахування неустойки (штрафу, </a:t>
            </a:r>
            <a:r>
              <a:rPr lang="uk-UA" dirty="0" err="1"/>
              <a:t>пенi</a:t>
            </a:r>
            <a:r>
              <a:rPr lang="uk-UA" dirty="0"/>
              <a:t>), </a:t>
            </a:r>
            <a:r>
              <a:rPr lang="uk-UA" dirty="0" err="1"/>
              <a:t>процентiв</a:t>
            </a:r>
            <a:r>
              <a:rPr lang="uk-UA" dirty="0"/>
              <a:t> та </a:t>
            </a:r>
            <a:r>
              <a:rPr lang="uk-UA" dirty="0" err="1"/>
              <a:t>iнших</a:t>
            </a:r>
            <a:r>
              <a:rPr lang="uk-UA" dirty="0"/>
              <a:t> </a:t>
            </a:r>
            <a:r>
              <a:rPr lang="uk-UA" dirty="0" err="1"/>
              <a:t>економiчних</a:t>
            </a:r>
            <a:r>
              <a:rPr lang="uk-UA" dirty="0"/>
              <a:t> </a:t>
            </a:r>
            <a:r>
              <a:rPr lang="uk-UA" dirty="0" err="1"/>
              <a:t>санкцiй</a:t>
            </a:r>
            <a:r>
              <a:rPr lang="uk-UA" dirty="0"/>
              <a:t> по </a:t>
            </a:r>
            <a:r>
              <a:rPr lang="uk-UA" dirty="0" err="1"/>
              <a:t>всiх</a:t>
            </a:r>
            <a:r>
              <a:rPr lang="uk-UA" dirty="0"/>
              <a:t> видах </a:t>
            </a:r>
            <a:r>
              <a:rPr lang="uk-UA" dirty="0" err="1"/>
              <a:t>заборгованостi</a:t>
            </a:r>
            <a:r>
              <a:rPr lang="uk-UA" dirty="0"/>
              <a:t> банкрута;</a:t>
            </a:r>
          </a:p>
          <a:p>
            <a:pPr lvl="0" algn="just"/>
            <a:r>
              <a:rPr lang="uk-UA" dirty="0" err="1"/>
              <a:t>вiдомостi</a:t>
            </a:r>
            <a:r>
              <a:rPr lang="uk-UA" dirty="0"/>
              <a:t> про </a:t>
            </a:r>
            <a:r>
              <a:rPr lang="uk-UA" dirty="0" err="1"/>
              <a:t>фiнансове</a:t>
            </a:r>
            <a:r>
              <a:rPr lang="uk-UA" dirty="0"/>
              <a:t> становище банкрута перестають бути </a:t>
            </a:r>
            <a:r>
              <a:rPr lang="uk-UA" dirty="0" err="1"/>
              <a:t>конфiденцiйними</a:t>
            </a:r>
            <a:r>
              <a:rPr lang="uk-UA" dirty="0"/>
              <a:t> чи становити </a:t>
            </a:r>
            <a:r>
              <a:rPr lang="uk-UA" dirty="0" err="1"/>
              <a:t>комерцiйну</a:t>
            </a:r>
            <a:r>
              <a:rPr lang="uk-UA" dirty="0"/>
              <a:t> таємницю;</a:t>
            </a:r>
          </a:p>
          <a:p>
            <a:pPr lvl="0" algn="just"/>
            <a:r>
              <a:rPr lang="uk-UA" dirty="0"/>
              <a:t>укладення угод, пов’язаних з </a:t>
            </a:r>
            <a:r>
              <a:rPr lang="uk-UA" dirty="0" err="1"/>
              <a:t>вiдчуженням</a:t>
            </a:r>
            <a:r>
              <a:rPr lang="uk-UA" dirty="0"/>
              <a:t> майна банкрута чи передачею його майна </a:t>
            </a:r>
            <a:r>
              <a:rPr lang="uk-UA" dirty="0" err="1"/>
              <a:t>третiм</a:t>
            </a:r>
            <a:r>
              <a:rPr lang="uk-UA" dirty="0"/>
              <a:t> особам, допускається в порядку, передбаченому Законом;</a:t>
            </a:r>
          </a:p>
          <a:p>
            <a:pPr lvl="0" algn="just"/>
            <a:r>
              <a:rPr lang="uk-UA" dirty="0"/>
              <a:t>скасовується арешт, накладений на майно боржника, визнаного банкрутом, чи </a:t>
            </a:r>
            <a:r>
              <a:rPr lang="uk-UA" dirty="0" err="1"/>
              <a:t>iншi</a:t>
            </a:r>
            <a:r>
              <a:rPr lang="uk-UA" dirty="0"/>
              <a:t> обмеження щодо розпорядження майном такого боржника. Накладення нових </a:t>
            </a:r>
            <a:r>
              <a:rPr lang="uk-UA" dirty="0" err="1"/>
              <a:t>арештiв</a:t>
            </a:r>
            <a:r>
              <a:rPr lang="uk-UA" dirty="0"/>
              <a:t> або інших обмежень щодо розпорядження майном банкрута не допускається;</a:t>
            </a:r>
          </a:p>
          <a:p>
            <a:pPr lvl="0" algn="just"/>
            <a:r>
              <a:rPr lang="uk-UA" dirty="0"/>
              <a:t>вимоги за зобов’язаннями боржника, визнаного банкрутом, що виникли </a:t>
            </a:r>
            <a:r>
              <a:rPr lang="uk-UA" dirty="0" err="1"/>
              <a:t>пiд</a:t>
            </a:r>
            <a:r>
              <a:rPr lang="uk-UA" dirty="0"/>
              <a:t> час проведення процедур банкрутства, можуть пред’являтися </a:t>
            </a:r>
            <a:r>
              <a:rPr lang="uk-UA" dirty="0" err="1"/>
              <a:t>тiльки</a:t>
            </a:r>
            <a:r>
              <a:rPr lang="uk-UA" dirty="0"/>
              <a:t> в межах </a:t>
            </a:r>
            <a:r>
              <a:rPr lang="uk-UA" dirty="0" err="1"/>
              <a:t>лiквiдацiйної</a:t>
            </a:r>
            <a:r>
              <a:rPr lang="uk-UA" dirty="0"/>
              <a:t> процедури; виконання зобов’язань боржника, визнаного банкрутом, </a:t>
            </a:r>
            <a:r>
              <a:rPr lang="uk-UA" dirty="0" err="1"/>
              <a:t>здiйснюється</a:t>
            </a:r>
            <a:r>
              <a:rPr lang="uk-UA" dirty="0"/>
              <a:t> у випадках i порядку передбачених Законом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3204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Наслідки визнання боржника банкрутом: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pPr algn="ctr"/>
            <a:r>
              <a:rPr lang="uk-UA" sz="2600" b="1" dirty="0" err="1" smtClean="0">
                <a:solidFill>
                  <a:schemeClr val="tx1"/>
                </a:solidFill>
              </a:rPr>
              <a:t>Черговiсть</a:t>
            </a:r>
            <a:r>
              <a:rPr lang="uk-UA" sz="2600" b="1" dirty="0" smtClean="0">
                <a:solidFill>
                  <a:schemeClr val="tx1"/>
                </a:solidFill>
              </a:rPr>
              <a:t> спрямування </a:t>
            </a:r>
            <a:r>
              <a:rPr lang="uk-UA" sz="2600" b="1" dirty="0" err="1" smtClean="0">
                <a:solidFill>
                  <a:schemeClr val="tx1"/>
                </a:solidFill>
              </a:rPr>
              <a:t>коштiв</a:t>
            </a:r>
            <a:r>
              <a:rPr lang="uk-UA" sz="2600" b="1" dirty="0" smtClean="0">
                <a:solidFill>
                  <a:schemeClr val="tx1"/>
                </a:solidFill>
              </a:rPr>
              <a:t>, одержаних </a:t>
            </a:r>
            <a:r>
              <a:rPr lang="uk-UA" sz="2600" b="1" dirty="0" err="1" smtClean="0">
                <a:solidFill>
                  <a:schemeClr val="tx1"/>
                </a:solidFill>
              </a:rPr>
              <a:t>вiд</a:t>
            </a:r>
            <a:r>
              <a:rPr lang="uk-UA" sz="2600" b="1" dirty="0" smtClean="0">
                <a:solidFill>
                  <a:schemeClr val="tx1"/>
                </a:solidFill>
              </a:rPr>
              <a:t> продажу майна банкрута</a:t>
            </a:r>
            <a:endParaRPr lang="uk-UA" sz="26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535268"/>
              </p:ext>
            </p:extLst>
          </p:nvPr>
        </p:nvGraphicFramePr>
        <p:xfrm>
          <a:off x="0" y="620688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0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5. Правове регулювання фінансової реструктуризації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54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b="1" dirty="0" smtClean="0"/>
              <a:t>Фінансова реструктуризація </a:t>
            </a:r>
            <a:r>
              <a:rPr lang="uk-UA" dirty="0" smtClean="0"/>
              <a:t>– це тимчасова добровільна процедура зміни структури заборгованості, майна чи організації діяльності боржника, спрямована на відновлення його нормальної господарської діяльності.</a:t>
            </a:r>
          </a:p>
          <a:p>
            <a:pPr algn="just">
              <a:buNone/>
            </a:pPr>
            <a:endParaRPr lang="uk-UA" sz="700" dirty="0"/>
          </a:p>
          <a:p>
            <a:pPr algn="ctr">
              <a:buNone/>
            </a:pPr>
            <a:r>
              <a:rPr lang="uk-UA" u="sng" dirty="0" smtClean="0"/>
              <a:t>Цілі фінансової реструктуризації:</a:t>
            </a:r>
          </a:p>
          <a:p>
            <a:pPr algn="just" fontAlgn="base"/>
            <a:r>
              <a:rPr lang="uk-UA" dirty="0" smtClean="0"/>
              <a:t>сприяння </a:t>
            </a:r>
            <a:r>
              <a:rPr lang="uk-UA" dirty="0"/>
              <a:t>відновленню господарської діяльності боржників, які перебувають у критичному фінансовому стані, шляхом реструктуризації їхніх грошових зобов’язань та/або їхньої господарської діяльності;</a:t>
            </a:r>
          </a:p>
          <a:p>
            <a:pPr algn="just" fontAlgn="base"/>
            <a:r>
              <a:rPr lang="uk-UA" dirty="0" smtClean="0"/>
              <a:t>підтримка </a:t>
            </a:r>
            <a:r>
              <a:rPr lang="uk-UA" dirty="0"/>
              <a:t>стабільності фінансової системи;</a:t>
            </a:r>
          </a:p>
          <a:p>
            <a:pPr algn="just" fontAlgn="base"/>
            <a:r>
              <a:rPr lang="uk-UA" dirty="0" smtClean="0"/>
              <a:t>забезпечення </a:t>
            </a:r>
            <a:r>
              <a:rPr lang="uk-UA" dirty="0"/>
              <a:t>доступу боржників до фінансування для відновлення їхньої господарської діяльності.</a:t>
            </a:r>
          </a:p>
          <a:p>
            <a:pPr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900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1484784"/>
            <a:ext cx="8928100" cy="347031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Організаційна основа застосування процедур фінансової реструктуризації: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10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616624"/>
          </a:xfrm>
        </p:spPr>
        <p:txBody>
          <a:bodyPr/>
          <a:lstStyle/>
          <a:p>
            <a:pPr algn="just"/>
            <a:r>
              <a:rPr lang="uk-UA" dirty="0"/>
              <a:t>б</a:t>
            </a:r>
            <a:r>
              <a:rPr lang="uk-UA" dirty="0" smtClean="0"/>
              <a:t>оржником є юридична </a:t>
            </a:r>
            <a:r>
              <a:rPr lang="uk-UA" dirty="0"/>
              <a:t>особа - суб’єкт підприємницької діяльності, </a:t>
            </a:r>
            <a:r>
              <a:rPr lang="uk-UA" dirty="0" smtClean="0"/>
              <a:t>який </a:t>
            </a:r>
            <a:r>
              <a:rPr lang="uk-UA" dirty="0"/>
              <a:t>має заборгованість хоча б перед однією фінансовою установою, що не є пов’язаною з </a:t>
            </a:r>
            <a:r>
              <a:rPr lang="uk-UA" dirty="0" smtClean="0"/>
              <a:t>ним особою;</a:t>
            </a:r>
          </a:p>
          <a:p>
            <a:pPr algn="just"/>
            <a:r>
              <a:rPr lang="uk-UA" dirty="0" smtClean="0"/>
              <a:t>боржник перебуває у критичному фінансовому стані;</a:t>
            </a:r>
          </a:p>
          <a:p>
            <a:pPr algn="just"/>
            <a:r>
              <a:rPr lang="uk-UA" dirty="0" smtClean="0"/>
              <a:t>господарська діяльність боржника може бути визнана перспективною;</a:t>
            </a:r>
          </a:p>
          <a:p>
            <a:pPr algn="just"/>
            <a:r>
              <a:rPr lang="uk-UA" dirty="0"/>
              <a:t>з</a:t>
            </a:r>
            <a:r>
              <a:rPr lang="uk-UA" dirty="0" smtClean="0"/>
              <a:t>аборгованість боржника перед банками чи іншими фінансовими установами становить більше половини загальної заборгованості.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Умови застосування процедур фінансової реструктуризації: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1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1. </a:t>
            </a:r>
            <a:r>
              <a:rPr lang="ru-RU" b="1" dirty="0" err="1" smtClean="0">
                <a:solidFill>
                  <a:schemeClr val="tx1"/>
                </a:solidFill>
              </a:rPr>
              <a:t>Поняття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банкрутства</a:t>
            </a:r>
            <a:r>
              <a:rPr lang="ru-RU" b="1" dirty="0" smtClean="0">
                <a:solidFill>
                  <a:schemeClr val="tx1"/>
                </a:solidFill>
              </a:rPr>
              <a:t> та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відносин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банкрутства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7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Загальна процедура фінансової реструктуризації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62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/>
          <a:lstStyle/>
          <a:p>
            <a:pPr algn="just"/>
            <a:r>
              <a:rPr lang="uk-UA" dirty="0" smtClean="0"/>
              <a:t>введення мораторію на стягнення заборгованості з боржника (до 90 / 180 днів);</a:t>
            </a:r>
          </a:p>
          <a:p>
            <a:pPr algn="just"/>
            <a:r>
              <a:rPr lang="uk-UA" dirty="0"/>
              <a:t>з</a:t>
            </a:r>
            <a:r>
              <a:rPr lang="uk-UA" dirty="0" smtClean="0"/>
              <a:t>упинення процедур банкрутства;</a:t>
            </a:r>
          </a:p>
          <a:p>
            <a:pPr algn="just"/>
            <a:r>
              <a:rPr lang="uk-UA" dirty="0" smtClean="0"/>
              <a:t>новація договорів іпотеки та застави можлива лише за згодою забезпеченого кредитора;</a:t>
            </a:r>
          </a:p>
          <a:p>
            <a:pPr algn="just"/>
            <a:r>
              <a:rPr lang="uk-UA" dirty="0" smtClean="0"/>
              <a:t>правочини, вчинені на виконання плану реструктуризації, не можуть бути визнані недійсними у межах провадження справи про банкрутство;</a:t>
            </a:r>
          </a:p>
          <a:p>
            <a:pPr algn="just"/>
            <a:r>
              <a:rPr lang="uk-UA" dirty="0" smtClean="0"/>
              <a:t>до окремих операцій можуть встановлюватися особливі режими оподаткування.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2008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Правові наслідки процедур фінансової реструктуризації: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3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6264696"/>
          </a:xfrm>
        </p:spPr>
        <p:txBody>
          <a:bodyPr numCol="2">
            <a:normAutofit fontScale="77500" lnSpcReduction="20000"/>
          </a:bodyPr>
          <a:lstStyle/>
          <a:p>
            <a:pPr algn="just"/>
            <a:r>
              <a:rPr lang="uk-UA" dirty="0" smtClean="0"/>
              <a:t>внесення змін до кредитних та інших договорів, припинення договорів;</a:t>
            </a:r>
          </a:p>
          <a:p>
            <a:pPr algn="just"/>
            <a:r>
              <a:rPr lang="uk-UA" dirty="0" smtClean="0"/>
              <a:t>надання нового фінансування боржнику;</a:t>
            </a:r>
          </a:p>
          <a:p>
            <a:pPr algn="just"/>
            <a:r>
              <a:rPr lang="uk-UA" dirty="0" smtClean="0"/>
              <a:t>відчуження майна боржника, </a:t>
            </a:r>
            <a:r>
              <a:rPr lang="uk-UA" dirty="0" err="1" smtClean="0"/>
              <a:t>заставодавця</a:t>
            </a:r>
            <a:r>
              <a:rPr lang="uk-UA" dirty="0" smtClean="0"/>
              <a:t> (</a:t>
            </a:r>
            <a:r>
              <a:rPr lang="uk-UA" dirty="0" err="1" smtClean="0"/>
              <a:t>іпотекодавця</a:t>
            </a:r>
            <a:r>
              <a:rPr lang="uk-UA" dirty="0" smtClean="0"/>
              <a:t>) зі збереженням або без збереження іпотеки, застави або інших видів забезпечення щодо такого майна;</a:t>
            </a:r>
          </a:p>
          <a:p>
            <a:pPr algn="just"/>
            <a:r>
              <a:rPr lang="uk-UA" dirty="0" smtClean="0"/>
              <a:t>передачі кредитору права власності на майно боржника в рахунок повного або часткового задоволення вимог;</a:t>
            </a:r>
          </a:p>
          <a:p>
            <a:pPr algn="just"/>
            <a:r>
              <a:rPr lang="uk-UA" dirty="0" smtClean="0"/>
              <a:t>відчуження майна боржника, яке не є предметом застави або іпотеки;</a:t>
            </a:r>
          </a:p>
          <a:p>
            <a:pPr algn="just"/>
            <a:r>
              <a:rPr lang="uk-UA" dirty="0" smtClean="0"/>
              <a:t>звернення стягнення на предмет забезпечення;</a:t>
            </a:r>
          </a:p>
          <a:p>
            <a:pPr algn="just"/>
            <a:r>
              <a:rPr lang="uk-UA" dirty="0" smtClean="0"/>
              <a:t>надання додаткового забезпечення боржником або третіми особами;</a:t>
            </a:r>
          </a:p>
          <a:p>
            <a:pPr algn="just"/>
            <a:r>
              <a:rPr lang="uk-UA" dirty="0"/>
              <a:t>прощення частини боргу;</a:t>
            </a:r>
          </a:p>
          <a:p>
            <a:pPr algn="just"/>
            <a:r>
              <a:rPr lang="uk-UA" dirty="0" smtClean="0"/>
              <a:t>переведення зобов’язань боржника в капітал;</a:t>
            </a:r>
          </a:p>
          <a:p>
            <a:pPr algn="just"/>
            <a:r>
              <a:rPr lang="uk-UA" dirty="0" smtClean="0"/>
              <a:t>залучення нових інвестицій у капітал боржника;</a:t>
            </a:r>
          </a:p>
          <a:p>
            <a:pPr algn="just"/>
            <a:r>
              <a:rPr lang="uk-UA" dirty="0" smtClean="0"/>
              <a:t>задоволення вимог;</a:t>
            </a:r>
          </a:p>
          <a:p>
            <a:pPr algn="just"/>
            <a:r>
              <a:rPr lang="uk-UA" dirty="0" smtClean="0"/>
              <a:t>випуску цінних паперів;</a:t>
            </a:r>
          </a:p>
          <a:p>
            <a:pPr algn="just"/>
            <a:r>
              <a:rPr lang="uk-UA" dirty="0" smtClean="0"/>
              <a:t>реорганізація (злиття, приєднання, поділу, виділу, перетворення) боржника;</a:t>
            </a:r>
          </a:p>
          <a:p>
            <a:pPr algn="just"/>
            <a:r>
              <a:rPr lang="uk-UA" dirty="0" smtClean="0"/>
              <a:t>зміна керівника та/або членів органів управління і контролю боржника на осіб, визначених залученими кредиторами, які є фінансовими установами;</a:t>
            </a:r>
          </a:p>
          <a:p>
            <a:pPr algn="just"/>
            <a:r>
              <a:rPr lang="uk-UA" dirty="0" smtClean="0"/>
              <a:t>внесення змін до структури корпоративного управління боржника.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36004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Заходи фінансової реструктуризації: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80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uk-UA" dirty="0" smtClean="0"/>
              <a:t>підписання плану реструктуризації;</a:t>
            </a:r>
          </a:p>
          <a:p>
            <a:pPr algn="just" fontAlgn="base"/>
            <a:r>
              <a:rPr lang="uk-UA" dirty="0" smtClean="0"/>
              <a:t>надання незалежним експертом звіту про огляд фінансово-господарської діяльності, яким не підтверджується перспективність господарської діяльності боржника;</a:t>
            </a:r>
          </a:p>
          <a:p>
            <a:pPr algn="just" fontAlgn="base"/>
            <a:r>
              <a:rPr lang="uk-UA" dirty="0" smtClean="0"/>
              <a:t>відкликання боржником своєї заяви про реструктуризацію протягом 30 календарних днів з моменту її подання до секретаріату;</a:t>
            </a:r>
          </a:p>
          <a:p>
            <a:pPr algn="just" fontAlgn="base"/>
            <a:r>
              <a:rPr lang="uk-UA" dirty="0" smtClean="0"/>
              <a:t>подання до секретаріату залученими кредиторами, жоден з яких не є пов’язаною особою і яким належить більше 50 відсотків вимог усіх залучених кредиторів без урахування вимог пов’язаних осіб, письмової заяви про те, що переговори з приводу реструктуризації були припинені без досягнення згоди;</a:t>
            </a:r>
          </a:p>
          <a:p>
            <a:pPr algn="just" fontAlgn="base"/>
            <a:r>
              <a:rPr lang="uk-UA" dirty="0" smtClean="0"/>
              <a:t>закінчення строку фінансової реструктуризації.</a:t>
            </a:r>
          </a:p>
          <a:p>
            <a:pPr algn="just">
              <a:buNone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Способи завершення процедури фінансової реструктуризації: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6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sz="2400" b="1" dirty="0" smtClean="0">
                <a:latin typeface="Monotype Corsiva" pitchFamily="66" charset="0"/>
                <a:cs typeface="Times New Roman" pitchFamily="18" charset="0"/>
              </a:rPr>
              <a:t>©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А. </a:t>
            </a:r>
            <a:r>
              <a:rPr lang="uk-UA" sz="2400" b="1" i="1" smtClean="0">
                <a:latin typeface="Monotype Corsiva" pitchFamily="66" charset="0"/>
                <a:cs typeface="Times New Roman" pitchFamily="18" charset="0"/>
              </a:rPr>
              <a:t>Чернявський</a:t>
            </a: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2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dirty="0"/>
              <a:t>Банкрутство</a:t>
            </a:r>
            <a:r>
              <a:rPr lang="uk-UA" dirty="0"/>
              <a:t> -  </a:t>
            </a:r>
            <a:r>
              <a:rPr lang="uk-UA" dirty="0" err="1"/>
              <a:t>нездатн</a:t>
            </a:r>
            <a:r>
              <a:rPr lang="en-US" dirty="0" err="1"/>
              <a:t>i</a:t>
            </a:r>
            <a:r>
              <a:rPr lang="uk-UA" dirty="0" err="1"/>
              <a:t>сть</a:t>
            </a:r>
            <a:r>
              <a:rPr lang="uk-UA" dirty="0"/>
              <a:t> боржника в</a:t>
            </a:r>
            <a:r>
              <a:rPr lang="en-US" dirty="0" err="1"/>
              <a:t>i</a:t>
            </a:r>
            <a:r>
              <a:rPr lang="uk-UA" dirty="0" err="1"/>
              <a:t>дновити</a:t>
            </a:r>
            <a:r>
              <a:rPr lang="uk-UA" dirty="0"/>
              <a:t> свою </a:t>
            </a:r>
            <a:r>
              <a:rPr lang="uk-UA" dirty="0" err="1"/>
              <a:t>платоспроможн</a:t>
            </a:r>
            <a:r>
              <a:rPr lang="en-US" dirty="0" err="1"/>
              <a:t>i</a:t>
            </a:r>
            <a:r>
              <a:rPr lang="uk-UA" dirty="0" err="1"/>
              <a:t>сть</a:t>
            </a:r>
            <a:r>
              <a:rPr lang="uk-UA" dirty="0"/>
              <a:t> та задовольнити </a:t>
            </a:r>
            <a:r>
              <a:rPr lang="uk-UA" dirty="0" err="1"/>
              <a:t>визнан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судом вимоги кредитор</a:t>
            </a:r>
            <a:r>
              <a:rPr lang="en-US" dirty="0" err="1"/>
              <a:t>i</a:t>
            </a:r>
            <a:r>
              <a:rPr lang="uk-UA" dirty="0"/>
              <a:t>в </a:t>
            </a:r>
            <a:r>
              <a:rPr lang="en-US" dirty="0" err="1"/>
              <a:t>i</a:t>
            </a:r>
            <a:r>
              <a:rPr lang="uk-UA" dirty="0" err="1"/>
              <a:t>накше</a:t>
            </a:r>
            <a:r>
              <a:rPr lang="uk-UA" dirty="0"/>
              <a:t> як через застосування визначеної судом л</a:t>
            </a:r>
            <a:r>
              <a:rPr lang="en-US" dirty="0" err="1"/>
              <a:t>i</a:t>
            </a:r>
            <a:r>
              <a:rPr lang="uk-UA" dirty="0" err="1"/>
              <a:t>кв</a:t>
            </a:r>
            <a:r>
              <a:rPr lang="en-US" dirty="0" err="1"/>
              <a:t>i</a:t>
            </a:r>
            <a:r>
              <a:rPr lang="uk-UA" dirty="0" err="1"/>
              <a:t>дац</a:t>
            </a:r>
            <a:r>
              <a:rPr lang="en-US" dirty="0" err="1"/>
              <a:t>i</a:t>
            </a:r>
            <a:r>
              <a:rPr lang="uk-UA" dirty="0" err="1"/>
              <a:t>йної</a:t>
            </a:r>
            <a:r>
              <a:rPr lang="uk-UA" dirty="0"/>
              <a:t> процедури (ст. 209 </a:t>
            </a:r>
            <a:r>
              <a:rPr lang="uk-UA" dirty="0" err="1"/>
              <a:t>ГКУ</a:t>
            </a:r>
            <a:r>
              <a:rPr lang="uk-UA" dirty="0" smtClean="0"/>
              <a:t>)</a:t>
            </a:r>
            <a:r>
              <a:rPr lang="en-US" dirty="0"/>
              <a:t>.</a:t>
            </a:r>
            <a:endParaRPr lang="uk-UA" dirty="0"/>
          </a:p>
          <a:p>
            <a:pPr algn="just">
              <a:buNone/>
            </a:pPr>
            <a:r>
              <a:rPr lang="uk-UA" b="1" dirty="0" err="1"/>
              <a:t>Неплатоспроможн</a:t>
            </a:r>
            <a:r>
              <a:rPr lang="en-US" b="1" dirty="0" err="1"/>
              <a:t>i</a:t>
            </a:r>
            <a:r>
              <a:rPr lang="uk-UA" b="1" dirty="0" err="1"/>
              <a:t>сть</a:t>
            </a:r>
            <a:r>
              <a:rPr lang="uk-UA" dirty="0"/>
              <a:t> -  </a:t>
            </a:r>
            <a:r>
              <a:rPr lang="uk-UA" dirty="0" err="1"/>
              <a:t>неспроможн</a:t>
            </a:r>
            <a:r>
              <a:rPr lang="en-US" dirty="0" err="1"/>
              <a:t>i</a:t>
            </a:r>
            <a:r>
              <a:rPr lang="uk-UA" dirty="0" err="1"/>
              <a:t>сть</a:t>
            </a:r>
            <a:r>
              <a:rPr lang="uk-UA" dirty="0"/>
              <a:t> суб’єкта п</a:t>
            </a:r>
            <a:r>
              <a:rPr lang="en-US" dirty="0" err="1"/>
              <a:t>i</a:t>
            </a:r>
            <a:r>
              <a:rPr lang="uk-UA" dirty="0" err="1"/>
              <a:t>дприємницької</a:t>
            </a:r>
            <a:r>
              <a:rPr lang="uk-UA" dirty="0"/>
              <a:t> д</a:t>
            </a:r>
            <a:r>
              <a:rPr lang="en-US" dirty="0" err="1"/>
              <a:t>i</a:t>
            </a:r>
            <a:r>
              <a:rPr lang="uk-UA" dirty="0" err="1"/>
              <a:t>яльност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виконати п</a:t>
            </a:r>
            <a:r>
              <a:rPr lang="en-US" dirty="0" err="1"/>
              <a:t>i</a:t>
            </a:r>
            <a:r>
              <a:rPr lang="uk-UA" dirty="0" err="1"/>
              <a:t>сля</a:t>
            </a:r>
            <a:r>
              <a:rPr lang="uk-UA" dirty="0"/>
              <a:t> настання встановленого строку їх сплати </a:t>
            </a:r>
            <a:r>
              <a:rPr lang="uk-UA" dirty="0" err="1"/>
              <a:t>грошов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зобов’язання перед кредиторами, в тому </a:t>
            </a:r>
            <a:r>
              <a:rPr lang="uk-UA" dirty="0" err="1"/>
              <a:t>числ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по </a:t>
            </a:r>
            <a:r>
              <a:rPr lang="uk-UA" dirty="0" err="1"/>
              <a:t>зароб</a:t>
            </a:r>
            <a:r>
              <a:rPr lang="en-US" dirty="0" err="1"/>
              <a:t>i</a:t>
            </a:r>
            <a:r>
              <a:rPr lang="uk-UA" dirty="0" err="1"/>
              <a:t>тн</a:t>
            </a:r>
            <a:r>
              <a:rPr lang="en-US" dirty="0" err="1"/>
              <a:t>i</a:t>
            </a:r>
            <a:r>
              <a:rPr lang="uk-UA" dirty="0"/>
              <a:t>й плат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uk-UA" dirty="0"/>
              <a:t>а також виконати зобов’язання щодо сплати страхових </a:t>
            </a:r>
            <a:r>
              <a:rPr lang="uk-UA" dirty="0" err="1"/>
              <a:t>внеск</a:t>
            </a:r>
            <a:r>
              <a:rPr lang="en-US" dirty="0" err="1"/>
              <a:t>i</a:t>
            </a:r>
            <a:r>
              <a:rPr lang="uk-UA" dirty="0"/>
              <a:t>в на загальнообов’язкове державне пенс</a:t>
            </a:r>
            <a:r>
              <a:rPr lang="en-US" dirty="0" err="1"/>
              <a:t>i</a:t>
            </a:r>
            <a:r>
              <a:rPr lang="uk-UA" dirty="0" err="1"/>
              <a:t>йне</a:t>
            </a:r>
            <a:r>
              <a:rPr lang="uk-UA" dirty="0"/>
              <a:t> страхування, </a:t>
            </a:r>
            <a:r>
              <a:rPr lang="uk-UA" dirty="0" err="1"/>
              <a:t>податк</a:t>
            </a:r>
            <a:r>
              <a:rPr lang="en-US" dirty="0" err="1"/>
              <a:t>i</a:t>
            </a:r>
            <a:r>
              <a:rPr lang="uk-UA" dirty="0"/>
              <a:t>в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 err="1"/>
              <a:t>збор</a:t>
            </a:r>
            <a:r>
              <a:rPr lang="en-US" dirty="0" err="1"/>
              <a:t>i</a:t>
            </a:r>
            <a:r>
              <a:rPr lang="uk-UA" dirty="0"/>
              <a:t>в (обов’язкових </a:t>
            </a:r>
            <a:r>
              <a:rPr lang="uk-UA" dirty="0" err="1"/>
              <a:t>платеж</a:t>
            </a:r>
            <a:r>
              <a:rPr lang="en-US" dirty="0" err="1"/>
              <a:t>i</a:t>
            </a:r>
            <a:r>
              <a:rPr lang="uk-UA" dirty="0"/>
              <a:t>в) не </a:t>
            </a:r>
            <a:r>
              <a:rPr lang="en-US" dirty="0" err="1"/>
              <a:t>i</a:t>
            </a:r>
            <a:r>
              <a:rPr lang="uk-UA" dirty="0" err="1"/>
              <a:t>накше</a:t>
            </a:r>
            <a:r>
              <a:rPr lang="uk-UA" dirty="0"/>
              <a:t> як через в</a:t>
            </a:r>
            <a:r>
              <a:rPr lang="en-US" dirty="0" err="1"/>
              <a:t>i</a:t>
            </a:r>
            <a:r>
              <a:rPr lang="uk-UA" dirty="0" err="1"/>
              <a:t>дновлення</a:t>
            </a:r>
            <a:r>
              <a:rPr lang="uk-UA" dirty="0"/>
              <a:t> </a:t>
            </a:r>
            <a:r>
              <a:rPr lang="uk-UA" dirty="0" err="1"/>
              <a:t>платоспроможност</a:t>
            </a:r>
            <a:r>
              <a:rPr lang="en-US" dirty="0" err="1"/>
              <a:t>i</a:t>
            </a:r>
            <a:r>
              <a:rPr lang="en-US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778098"/>
          </a:xfrm>
        </p:spPr>
        <p:txBody>
          <a:bodyPr/>
          <a:lstStyle/>
          <a:p>
            <a:r>
              <a:rPr lang="ru-RU" dirty="0" err="1" smtClean="0"/>
              <a:t>Аспекти</a:t>
            </a:r>
            <a:r>
              <a:rPr lang="ru-RU" dirty="0" smtClean="0"/>
              <a:t> стану </a:t>
            </a:r>
            <a:r>
              <a:rPr lang="ru-RU" dirty="0" err="1" smtClean="0"/>
              <a:t>банкрутства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976078"/>
              </p:ext>
            </p:extLst>
          </p:nvPr>
        </p:nvGraphicFramePr>
        <p:xfrm>
          <a:off x="251520" y="1268760"/>
          <a:ext cx="864096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489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678698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chemeClr val="tx1"/>
                </a:solidFill>
              </a:rPr>
              <a:t>Сторони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відносин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банкрутства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279260"/>
              </p:ext>
            </p:extLst>
          </p:nvPr>
        </p:nvGraphicFramePr>
        <p:xfrm>
          <a:off x="0" y="116632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270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192095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Процедури банкрутства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/>
              <a:t>Фiнансова</a:t>
            </a:r>
            <a:r>
              <a:rPr lang="ru-RU" b="1" dirty="0"/>
              <a:t> </a:t>
            </a:r>
            <a:r>
              <a:rPr lang="ru-RU" b="1" dirty="0" err="1"/>
              <a:t>допомога</a:t>
            </a:r>
            <a:r>
              <a:rPr lang="ru-RU" b="1" dirty="0"/>
              <a:t> </a:t>
            </a:r>
            <a:r>
              <a:rPr lang="ru-RU" b="1" dirty="0" err="1"/>
              <a:t>боржнику</a:t>
            </a:r>
            <a:r>
              <a:rPr lang="ru-RU" dirty="0"/>
              <a:t> в </a:t>
            </a:r>
            <a:r>
              <a:rPr lang="ru-RU" dirty="0" err="1"/>
              <a:t>розмiрi</a:t>
            </a:r>
            <a:r>
              <a:rPr lang="ru-RU" dirty="0"/>
              <a:t>, </a:t>
            </a:r>
            <a:r>
              <a:rPr lang="ru-RU" dirty="0" err="1"/>
              <a:t>достатньому</a:t>
            </a:r>
            <a:r>
              <a:rPr lang="ru-RU" dirty="0"/>
              <a:t> для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перед кредиторами, у тому </a:t>
            </a:r>
            <a:r>
              <a:rPr lang="ru-RU" dirty="0" err="1"/>
              <a:t>числi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податкiв</a:t>
            </a:r>
            <a:r>
              <a:rPr lang="ru-RU" dirty="0"/>
              <a:t> i </a:t>
            </a:r>
            <a:r>
              <a:rPr lang="ru-RU" dirty="0" err="1"/>
              <a:t>зборiв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майна державного (</a:t>
            </a:r>
            <a:r>
              <a:rPr lang="ru-RU" dirty="0" err="1"/>
              <a:t>комунального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приватного </a:t>
            </a:r>
            <a:r>
              <a:rPr lang="ru-RU" dirty="0" err="1"/>
              <a:t>пiдприємства</a:t>
            </a:r>
            <a:r>
              <a:rPr lang="ru-RU" dirty="0"/>
              <a:t>, </a:t>
            </a:r>
            <a:r>
              <a:rPr lang="ru-RU" dirty="0" err="1"/>
              <a:t>засновниками</a:t>
            </a:r>
            <a:r>
              <a:rPr lang="ru-RU" dirty="0"/>
              <a:t> (</a:t>
            </a:r>
            <a:r>
              <a:rPr lang="ru-RU" dirty="0" err="1"/>
              <a:t>учасниками</a:t>
            </a:r>
            <a:r>
              <a:rPr lang="ru-RU" dirty="0"/>
              <a:t>) </a:t>
            </a:r>
            <a:r>
              <a:rPr lang="ru-RU" dirty="0" err="1"/>
              <a:t>боржника</a:t>
            </a:r>
            <a:r>
              <a:rPr lang="ru-RU" dirty="0"/>
              <a:t> -</a:t>
            </a:r>
            <a:r>
              <a:rPr lang="ru-RU" dirty="0" smtClean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кредиторами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iншими</a:t>
            </a:r>
            <a:r>
              <a:rPr lang="ru-RU" dirty="0"/>
              <a:t> </a:t>
            </a:r>
            <a:r>
              <a:rPr lang="ru-RU" dirty="0" smtClean="0"/>
              <a:t>особами</a:t>
            </a:r>
          </a:p>
          <a:p>
            <a:pPr algn="just">
              <a:buNone/>
            </a:pPr>
            <a:endParaRPr lang="ru-RU" sz="1200" dirty="0"/>
          </a:p>
          <a:p>
            <a:pPr algn="just">
              <a:buNone/>
            </a:pPr>
            <a:r>
              <a:rPr lang="ru-RU" b="1" dirty="0" err="1"/>
              <a:t>Досудова</a:t>
            </a:r>
            <a:r>
              <a:rPr lang="ru-RU" b="1" dirty="0"/>
              <a:t> </a:t>
            </a:r>
            <a:r>
              <a:rPr lang="ru-RU" b="1" dirty="0" err="1"/>
              <a:t>санацiя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заходiв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платоспроможностi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якi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здiйснювати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майна (орган, </a:t>
            </a:r>
            <a:r>
              <a:rPr lang="ru-RU" dirty="0" err="1"/>
              <a:t>уповноважений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)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iнвестор</a:t>
            </a:r>
            <a:r>
              <a:rPr lang="ru-RU" dirty="0"/>
              <a:t> з метою </a:t>
            </a:r>
            <a:r>
              <a:rPr lang="ru-RU" dirty="0" err="1"/>
              <a:t>запобiгання</a:t>
            </a:r>
            <a:r>
              <a:rPr lang="ru-RU" dirty="0"/>
              <a:t> </a:t>
            </a:r>
            <a:r>
              <a:rPr lang="ru-RU" dirty="0" err="1"/>
              <a:t>банкрутству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шляхом </a:t>
            </a:r>
            <a:r>
              <a:rPr lang="ru-RU" dirty="0" err="1"/>
              <a:t>реорганiзацiйних</a:t>
            </a:r>
            <a:r>
              <a:rPr lang="ru-RU" dirty="0"/>
              <a:t>, </a:t>
            </a:r>
            <a:r>
              <a:rPr lang="ru-RU" dirty="0" err="1"/>
              <a:t>органiзацiйногосподарських</a:t>
            </a:r>
            <a:r>
              <a:rPr lang="ru-RU" dirty="0"/>
              <a:t>, </a:t>
            </a:r>
            <a:r>
              <a:rPr lang="ru-RU" dirty="0" err="1"/>
              <a:t>управлiнських</a:t>
            </a:r>
            <a:r>
              <a:rPr lang="ru-RU" dirty="0"/>
              <a:t>, </a:t>
            </a:r>
            <a:r>
              <a:rPr lang="ru-RU" dirty="0" err="1"/>
              <a:t>iнвестицiйних</a:t>
            </a:r>
            <a:r>
              <a:rPr lang="ru-RU" dirty="0"/>
              <a:t>, </a:t>
            </a:r>
            <a:r>
              <a:rPr lang="ru-RU" dirty="0" err="1"/>
              <a:t>технiчних</a:t>
            </a:r>
            <a:r>
              <a:rPr lang="ru-RU" dirty="0"/>
              <a:t>, </a:t>
            </a:r>
            <a:r>
              <a:rPr lang="ru-RU" dirty="0" err="1"/>
              <a:t>фiнансовоекономiчних</a:t>
            </a:r>
            <a:r>
              <a:rPr lang="ru-RU" dirty="0"/>
              <a:t>, 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заходiв</a:t>
            </a:r>
            <a:r>
              <a:rPr lang="ru-RU" dirty="0"/>
              <a:t> </a:t>
            </a:r>
            <a:r>
              <a:rPr lang="ru-RU" dirty="0" err="1"/>
              <a:t>вiдповiдно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до початку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у </a:t>
            </a:r>
            <a:r>
              <a:rPr lang="ru-RU" dirty="0" err="1"/>
              <a:t>справi</a:t>
            </a:r>
            <a:r>
              <a:rPr lang="ru-RU" dirty="0"/>
              <a:t> про </a:t>
            </a:r>
            <a:r>
              <a:rPr lang="ru-RU" dirty="0" err="1" smtClean="0"/>
              <a:t>банкрутство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Вестибюль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890</TotalTime>
  <Words>2022</Words>
  <Application>Microsoft Office PowerPoint</Application>
  <PresentationFormat>Екран (4:3)</PresentationFormat>
  <Paragraphs>186</Paragraphs>
  <Slides>34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41" baseType="lpstr">
      <vt:lpstr>Lucida Sans Unicode</vt:lpstr>
      <vt:lpstr>Monotype Corsiva</vt:lpstr>
      <vt:lpstr>Times New Roman</vt:lpstr>
      <vt:lpstr>Verdana</vt:lpstr>
      <vt:lpstr>Wingdings 2</vt:lpstr>
      <vt:lpstr>Wingdings 3</vt:lpstr>
      <vt:lpstr>Вестибюль</vt:lpstr>
      <vt:lpstr>Лекція 7. Правове регулювання банкрутства</vt:lpstr>
      <vt:lpstr>Основні законодавчі акти</vt:lpstr>
      <vt:lpstr>1. Поняття банкрутства та  відносин банкрутства</vt:lpstr>
      <vt:lpstr>Презентація PowerPoint</vt:lpstr>
      <vt:lpstr>Аспекти стану банкрутства</vt:lpstr>
      <vt:lpstr>Сторони відносин банкрутства</vt:lpstr>
      <vt:lpstr>Презентація PowerPoint</vt:lpstr>
      <vt:lpstr>Процедури банкрутства</vt:lpstr>
      <vt:lpstr>Презентація PowerPoint</vt:lpstr>
      <vt:lpstr>2. Провадження у справах про банкрутство</vt:lpstr>
      <vt:lpstr>Підстави порушення провадження у справі про банкрутство</vt:lpstr>
      <vt:lpstr>Умови порушення провадження у справі про банкрутство:</vt:lpstr>
      <vt:lpstr>Умови, за яких боржник сам зобов'язаний звернутися із заявою про банкрутство:</vt:lpstr>
      <vt:lpstr>Типи провадження у справах про банкрутство</vt:lpstr>
      <vt:lpstr>Стадії провадження у справі про банкрутство:</vt:lpstr>
      <vt:lpstr>3. Судові заходи відновлення платоспроможності боржника</vt:lpstr>
      <vt:lpstr>Презентація PowerPoint</vt:lpstr>
      <vt:lpstr>Презентація PowerPoint</vt:lpstr>
      <vt:lpstr>Презентація PowerPoint</vt:lpstr>
      <vt:lpstr>Стадії санації</vt:lpstr>
      <vt:lpstr>4. Ліквідаційна процедура</vt:lpstr>
      <vt:lpstr>Презентація PowerPoint</vt:lpstr>
      <vt:lpstr>Підстави відкриття ліквідаційної процедури:</vt:lpstr>
      <vt:lpstr>Наслідки визнання боржника банкрутом:</vt:lpstr>
      <vt:lpstr>Черговiсть спрямування коштiв, одержаних вiд продажу майна банкрута</vt:lpstr>
      <vt:lpstr>5. Правове регулювання фінансової реструктуризації</vt:lpstr>
      <vt:lpstr>Презентація PowerPoint</vt:lpstr>
      <vt:lpstr>Організаційна основа застосування процедур фінансової реструктуризації:</vt:lpstr>
      <vt:lpstr>Умови застосування процедур фінансової реструктуризації:</vt:lpstr>
      <vt:lpstr>Загальна процедура фінансової реструктуризації</vt:lpstr>
      <vt:lpstr>Правові наслідки процедур фінансової реструктуризації:</vt:lpstr>
      <vt:lpstr>Заходи фінансової реструктуризації:</vt:lpstr>
      <vt:lpstr>Способи завершення процедури фінансової реструктуризації:</vt:lpstr>
      <vt:lpstr>Презентація PowerPoint</vt:lpstr>
    </vt:vector>
  </TitlesOfParts>
  <Company>Севастополь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25. Реалізація та застосування права</dc:title>
  <dc:creator>Чернявський</dc:creator>
  <cp:lastModifiedBy>Aqyar</cp:lastModifiedBy>
  <cp:revision>42</cp:revision>
  <dcterms:created xsi:type="dcterms:W3CDTF">2012-04-07T09:41:39Z</dcterms:created>
  <dcterms:modified xsi:type="dcterms:W3CDTF">2018-01-20T12:31:43Z</dcterms:modified>
</cp:coreProperties>
</file>