
<file path=[Content_Types].xml><?xml version="1.0" encoding="utf-8"?>
<Types xmlns="http://schemas.openxmlformats.org/package/2006/content-types"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6.xml" ContentType="application/vnd.openxmlformats-officedocument.presentationml.slide+xml"/>
  <Override PartName="/ppt/slides/slide83.xml" ContentType="application/vnd.openxmlformats-officedocument.presentationml.slid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slides/slide72.xml" ContentType="application/vnd.openxmlformats-officedocument.presentationml.slid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quickStyle17.xml" ContentType="application/vnd.openxmlformats-officedocument.drawingml.diagramStyle+xml"/>
  <Override PartName="/ppt/diagrams/drawing18.xml" ContentType="application/vnd.ms-office.drawingml.diagramDrawing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17.xml" ContentType="application/vnd.openxmlformats-officedocument.drawingml.diagramLayout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rawing7.xml" ContentType="application/vnd.ms-office.drawingml.diagramDrawing+xml"/>
  <Override PartName="/ppt/diagrams/layout13.xml" ContentType="application/vnd.openxmlformats-officedocument.drawingml.diagramLayout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drawing3.xml" ContentType="application/vnd.ms-office.drawingml.diagramDrawing+xml"/>
  <Override PartName="/ppt/diagrams/colors12.xml" ContentType="application/vnd.openxmlformats-officedocument.drawingml.diagramColors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s/slide80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drawing19.xml" ContentType="application/vnd.ms-office.drawingml.diagramDrawing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ppt/diagrams/layout6.xml" ContentType="application/vnd.openxmlformats-officedocument.drawingml.diagramLayout+xml"/>
  <Override PartName="/ppt/diagrams/data10.xml" ContentType="application/vnd.openxmlformats-officedocument.drawingml.diagramData+xml"/>
  <Override PartName="/ppt/diagrams/quickStyle18.xml" ContentType="application/vnd.openxmlformats-officedocument.drawingml.diagramStyl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diagrams/layout18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comments/comment1.xml" ContentType="application/vnd.openxmlformats-officedocument.presentationml.comment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slides/slide49.xml" ContentType="application/vnd.openxmlformats-officedocument.presentationml.slide+xml"/>
  <Override PartName="/ppt/slides/slide78.xml" ContentType="application/vnd.openxmlformats-officedocument.presentationml.slide+xml"/>
  <Override PartName="/ppt/diagrams/drawing4.xml" ContentType="application/vnd.ms-office.drawingml.diagramDrawing+xml"/>
  <Override PartName="/ppt/diagrams/data19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diagrams/data11.xml" ContentType="application/vnd.openxmlformats-officedocument.drawingml.diagramData+xml"/>
  <Override PartName="/ppt/diagrams/quickStyle19.xml" ContentType="application/vnd.openxmlformats-officedocument.drawingml.diagramStyl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19.xml" ContentType="application/vnd.openxmlformats-officedocument.drawingml.diagramLayout+xml"/>
  <Override PartName="/ppt/commentAuthors.xml" ContentType="application/vnd.openxmlformats-officedocument.presentationml.commentAuthor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layout15.xml" ContentType="application/vnd.openxmlformats-officedocument.drawingml.diagramLayout+xml"/>
  <Override PartName="/ppt/slides/slide79.xml" ContentType="application/vnd.openxmlformats-officedocument.presentationml.slide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colors18.xml" ContentType="application/vnd.openxmlformats-officedocument.drawingml.diagramColors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Layouts/slideLayout9.xml" ContentType="application/vnd.openxmlformats-officedocument.presentationml.slideLayout+xml"/>
  <Override PartName="/ppt/diagrams/drawing5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notesSlides/notesSlide1.xml" ContentType="application/vnd.openxmlformats-officedocument.presentationml.notesSlide+xml"/>
  <Override PartName="/ppt/diagrams/data16.xml" ContentType="application/vnd.openxmlformats-officedocument.drawingml.diagramData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colors10.xml" ContentType="application/vnd.openxmlformats-officedocument.drawingml.diagramColors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slides/slide82.xml" ContentType="application/vnd.openxmlformats-officedocument.presentationml.slide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Default Extension="jpeg" ContentType="image/jpeg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data9.xml" ContentType="application/vnd.openxmlformats-officedocument.drawingml.diagramData+xml"/>
  <Override PartName="/ppt/diagrams/quickStyle16.xml" ContentType="application/vnd.openxmlformats-officedocument.drawingml.diagramStyle+xml"/>
  <Override PartName="/ppt/diagrams/drawing17.xml" ContentType="application/vnd.ms-office.drawingml.diagramDrawing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layout16.xml" ContentType="application/vnd.openxmlformats-officedocument.drawingml.diagramLayout+xml"/>
  <Override PartName="/ppt/diagrams/colors19.xml" ContentType="application/vnd.openxmlformats-officedocument.drawingml.diagramColors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slides/slide69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ppt/slides/slide29.xml" ContentType="application/vnd.openxmlformats-officedocument.presentationml.slide+xml"/>
  <Override PartName="/ppt/slides/slide76.xml" ContentType="application/vnd.openxmlformats-officedocument.presentationml.slide+xml"/>
  <Override PartName="/ppt/diagrams/drawing2.xml" ContentType="application/vnd.ms-office.drawingml.diagramDrawing+xml"/>
  <Override PartName="/ppt/diagrams/data17.xml" ContentType="application/vnd.openxmlformats-officedocument.drawingml.diagramData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43.xml" ContentType="application/vnd.openxmlformats-officedocument.presentationml.slide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6"/>
  </p:notesMasterIdLst>
  <p:sldIdLst>
    <p:sldId id="309" r:id="rId2"/>
    <p:sldId id="319" r:id="rId3"/>
    <p:sldId id="320" r:id="rId4"/>
    <p:sldId id="321" r:id="rId5"/>
    <p:sldId id="322" r:id="rId6"/>
    <p:sldId id="323" r:id="rId7"/>
    <p:sldId id="324" r:id="rId8"/>
    <p:sldId id="325" r:id="rId9"/>
    <p:sldId id="326" r:id="rId10"/>
    <p:sldId id="327" r:id="rId11"/>
    <p:sldId id="341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90" r:id="rId24"/>
    <p:sldId id="291" r:id="rId25"/>
    <p:sldId id="293" r:id="rId26"/>
    <p:sldId id="292" r:id="rId27"/>
    <p:sldId id="295" r:id="rId28"/>
    <p:sldId id="302" r:id="rId29"/>
    <p:sldId id="303" r:id="rId30"/>
    <p:sldId id="304" r:id="rId31"/>
    <p:sldId id="305" r:id="rId32"/>
    <p:sldId id="306" r:id="rId33"/>
    <p:sldId id="307" r:id="rId34"/>
    <p:sldId id="308" r:id="rId35"/>
    <p:sldId id="342" r:id="rId36"/>
    <p:sldId id="343" r:id="rId37"/>
    <p:sldId id="344" r:id="rId38"/>
    <p:sldId id="347" r:id="rId39"/>
    <p:sldId id="348" r:id="rId40"/>
    <p:sldId id="361" r:id="rId41"/>
    <p:sldId id="362" r:id="rId42"/>
    <p:sldId id="363" r:id="rId43"/>
    <p:sldId id="364" r:id="rId44"/>
    <p:sldId id="365" r:id="rId45"/>
    <p:sldId id="366" r:id="rId46"/>
    <p:sldId id="367" r:id="rId47"/>
    <p:sldId id="368" r:id="rId48"/>
    <p:sldId id="369" r:id="rId49"/>
    <p:sldId id="370" r:id="rId50"/>
    <p:sldId id="371" r:id="rId51"/>
    <p:sldId id="372" r:id="rId52"/>
    <p:sldId id="373" r:id="rId53"/>
    <p:sldId id="374" r:id="rId54"/>
    <p:sldId id="386" r:id="rId55"/>
    <p:sldId id="375" r:id="rId56"/>
    <p:sldId id="376" r:id="rId57"/>
    <p:sldId id="377" r:id="rId58"/>
    <p:sldId id="378" r:id="rId59"/>
    <p:sldId id="379" r:id="rId60"/>
    <p:sldId id="380" r:id="rId61"/>
    <p:sldId id="381" r:id="rId62"/>
    <p:sldId id="382" r:id="rId63"/>
    <p:sldId id="383" r:id="rId64"/>
    <p:sldId id="384" r:id="rId65"/>
    <p:sldId id="385" r:id="rId66"/>
    <p:sldId id="387" r:id="rId67"/>
    <p:sldId id="388" r:id="rId68"/>
    <p:sldId id="389" r:id="rId69"/>
    <p:sldId id="390" r:id="rId70"/>
    <p:sldId id="391" r:id="rId71"/>
    <p:sldId id="392" r:id="rId72"/>
    <p:sldId id="393" r:id="rId73"/>
    <p:sldId id="394" r:id="rId74"/>
    <p:sldId id="395" r:id="rId75"/>
    <p:sldId id="396" r:id="rId76"/>
    <p:sldId id="397" r:id="rId77"/>
    <p:sldId id="398" r:id="rId78"/>
    <p:sldId id="399" r:id="rId79"/>
    <p:sldId id="400" r:id="rId80"/>
    <p:sldId id="401" r:id="rId81"/>
    <p:sldId id="402" r:id="rId82"/>
    <p:sldId id="403" r:id="rId83"/>
    <p:sldId id="404" r:id="rId84"/>
    <p:sldId id="359" r:id="rId8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commentAuthors" Target="commentAuthor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presProps" Target="presProps.xml"/><Relationship Id="rId9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4-07-05T16:22:00.882" idx="1">
    <p:pos x="10" y="10"/>
    <p:text/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971BAE-3D3D-478D-B262-7F38A13D7A83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BC5B32A7-6E09-4B1F-A727-692EB519765C}">
      <dgm:prSet/>
      <dgm:spPr/>
      <dgm:t>
        <a:bodyPr/>
        <a:lstStyle/>
        <a:p>
          <a:pPr rtl="0"/>
          <a:r>
            <a:rPr lang="ru-RU" dirty="0" smtClean="0"/>
            <a:t>1. Цей Порядок </a:t>
          </a:r>
          <a:r>
            <a:rPr lang="ru-RU" dirty="0" err="1" smtClean="0"/>
            <a:t>визначає</a:t>
          </a:r>
          <a:r>
            <a:rPr lang="ru-RU" dirty="0" smtClean="0"/>
            <a:t> процедуру </a:t>
          </a:r>
          <a:r>
            <a:rPr lang="ru-RU" dirty="0" err="1" smtClean="0"/>
            <a:t>проведення</a:t>
          </a:r>
          <a:r>
            <a:rPr lang="ru-RU" dirty="0" smtClean="0"/>
            <a:t> </a:t>
          </a:r>
          <a:r>
            <a:rPr lang="ru-RU" dirty="0" err="1" smtClean="0"/>
            <a:t>розслідування</a:t>
          </a:r>
          <a:r>
            <a:rPr lang="ru-RU" dirty="0" smtClean="0"/>
            <a:t> та </a:t>
          </a:r>
          <a:r>
            <a:rPr lang="ru-RU" dirty="0" err="1" smtClean="0"/>
            <a:t>ведення</a:t>
          </a:r>
          <a:r>
            <a:rPr lang="ru-RU" dirty="0" smtClean="0"/>
            <a:t> </a:t>
          </a:r>
          <a:r>
            <a:rPr lang="ru-RU" dirty="0" err="1" smtClean="0"/>
            <a:t>обліку</a:t>
          </a:r>
          <a:r>
            <a:rPr lang="ru-RU" dirty="0" smtClean="0"/>
            <a:t> </a:t>
          </a:r>
          <a:r>
            <a:rPr lang="ru-RU" dirty="0" err="1" smtClean="0"/>
            <a:t>нещасних</a:t>
          </a:r>
          <a:r>
            <a:rPr lang="ru-RU" dirty="0" smtClean="0"/>
            <a:t> </a:t>
          </a:r>
          <a:r>
            <a:rPr lang="ru-RU" dirty="0" err="1" smtClean="0"/>
            <a:t>випадків</a:t>
          </a:r>
          <a:r>
            <a:rPr lang="ru-RU" dirty="0" smtClean="0"/>
            <a:t>, </a:t>
          </a:r>
          <a:r>
            <a:rPr lang="ru-RU" dirty="0" err="1" smtClean="0"/>
            <a:t>професійних</a:t>
          </a:r>
          <a:r>
            <a:rPr lang="ru-RU" dirty="0" smtClean="0"/>
            <a:t> </a:t>
          </a:r>
          <a:r>
            <a:rPr lang="ru-RU" dirty="0" err="1" smtClean="0"/>
            <a:t>захворювань</a:t>
          </a:r>
          <a:r>
            <a:rPr lang="ru-RU" dirty="0" smtClean="0"/>
            <a:t> </a:t>
          </a:r>
          <a:r>
            <a:rPr lang="ru-RU" dirty="0" err="1" smtClean="0"/>
            <a:t>і</a:t>
          </a:r>
          <a:r>
            <a:rPr lang="ru-RU" dirty="0" smtClean="0"/>
            <a:t> </a:t>
          </a:r>
          <a:r>
            <a:rPr lang="ru-RU" dirty="0" err="1" smtClean="0"/>
            <a:t>аварій</a:t>
          </a:r>
          <a:r>
            <a:rPr lang="ru-RU" dirty="0" smtClean="0"/>
            <a:t>, </a:t>
          </a:r>
          <a:r>
            <a:rPr lang="ru-RU" dirty="0" err="1" smtClean="0"/>
            <a:t>що</a:t>
          </a:r>
          <a:r>
            <a:rPr lang="ru-RU" dirty="0" smtClean="0"/>
            <a:t> </a:t>
          </a:r>
          <a:r>
            <a:rPr lang="ru-RU" dirty="0" err="1" smtClean="0"/>
            <a:t>сталися</a:t>
          </a:r>
          <a:r>
            <a:rPr lang="ru-RU" dirty="0" smtClean="0"/>
            <a:t> </a:t>
          </a:r>
          <a:r>
            <a:rPr lang="ru-RU" dirty="0" err="1" smtClean="0"/>
            <a:t>з</a:t>
          </a:r>
          <a:r>
            <a:rPr lang="ru-RU" dirty="0" smtClean="0"/>
            <a:t> </a:t>
          </a:r>
          <a:r>
            <a:rPr lang="ru-RU" dirty="0" err="1" smtClean="0"/>
            <a:t>працівниками</a:t>
          </a:r>
          <a:r>
            <a:rPr lang="ru-RU" dirty="0" smtClean="0"/>
            <a:t> на </a:t>
          </a:r>
          <a:r>
            <a:rPr lang="ru-RU" dirty="0" err="1" smtClean="0"/>
            <a:t>підприємствах</a:t>
          </a:r>
          <a:r>
            <a:rPr lang="ru-RU" dirty="0" smtClean="0"/>
            <a:t>, в </a:t>
          </a:r>
          <a:r>
            <a:rPr lang="ru-RU" dirty="0" err="1" smtClean="0"/>
            <a:t>установах</a:t>
          </a:r>
          <a:r>
            <a:rPr lang="ru-RU" dirty="0" smtClean="0"/>
            <a:t> та </a:t>
          </a:r>
          <a:r>
            <a:rPr lang="ru-RU" dirty="0" err="1" smtClean="0"/>
            <a:t>організаціях</a:t>
          </a:r>
          <a:r>
            <a:rPr lang="ru-RU" dirty="0" smtClean="0"/>
            <a:t> </a:t>
          </a:r>
          <a:r>
            <a:rPr lang="ru-RU" dirty="0" err="1" smtClean="0"/>
            <a:t>незалежно</a:t>
          </a:r>
          <a:r>
            <a:rPr lang="ru-RU" dirty="0" smtClean="0"/>
            <a:t> </a:t>
          </a:r>
          <a:r>
            <a:rPr lang="ru-RU" dirty="0" err="1" smtClean="0"/>
            <a:t>від</a:t>
          </a:r>
          <a:r>
            <a:rPr lang="ru-RU" dirty="0" smtClean="0"/>
            <a:t> </a:t>
          </a:r>
          <a:r>
            <a:rPr lang="ru-RU" dirty="0" err="1" smtClean="0"/>
            <a:t>форми</a:t>
          </a:r>
          <a:r>
            <a:rPr lang="ru-RU" dirty="0" smtClean="0"/>
            <a:t> </a:t>
          </a:r>
          <a:r>
            <a:rPr lang="ru-RU" dirty="0" err="1" smtClean="0"/>
            <a:t>власності</a:t>
          </a:r>
          <a:r>
            <a:rPr lang="ru-RU" dirty="0" smtClean="0"/>
            <a:t> </a:t>
          </a:r>
          <a:r>
            <a:rPr lang="ru-RU" dirty="0" err="1" smtClean="0"/>
            <a:t>або</a:t>
          </a:r>
          <a:r>
            <a:rPr lang="ru-RU" dirty="0" smtClean="0"/>
            <a:t> в </a:t>
          </a:r>
          <a:r>
            <a:rPr lang="ru-RU" dirty="0" err="1" smtClean="0"/>
            <a:t>їх</a:t>
          </a:r>
          <a:r>
            <a:rPr lang="ru-RU" dirty="0" smtClean="0"/>
            <a:t> </a:t>
          </a:r>
          <a:r>
            <a:rPr lang="ru-RU" dirty="0" err="1" smtClean="0"/>
            <a:t>філіях</a:t>
          </a:r>
          <a:r>
            <a:rPr lang="ru-RU" dirty="0" smtClean="0"/>
            <a:t>, </a:t>
          </a:r>
          <a:r>
            <a:rPr lang="ru-RU" dirty="0" err="1" smtClean="0"/>
            <a:t>представництвах</a:t>
          </a:r>
          <a:r>
            <a:rPr lang="ru-RU" dirty="0" smtClean="0"/>
            <a:t>, </a:t>
          </a:r>
          <a:r>
            <a:rPr lang="ru-RU" dirty="0" err="1" smtClean="0"/>
            <a:t>інших</a:t>
          </a:r>
          <a:r>
            <a:rPr lang="ru-RU" dirty="0" smtClean="0"/>
            <a:t> </a:t>
          </a:r>
          <a:r>
            <a:rPr lang="ru-RU" dirty="0" err="1" smtClean="0"/>
            <a:t>відокремлених</a:t>
          </a:r>
          <a:r>
            <a:rPr lang="ru-RU" dirty="0" smtClean="0"/>
            <a:t> </a:t>
          </a:r>
          <a:r>
            <a:rPr lang="ru-RU" dirty="0" err="1" smtClean="0"/>
            <a:t>підрозділах</a:t>
          </a:r>
          <a:r>
            <a:rPr lang="ru-RU" dirty="0" smtClean="0"/>
            <a:t> (</a:t>
          </a:r>
          <a:r>
            <a:rPr lang="ru-RU" dirty="0" err="1" smtClean="0"/>
            <a:t>далі</a:t>
          </a:r>
          <a:r>
            <a:rPr lang="ru-RU" dirty="0" smtClean="0"/>
            <a:t> — </a:t>
          </a:r>
          <a:r>
            <a:rPr lang="ru-RU" dirty="0" err="1" smtClean="0"/>
            <a:t>підприємства</a:t>
          </a:r>
          <a:r>
            <a:rPr lang="ru-RU" dirty="0" smtClean="0"/>
            <a:t>). </a:t>
          </a:r>
          <a:endParaRPr lang="ru-RU" dirty="0"/>
        </a:p>
      </dgm:t>
    </dgm:pt>
    <dgm:pt modelId="{BD43F1F8-27D7-4D0F-AE89-C67D93F9A15B}" type="parTrans" cxnId="{D90DCCCA-5D0D-45F0-A99E-45C3FBEF0D95}">
      <dgm:prSet/>
      <dgm:spPr/>
      <dgm:t>
        <a:bodyPr/>
        <a:lstStyle/>
        <a:p>
          <a:endParaRPr lang="ru-RU"/>
        </a:p>
      </dgm:t>
    </dgm:pt>
    <dgm:pt modelId="{07CE7768-5A75-489C-A421-DCCA9B2A1414}" type="sibTrans" cxnId="{D90DCCCA-5D0D-45F0-A99E-45C3FBEF0D95}">
      <dgm:prSet/>
      <dgm:spPr/>
      <dgm:t>
        <a:bodyPr/>
        <a:lstStyle/>
        <a:p>
          <a:endParaRPr lang="ru-RU"/>
        </a:p>
      </dgm:t>
    </dgm:pt>
    <dgm:pt modelId="{9E89BDA2-5532-4F28-A585-ABC1148DDA88}">
      <dgm:prSet/>
      <dgm:spPr/>
      <dgm:t>
        <a:bodyPr/>
        <a:lstStyle/>
        <a:p>
          <a:endParaRPr lang="ru-RU" dirty="0"/>
        </a:p>
      </dgm:t>
    </dgm:pt>
    <dgm:pt modelId="{EEDCFB20-B01B-4526-9944-C1B8F0028256}" type="parTrans" cxnId="{4D67910D-F1DC-4F22-81E4-F9D05DADE39A}">
      <dgm:prSet/>
      <dgm:spPr/>
      <dgm:t>
        <a:bodyPr/>
        <a:lstStyle/>
        <a:p>
          <a:endParaRPr lang="ru-RU"/>
        </a:p>
      </dgm:t>
    </dgm:pt>
    <dgm:pt modelId="{436E5905-5B3C-4047-880C-07A21B33CE31}" type="sibTrans" cxnId="{4D67910D-F1DC-4F22-81E4-F9D05DADE39A}">
      <dgm:prSet/>
      <dgm:spPr/>
      <dgm:t>
        <a:bodyPr/>
        <a:lstStyle/>
        <a:p>
          <a:endParaRPr lang="ru-RU"/>
        </a:p>
      </dgm:t>
    </dgm:pt>
    <dgm:pt modelId="{F96EBE7E-7782-4DA5-904A-1C79CF5286D1}">
      <dgm:prSet/>
      <dgm:spPr/>
      <dgm:t>
        <a:bodyPr/>
        <a:lstStyle/>
        <a:p>
          <a:endParaRPr lang="ru-RU" dirty="0"/>
        </a:p>
      </dgm:t>
    </dgm:pt>
    <dgm:pt modelId="{66700F8F-45BE-4558-8F79-CEE7DF58E4D2}" type="parTrans" cxnId="{28EDADF8-3117-45A3-8A84-BA940300D243}">
      <dgm:prSet/>
      <dgm:spPr/>
      <dgm:t>
        <a:bodyPr/>
        <a:lstStyle/>
        <a:p>
          <a:endParaRPr lang="ru-RU"/>
        </a:p>
      </dgm:t>
    </dgm:pt>
    <dgm:pt modelId="{3BFF3D07-A567-4BCE-8ABB-6358B80AF5B2}" type="sibTrans" cxnId="{28EDADF8-3117-45A3-8A84-BA940300D243}">
      <dgm:prSet/>
      <dgm:spPr/>
      <dgm:t>
        <a:bodyPr/>
        <a:lstStyle/>
        <a:p>
          <a:endParaRPr lang="ru-RU"/>
        </a:p>
      </dgm:t>
    </dgm:pt>
    <dgm:pt modelId="{B3BD3093-6878-46C7-BB74-80D952C531AB}">
      <dgm:prSet/>
      <dgm:spPr/>
      <dgm:t>
        <a:bodyPr/>
        <a:lstStyle/>
        <a:p>
          <a:endParaRPr lang="ru-RU" dirty="0"/>
        </a:p>
      </dgm:t>
    </dgm:pt>
    <dgm:pt modelId="{4F22448A-457B-4FF0-8C42-D6C7CFEB35E8}" type="parTrans" cxnId="{042446C9-D2F3-484C-9CA4-1EBC30F0F0E6}">
      <dgm:prSet/>
      <dgm:spPr/>
      <dgm:t>
        <a:bodyPr/>
        <a:lstStyle/>
        <a:p>
          <a:endParaRPr lang="ru-RU"/>
        </a:p>
      </dgm:t>
    </dgm:pt>
    <dgm:pt modelId="{810C268B-D43E-4194-8850-15A14CC867CA}" type="sibTrans" cxnId="{042446C9-D2F3-484C-9CA4-1EBC30F0F0E6}">
      <dgm:prSet/>
      <dgm:spPr/>
      <dgm:t>
        <a:bodyPr/>
        <a:lstStyle/>
        <a:p>
          <a:endParaRPr lang="ru-RU"/>
        </a:p>
      </dgm:t>
    </dgm:pt>
    <dgm:pt modelId="{D24256B2-3CA5-4264-A29A-549095017E20}">
      <dgm:prSet/>
      <dgm:spPr/>
      <dgm:t>
        <a:bodyPr/>
        <a:lstStyle/>
        <a:p>
          <a:endParaRPr lang="ru-RU" dirty="0"/>
        </a:p>
      </dgm:t>
    </dgm:pt>
    <dgm:pt modelId="{CFD7D743-327E-4282-A35D-835104849169}" type="parTrans" cxnId="{4B24401A-4F30-4263-A3C3-0C1DCA404D08}">
      <dgm:prSet/>
      <dgm:spPr/>
      <dgm:t>
        <a:bodyPr/>
        <a:lstStyle/>
        <a:p>
          <a:endParaRPr lang="ru-RU"/>
        </a:p>
      </dgm:t>
    </dgm:pt>
    <dgm:pt modelId="{C86A44FE-2623-4909-99A2-981CFCD313F9}" type="sibTrans" cxnId="{4B24401A-4F30-4263-A3C3-0C1DCA404D08}">
      <dgm:prSet/>
      <dgm:spPr/>
      <dgm:t>
        <a:bodyPr/>
        <a:lstStyle/>
        <a:p>
          <a:endParaRPr lang="ru-RU"/>
        </a:p>
      </dgm:t>
    </dgm:pt>
    <dgm:pt modelId="{06FE614D-5B61-442F-83B8-4AB36760DC7A}">
      <dgm:prSet/>
      <dgm:spPr/>
      <dgm:t>
        <a:bodyPr/>
        <a:lstStyle/>
        <a:p>
          <a:endParaRPr lang="ru-RU" dirty="0"/>
        </a:p>
      </dgm:t>
    </dgm:pt>
    <dgm:pt modelId="{01DA6811-5E5B-4116-A409-A2BEEB4078FA}" type="parTrans" cxnId="{D67FE743-D3EC-48BF-B33C-FB971A384E27}">
      <dgm:prSet/>
      <dgm:spPr/>
      <dgm:t>
        <a:bodyPr/>
        <a:lstStyle/>
        <a:p>
          <a:endParaRPr lang="ru-RU"/>
        </a:p>
      </dgm:t>
    </dgm:pt>
    <dgm:pt modelId="{FB8605B4-06DE-4695-824A-14601D6942AC}" type="sibTrans" cxnId="{D67FE743-D3EC-48BF-B33C-FB971A384E27}">
      <dgm:prSet/>
      <dgm:spPr/>
      <dgm:t>
        <a:bodyPr/>
        <a:lstStyle/>
        <a:p>
          <a:endParaRPr lang="ru-RU"/>
        </a:p>
      </dgm:t>
    </dgm:pt>
    <dgm:pt modelId="{E37AD9D3-AD2D-41EA-B545-76B8B5E569C3}">
      <dgm:prSet/>
      <dgm:spPr/>
      <dgm:t>
        <a:bodyPr/>
        <a:lstStyle/>
        <a:p>
          <a:endParaRPr lang="ru-RU" dirty="0"/>
        </a:p>
      </dgm:t>
    </dgm:pt>
    <dgm:pt modelId="{ECEDC30E-9293-4C2D-984A-FE717E2320B5}" type="parTrans" cxnId="{F8F1BD48-03CC-4BD6-9B52-476C2B284246}">
      <dgm:prSet/>
      <dgm:spPr/>
      <dgm:t>
        <a:bodyPr/>
        <a:lstStyle/>
        <a:p>
          <a:endParaRPr lang="ru-RU"/>
        </a:p>
      </dgm:t>
    </dgm:pt>
    <dgm:pt modelId="{571687F0-1E8F-46D2-9875-B9CFB3A8889F}" type="sibTrans" cxnId="{F8F1BD48-03CC-4BD6-9B52-476C2B284246}">
      <dgm:prSet/>
      <dgm:spPr/>
      <dgm:t>
        <a:bodyPr/>
        <a:lstStyle/>
        <a:p>
          <a:endParaRPr lang="ru-RU"/>
        </a:p>
      </dgm:t>
    </dgm:pt>
    <dgm:pt modelId="{2C4B60E8-9900-43F9-B317-D3713986E7F1}">
      <dgm:prSet/>
      <dgm:spPr/>
      <dgm:t>
        <a:bodyPr/>
        <a:lstStyle/>
        <a:p>
          <a:endParaRPr lang="ru-RU" dirty="0"/>
        </a:p>
      </dgm:t>
    </dgm:pt>
    <dgm:pt modelId="{2B9FE8B5-2256-4F72-9D5D-7A2D17930D99}" type="parTrans" cxnId="{36A0B901-603C-4746-B4A8-31F9D8E88F3C}">
      <dgm:prSet/>
      <dgm:spPr/>
    </dgm:pt>
    <dgm:pt modelId="{4E959271-F107-47A8-8B21-00EF46F30464}" type="sibTrans" cxnId="{36A0B901-603C-4746-B4A8-31F9D8E88F3C}">
      <dgm:prSet/>
      <dgm:spPr/>
    </dgm:pt>
    <dgm:pt modelId="{5C1B3E03-2CBB-4982-8B0F-B6A205807A58}" type="pres">
      <dgm:prSet presAssocID="{5E971BAE-3D3D-478D-B262-7F38A13D7A83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29543F3-9031-47BC-BC8D-8E36D6780D95}" type="pres">
      <dgm:prSet presAssocID="{BC5B32A7-6E09-4B1F-A727-692EB519765C}" presName="roof" presStyleLbl="dkBgShp" presStyleIdx="0" presStyleCnt="2"/>
      <dgm:spPr/>
      <dgm:t>
        <a:bodyPr/>
        <a:lstStyle/>
        <a:p>
          <a:endParaRPr lang="ru-RU"/>
        </a:p>
      </dgm:t>
    </dgm:pt>
    <dgm:pt modelId="{B5BFF62B-29EB-46B7-80D6-4917A118717B}" type="pres">
      <dgm:prSet presAssocID="{BC5B32A7-6E09-4B1F-A727-692EB519765C}" presName="pillars" presStyleCnt="0"/>
      <dgm:spPr/>
    </dgm:pt>
    <dgm:pt modelId="{D429E90E-A66B-422F-A7B8-9979242BCA5F}" type="pres">
      <dgm:prSet presAssocID="{BC5B32A7-6E09-4B1F-A727-692EB519765C}" presName="pillar1" presStyleLbl="node1" presStyleIdx="0" presStyleCnt="1" custLinFactNeighborX="520" custLinFactNeighborY="4392">
        <dgm:presLayoutVars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ru-RU"/>
        </a:p>
      </dgm:t>
    </dgm:pt>
    <dgm:pt modelId="{387809B6-F34B-4D7A-BD58-87E9FA1A8D75}" type="pres">
      <dgm:prSet presAssocID="{BC5B32A7-6E09-4B1F-A727-692EB519765C}" presName="base" presStyleLbl="dkBgShp" presStyleIdx="1" presStyleCnt="2"/>
      <dgm:spPr/>
    </dgm:pt>
  </dgm:ptLst>
  <dgm:cxnLst>
    <dgm:cxn modelId="{28EDADF8-3117-45A3-8A84-BA940300D243}" srcId="{5E971BAE-3D3D-478D-B262-7F38A13D7A83}" destId="{F96EBE7E-7782-4DA5-904A-1C79CF5286D1}" srcOrd="2" destOrd="0" parTransId="{66700F8F-45BE-4558-8F79-CEE7DF58E4D2}" sibTransId="{3BFF3D07-A567-4BCE-8ABB-6358B80AF5B2}"/>
    <dgm:cxn modelId="{4D67910D-F1DC-4F22-81E4-F9D05DADE39A}" srcId="{5E971BAE-3D3D-478D-B262-7F38A13D7A83}" destId="{9E89BDA2-5532-4F28-A585-ABC1148DDA88}" srcOrd="1" destOrd="0" parTransId="{EEDCFB20-B01B-4526-9944-C1B8F0028256}" sibTransId="{436E5905-5B3C-4047-880C-07A21B33CE31}"/>
    <dgm:cxn modelId="{36A0B901-603C-4746-B4A8-31F9D8E88F3C}" srcId="{BC5B32A7-6E09-4B1F-A727-692EB519765C}" destId="{2C4B60E8-9900-43F9-B317-D3713986E7F1}" srcOrd="0" destOrd="0" parTransId="{2B9FE8B5-2256-4F72-9D5D-7A2D17930D99}" sibTransId="{4E959271-F107-47A8-8B21-00EF46F30464}"/>
    <dgm:cxn modelId="{D90DCCCA-5D0D-45F0-A99E-45C3FBEF0D95}" srcId="{5E971BAE-3D3D-478D-B262-7F38A13D7A83}" destId="{BC5B32A7-6E09-4B1F-A727-692EB519765C}" srcOrd="0" destOrd="0" parTransId="{BD43F1F8-27D7-4D0F-AE89-C67D93F9A15B}" sibTransId="{07CE7768-5A75-489C-A421-DCCA9B2A1414}"/>
    <dgm:cxn modelId="{F8F1BD48-03CC-4BD6-9B52-476C2B284246}" srcId="{5E971BAE-3D3D-478D-B262-7F38A13D7A83}" destId="{E37AD9D3-AD2D-41EA-B545-76B8B5E569C3}" srcOrd="6" destOrd="0" parTransId="{ECEDC30E-9293-4C2D-984A-FE717E2320B5}" sibTransId="{571687F0-1E8F-46D2-9875-B9CFB3A8889F}"/>
    <dgm:cxn modelId="{4B24401A-4F30-4263-A3C3-0C1DCA404D08}" srcId="{5E971BAE-3D3D-478D-B262-7F38A13D7A83}" destId="{D24256B2-3CA5-4264-A29A-549095017E20}" srcOrd="4" destOrd="0" parTransId="{CFD7D743-327E-4282-A35D-835104849169}" sibTransId="{C86A44FE-2623-4909-99A2-981CFCD313F9}"/>
    <dgm:cxn modelId="{042446C9-D2F3-484C-9CA4-1EBC30F0F0E6}" srcId="{5E971BAE-3D3D-478D-B262-7F38A13D7A83}" destId="{B3BD3093-6878-46C7-BB74-80D952C531AB}" srcOrd="3" destOrd="0" parTransId="{4F22448A-457B-4FF0-8C42-D6C7CFEB35E8}" sibTransId="{810C268B-D43E-4194-8850-15A14CC867CA}"/>
    <dgm:cxn modelId="{7B3FA7B5-7BC0-494F-A3F3-DE048F76456E}" type="presOf" srcId="{BC5B32A7-6E09-4B1F-A727-692EB519765C}" destId="{A29543F3-9031-47BC-BC8D-8E36D6780D95}" srcOrd="0" destOrd="0" presId="urn:microsoft.com/office/officeart/2005/8/layout/hList3"/>
    <dgm:cxn modelId="{3BC7BDD1-1A13-4B59-9C3C-01EE7D2EDD3B}" type="presOf" srcId="{2C4B60E8-9900-43F9-B317-D3713986E7F1}" destId="{D429E90E-A66B-422F-A7B8-9979242BCA5F}" srcOrd="0" destOrd="0" presId="urn:microsoft.com/office/officeart/2005/8/layout/hList3"/>
    <dgm:cxn modelId="{0C378FB0-B2FB-457A-8E88-23A1D563827D}" type="presOf" srcId="{5E971BAE-3D3D-478D-B262-7F38A13D7A83}" destId="{5C1B3E03-2CBB-4982-8B0F-B6A205807A58}" srcOrd="0" destOrd="0" presId="urn:microsoft.com/office/officeart/2005/8/layout/hList3"/>
    <dgm:cxn modelId="{D67FE743-D3EC-48BF-B33C-FB971A384E27}" srcId="{5E971BAE-3D3D-478D-B262-7F38A13D7A83}" destId="{06FE614D-5B61-442F-83B8-4AB36760DC7A}" srcOrd="5" destOrd="0" parTransId="{01DA6811-5E5B-4116-A409-A2BEEB4078FA}" sibTransId="{FB8605B4-06DE-4695-824A-14601D6942AC}"/>
    <dgm:cxn modelId="{780FEF80-F149-44C8-888A-544B8C432165}" type="presParOf" srcId="{5C1B3E03-2CBB-4982-8B0F-B6A205807A58}" destId="{A29543F3-9031-47BC-BC8D-8E36D6780D95}" srcOrd="0" destOrd="0" presId="urn:microsoft.com/office/officeart/2005/8/layout/hList3"/>
    <dgm:cxn modelId="{8B7863F3-BA0C-4B31-803E-6D8E9A376663}" type="presParOf" srcId="{5C1B3E03-2CBB-4982-8B0F-B6A205807A58}" destId="{B5BFF62B-29EB-46B7-80D6-4917A118717B}" srcOrd="1" destOrd="0" presId="urn:microsoft.com/office/officeart/2005/8/layout/hList3"/>
    <dgm:cxn modelId="{C31A5939-5C8A-45AE-B120-DF77B43DBA88}" type="presParOf" srcId="{B5BFF62B-29EB-46B7-80D6-4917A118717B}" destId="{D429E90E-A66B-422F-A7B8-9979242BCA5F}" srcOrd="0" destOrd="0" presId="urn:microsoft.com/office/officeart/2005/8/layout/hList3"/>
    <dgm:cxn modelId="{C512576E-0B8B-4ACC-9446-FCFF7DF5D26F}" type="presParOf" srcId="{5C1B3E03-2CBB-4982-8B0F-B6A205807A58}" destId="{387809B6-F34B-4D7A-BD58-87E9FA1A8D75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5403D54-68C3-470E-8DE7-F6BED6022004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2FE15FC7-C104-4124-B439-62F5E14D8D96}">
      <dgm:prSet/>
      <dgm:spPr/>
      <dgm:t>
        <a:bodyPr/>
        <a:lstStyle/>
        <a:p>
          <a:pPr rtl="0"/>
          <a:r>
            <a:rPr lang="ru-RU" dirty="0" err="1" smtClean="0"/>
            <a:t>керівникові</a:t>
          </a:r>
          <a:r>
            <a:rPr lang="ru-RU" dirty="0" smtClean="0"/>
            <a:t> (</a:t>
          </a:r>
          <a:r>
            <a:rPr lang="ru-RU" dirty="0" err="1" smtClean="0"/>
            <a:t>спеціалістові</a:t>
          </a:r>
          <a:r>
            <a:rPr lang="ru-RU" dirty="0" smtClean="0"/>
            <a:t>) </a:t>
          </a:r>
          <a:r>
            <a:rPr lang="ru-RU" dirty="0" err="1" smtClean="0"/>
            <a:t>служби</a:t>
          </a:r>
          <a:r>
            <a:rPr lang="ru-RU" dirty="0" smtClean="0"/>
            <a:t> </a:t>
          </a:r>
          <a:r>
            <a:rPr lang="ru-RU" dirty="0" err="1" smtClean="0"/>
            <a:t>охорони</a:t>
          </a:r>
          <a:r>
            <a:rPr lang="ru-RU" dirty="0" smtClean="0"/>
            <a:t> </a:t>
          </a:r>
          <a:r>
            <a:rPr lang="ru-RU" dirty="0" err="1" smtClean="0"/>
            <a:t>праці</a:t>
          </a:r>
          <a:r>
            <a:rPr lang="ru-RU" dirty="0" smtClean="0"/>
            <a:t> </a:t>
          </a:r>
          <a:r>
            <a:rPr lang="ru-RU" dirty="0" err="1" smtClean="0"/>
            <a:t>або</a:t>
          </a:r>
          <a:r>
            <a:rPr lang="ru-RU" dirty="0" smtClean="0"/>
            <a:t> </a:t>
          </a:r>
          <a:r>
            <a:rPr lang="ru-RU" dirty="0" err="1" smtClean="0"/>
            <a:t>посадовій</a:t>
          </a:r>
          <a:r>
            <a:rPr lang="ru-RU" dirty="0" smtClean="0"/>
            <a:t> </a:t>
          </a:r>
          <a:r>
            <a:rPr lang="ru-RU" dirty="0" err="1" smtClean="0"/>
            <a:t>особі</a:t>
          </a:r>
          <a:r>
            <a:rPr lang="ru-RU" dirty="0" smtClean="0"/>
            <a:t> (</a:t>
          </a:r>
          <a:r>
            <a:rPr lang="ru-RU" dirty="0" err="1" smtClean="0"/>
            <a:t>спеціалістові</a:t>
          </a:r>
          <a:r>
            <a:rPr lang="ru-RU" dirty="0" smtClean="0"/>
            <a:t>), на яку </a:t>
          </a:r>
          <a:r>
            <a:rPr lang="ru-RU" dirty="0" err="1" smtClean="0"/>
            <a:t>роботодавцем</a:t>
          </a:r>
          <a:r>
            <a:rPr lang="ru-RU" dirty="0" smtClean="0"/>
            <a:t> </a:t>
          </a:r>
          <a:r>
            <a:rPr lang="ru-RU" dirty="0" err="1" smtClean="0"/>
            <a:t>покладено</a:t>
          </a:r>
          <a:r>
            <a:rPr lang="ru-RU" dirty="0" smtClean="0"/>
            <a:t> </a:t>
          </a:r>
          <a:r>
            <a:rPr lang="ru-RU" dirty="0" err="1" smtClean="0"/>
            <a:t>виконання</a:t>
          </a:r>
          <a:r>
            <a:rPr lang="ru-RU" dirty="0" smtClean="0"/>
            <a:t> </a:t>
          </a:r>
          <a:r>
            <a:rPr lang="ru-RU" dirty="0" err="1" smtClean="0"/>
            <a:t>функцій</a:t>
          </a:r>
          <a:r>
            <a:rPr lang="ru-RU" dirty="0" smtClean="0"/>
            <a:t> </a:t>
          </a:r>
          <a:r>
            <a:rPr lang="ru-RU" dirty="0" err="1" smtClean="0"/>
            <a:t>з</a:t>
          </a:r>
          <a:r>
            <a:rPr lang="ru-RU" dirty="0" smtClean="0"/>
            <a:t> </a:t>
          </a:r>
          <a:r>
            <a:rPr lang="ru-RU" dirty="0" err="1" smtClean="0"/>
            <a:t>охорони</a:t>
          </a:r>
          <a:r>
            <a:rPr lang="ru-RU" dirty="0" smtClean="0"/>
            <a:t> </a:t>
          </a:r>
          <a:r>
            <a:rPr lang="ru-RU" dirty="0" err="1" smtClean="0"/>
            <a:t>праці</a:t>
          </a:r>
          <a:r>
            <a:rPr lang="ru-RU" dirty="0" smtClean="0"/>
            <a:t> </a:t>
          </a:r>
          <a:r>
            <a:rPr lang="ru-RU" dirty="0" err="1" smtClean="0"/>
            <a:t>підприємства</a:t>
          </a:r>
          <a:r>
            <a:rPr lang="ru-RU" dirty="0" smtClean="0"/>
            <a:t>, </a:t>
          </a:r>
          <a:r>
            <a:rPr lang="ru-RU" dirty="0" err="1" smtClean="0"/>
            <a:t>працівником</a:t>
          </a:r>
          <a:r>
            <a:rPr lang="ru-RU" dirty="0" smtClean="0"/>
            <a:t> </a:t>
          </a:r>
          <a:r>
            <a:rPr lang="ru-RU" dirty="0" err="1" smtClean="0"/>
            <a:t>якого</a:t>
          </a:r>
          <a:r>
            <a:rPr lang="ru-RU" dirty="0" smtClean="0"/>
            <a:t> </a:t>
          </a:r>
          <a:r>
            <a:rPr lang="ru-RU" dirty="0" err="1" smtClean="0"/>
            <a:t>є</a:t>
          </a:r>
          <a:r>
            <a:rPr lang="ru-RU" dirty="0" smtClean="0"/>
            <a:t> </a:t>
          </a:r>
          <a:r>
            <a:rPr lang="ru-RU" dirty="0" err="1" smtClean="0"/>
            <a:t>потерпілий</a:t>
          </a:r>
          <a:r>
            <a:rPr lang="ru-RU" dirty="0" smtClean="0"/>
            <a:t>; </a:t>
          </a:r>
          <a:endParaRPr lang="ru-RU" dirty="0"/>
        </a:p>
      </dgm:t>
    </dgm:pt>
    <dgm:pt modelId="{0AF572D7-5EF4-426E-A1E8-46B41DDAF789}" type="parTrans" cxnId="{DDA83DED-29B7-4FA2-A9F5-BE59F8DBA4EB}">
      <dgm:prSet/>
      <dgm:spPr/>
      <dgm:t>
        <a:bodyPr/>
        <a:lstStyle/>
        <a:p>
          <a:endParaRPr lang="ru-RU"/>
        </a:p>
      </dgm:t>
    </dgm:pt>
    <dgm:pt modelId="{76BFBC01-F8A2-45BD-8013-72EBE17FDDD6}" type="sibTrans" cxnId="{DDA83DED-29B7-4FA2-A9F5-BE59F8DBA4EB}">
      <dgm:prSet/>
      <dgm:spPr/>
      <dgm:t>
        <a:bodyPr/>
        <a:lstStyle/>
        <a:p>
          <a:endParaRPr lang="ru-RU"/>
        </a:p>
      </dgm:t>
    </dgm:pt>
    <dgm:pt modelId="{8D88C24B-2EB4-45AE-900F-B16C2D300E81}">
      <dgm:prSet/>
      <dgm:spPr/>
      <dgm:t>
        <a:bodyPr/>
        <a:lstStyle/>
        <a:p>
          <a:pPr rtl="0"/>
          <a:r>
            <a:rPr lang="ru-RU" dirty="0" err="1" smtClean="0"/>
            <a:t>потерпілому</a:t>
          </a:r>
          <a:r>
            <a:rPr lang="ru-RU" dirty="0" smtClean="0"/>
            <a:t> </a:t>
          </a:r>
          <a:r>
            <a:rPr lang="ru-RU" dirty="0" err="1" smtClean="0"/>
            <a:t>або</a:t>
          </a:r>
          <a:r>
            <a:rPr lang="ru-RU" dirty="0" smtClean="0"/>
            <a:t> </a:t>
          </a:r>
          <a:r>
            <a:rPr lang="ru-RU" dirty="0" err="1" smtClean="0"/>
            <a:t>уповноваженій</a:t>
          </a:r>
          <a:r>
            <a:rPr lang="ru-RU" dirty="0" smtClean="0"/>
            <a:t> ним </a:t>
          </a:r>
          <a:r>
            <a:rPr lang="ru-RU" dirty="0" err="1" smtClean="0"/>
            <a:t>особі</a:t>
          </a:r>
          <a:r>
            <a:rPr lang="ru-RU" dirty="0" smtClean="0"/>
            <a:t>, яка </a:t>
          </a:r>
          <a:r>
            <a:rPr lang="ru-RU" dirty="0" err="1" smtClean="0"/>
            <a:t>представляє</a:t>
          </a:r>
          <a:r>
            <a:rPr lang="ru-RU" dirty="0" smtClean="0"/>
            <a:t> </a:t>
          </a:r>
          <a:r>
            <a:rPr lang="ru-RU" dirty="0" err="1" smtClean="0"/>
            <a:t>його</a:t>
          </a:r>
          <a:r>
            <a:rPr lang="ru-RU" dirty="0" smtClean="0"/>
            <a:t> </a:t>
          </a:r>
          <a:r>
            <a:rPr lang="ru-RU" dirty="0" err="1" smtClean="0"/>
            <a:t>інтереси</a:t>
          </a:r>
          <a:r>
            <a:rPr lang="ru-RU" dirty="0" smtClean="0"/>
            <a:t>; </a:t>
          </a:r>
          <a:endParaRPr lang="ru-RU" dirty="0"/>
        </a:p>
      </dgm:t>
    </dgm:pt>
    <dgm:pt modelId="{7E9722E2-91CB-4C64-A55D-B841A5E43C78}" type="parTrans" cxnId="{1619E60F-5319-42C0-8B93-CFFFFA80F54B}">
      <dgm:prSet/>
      <dgm:spPr/>
      <dgm:t>
        <a:bodyPr/>
        <a:lstStyle/>
        <a:p>
          <a:endParaRPr lang="ru-RU"/>
        </a:p>
      </dgm:t>
    </dgm:pt>
    <dgm:pt modelId="{D766DB28-5C52-4773-BFCF-2C48D5BBF667}" type="sibTrans" cxnId="{1619E60F-5319-42C0-8B93-CFFFFA80F54B}">
      <dgm:prSet/>
      <dgm:spPr/>
      <dgm:t>
        <a:bodyPr/>
        <a:lstStyle/>
        <a:p>
          <a:endParaRPr lang="ru-RU"/>
        </a:p>
      </dgm:t>
    </dgm:pt>
    <dgm:pt modelId="{D7C7FAA4-35F5-4961-8BE4-F6CFF29A15A6}">
      <dgm:prSet/>
      <dgm:spPr/>
      <dgm:t>
        <a:bodyPr/>
        <a:lstStyle/>
        <a:p>
          <a:pPr rtl="0"/>
          <a:r>
            <a:rPr lang="ru-RU" dirty="0" err="1" smtClean="0"/>
            <a:t>Фондові</a:t>
          </a:r>
          <a:r>
            <a:rPr lang="ru-RU" dirty="0" smtClean="0"/>
            <a:t> за </a:t>
          </a:r>
          <a:r>
            <a:rPr lang="ru-RU" dirty="0" err="1" smtClean="0"/>
            <a:t>місцезнаходженням</a:t>
          </a:r>
          <a:r>
            <a:rPr lang="ru-RU" dirty="0" smtClean="0"/>
            <a:t> </a:t>
          </a:r>
          <a:r>
            <a:rPr lang="ru-RU" dirty="0" err="1" smtClean="0"/>
            <a:t>підприємства</a:t>
          </a:r>
          <a:r>
            <a:rPr lang="ru-RU" dirty="0" smtClean="0"/>
            <a:t>, на </a:t>
          </a:r>
          <a:r>
            <a:rPr lang="ru-RU" dirty="0" err="1" smtClean="0"/>
            <a:t>якому</a:t>
          </a:r>
          <a:r>
            <a:rPr lang="ru-RU" dirty="0" smtClean="0"/>
            <a:t> </a:t>
          </a:r>
          <a:r>
            <a:rPr lang="ru-RU" dirty="0" err="1" smtClean="0"/>
            <a:t>стався</a:t>
          </a:r>
          <a:r>
            <a:rPr lang="ru-RU" dirty="0" smtClean="0"/>
            <a:t> </a:t>
          </a:r>
          <a:r>
            <a:rPr lang="ru-RU" dirty="0" err="1" smtClean="0"/>
            <a:t>нещасний</a:t>
          </a:r>
          <a:r>
            <a:rPr lang="ru-RU" dirty="0" smtClean="0"/>
            <a:t> </a:t>
          </a:r>
          <a:r>
            <a:rPr lang="ru-RU" dirty="0" err="1" smtClean="0"/>
            <a:t>випадок</a:t>
          </a:r>
          <a:r>
            <a:rPr lang="ru-RU" dirty="0" smtClean="0"/>
            <a:t>; </a:t>
          </a:r>
          <a:endParaRPr lang="ru-RU" dirty="0"/>
        </a:p>
      </dgm:t>
    </dgm:pt>
    <dgm:pt modelId="{0FD9FDC1-2F57-4248-80EF-19A1CE4C4FA0}" type="parTrans" cxnId="{1ED7C3A7-98A0-4A78-B186-F690308DA847}">
      <dgm:prSet/>
      <dgm:spPr/>
      <dgm:t>
        <a:bodyPr/>
        <a:lstStyle/>
        <a:p>
          <a:endParaRPr lang="ru-RU"/>
        </a:p>
      </dgm:t>
    </dgm:pt>
    <dgm:pt modelId="{3539FAA9-0B94-4998-8D02-083B5C8A0BCA}" type="sibTrans" cxnId="{1ED7C3A7-98A0-4A78-B186-F690308DA847}">
      <dgm:prSet/>
      <dgm:spPr/>
      <dgm:t>
        <a:bodyPr/>
        <a:lstStyle/>
        <a:p>
          <a:endParaRPr lang="ru-RU"/>
        </a:p>
      </dgm:t>
    </dgm:pt>
    <dgm:pt modelId="{662B56F1-3315-4ACB-8A4C-DB0D9D32F175}">
      <dgm:prSet/>
      <dgm:spPr/>
      <dgm:t>
        <a:bodyPr/>
        <a:lstStyle/>
        <a:p>
          <a:pPr rtl="0"/>
          <a:r>
            <a:rPr lang="ru-RU" dirty="0" err="1" smtClean="0"/>
            <a:t>територіальному</a:t>
          </a:r>
          <a:r>
            <a:rPr lang="ru-RU" dirty="0" smtClean="0"/>
            <a:t> </a:t>
          </a:r>
          <a:r>
            <a:rPr lang="ru-RU" dirty="0" err="1" smtClean="0"/>
            <a:t>органові</a:t>
          </a:r>
          <a:r>
            <a:rPr lang="ru-RU" dirty="0" smtClean="0"/>
            <a:t> </a:t>
          </a:r>
          <a:r>
            <a:rPr lang="ru-RU" dirty="0" err="1" smtClean="0"/>
            <a:t>Держгірпромнагляду</a:t>
          </a:r>
          <a:r>
            <a:rPr lang="ru-RU" dirty="0" smtClean="0"/>
            <a:t> за </a:t>
          </a:r>
          <a:r>
            <a:rPr lang="ru-RU" dirty="0" err="1" smtClean="0"/>
            <a:t>місцезнаходженням</a:t>
          </a:r>
          <a:r>
            <a:rPr lang="ru-RU" dirty="0" smtClean="0"/>
            <a:t> </a:t>
          </a:r>
          <a:r>
            <a:rPr lang="ru-RU" dirty="0" err="1" smtClean="0"/>
            <a:t>підприємства</a:t>
          </a:r>
          <a:r>
            <a:rPr lang="ru-RU" dirty="0" smtClean="0"/>
            <a:t>, на </a:t>
          </a:r>
          <a:r>
            <a:rPr lang="ru-RU" dirty="0" err="1" smtClean="0"/>
            <a:t>якому</a:t>
          </a:r>
          <a:r>
            <a:rPr lang="ru-RU" dirty="0" smtClean="0"/>
            <a:t> </a:t>
          </a:r>
          <a:r>
            <a:rPr lang="ru-RU" dirty="0" err="1" smtClean="0"/>
            <a:t>стався</a:t>
          </a:r>
          <a:r>
            <a:rPr lang="ru-RU" dirty="0" smtClean="0"/>
            <a:t> </a:t>
          </a:r>
          <a:r>
            <a:rPr lang="ru-RU" dirty="0" err="1" smtClean="0"/>
            <a:t>нещасний</a:t>
          </a:r>
          <a:r>
            <a:rPr lang="ru-RU" dirty="0" smtClean="0"/>
            <a:t> </a:t>
          </a:r>
          <a:r>
            <a:rPr lang="ru-RU" dirty="0" err="1" smtClean="0"/>
            <a:t>випадок</a:t>
          </a:r>
          <a:r>
            <a:rPr lang="ru-RU" dirty="0" smtClean="0"/>
            <a:t>; </a:t>
          </a:r>
          <a:endParaRPr lang="ru-RU" dirty="0"/>
        </a:p>
      </dgm:t>
    </dgm:pt>
    <dgm:pt modelId="{7653E957-3A2E-4C07-8753-457319965B87}" type="parTrans" cxnId="{682DA173-4FE5-4C85-81E0-147FF3678E26}">
      <dgm:prSet/>
      <dgm:spPr/>
      <dgm:t>
        <a:bodyPr/>
        <a:lstStyle/>
        <a:p>
          <a:endParaRPr lang="ru-RU"/>
        </a:p>
      </dgm:t>
    </dgm:pt>
    <dgm:pt modelId="{CEFB555E-24ED-4BE9-948A-97A8E1A73460}" type="sibTrans" cxnId="{682DA173-4FE5-4C85-81E0-147FF3678E26}">
      <dgm:prSet/>
      <dgm:spPr/>
      <dgm:t>
        <a:bodyPr/>
        <a:lstStyle/>
        <a:p>
          <a:endParaRPr lang="ru-RU"/>
        </a:p>
      </dgm:t>
    </dgm:pt>
    <dgm:pt modelId="{DB553525-E39D-424C-A11B-DD24335EA024}">
      <dgm:prSet/>
      <dgm:spPr/>
      <dgm:t>
        <a:bodyPr/>
        <a:lstStyle/>
        <a:p>
          <a:pPr rtl="0"/>
          <a:r>
            <a:rPr lang="ru-RU" dirty="0" err="1" smtClean="0"/>
            <a:t>первинній</a:t>
          </a:r>
          <a:r>
            <a:rPr lang="ru-RU" dirty="0" smtClean="0"/>
            <a:t> </a:t>
          </a:r>
          <a:r>
            <a:rPr lang="ru-RU" dirty="0" err="1" smtClean="0"/>
            <a:t>організації</a:t>
          </a:r>
          <a:r>
            <a:rPr lang="ru-RU" dirty="0" smtClean="0"/>
            <a:t> </a:t>
          </a:r>
          <a:r>
            <a:rPr lang="ru-RU" dirty="0" err="1" smtClean="0"/>
            <a:t>профспілки</a:t>
          </a:r>
          <a:r>
            <a:rPr lang="ru-RU" dirty="0" smtClean="0"/>
            <a:t>, </a:t>
          </a:r>
          <a:r>
            <a:rPr lang="ru-RU" dirty="0" err="1" smtClean="0"/>
            <a:t>представник</a:t>
          </a:r>
          <a:r>
            <a:rPr lang="ru-RU" dirty="0" smtClean="0"/>
            <a:t> </a:t>
          </a:r>
          <a:r>
            <a:rPr lang="ru-RU" dirty="0" err="1" smtClean="0"/>
            <a:t>якої</a:t>
          </a:r>
          <a:r>
            <a:rPr lang="ru-RU" dirty="0" smtClean="0"/>
            <a:t> брав участь у </a:t>
          </a:r>
          <a:r>
            <a:rPr lang="ru-RU" dirty="0" err="1" smtClean="0"/>
            <a:t>роботі</a:t>
          </a:r>
          <a:r>
            <a:rPr lang="ru-RU" dirty="0" smtClean="0"/>
            <a:t> </a:t>
          </a:r>
          <a:r>
            <a:rPr lang="ru-RU" dirty="0" err="1" smtClean="0"/>
            <a:t>комісії</a:t>
          </a:r>
          <a:r>
            <a:rPr lang="ru-RU" dirty="0" smtClean="0"/>
            <a:t>, </a:t>
          </a:r>
          <a:r>
            <a:rPr lang="ru-RU" dirty="0" err="1" smtClean="0"/>
            <a:t>або</a:t>
          </a:r>
          <a:r>
            <a:rPr lang="ru-RU" dirty="0" smtClean="0"/>
            <a:t> </a:t>
          </a:r>
          <a:r>
            <a:rPr lang="ru-RU" dirty="0" err="1" smtClean="0"/>
            <a:t>уповноваженій</a:t>
          </a:r>
          <a:r>
            <a:rPr lang="ru-RU" dirty="0" smtClean="0"/>
            <a:t> </a:t>
          </a:r>
          <a:r>
            <a:rPr lang="ru-RU" dirty="0" err="1" smtClean="0"/>
            <a:t>найманими</a:t>
          </a:r>
          <a:r>
            <a:rPr lang="ru-RU" dirty="0" smtClean="0"/>
            <a:t> </a:t>
          </a:r>
          <a:r>
            <a:rPr lang="ru-RU" dirty="0" err="1" smtClean="0"/>
            <a:t>працівниками</a:t>
          </a:r>
          <a:r>
            <a:rPr lang="ru-RU" dirty="0" smtClean="0"/>
            <a:t> </a:t>
          </a:r>
          <a:r>
            <a:rPr lang="ru-RU" dirty="0" err="1" smtClean="0"/>
            <a:t>особі</a:t>
          </a:r>
          <a:r>
            <a:rPr lang="ru-RU" dirty="0" smtClean="0"/>
            <a:t> </a:t>
          </a:r>
          <a:r>
            <a:rPr lang="ru-RU" dirty="0" err="1" smtClean="0"/>
            <a:t>з</a:t>
          </a:r>
          <a:r>
            <a:rPr lang="ru-RU" dirty="0" smtClean="0"/>
            <a:t> </a:t>
          </a:r>
          <a:r>
            <a:rPr lang="ru-RU" dirty="0" err="1" smtClean="0"/>
            <a:t>питань</a:t>
          </a:r>
          <a:r>
            <a:rPr lang="ru-RU" dirty="0" smtClean="0"/>
            <a:t> </a:t>
          </a:r>
          <a:r>
            <a:rPr lang="ru-RU" dirty="0" err="1" smtClean="0"/>
            <a:t>охорони</a:t>
          </a:r>
          <a:r>
            <a:rPr lang="ru-RU" dirty="0" smtClean="0"/>
            <a:t> </a:t>
          </a:r>
          <a:r>
            <a:rPr lang="ru-RU" dirty="0" err="1" smtClean="0"/>
            <a:t>праці</a:t>
          </a:r>
          <a:r>
            <a:rPr lang="ru-RU" dirty="0" smtClean="0"/>
            <a:t>, </a:t>
          </a:r>
          <a:r>
            <a:rPr lang="ru-RU" dirty="0" err="1" smtClean="0"/>
            <a:t>якщо</a:t>
          </a:r>
          <a:r>
            <a:rPr lang="ru-RU" dirty="0" smtClean="0"/>
            <a:t> </a:t>
          </a:r>
          <a:r>
            <a:rPr lang="ru-RU" dirty="0" err="1" smtClean="0"/>
            <a:t>профспілка</a:t>
          </a:r>
          <a:r>
            <a:rPr lang="ru-RU" dirty="0" smtClean="0"/>
            <a:t> на </a:t>
          </a:r>
          <a:r>
            <a:rPr lang="ru-RU" dirty="0" err="1" smtClean="0"/>
            <a:t>підприємстві</a:t>
          </a:r>
          <a:r>
            <a:rPr lang="ru-RU" dirty="0" smtClean="0"/>
            <a:t> </a:t>
          </a:r>
          <a:r>
            <a:rPr lang="ru-RU" dirty="0" err="1" smtClean="0"/>
            <a:t>відсутня</a:t>
          </a:r>
          <a:r>
            <a:rPr lang="ru-RU" dirty="0" smtClean="0"/>
            <a:t>. </a:t>
          </a:r>
          <a:endParaRPr lang="ru-RU" dirty="0"/>
        </a:p>
      </dgm:t>
    </dgm:pt>
    <dgm:pt modelId="{E13B98B7-BFC0-444C-AE37-5D8B3CB2AB3B}" type="parTrans" cxnId="{10F78A9F-4FDE-4AC2-820E-76454B3E6EA5}">
      <dgm:prSet/>
      <dgm:spPr/>
      <dgm:t>
        <a:bodyPr/>
        <a:lstStyle/>
        <a:p>
          <a:endParaRPr lang="ru-RU"/>
        </a:p>
      </dgm:t>
    </dgm:pt>
    <dgm:pt modelId="{F60BDF55-80BE-4EDE-ABB0-684A41AE6EE6}" type="sibTrans" cxnId="{10F78A9F-4FDE-4AC2-820E-76454B3E6EA5}">
      <dgm:prSet/>
      <dgm:spPr/>
      <dgm:t>
        <a:bodyPr/>
        <a:lstStyle/>
        <a:p>
          <a:endParaRPr lang="ru-RU"/>
        </a:p>
      </dgm:t>
    </dgm:pt>
    <dgm:pt modelId="{84FDB5DD-9434-4481-869F-98DE8FE4A2A5}" type="pres">
      <dgm:prSet presAssocID="{35403D54-68C3-470E-8DE7-F6BED602200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35B724D-9C24-4526-89F2-C4F0D974D158}" type="pres">
      <dgm:prSet presAssocID="{2FE15FC7-C104-4124-B439-62F5E14D8D96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42B09D-A174-433B-B9C4-AA7850D65273}" type="pres">
      <dgm:prSet presAssocID="{76BFBC01-F8A2-45BD-8013-72EBE17FDDD6}" presName="sibTrans" presStyleCnt="0"/>
      <dgm:spPr/>
    </dgm:pt>
    <dgm:pt modelId="{0563D252-25C3-4A0A-BCF2-D1953FDA84AE}" type="pres">
      <dgm:prSet presAssocID="{8D88C24B-2EB4-45AE-900F-B16C2D300E8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FD6DB8-FBD2-4FBF-A056-9BBDB96F1F77}" type="pres">
      <dgm:prSet presAssocID="{D766DB28-5C52-4773-BFCF-2C48D5BBF667}" presName="sibTrans" presStyleCnt="0"/>
      <dgm:spPr/>
    </dgm:pt>
    <dgm:pt modelId="{9D380A17-B188-40FA-A0B1-4BFB2A68B265}" type="pres">
      <dgm:prSet presAssocID="{D7C7FAA4-35F5-4961-8BE4-F6CFF29A15A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553858-57D8-4230-B243-569227C6111C}" type="pres">
      <dgm:prSet presAssocID="{3539FAA9-0B94-4998-8D02-083B5C8A0BCA}" presName="sibTrans" presStyleCnt="0"/>
      <dgm:spPr/>
    </dgm:pt>
    <dgm:pt modelId="{972C221C-A7E4-4D56-8192-C36C81D955FF}" type="pres">
      <dgm:prSet presAssocID="{662B56F1-3315-4ACB-8A4C-DB0D9D32F175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9F1C9D-1116-4FA1-9837-0D6018A5C8EF}" type="pres">
      <dgm:prSet presAssocID="{CEFB555E-24ED-4BE9-948A-97A8E1A73460}" presName="sibTrans" presStyleCnt="0"/>
      <dgm:spPr/>
    </dgm:pt>
    <dgm:pt modelId="{2A959732-6D3F-4E24-88D0-B393174EBB2C}" type="pres">
      <dgm:prSet presAssocID="{DB553525-E39D-424C-A11B-DD24335EA024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B31D743-FCEB-45B3-BE83-DB94C37983AA}" type="presOf" srcId="{D7C7FAA4-35F5-4961-8BE4-F6CFF29A15A6}" destId="{9D380A17-B188-40FA-A0B1-4BFB2A68B265}" srcOrd="0" destOrd="0" presId="urn:microsoft.com/office/officeart/2005/8/layout/hList6"/>
    <dgm:cxn modelId="{1ED7C3A7-98A0-4A78-B186-F690308DA847}" srcId="{35403D54-68C3-470E-8DE7-F6BED6022004}" destId="{D7C7FAA4-35F5-4961-8BE4-F6CFF29A15A6}" srcOrd="2" destOrd="0" parTransId="{0FD9FDC1-2F57-4248-80EF-19A1CE4C4FA0}" sibTransId="{3539FAA9-0B94-4998-8D02-083B5C8A0BCA}"/>
    <dgm:cxn modelId="{A61C56D0-3A57-4854-A466-2BE91C1CC26E}" type="presOf" srcId="{35403D54-68C3-470E-8DE7-F6BED6022004}" destId="{84FDB5DD-9434-4481-869F-98DE8FE4A2A5}" srcOrd="0" destOrd="0" presId="urn:microsoft.com/office/officeart/2005/8/layout/hList6"/>
    <dgm:cxn modelId="{8AE5B303-CDFA-45EF-8CCA-4097A7306958}" type="presOf" srcId="{662B56F1-3315-4ACB-8A4C-DB0D9D32F175}" destId="{972C221C-A7E4-4D56-8192-C36C81D955FF}" srcOrd="0" destOrd="0" presId="urn:microsoft.com/office/officeart/2005/8/layout/hList6"/>
    <dgm:cxn modelId="{1619E60F-5319-42C0-8B93-CFFFFA80F54B}" srcId="{35403D54-68C3-470E-8DE7-F6BED6022004}" destId="{8D88C24B-2EB4-45AE-900F-B16C2D300E81}" srcOrd="1" destOrd="0" parTransId="{7E9722E2-91CB-4C64-A55D-B841A5E43C78}" sibTransId="{D766DB28-5C52-4773-BFCF-2C48D5BBF667}"/>
    <dgm:cxn modelId="{C32FFAD8-F535-4122-9E06-55A1AAB3E316}" type="presOf" srcId="{8D88C24B-2EB4-45AE-900F-B16C2D300E81}" destId="{0563D252-25C3-4A0A-BCF2-D1953FDA84AE}" srcOrd="0" destOrd="0" presId="urn:microsoft.com/office/officeart/2005/8/layout/hList6"/>
    <dgm:cxn modelId="{10F78A9F-4FDE-4AC2-820E-76454B3E6EA5}" srcId="{35403D54-68C3-470E-8DE7-F6BED6022004}" destId="{DB553525-E39D-424C-A11B-DD24335EA024}" srcOrd="4" destOrd="0" parTransId="{E13B98B7-BFC0-444C-AE37-5D8B3CB2AB3B}" sibTransId="{F60BDF55-80BE-4EDE-ABB0-684A41AE6EE6}"/>
    <dgm:cxn modelId="{DDA83DED-29B7-4FA2-A9F5-BE59F8DBA4EB}" srcId="{35403D54-68C3-470E-8DE7-F6BED6022004}" destId="{2FE15FC7-C104-4124-B439-62F5E14D8D96}" srcOrd="0" destOrd="0" parTransId="{0AF572D7-5EF4-426E-A1E8-46B41DDAF789}" sibTransId="{76BFBC01-F8A2-45BD-8013-72EBE17FDDD6}"/>
    <dgm:cxn modelId="{1AA00904-428C-49A0-A63D-C791F497924F}" type="presOf" srcId="{DB553525-E39D-424C-A11B-DD24335EA024}" destId="{2A959732-6D3F-4E24-88D0-B393174EBB2C}" srcOrd="0" destOrd="0" presId="urn:microsoft.com/office/officeart/2005/8/layout/hList6"/>
    <dgm:cxn modelId="{682DA173-4FE5-4C85-81E0-147FF3678E26}" srcId="{35403D54-68C3-470E-8DE7-F6BED6022004}" destId="{662B56F1-3315-4ACB-8A4C-DB0D9D32F175}" srcOrd="3" destOrd="0" parTransId="{7653E957-3A2E-4C07-8753-457319965B87}" sibTransId="{CEFB555E-24ED-4BE9-948A-97A8E1A73460}"/>
    <dgm:cxn modelId="{BF7448F7-9BA5-4A8C-BF19-29934E6B3092}" type="presOf" srcId="{2FE15FC7-C104-4124-B439-62F5E14D8D96}" destId="{E35B724D-9C24-4526-89F2-C4F0D974D158}" srcOrd="0" destOrd="0" presId="urn:microsoft.com/office/officeart/2005/8/layout/hList6"/>
    <dgm:cxn modelId="{1C85ECFD-948C-48EE-ACB0-F17B99E82ACD}" type="presParOf" srcId="{84FDB5DD-9434-4481-869F-98DE8FE4A2A5}" destId="{E35B724D-9C24-4526-89F2-C4F0D974D158}" srcOrd="0" destOrd="0" presId="urn:microsoft.com/office/officeart/2005/8/layout/hList6"/>
    <dgm:cxn modelId="{16B055A6-E051-4C3E-84B9-9804F718568C}" type="presParOf" srcId="{84FDB5DD-9434-4481-869F-98DE8FE4A2A5}" destId="{7942B09D-A174-433B-B9C4-AA7850D65273}" srcOrd="1" destOrd="0" presId="urn:microsoft.com/office/officeart/2005/8/layout/hList6"/>
    <dgm:cxn modelId="{1A25C3F0-2213-44A2-9854-4B10A33D911B}" type="presParOf" srcId="{84FDB5DD-9434-4481-869F-98DE8FE4A2A5}" destId="{0563D252-25C3-4A0A-BCF2-D1953FDA84AE}" srcOrd="2" destOrd="0" presId="urn:microsoft.com/office/officeart/2005/8/layout/hList6"/>
    <dgm:cxn modelId="{BD667D8F-F61A-45CA-98FB-0E012089AE3B}" type="presParOf" srcId="{84FDB5DD-9434-4481-869F-98DE8FE4A2A5}" destId="{3CFD6DB8-FBD2-4FBF-A056-9BBDB96F1F77}" srcOrd="3" destOrd="0" presId="urn:microsoft.com/office/officeart/2005/8/layout/hList6"/>
    <dgm:cxn modelId="{1AFC4722-E9B5-4DB7-B9D6-E9FA53A05C29}" type="presParOf" srcId="{84FDB5DD-9434-4481-869F-98DE8FE4A2A5}" destId="{9D380A17-B188-40FA-A0B1-4BFB2A68B265}" srcOrd="4" destOrd="0" presId="urn:microsoft.com/office/officeart/2005/8/layout/hList6"/>
    <dgm:cxn modelId="{E003B23E-E308-4348-9600-4A16FA857131}" type="presParOf" srcId="{84FDB5DD-9434-4481-869F-98DE8FE4A2A5}" destId="{9D553858-57D8-4230-B243-569227C6111C}" srcOrd="5" destOrd="0" presId="urn:microsoft.com/office/officeart/2005/8/layout/hList6"/>
    <dgm:cxn modelId="{4E973F71-7696-426A-9175-204A0FB5DE02}" type="presParOf" srcId="{84FDB5DD-9434-4481-869F-98DE8FE4A2A5}" destId="{972C221C-A7E4-4D56-8192-C36C81D955FF}" srcOrd="6" destOrd="0" presId="urn:microsoft.com/office/officeart/2005/8/layout/hList6"/>
    <dgm:cxn modelId="{754659EC-F362-4A5E-8210-097ABE5A8EB6}" type="presParOf" srcId="{84FDB5DD-9434-4481-869F-98DE8FE4A2A5}" destId="{809F1C9D-1116-4FA1-9837-0D6018A5C8EF}" srcOrd="7" destOrd="0" presId="urn:microsoft.com/office/officeart/2005/8/layout/hList6"/>
    <dgm:cxn modelId="{C0979E83-4B1A-4384-98D4-1F8FA95E2E2C}" type="presParOf" srcId="{84FDB5DD-9434-4481-869F-98DE8FE4A2A5}" destId="{2A959732-6D3F-4E24-88D0-B393174EBB2C}" srcOrd="8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A31727B-6D7B-495D-A31F-4344702E4768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C33F2DD4-7217-417D-8AF8-DF10A962B9E5}">
      <dgm:prSet/>
      <dgm:spPr/>
      <dgm:t>
        <a:bodyPr/>
        <a:lstStyle/>
        <a:p>
          <a:pPr rtl="0"/>
          <a:r>
            <a:rPr lang="ru-RU" dirty="0" err="1" smtClean="0"/>
            <a:t>органові</a:t>
          </a:r>
          <a:r>
            <a:rPr lang="ru-RU" dirty="0" smtClean="0"/>
            <a:t> </a:t>
          </a:r>
          <a:r>
            <a:rPr lang="ru-RU" dirty="0" err="1" smtClean="0"/>
            <a:t>управління</a:t>
          </a:r>
          <a:r>
            <a:rPr lang="ru-RU" dirty="0" smtClean="0"/>
            <a:t> </a:t>
          </a:r>
          <a:r>
            <a:rPr lang="ru-RU" dirty="0" err="1" smtClean="0"/>
            <a:t>підприємства</a:t>
          </a:r>
          <a:r>
            <a:rPr lang="ru-RU" dirty="0" smtClean="0"/>
            <a:t>, а у </a:t>
          </a:r>
          <a:r>
            <a:rPr lang="ru-RU" dirty="0" err="1" smtClean="0"/>
            <a:t>разі</a:t>
          </a:r>
          <a:r>
            <a:rPr lang="ru-RU" dirty="0" smtClean="0"/>
            <a:t> </a:t>
          </a:r>
          <a:r>
            <a:rPr lang="ru-RU" dirty="0" err="1" smtClean="0"/>
            <a:t>його</a:t>
          </a:r>
          <a:r>
            <a:rPr lang="ru-RU" dirty="0" smtClean="0"/>
            <a:t> </a:t>
          </a:r>
          <a:r>
            <a:rPr lang="ru-RU" dirty="0" err="1" smtClean="0"/>
            <a:t>відсутності</a:t>
          </a:r>
          <a:r>
            <a:rPr lang="ru-RU" dirty="0" smtClean="0"/>
            <a:t> — </a:t>
          </a:r>
          <a:r>
            <a:rPr lang="ru-RU" dirty="0" err="1" smtClean="0"/>
            <a:t>місцевій</a:t>
          </a:r>
          <a:r>
            <a:rPr lang="ru-RU" dirty="0" smtClean="0"/>
            <a:t> </a:t>
          </a:r>
          <a:r>
            <a:rPr lang="ru-RU" dirty="0" err="1" smtClean="0"/>
            <a:t>держадміністрації</a:t>
          </a:r>
          <a:r>
            <a:rPr lang="ru-RU" dirty="0" smtClean="0"/>
            <a:t>. </a:t>
          </a:r>
          <a:endParaRPr lang="ru-RU" dirty="0"/>
        </a:p>
      </dgm:t>
    </dgm:pt>
    <dgm:pt modelId="{018065BF-18F0-44AC-9B6D-A832E059ABDC}" type="parTrans" cxnId="{4B4BDF9C-F303-4520-B750-DE7D77DC457C}">
      <dgm:prSet/>
      <dgm:spPr/>
      <dgm:t>
        <a:bodyPr/>
        <a:lstStyle/>
        <a:p>
          <a:endParaRPr lang="ru-RU"/>
        </a:p>
      </dgm:t>
    </dgm:pt>
    <dgm:pt modelId="{92065495-82A6-455D-ACF6-DB784A85D996}" type="sibTrans" cxnId="{4B4BDF9C-F303-4520-B750-DE7D77DC457C}">
      <dgm:prSet/>
      <dgm:spPr/>
      <dgm:t>
        <a:bodyPr/>
        <a:lstStyle/>
        <a:p>
          <a:endParaRPr lang="ru-RU"/>
        </a:p>
      </dgm:t>
    </dgm:pt>
    <dgm:pt modelId="{E3F0768F-8316-49C5-89F7-03B6F69A650D}">
      <dgm:prSet/>
      <dgm:spPr/>
      <dgm:t>
        <a:bodyPr/>
        <a:lstStyle/>
        <a:p>
          <a:pPr rtl="0"/>
          <a:r>
            <a:rPr lang="ru-RU" dirty="0" smtClean="0"/>
            <a:t>У </a:t>
          </a:r>
          <a:r>
            <a:rPr lang="ru-RU" dirty="0" err="1" smtClean="0"/>
            <a:t>разі</a:t>
          </a:r>
          <a:r>
            <a:rPr lang="ru-RU" dirty="0" smtClean="0"/>
            <a:t> </a:t>
          </a:r>
          <a:r>
            <a:rPr lang="ru-RU" dirty="0" err="1" smtClean="0"/>
            <a:t>виявлення</a:t>
          </a:r>
          <a:r>
            <a:rPr lang="ru-RU" dirty="0" smtClean="0"/>
            <a:t> </a:t>
          </a:r>
          <a:r>
            <a:rPr lang="ru-RU" dirty="0" err="1" smtClean="0"/>
            <a:t>гострого</a:t>
          </a:r>
          <a:r>
            <a:rPr lang="ru-RU" dirty="0" smtClean="0"/>
            <a:t> </a:t>
          </a:r>
          <a:r>
            <a:rPr lang="ru-RU" dirty="0" err="1" smtClean="0"/>
            <a:t>професійного</a:t>
          </a:r>
          <a:r>
            <a:rPr lang="ru-RU" dirty="0" smtClean="0"/>
            <a:t> </a:t>
          </a:r>
          <a:r>
            <a:rPr lang="ru-RU" dirty="0" err="1" smtClean="0"/>
            <a:t>захворювання</a:t>
          </a:r>
          <a:r>
            <a:rPr lang="ru-RU" dirty="0" smtClean="0"/>
            <a:t> (</a:t>
          </a:r>
          <a:r>
            <a:rPr lang="ru-RU" dirty="0" err="1" smtClean="0"/>
            <a:t>отруєння</a:t>
          </a:r>
          <a:r>
            <a:rPr lang="ru-RU" dirty="0" smtClean="0"/>
            <a:t>) </a:t>
          </a:r>
          <a:r>
            <a:rPr lang="ru-RU" dirty="0" err="1" smtClean="0"/>
            <a:t>копія</a:t>
          </a:r>
          <a:r>
            <a:rPr lang="ru-RU" dirty="0" smtClean="0"/>
            <a:t> акта за формою Н-1 </a:t>
          </a:r>
          <a:r>
            <a:rPr lang="ru-RU" dirty="0" err="1" smtClean="0"/>
            <a:t>надсилається</a:t>
          </a:r>
          <a:r>
            <a:rPr lang="ru-RU" dirty="0" smtClean="0"/>
            <a:t> </a:t>
          </a:r>
          <a:r>
            <a:rPr lang="ru-RU" dirty="0" err="1" smtClean="0"/>
            <a:t>закладові</a:t>
          </a:r>
          <a:r>
            <a:rPr lang="ru-RU" dirty="0" smtClean="0"/>
            <a:t> </a:t>
          </a:r>
          <a:r>
            <a:rPr lang="ru-RU" dirty="0" err="1" smtClean="0"/>
            <a:t>державної</a:t>
          </a:r>
          <a:r>
            <a:rPr lang="ru-RU" dirty="0" smtClean="0"/>
            <a:t> </a:t>
          </a:r>
          <a:r>
            <a:rPr lang="ru-RU" dirty="0" err="1" smtClean="0"/>
            <a:t>санітарно-епідеміологічної</a:t>
          </a:r>
          <a:r>
            <a:rPr lang="ru-RU" dirty="0" smtClean="0"/>
            <a:t> </a:t>
          </a:r>
          <a:r>
            <a:rPr lang="ru-RU" dirty="0" err="1" smtClean="0"/>
            <a:t>служби</a:t>
          </a:r>
          <a:r>
            <a:rPr lang="ru-RU" dirty="0" smtClean="0"/>
            <a:t>. </a:t>
          </a:r>
          <a:endParaRPr lang="ru-RU" dirty="0"/>
        </a:p>
      </dgm:t>
    </dgm:pt>
    <dgm:pt modelId="{D00944CB-F36B-4B8B-995F-8DD5451ECBC9}" type="parTrans" cxnId="{83C431AE-3B72-4F9B-9FAC-16D4B4D1C61D}">
      <dgm:prSet/>
      <dgm:spPr/>
      <dgm:t>
        <a:bodyPr/>
        <a:lstStyle/>
        <a:p>
          <a:endParaRPr lang="ru-RU"/>
        </a:p>
      </dgm:t>
    </dgm:pt>
    <dgm:pt modelId="{EE88E21B-0F82-4FCD-9946-E70FB593981C}" type="sibTrans" cxnId="{83C431AE-3B72-4F9B-9FAC-16D4B4D1C61D}">
      <dgm:prSet/>
      <dgm:spPr/>
      <dgm:t>
        <a:bodyPr/>
        <a:lstStyle/>
        <a:p>
          <a:endParaRPr lang="ru-RU"/>
        </a:p>
      </dgm:t>
    </dgm:pt>
    <dgm:pt modelId="{9A6F93DC-4925-4DB0-B4D2-D2508BD0B73D}" type="pres">
      <dgm:prSet presAssocID="{8A31727B-6D7B-495D-A31F-4344702E476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5E56D31-E0FA-4326-8627-171296C8E6EA}" type="pres">
      <dgm:prSet presAssocID="{C33F2DD4-7217-417D-8AF8-DF10A962B9E5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FE95AE-C69F-485D-8C2B-4A4310DC9CD7}" type="pres">
      <dgm:prSet presAssocID="{92065495-82A6-455D-ACF6-DB784A85D996}" presName="sibTrans" presStyleCnt="0"/>
      <dgm:spPr/>
    </dgm:pt>
    <dgm:pt modelId="{F928591F-AF38-43C6-A6E6-39B3D6623396}" type="pres">
      <dgm:prSet presAssocID="{E3F0768F-8316-49C5-89F7-03B6F69A650D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E8B38D9-ABCF-429B-A258-74EB47EA9314}" type="presOf" srcId="{8A31727B-6D7B-495D-A31F-4344702E4768}" destId="{9A6F93DC-4925-4DB0-B4D2-D2508BD0B73D}" srcOrd="0" destOrd="0" presId="urn:microsoft.com/office/officeart/2005/8/layout/hList6"/>
    <dgm:cxn modelId="{83C431AE-3B72-4F9B-9FAC-16D4B4D1C61D}" srcId="{8A31727B-6D7B-495D-A31F-4344702E4768}" destId="{E3F0768F-8316-49C5-89F7-03B6F69A650D}" srcOrd="1" destOrd="0" parTransId="{D00944CB-F36B-4B8B-995F-8DD5451ECBC9}" sibTransId="{EE88E21B-0F82-4FCD-9946-E70FB593981C}"/>
    <dgm:cxn modelId="{06DFB7DD-8AF3-419F-B5B7-16B3361E578A}" type="presOf" srcId="{C33F2DD4-7217-417D-8AF8-DF10A962B9E5}" destId="{E5E56D31-E0FA-4326-8627-171296C8E6EA}" srcOrd="0" destOrd="0" presId="urn:microsoft.com/office/officeart/2005/8/layout/hList6"/>
    <dgm:cxn modelId="{4B4BDF9C-F303-4520-B750-DE7D77DC457C}" srcId="{8A31727B-6D7B-495D-A31F-4344702E4768}" destId="{C33F2DD4-7217-417D-8AF8-DF10A962B9E5}" srcOrd="0" destOrd="0" parTransId="{018065BF-18F0-44AC-9B6D-A832E059ABDC}" sibTransId="{92065495-82A6-455D-ACF6-DB784A85D996}"/>
    <dgm:cxn modelId="{8E96341C-FAEB-474A-8F2B-0A47E3C9A045}" type="presOf" srcId="{E3F0768F-8316-49C5-89F7-03B6F69A650D}" destId="{F928591F-AF38-43C6-A6E6-39B3D6623396}" srcOrd="0" destOrd="0" presId="urn:microsoft.com/office/officeart/2005/8/layout/hList6"/>
    <dgm:cxn modelId="{0EA795A1-2AB4-4A85-9A67-5507AE3B31E4}" type="presParOf" srcId="{9A6F93DC-4925-4DB0-B4D2-D2508BD0B73D}" destId="{E5E56D31-E0FA-4326-8627-171296C8E6EA}" srcOrd="0" destOrd="0" presId="urn:microsoft.com/office/officeart/2005/8/layout/hList6"/>
    <dgm:cxn modelId="{A0FED151-FAAA-4B90-A1D0-E87C09FEDC20}" type="presParOf" srcId="{9A6F93DC-4925-4DB0-B4D2-D2508BD0B73D}" destId="{54FE95AE-C69F-485D-8C2B-4A4310DC9CD7}" srcOrd="1" destOrd="0" presId="urn:microsoft.com/office/officeart/2005/8/layout/hList6"/>
    <dgm:cxn modelId="{A5D7193C-014D-4499-88FF-EFF9556BFE98}" type="presParOf" srcId="{9A6F93DC-4925-4DB0-B4D2-D2508BD0B73D}" destId="{F928591F-AF38-43C6-A6E6-39B3D6623396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417401B1-018F-4BF1-AD57-0A8D0E40465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A81A7BE6-6E29-46E6-B452-9FC928341068}">
      <dgm:prSet/>
      <dgm:spPr/>
      <dgm:t>
        <a:bodyPr/>
        <a:lstStyle/>
        <a:p>
          <a:pPr rtl="0"/>
          <a:r>
            <a:rPr lang="ru-RU" dirty="0" smtClean="0"/>
            <a:t>1) </a:t>
          </a:r>
          <a:r>
            <a:rPr lang="ru-RU" dirty="0" err="1" smtClean="0"/>
            <a:t>виконання</a:t>
          </a:r>
          <a:r>
            <a:rPr lang="ru-RU" dirty="0" smtClean="0"/>
            <a:t> </a:t>
          </a:r>
          <a:r>
            <a:rPr lang="ru-RU" dirty="0" err="1" smtClean="0"/>
            <a:t>потерпілим</a:t>
          </a:r>
          <a:r>
            <a:rPr lang="ru-RU" dirty="0" smtClean="0"/>
            <a:t> </a:t>
          </a:r>
          <a:r>
            <a:rPr lang="ru-RU" dirty="0" err="1" smtClean="0"/>
            <a:t>трудових</a:t>
          </a:r>
          <a:r>
            <a:rPr lang="ru-RU" dirty="0" smtClean="0"/>
            <a:t> (</a:t>
          </a:r>
          <a:r>
            <a:rPr lang="ru-RU" dirty="0" err="1" smtClean="0"/>
            <a:t>посадових</a:t>
          </a:r>
          <a:r>
            <a:rPr lang="ru-RU" dirty="0" smtClean="0"/>
            <a:t>) </a:t>
          </a:r>
          <a:r>
            <a:rPr lang="ru-RU" dirty="0" err="1" smtClean="0"/>
            <a:t>обов’язків</a:t>
          </a:r>
          <a:r>
            <a:rPr lang="ru-RU" dirty="0" smtClean="0"/>
            <a:t> за режимом </a:t>
          </a:r>
          <a:r>
            <a:rPr lang="ru-RU" dirty="0" err="1" smtClean="0"/>
            <a:t>роботи</a:t>
          </a:r>
          <a:r>
            <a:rPr lang="ru-RU" dirty="0" smtClean="0"/>
            <a:t> </a:t>
          </a:r>
          <a:r>
            <a:rPr lang="ru-RU" dirty="0" err="1" smtClean="0"/>
            <a:t>підприємства</a:t>
          </a:r>
          <a:r>
            <a:rPr lang="ru-RU" dirty="0" smtClean="0"/>
            <a:t>, у тому </a:t>
          </a:r>
          <a:r>
            <a:rPr lang="ru-RU" dirty="0" err="1" smtClean="0"/>
            <a:t>числі</a:t>
          </a:r>
          <a:r>
            <a:rPr lang="ru-RU" dirty="0" smtClean="0"/>
            <a:t> у </a:t>
          </a:r>
          <a:r>
            <a:rPr lang="ru-RU" dirty="0" err="1" smtClean="0"/>
            <a:t>відрядженні</a:t>
          </a:r>
          <a:r>
            <a:rPr lang="ru-RU" dirty="0" smtClean="0"/>
            <a:t>; </a:t>
          </a:r>
          <a:endParaRPr lang="ru-RU" dirty="0"/>
        </a:p>
      </dgm:t>
    </dgm:pt>
    <dgm:pt modelId="{371F6820-6CB6-4E33-8F3E-E16E5C355DF7}" type="parTrans" cxnId="{9767C54F-8E54-4053-A594-E22333F288F4}">
      <dgm:prSet/>
      <dgm:spPr/>
      <dgm:t>
        <a:bodyPr/>
        <a:lstStyle/>
        <a:p>
          <a:endParaRPr lang="ru-RU"/>
        </a:p>
      </dgm:t>
    </dgm:pt>
    <dgm:pt modelId="{BA49AB0E-4DE2-47FA-AE2F-661E6E35DB0B}" type="sibTrans" cxnId="{9767C54F-8E54-4053-A594-E22333F288F4}">
      <dgm:prSet/>
      <dgm:spPr/>
      <dgm:t>
        <a:bodyPr/>
        <a:lstStyle/>
        <a:p>
          <a:endParaRPr lang="ru-RU"/>
        </a:p>
      </dgm:t>
    </dgm:pt>
    <dgm:pt modelId="{32A0F6A7-5C16-42B8-BABD-25FFE18BCCFD}">
      <dgm:prSet/>
      <dgm:spPr/>
      <dgm:t>
        <a:bodyPr/>
        <a:lstStyle/>
        <a:p>
          <a:pPr rtl="0"/>
          <a:r>
            <a:rPr lang="ru-RU" dirty="0" smtClean="0"/>
            <a:t>2) </a:t>
          </a:r>
          <a:r>
            <a:rPr lang="ru-RU" dirty="0" err="1" smtClean="0"/>
            <a:t>перебування</a:t>
          </a:r>
          <a:r>
            <a:rPr lang="ru-RU" dirty="0" smtClean="0"/>
            <a:t> на </a:t>
          </a:r>
          <a:r>
            <a:rPr lang="ru-RU" dirty="0" err="1" smtClean="0"/>
            <a:t>робочому</a:t>
          </a:r>
          <a:r>
            <a:rPr lang="ru-RU" dirty="0" smtClean="0"/>
            <a:t> </a:t>
          </a:r>
          <a:r>
            <a:rPr lang="ru-RU" dirty="0" err="1" smtClean="0"/>
            <a:t>місці</a:t>
          </a:r>
          <a:r>
            <a:rPr lang="ru-RU" dirty="0" smtClean="0"/>
            <a:t>, </a:t>
          </a:r>
          <a:r>
            <a:rPr lang="ru-RU" dirty="0" err="1" smtClean="0"/>
            <a:t>на</a:t>
          </a:r>
          <a:r>
            <a:rPr lang="ru-RU" dirty="0" smtClean="0"/>
            <a:t> </a:t>
          </a:r>
          <a:r>
            <a:rPr lang="ru-RU" dirty="0" err="1" smtClean="0"/>
            <a:t>території</a:t>
          </a:r>
          <a:r>
            <a:rPr lang="ru-RU" dirty="0" smtClean="0"/>
            <a:t> </a:t>
          </a:r>
          <a:r>
            <a:rPr lang="ru-RU" dirty="0" err="1" smtClean="0"/>
            <a:t>підприємства</a:t>
          </a:r>
          <a:r>
            <a:rPr lang="ru-RU" dirty="0" smtClean="0"/>
            <a:t>* </a:t>
          </a:r>
          <a:r>
            <a:rPr lang="ru-RU" dirty="0" err="1" smtClean="0"/>
            <a:t>або</a:t>
          </a:r>
          <a:r>
            <a:rPr lang="ru-RU" dirty="0" smtClean="0"/>
            <a:t> в </a:t>
          </a:r>
          <a:r>
            <a:rPr lang="ru-RU" dirty="0" err="1" smtClean="0"/>
            <a:t>іншому</a:t>
          </a:r>
          <a:r>
            <a:rPr lang="ru-RU" dirty="0" smtClean="0"/>
            <a:t> </a:t>
          </a:r>
          <a:r>
            <a:rPr lang="ru-RU" dirty="0" err="1" smtClean="0"/>
            <a:t>місці</a:t>
          </a:r>
          <a:r>
            <a:rPr lang="ru-RU" dirty="0" smtClean="0"/>
            <a:t> для </a:t>
          </a:r>
          <a:r>
            <a:rPr lang="ru-RU" dirty="0" err="1" smtClean="0"/>
            <a:t>виконанням</a:t>
          </a:r>
          <a:r>
            <a:rPr lang="ru-RU" dirty="0" smtClean="0"/>
            <a:t> </a:t>
          </a:r>
          <a:r>
            <a:rPr lang="ru-RU" dirty="0" err="1" smtClean="0"/>
            <a:t>потерпілим</a:t>
          </a:r>
          <a:r>
            <a:rPr lang="ru-RU" dirty="0" smtClean="0"/>
            <a:t> </a:t>
          </a:r>
          <a:r>
            <a:rPr lang="ru-RU" dirty="0" err="1" smtClean="0"/>
            <a:t>трудових</a:t>
          </a:r>
          <a:r>
            <a:rPr lang="ru-RU" dirty="0" smtClean="0"/>
            <a:t> (</a:t>
          </a:r>
          <a:r>
            <a:rPr lang="ru-RU" dirty="0" err="1" smtClean="0"/>
            <a:t>посадових</a:t>
          </a:r>
          <a:r>
            <a:rPr lang="ru-RU" dirty="0" smtClean="0"/>
            <a:t>) </a:t>
          </a:r>
          <a:r>
            <a:rPr lang="ru-RU" dirty="0" err="1" smtClean="0"/>
            <a:t>обов’язків</a:t>
          </a:r>
          <a:r>
            <a:rPr lang="ru-RU" dirty="0" smtClean="0"/>
            <a:t> </a:t>
          </a:r>
          <a:r>
            <a:rPr lang="ru-RU" dirty="0" err="1" smtClean="0"/>
            <a:t>чи</a:t>
          </a:r>
          <a:r>
            <a:rPr lang="ru-RU" dirty="0" smtClean="0"/>
            <a:t> </a:t>
          </a:r>
          <a:r>
            <a:rPr lang="ru-RU" dirty="0" err="1" smtClean="0"/>
            <a:t>завдань</a:t>
          </a:r>
          <a:r>
            <a:rPr lang="ru-RU" dirty="0" smtClean="0"/>
            <a:t> </a:t>
          </a:r>
          <a:r>
            <a:rPr lang="ru-RU" dirty="0" err="1" smtClean="0"/>
            <a:t>роботодавця</a:t>
          </a:r>
          <a:r>
            <a:rPr lang="ru-RU" dirty="0" smtClean="0"/>
            <a:t> </a:t>
          </a:r>
          <a:r>
            <a:rPr lang="ru-RU" dirty="0" err="1" smtClean="0"/>
            <a:t>з</a:t>
          </a:r>
          <a:r>
            <a:rPr lang="ru-RU" dirty="0" smtClean="0"/>
            <a:t> моменту </a:t>
          </a:r>
          <a:r>
            <a:rPr lang="ru-RU" dirty="0" err="1" smtClean="0"/>
            <a:t>прибуття</a:t>
          </a:r>
          <a:r>
            <a:rPr lang="ru-RU" dirty="0" smtClean="0"/>
            <a:t> </a:t>
          </a:r>
          <a:r>
            <a:rPr lang="ru-RU" dirty="0" err="1" smtClean="0"/>
            <a:t>потерпілого</a:t>
          </a:r>
          <a:r>
            <a:rPr lang="ru-RU" dirty="0" smtClean="0"/>
            <a:t> на </a:t>
          </a:r>
          <a:r>
            <a:rPr lang="ru-RU" dirty="0" err="1" smtClean="0"/>
            <a:t>підприємство</a:t>
          </a:r>
          <a:r>
            <a:rPr lang="ru-RU" dirty="0" smtClean="0"/>
            <a:t> до </a:t>
          </a:r>
          <a:r>
            <a:rPr lang="ru-RU" dirty="0" err="1" smtClean="0"/>
            <a:t>його</a:t>
          </a:r>
          <a:r>
            <a:rPr lang="ru-RU" dirty="0" smtClean="0"/>
            <a:t> </a:t>
          </a:r>
          <a:r>
            <a:rPr lang="ru-RU" dirty="0" err="1" smtClean="0"/>
            <a:t>відбуття</a:t>
          </a:r>
          <a:r>
            <a:rPr lang="ru-RU" dirty="0" smtClean="0"/>
            <a:t>, </a:t>
          </a:r>
          <a:r>
            <a:rPr lang="ru-RU" dirty="0" err="1" smtClean="0"/>
            <a:t>що</a:t>
          </a:r>
          <a:r>
            <a:rPr lang="ru-RU" dirty="0" smtClean="0"/>
            <a:t> </a:t>
          </a:r>
          <a:r>
            <a:rPr lang="ru-RU" dirty="0" err="1" smtClean="0"/>
            <a:t>фіксується</a:t>
          </a:r>
          <a:r>
            <a:rPr lang="ru-RU" dirty="0" smtClean="0"/>
            <a:t> </a:t>
          </a:r>
          <a:r>
            <a:rPr lang="ru-RU" dirty="0" err="1" smtClean="0"/>
            <a:t>відповідно</a:t>
          </a:r>
          <a:r>
            <a:rPr lang="ru-RU" dirty="0" smtClean="0"/>
            <a:t> </a:t>
          </a:r>
          <a:r>
            <a:rPr lang="ru-RU" dirty="0" err="1" smtClean="0"/>
            <a:t>до</a:t>
          </a:r>
          <a:r>
            <a:rPr lang="ru-RU" dirty="0" smtClean="0"/>
            <a:t> правил </a:t>
          </a:r>
          <a:r>
            <a:rPr lang="ru-RU" dirty="0" err="1" smtClean="0"/>
            <a:t>внутрішнього</a:t>
          </a:r>
          <a:r>
            <a:rPr lang="ru-RU" dirty="0" smtClean="0"/>
            <a:t> трудового </a:t>
          </a:r>
          <a:r>
            <a:rPr lang="ru-RU" dirty="0" err="1" smtClean="0"/>
            <a:t>розпорядку</a:t>
          </a:r>
          <a:r>
            <a:rPr lang="ru-RU" dirty="0" smtClean="0"/>
            <a:t> </a:t>
          </a:r>
          <a:r>
            <a:rPr lang="ru-RU" dirty="0" err="1" smtClean="0"/>
            <a:t>підприємства</a:t>
          </a:r>
          <a:r>
            <a:rPr lang="ru-RU" dirty="0" smtClean="0"/>
            <a:t>, в тому </a:t>
          </a:r>
          <a:r>
            <a:rPr lang="ru-RU" dirty="0" err="1" smtClean="0"/>
            <a:t>числі</a:t>
          </a:r>
          <a:r>
            <a:rPr lang="ru-RU" dirty="0" smtClean="0"/>
            <a:t> </a:t>
          </a:r>
          <a:r>
            <a:rPr lang="ru-RU" dirty="0" err="1" smtClean="0"/>
            <a:t>протягом</a:t>
          </a:r>
          <a:r>
            <a:rPr lang="ru-RU" dirty="0" smtClean="0"/>
            <a:t> </a:t>
          </a:r>
          <a:r>
            <a:rPr lang="ru-RU" dirty="0" err="1" smtClean="0"/>
            <a:t>робочого</a:t>
          </a:r>
          <a:r>
            <a:rPr lang="ru-RU" dirty="0" smtClean="0"/>
            <a:t> та </a:t>
          </a:r>
          <a:r>
            <a:rPr lang="ru-RU" dirty="0" err="1" smtClean="0"/>
            <a:t>надурочного</a:t>
          </a:r>
          <a:r>
            <a:rPr lang="ru-RU" dirty="0" smtClean="0"/>
            <a:t> часу.</a:t>
          </a:r>
          <a:endParaRPr lang="ru-RU" dirty="0"/>
        </a:p>
      </dgm:t>
    </dgm:pt>
    <dgm:pt modelId="{2C321822-F95A-4475-B279-E1A2253AD309}" type="parTrans" cxnId="{6D7C041A-EB0C-4E13-A169-7AC21BF90A59}">
      <dgm:prSet/>
      <dgm:spPr/>
      <dgm:t>
        <a:bodyPr/>
        <a:lstStyle/>
        <a:p>
          <a:endParaRPr lang="ru-RU"/>
        </a:p>
      </dgm:t>
    </dgm:pt>
    <dgm:pt modelId="{E73AC861-930B-47DB-980D-2FC01DCA048B}" type="sibTrans" cxnId="{6D7C041A-EB0C-4E13-A169-7AC21BF90A59}">
      <dgm:prSet/>
      <dgm:spPr/>
      <dgm:t>
        <a:bodyPr/>
        <a:lstStyle/>
        <a:p>
          <a:endParaRPr lang="ru-RU"/>
        </a:p>
      </dgm:t>
    </dgm:pt>
    <dgm:pt modelId="{C892677C-7BEA-42EB-AE19-DA8024BD12D4}" type="pres">
      <dgm:prSet presAssocID="{417401B1-018F-4BF1-AD57-0A8D0E40465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52BE154-68F3-479B-B98A-3A6BB14FA2FE}" type="pres">
      <dgm:prSet presAssocID="{A81A7BE6-6E29-46E6-B452-9FC928341068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73D9A2-4400-40B3-A119-F2C6CCFE6F09}" type="pres">
      <dgm:prSet presAssocID="{BA49AB0E-4DE2-47FA-AE2F-661E6E35DB0B}" presName="spacer" presStyleCnt="0"/>
      <dgm:spPr/>
    </dgm:pt>
    <dgm:pt modelId="{6D2EDB9A-FB13-4654-B6AE-259C64D0A97A}" type="pres">
      <dgm:prSet presAssocID="{32A0F6A7-5C16-42B8-BABD-25FFE18BCCFD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D7C041A-EB0C-4E13-A169-7AC21BF90A59}" srcId="{417401B1-018F-4BF1-AD57-0A8D0E40465D}" destId="{32A0F6A7-5C16-42B8-BABD-25FFE18BCCFD}" srcOrd="1" destOrd="0" parTransId="{2C321822-F95A-4475-B279-E1A2253AD309}" sibTransId="{E73AC861-930B-47DB-980D-2FC01DCA048B}"/>
    <dgm:cxn modelId="{6D61CF2E-DC0C-4A9F-B0F6-A66233DF575D}" type="presOf" srcId="{32A0F6A7-5C16-42B8-BABD-25FFE18BCCFD}" destId="{6D2EDB9A-FB13-4654-B6AE-259C64D0A97A}" srcOrd="0" destOrd="0" presId="urn:microsoft.com/office/officeart/2005/8/layout/vList2"/>
    <dgm:cxn modelId="{A80FFF79-8B7F-421A-8858-2056CCAEF1ED}" type="presOf" srcId="{417401B1-018F-4BF1-AD57-0A8D0E40465D}" destId="{C892677C-7BEA-42EB-AE19-DA8024BD12D4}" srcOrd="0" destOrd="0" presId="urn:microsoft.com/office/officeart/2005/8/layout/vList2"/>
    <dgm:cxn modelId="{7DE2C7B2-8D83-48DC-9FB7-02CEAC30CA83}" type="presOf" srcId="{A81A7BE6-6E29-46E6-B452-9FC928341068}" destId="{C52BE154-68F3-479B-B98A-3A6BB14FA2FE}" srcOrd="0" destOrd="0" presId="urn:microsoft.com/office/officeart/2005/8/layout/vList2"/>
    <dgm:cxn modelId="{9767C54F-8E54-4053-A594-E22333F288F4}" srcId="{417401B1-018F-4BF1-AD57-0A8D0E40465D}" destId="{A81A7BE6-6E29-46E6-B452-9FC928341068}" srcOrd="0" destOrd="0" parTransId="{371F6820-6CB6-4E33-8F3E-E16E5C355DF7}" sibTransId="{BA49AB0E-4DE2-47FA-AE2F-661E6E35DB0B}"/>
    <dgm:cxn modelId="{D385C691-E943-4F04-A1EA-CA3A87BB410B}" type="presParOf" srcId="{C892677C-7BEA-42EB-AE19-DA8024BD12D4}" destId="{C52BE154-68F3-479B-B98A-3A6BB14FA2FE}" srcOrd="0" destOrd="0" presId="urn:microsoft.com/office/officeart/2005/8/layout/vList2"/>
    <dgm:cxn modelId="{6413C138-A139-4039-9E91-6F3171BF22D1}" type="presParOf" srcId="{C892677C-7BEA-42EB-AE19-DA8024BD12D4}" destId="{B073D9A2-4400-40B3-A119-F2C6CCFE6F09}" srcOrd="1" destOrd="0" presId="urn:microsoft.com/office/officeart/2005/8/layout/vList2"/>
    <dgm:cxn modelId="{FF60DA24-3D43-406B-8ED5-5B12EAE558F1}" type="presParOf" srcId="{C892677C-7BEA-42EB-AE19-DA8024BD12D4}" destId="{6D2EDB9A-FB13-4654-B6AE-259C64D0A97A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AB3BCDAA-0B21-4F12-A3FA-29C5785593E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EACB413B-AC80-4930-BBF2-876B58E5EDB5}">
      <dgm:prSet/>
      <dgm:spPr/>
      <dgm:t>
        <a:bodyPr/>
        <a:lstStyle/>
        <a:p>
          <a:pPr rtl="0"/>
          <a:r>
            <a:rPr lang="ru-RU" dirty="0" smtClean="0"/>
            <a:t>3) </a:t>
          </a:r>
          <a:r>
            <a:rPr lang="ru-RU" dirty="0" err="1" smtClean="0"/>
            <a:t>підготовка</a:t>
          </a:r>
          <a:r>
            <a:rPr lang="ru-RU" dirty="0" smtClean="0"/>
            <a:t> до </a:t>
          </a:r>
          <a:r>
            <a:rPr lang="ru-RU" dirty="0" err="1" smtClean="0"/>
            <a:t>роботи</a:t>
          </a:r>
          <a:r>
            <a:rPr lang="ru-RU" dirty="0" smtClean="0"/>
            <a:t> та </a:t>
          </a:r>
          <a:r>
            <a:rPr lang="ru-RU" dirty="0" err="1" smtClean="0"/>
            <a:t>приведення</a:t>
          </a:r>
          <a:r>
            <a:rPr lang="ru-RU" dirty="0" smtClean="0"/>
            <a:t> в порядок </a:t>
          </a:r>
          <a:r>
            <a:rPr lang="ru-RU" dirty="0" err="1" smtClean="0"/>
            <a:t>після</a:t>
          </a:r>
          <a:r>
            <a:rPr lang="ru-RU" dirty="0" smtClean="0"/>
            <a:t> </a:t>
          </a:r>
          <a:r>
            <a:rPr lang="ru-RU" dirty="0" err="1" smtClean="0"/>
            <a:t>закінчення</a:t>
          </a:r>
          <a:r>
            <a:rPr lang="ru-RU" dirty="0" smtClean="0"/>
            <a:t> </a:t>
          </a:r>
          <a:r>
            <a:rPr lang="ru-RU" dirty="0" err="1" smtClean="0"/>
            <a:t>роботи</a:t>
          </a:r>
          <a:r>
            <a:rPr lang="ru-RU" dirty="0" smtClean="0"/>
            <a:t> </a:t>
          </a:r>
          <a:r>
            <a:rPr lang="ru-RU" dirty="0" err="1" smtClean="0"/>
            <a:t>знарядь</a:t>
          </a:r>
          <a:r>
            <a:rPr lang="ru-RU" dirty="0" smtClean="0"/>
            <a:t> </a:t>
          </a:r>
          <a:r>
            <a:rPr lang="ru-RU" dirty="0" err="1" smtClean="0"/>
            <a:t>виробництва</a:t>
          </a:r>
          <a:r>
            <a:rPr lang="ru-RU" dirty="0" smtClean="0"/>
            <a:t>, </a:t>
          </a:r>
          <a:r>
            <a:rPr lang="ru-RU" dirty="0" err="1" smtClean="0"/>
            <a:t>засобів</a:t>
          </a:r>
          <a:r>
            <a:rPr lang="ru-RU" dirty="0" smtClean="0"/>
            <a:t> </a:t>
          </a:r>
          <a:r>
            <a:rPr lang="ru-RU" dirty="0" err="1" smtClean="0"/>
            <a:t>захисту</a:t>
          </a:r>
          <a:r>
            <a:rPr lang="ru-RU" dirty="0" smtClean="0"/>
            <a:t>, </a:t>
          </a:r>
          <a:r>
            <a:rPr lang="ru-RU" dirty="0" err="1" smtClean="0"/>
            <a:t>одягу</a:t>
          </a:r>
          <a:r>
            <a:rPr lang="ru-RU" dirty="0" smtClean="0"/>
            <a:t>, а </a:t>
          </a:r>
          <a:r>
            <a:rPr lang="ru-RU" dirty="0" err="1" smtClean="0"/>
            <a:t>також</a:t>
          </a:r>
          <a:r>
            <a:rPr lang="ru-RU" dirty="0" smtClean="0"/>
            <a:t> </a:t>
          </a:r>
          <a:r>
            <a:rPr lang="ru-RU" dirty="0" err="1" smtClean="0"/>
            <a:t>здійснення</a:t>
          </a:r>
          <a:r>
            <a:rPr lang="ru-RU" dirty="0" smtClean="0"/>
            <a:t> </a:t>
          </a:r>
          <a:r>
            <a:rPr lang="ru-RU" dirty="0" err="1" smtClean="0"/>
            <a:t>заходів</a:t>
          </a:r>
          <a:r>
            <a:rPr lang="ru-RU" dirty="0" smtClean="0"/>
            <a:t> </a:t>
          </a:r>
          <a:r>
            <a:rPr lang="ru-RU" dirty="0" err="1" smtClean="0"/>
            <a:t>щодо</a:t>
          </a:r>
          <a:r>
            <a:rPr lang="ru-RU" dirty="0" smtClean="0"/>
            <a:t> </a:t>
          </a:r>
          <a:r>
            <a:rPr lang="ru-RU" dirty="0" err="1" smtClean="0"/>
            <a:t>особистої</a:t>
          </a:r>
          <a:r>
            <a:rPr lang="ru-RU" dirty="0" smtClean="0"/>
            <a:t> </a:t>
          </a:r>
          <a:r>
            <a:rPr lang="ru-RU" dirty="0" err="1" smtClean="0"/>
            <a:t>гігієни</a:t>
          </a:r>
          <a:r>
            <a:rPr lang="ru-RU" dirty="0" smtClean="0"/>
            <a:t>, </a:t>
          </a:r>
          <a:r>
            <a:rPr lang="ru-RU" dirty="0" err="1" smtClean="0"/>
            <a:t>пересування</a:t>
          </a:r>
          <a:r>
            <a:rPr lang="ru-RU" dirty="0" smtClean="0"/>
            <a:t> по </a:t>
          </a:r>
          <a:r>
            <a:rPr lang="ru-RU" dirty="0" err="1" smtClean="0"/>
            <a:t>території</a:t>
          </a:r>
          <a:r>
            <a:rPr lang="ru-RU" dirty="0" smtClean="0"/>
            <a:t> </a:t>
          </a:r>
          <a:r>
            <a:rPr lang="ru-RU" dirty="0" err="1" smtClean="0"/>
            <a:t>підприємства</a:t>
          </a:r>
          <a:r>
            <a:rPr lang="ru-RU" dirty="0" smtClean="0"/>
            <a:t> перед початком </a:t>
          </a:r>
          <a:r>
            <a:rPr lang="ru-RU" dirty="0" err="1" smtClean="0"/>
            <a:t>роботи</a:t>
          </a:r>
          <a:r>
            <a:rPr lang="ru-RU" dirty="0" smtClean="0"/>
            <a:t> </a:t>
          </a:r>
          <a:r>
            <a:rPr lang="ru-RU" dirty="0" err="1" smtClean="0"/>
            <a:t>і</a:t>
          </a:r>
          <a:r>
            <a:rPr lang="ru-RU" dirty="0" smtClean="0"/>
            <a:t> </a:t>
          </a:r>
          <a:r>
            <a:rPr lang="ru-RU" dirty="0" err="1" smtClean="0"/>
            <a:t>після</a:t>
          </a:r>
          <a:r>
            <a:rPr lang="ru-RU" dirty="0" smtClean="0"/>
            <a:t> </a:t>
          </a:r>
          <a:r>
            <a:rPr lang="ru-RU" dirty="0" err="1" smtClean="0"/>
            <a:t>її</a:t>
          </a:r>
          <a:r>
            <a:rPr lang="ru-RU" dirty="0" smtClean="0"/>
            <a:t> </a:t>
          </a:r>
          <a:r>
            <a:rPr lang="ru-RU" dirty="0" err="1" smtClean="0"/>
            <a:t>закінчення</a:t>
          </a:r>
          <a:r>
            <a:rPr lang="ru-RU" dirty="0" smtClean="0"/>
            <a:t>; </a:t>
          </a:r>
          <a:endParaRPr lang="ru-RU" dirty="0"/>
        </a:p>
      </dgm:t>
    </dgm:pt>
    <dgm:pt modelId="{E3978060-3F84-463B-84E3-7C5B223DBE03}" type="parTrans" cxnId="{8620C414-D1E7-4B92-A82E-D91179F5175B}">
      <dgm:prSet/>
      <dgm:spPr/>
      <dgm:t>
        <a:bodyPr/>
        <a:lstStyle/>
        <a:p>
          <a:endParaRPr lang="ru-RU"/>
        </a:p>
      </dgm:t>
    </dgm:pt>
    <dgm:pt modelId="{B6E597D6-A6A4-4EF6-B6F8-CBD8ECB5214B}" type="sibTrans" cxnId="{8620C414-D1E7-4B92-A82E-D91179F5175B}">
      <dgm:prSet/>
      <dgm:spPr/>
      <dgm:t>
        <a:bodyPr/>
        <a:lstStyle/>
        <a:p>
          <a:endParaRPr lang="ru-RU"/>
        </a:p>
      </dgm:t>
    </dgm:pt>
    <dgm:pt modelId="{8F76F332-1FD1-47CF-AE58-4D59592E1F62}">
      <dgm:prSet/>
      <dgm:spPr/>
      <dgm:t>
        <a:bodyPr/>
        <a:lstStyle/>
        <a:p>
          <a:pPr rtl="0"/>
          <a:r>
            <a:rPr lang="ru-RU" dirty="0" smtClean="0"/>
            <a:t>4) </a:t>
          </a:r>
          <a:r>
            <a:rPr lang="ru-RU" dirty="0" err="1" smtClean="0"/>
            <a:t>виконання</a:t>
          </a:r>
          <a:r>
            <a:rPr lang="ru-RU" dirty="0" smtClean="0"/>
            <a:t> </a:t>
          </a:r>
          <a:r>
            <a:rPr lang="ru-RU" dirty="0" err="1" smtClean="0"/>
            <a:t>завдань</a:t>
          </a:r>
          <a:r>
            <a:rPr lang="ru-RU" dirty="0" smtClean="0"/>
            <a:t> </a:t>
          </a:r>
          <a:r>
            <a:rPr lang="ru-RU" dirty="0" err="1" smtClean="0"/>
            <a:t>відповідно</a:t>
          </a:r>
          <a:r>
            <a:rPr lang="ru-RU" dirty="0" smtClean="0"/>
            <a:t> до </a:t>
          </a:r>
          <a:r>
            <a:rPr lang="ru-RU" dirty="0" err="1" smtClean="0"/>
            <a:t>розпорядження</a:t>
          </a:r>
          <a:r>
            <a:rPr lang="ru-RU" dirty="0" smtClean="0"/>
            <a:t> </a:t>
          </a:r>
          <a:r>
            <a:rPr lang="ru-RU" dirty="0" err="1" smtClean="0"/>
            <a:t>роботодавця</a:t>
          </a:r>
          <a:r>
            <a:rPr lang="ru-RU" dirty="0" smtClean="0"/>
            <a:t> в </a:t>
          </a:r>
          <a:r>
            <a:rPr lang="ru-RU" dirty="0" err="1" smtClean="0"/>
            <a:t>неробочий</a:t>
          </a:r>
          <a:r>
            <a:rPr lang="ru-RU" dirty="0" smtClean="0"/>
            <a:t> час, </a:t>
          </a:r>
          <a:r>
            <a:rPr lang="ru-RU" dirty="0" err="1" smtClean="0"/>
            <a:t>під</a:t>
          </a:r>
          <a:r>
            <a:rPr lang="ru-RU" dirty="0" smtClean="0"/>
            <a:t> час </a:t>
          </a:r>
          <a:r>
            <a:rPr lang="ru-RU" dirty="0" err="1" smtClean="0"/>
            <a:t>відпустки</a:t>
          </a:r>
          <a:r>
            <a:rPr lang="ru-RU" dirty="0" smtClean="0"/>
            <a:t>, у </a:t>
          </a:r>
          <a:r>
            <a:rPr lang="ru-RU" dirty="0" err="1" smtClean="0"/>
            <a:t>вихідні</a:t>
          </a:r>
          <a:r>
            <a:rPr lang="ru-RU" dirty="0" smtClean="0"/>
            <a:t>, </a:t>
          </a:r>
          <a:r>
            <a:rPr lang="ru-RU" dirty="0" err="1" smtClean="0"/>
            <a:t>святкові</a:t>
          </a:r>
          <a:r>
            <a:rPr lang="ru-RU" dirty="0" smtClean="0"/>
            <a:t> та </a:t>
          </a:r>
          <a:r>
            <a:rPr lang="ru-RU" dirty="0" err="1" smtClean="0"/>
            <a:t>неробочі</a:t>
          </a:r>
          <a:r>
            <a:rPr lang="ru-RU" dirty="0" smtClean="0"/>
            <a:t> </a:t>
          </a:r>
          <a:r>
            <a:rPr lang="ru-RU" dirty="0" err="1" smtClean="0"/>
            <a:t>дні</a:t>
          </a:r>
          <a:r>
            <a:rPr lang="ru-RU" dirty="0" smtClean="0"/>
            <a:t>; </a:t>
          </a:r>
          <a:endParaRPr lang="ru-RU" dirty="0"/>
        </a:p>
      </dgm:t>
    </dgm:pt>
    <dgm:pt modelId="{4AE900F3-0895-4BF9-B3C6-B98113ADD811}" type="parTrans" cxnId="{4251808B-2590-456B-B6C6-1B881565B5AD}">
      <dgm:prSet/>
      <dgm:spPr/>
      <dgm:t>
        <a:bodyPr/>
        <a:lstStyle/>
        <a:p>
          <a:endParaRPr lang="ru-RU"/>
        </a:p>
      </dgm:t>
    </dgm:pt>
    <dgm:pt modelId="{E67064C5-A561-4414-90E3-6666011088FA}" type="sibTrans" cxnId="{4251808B-2590-456B-B6C6-1B881565B5AD}">
      <dgm:prSet/>
      <dgm:spPr/>
      <dgm:t>
        <a:bodyPr/>
        <a:lstStyle/>
        <a:p>
          <a:endParaRPr lang="ru-RU"/>
        </a:p>
      </dgm:t>
    </dgm:pt>
    <dgm:pt modelId="{78CB7D03-07B1-43B2-874B-A438CEEFF054}">
      <dgm:prSet/>
      <dgm:spPr/>
      <dgm:t>
        <a:bodyPr/>
        <a:lstStyle/>
        <a:p>
          <a:pPr rtl="0"/>
          <a:r>
            <a:rPr lang="ru-RU" dirty="0" smtClean="0"/>
            <a:t>5) </a:t>
          </a:r>
          <a:r>
            <a:rPr lang="ru-RU" dirty="0" err="1" smtClean="0"/>
            <a:t>проїзд</a:t>
          </a:r>
          <a:r>
            <a:rPr lang="ru-RU" dirty="0" smtClean="0"/>
            <a:t> на роботу </a:t>
          </a:r>
          <a:r>
            <a:rPr lang="ru-RU" dirty="0" err="1" smtClean="0"/>
            <a:t>чи</a:t>
          </a:r>
          <a:r>
            <a:rPr lang="ru-RU" dirty="0" smtClean="0"/>
            <a:t> </a:t>
          </a:r>
          <a:r>
            <a:rPr lang="ru-RU" dirty="0" err="1" smtClean="0"/>
            <a:t>з</a:t>
          </a:r>
          <a:r>
            <a:rPr lang="ru-RU" dirty="0" smtClean="0"/>
            <a:t> </a:t>
          </a:r>
          <a:r>
            <a:rPr lang="ru-RU" dirty="0" err="1" smtClean="0"/>
            <a:t>роботи</a:t>
          </a:r>
          <a:r>
            <a:rPr lang="ru-RU" dirty="0" smtClean="0"/>
            <a:t> на транспортному </a:t>
          </a:r>
          <a:r>
            <a:rPr lang="ru-RU" dirty="0" err="1" smtClean="0"/>
            <a:t>засобі</a:t>
          </a:r>
          <a:r>
            <a:rPr lang="ru-RU" dirty="0" smtClean="0"/>
            <a:t>, </a:t>
          </a:r>
          <a:r>
            <a:rPr lang="ru-RU" dirty="0" err="1" smtClean="0"/>
            <a:t>що</a:t>
          </a:r>
          <a:r>
            <a:rPr lang="ru-RU" dirty="0" smtClean="0"/>
            <a:t> </a:t>
          </a:r>
          <a:r>
            <a:rPr lang="ru-RU" dirty="0" err="1" smtClean="0"/>
            <a:t>належить</a:t>
          </a:r>
          <a:r>
            <a:rPr lang="ru-RU" dirty="0" smtClean="0"/>
            <a:t> </a:t>
          </a:r>
          <a:r>
            <a:rPr lang="ru-RU" dirty="0" err="1" smtClean="0"/>
            <a:t>підприємству</a:t>
          </a:r>
          <a:r>
            <a:rPr lang="ru-RU" dirty="0" smtClean="0"/>
            <a:t>, </a:t>
          </a:r>
          <a:r>
            <a:rPr lang="ru-RU" dirty="0" err="1" smtClean="0"/>
            <a:t>або</a:t>
          </a:r>
          <a:r>
            <a:rPr lang="ru-RU" dirty="0" smtClean="0"/>
            <a:t> </a:t>
          </a:r>
          <a:r>
            <a:rPr lang="ru-RU" dirty="0" err="1" smtClean="0"/>
            <a:t>іншому</a:t>
          </a:r>
          <a:r>
            <a:rPr lang="ru-RU" dirty="0" smtClean="0"/>
            <a:t> </a:t>
          </a:r>
          <a:r>
            <a:rPr lang="ru-RU" dirty="0" err="1" smtClean="0"/>
            <a:t>транспортному</a:t>
          </a:r>
          <a:r>
            <a:rPr lang="ru-RU" dirty="0" smtClean="0"/>
            <a:t> </a:t>
          </a:r>
          <a:r>
            <a:rPr lang="ru-RU" dirty="0" err="1" smtClean="0"/>
            <a:t>засобі</a:t>
          </a:r>
          <a:r>
            <a:rPr lang="ru-RU" dirty="0" smtClean="0"/>
            <a:t>, </a:t>
          </a:r>
          <a:r>
            <a:rPr lang="ru-RU" dirty="0" err="1" smtClean="0"/>
            <a:t>наданому</a:t>
          </a:r>
          <a:r>
            <a:rPr lang="ru-RU" dirty="0" smtClean="0"/>
            <a:t> </a:t>
          </a:r>
          <a:r>
            <a:rPr lang="ru-RU" dirty="0" err="1" smtClean="0"/>
            <a:t>роботодавцем</a:t>
          </a:r>
          <a:r>
            <a:rPr lang="ru-RU" dirty="0" smtClean="0"/>
            <a:t> </a:t>
          </a:r>
          <a:r>
            <a:rPr lang="ru-RU" dirty="0" err="1" smtClean="0"/>
            <a:t>відповідно</a:t>
          </a:r>
          <a:r>
            <a:rPr lang="ru-RU" dirty="0" smtClean="0"/>
            <a:t> до </a:t>
          </a:r>
          <a:r>
            <a:rPr lang="ru-RU" dirty="0" err="1" smtClean="0"/>
            <a:t>укладеного</a:t>
          </a:r>
          <a:r>
            <a:rPr lang="ru-RU" dirty="0" smtClean="0"/>
            <a:t> договору; </a:t>
          </a:r>
          <a:endParaRPr lang="ru-RU" dirty="0"/>
        </a:p>
      </dgm:t>
    </dgm:pt>
    <dgm:pt modelId="{0CE21EFE-AC85-441B-BF49-CC89E260C8B8}" type="parTrans" cxnId="{0B3B1964-C9E1-4854-938C-B7E6B3920205}">
      <dgm:prSet/>
      <dgm:spPr/>
      <dgm:t>
        <a:bodyPr/>
        <a:lstStyle/>
        <a:p>
          <a:endParaRPr lang="ru-RU"/>
        </a:p>
      </dgm:t>
    </dgm:pt>
    <dgm:pt modelId="{5E9568EB-5F5B-41E6-8C4B-1ECEBDADF9BE}" type="sibTrans" cxnId="{0B3B1964-C9E1-4854-938C-B7E6B3920205}">
      <dgm:prSet/>
      <dgm:spPr/>
      <dgm:t>
        <a:bodyPr/>
        <a:lstStyle/>
        <a:p>
          <a:endParaRPr lang="ru-RU"/>
        </a:p>
      </dgm:t>
    </dgm:pt>
    <dgm:pt modelId="{432B774D-049D-424F-A0BE-848A8E551DD7}">
      <dgm:prSet/>
      <dgm:spPr/>
      <dgm:t>
        <a:bodyPr/>
        <a:lstStyle/>
        <a:p>
          <a:pPr rtl="0"/>
          <a:r>
            <a:rPr lang="ru-RU" dirty="0" smtClean="0"/>
            <a:t>6) </a:t>
          </a:r>
          <a:r>
            <a:rPr lang="ru-RU" dirty="0" err="1" smtClean="0"/>
            <a:t>використання</a:t>
          </a:r>
          <a:r>
            <a:rPr lang="ru-RU" dirty="0" smtClean="0"/>
            <a:t> </a:t>
          </a:r>
          <a:r>
            <a:rPr lang="ru-RU" dirty="0" err="1" smtClean="0"/>
            <a:t>власного</a:t>
          </a:r>
          <a:r>
            <a:rPr lang="ru-RU" dirty="0" smtClean="0"/>
            <a:t> транспортного </a:t>
          </a:r>
          <a:r>
            <a:rPr lang="ru-RU" dirty="0" err="1" smtClean="0"/>
            <a:t>засобу</a:t>
          </a:r>
          <a:r>
            <a:rPr lang="ru-RU" dirty="0" smtClean="0"/>
            <a:t> в </a:t>
          </a:r>
          <a:r>
            <a:rPr lang="ru-RU" dirty="0" err="1" smtClean="0"/>
            <a:t>інтересах</a:t>
          </a:r>
          <a:r>
            <a:rPr lang="ru-RU" dirty="0" smtClean="0"/>
            <a:t> </a:t>
          </a:r>
          <a:r>
            <a:rPr lang="ru-RU" dirty="0" err="1" smtClean="0"/>
            <a:t>підприємства</a:t>
          </a:r>
          <a:r>
            <a:rPr lang="ru-RU" dirty="0" smtClean="0"/>
            <a:t> </a:t>
          </a:r>
          <a:r>
            <a:rPr lang="ru-RU" dirty="0" err="1" smtClean="0"/>
            <a:t>з</a:t>
          </a:r>
          <a:r>
            <a:rPr lang="ru-RU" dirty="0" smtClean="0"/>
            <a:t> </a:t>
          </a:r>
          <a:r>
            <a:rPr lang="ru-RU" dirty="0" err="1" smtClean="0"/>
            <a:t>дозволу</a:t>
          </a:r>
          <a:r>
            <a:rPr lang="ru-RU" dirty="0" smtClean="0"/>
            <a:t> </a:t>
          </a:r>
          <a:r>
            <a:rPr lang="ru-RU" dirty="0" err="1" smtClean="0"/>
            <a:t>або</a:t>
          </a:r>
          <a:r>
            <a:rPr lang="ru-RU" dirty="0" smtClean="0"/>
            <a:t> за </a:t>
          </a:r>
          <a:r>
            <a:rPr lang="ru-RU" dirty="0" err="1" smtClean="0"/>
            <a:t>письмовим</a:t>
          </a:r>
          <a:r>
            <a:rPr lang="ru-RU" dirty="0" smtClean="0"/>
            <a:t> </a:t>
          </a:r>
          <a:r>
            <a:rPr lang="ru-RU" dirty="0" err="1" smtClean="0"/>
            <a:t>дорученням</a:t>
          </a:r>
          <a:r>
            <a:rPr lang="ru-RU" dirty="0" smtClean="0"/>
            <a:t> </a:t>
          </a:r>
          <a:r>
            <a:rPr lang="ru-RU" dirty="0" err="1" smtClean="0"/>
            <a:t>роботодавця</a:t>
          </a:r>
          <a:r>
            <a:rPr lang="ru-RU" dirty="0" smtClean="0"/>
            <a:t> </a:t>
          </a:r>
          <a:r>
            <a:rPr lang="ru-RU" dirty="0" err="1" smtClean="0"/>
            <a:t>чи</a:t>
          </a:r>
          <a:r>
            <a:rPr lang="ru-RU" dirty="0" smtClean="0"/>
            <a:t> </a:t>
          </a:r>
          <a:r>
            <a:rPr lang="ru-RU" dirty="0" err="1" smtClean="0"/>
            <a:t>безпосереднього</a:t>
          </a:r>
          <a:r>
            <a:rPr lang="ru-RU" dirty="0" smtClean="0"/>
            <a:t> </a:t>
          </a:r>
          <a:r>
            <a:rPr lang="ru-RU" dirty="0" err="1" smtClean="0"/>
            <a:t>керівника</a:t>
          </a:r>
          <a:r>
            <a:rPr lang="ru-RU" dirty="0" smtClean="0"/>
            <a:t> </a:t>
          </a:r>
          <a:r>
            <a:rPr lang="ru-RU" dirty="0" err="1" smtClean="0"/>
            <a:t>робіт</a:t>
          </a:r>
          <a:r>
            <a:rPr lang="ru-RU" dirty="0" smtClean="0"/>
            <a:t>; </a:t>
          </a:r>
          <a:endParaRPr lang="ru-RU" dirty="0"/>
        </a:p>
      </dgm:t>
    </dgm:pt>
    <dgm:pt modelId="{76742069-2154-4CD5-822E-A46A710A3DAC}" type="parTrans" cxnId="{0B45C80B-C1CA-46E0-A886-5A4047A6EC3A}">
      <dgm:prSet/>
      <dgm:spPr/>
      <dgm:t>
        <a:bodyPr/>
        <a:lstStyle/>
        <a:p>
          <a:endParaRPr lang="ru-RU"/>
        </a:p>
      </dgm:t>
    </dgm:pt>
    <dgm:pt modelId="{FBB2B391-FA9A-499A-84B3-7777CCA5759A}" type="sibTrans" cxnId="{0B45C80B-C1CA-46E0-A886-5A4047A6EC3A}">
      <dgm:prSet/>
      <dgm:spPr/>
      <dgm:t>
        <a:bodyPr/>
        <a:lstStyle/>
        <a:p>
          <a:endParaRPr lang="ru-RU"/>
        </a:p>
      </dgm:t>
    </dgm:pt>
    <dgm:pt modelId="{AB872A15-7DEB-4124-885D-1D34321DC8B6}" type="pres">
      <dgm:prSet presAssocID="{AB3BCDAA-0B21-4F12-A3FA-29C5785593E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0C89477-F97A-4B78-949B-009B40014F20}" type="pres">
      <dgm:prSet presAssocID="{EACB413B-AC80-4930-BBF2-876B58E5EDB5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8EBA6A-F088-4FEE-9252-C8BD995BF52A}" type="pres">
      <dgm:prSet presAssocID="{B6E597D6-A6A4-4EF6-B6F8-CBD8ECB5214B}" presName="spacer" presStyleCnt="0"/>
      <dgm:spPr/>
    </dgm:pt>
    <dgm:pt modelId="{0DF01198-7A8A-4693-856F-5BF32BF6A175}" type="pres">
      <dgm:prSet presAssocID="{8F76F332-1FD1-47CF-AE58-4D59592E1F62}" presName="parentText" presStyleLbl="node1" presStyleIdx="1" presStyleCnt="4" custLinFactNeighborY="8696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FF1C22-BB6F-4A55-A1E4-7EE00D874820}" type="pres">
      <dgm:prSet presAssocID="{E67064C5-A561-4414-90E3-6666011088FA}" presName="spacer" presStyleCnt="0"/>
      <dgm:spPr/>
    </dgm:pt>
    <dgm:pt modelId="{498A7BDF-CC6A-48FA-8288-8D966379985C}" type="pres">
      <dgm:prSet presAssocID="{78CB7D03-07B1-43B2-874B-A438CEEFF054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DBA2AE-5EEE-4953-86E2-9683F827EBA0}" type="pres">
      <dgm:prSet presAssocID="{5E9568EB-5F5B-41E6-8C4B-1ECEBDADF9BE}" presName="spacer" presStyleCnt="0"/>
      <dgm:spPr/>
    </dgm:pt>
    <dgm:pt modelId="{C164378D-D6CC-4DDC-887A-E5D673923ACA}" type="pres">
      <dgm:prSet presAssocID="{432B774D-049D-424F-A0BE-848A8E551DD7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C041258-1816-40CB-9F71-1B8C84F99640}" type="presOf" srcId="{8F76F332-1FD1-47CF-AE58-4D59592E1F62}" destId="{0DF01198-7A8A-4693-856F-5BF32BF6A175}" srcOrd="0" destOrd="0" presId="urn:microsoft.com/office/officeart/2005/8/layout/vList2"/>
    <dgm:cxn modelId="{8620C414-D1E7-4B92-A82E-D91179F5175B}" srcId="{AB3BCDAA-0B21-4F12-A3FA-29C5785593E9}" destId="{EACB413B-AC80-4930-BBF2-876B58E5EDB5}" srcOrd="0" destOrd="0" parTransId="{E3978060-3F84-463B-84E3-7C5B223DBE03}" sibTransId="{B6E597D6-A6A4-4EF6-B6F8-CBD8ECB5214B}"/>
    <dgm:cxn modelId="{0B45C80B-C1CA-46E0-A886-5A4047A6EC3A}" srcId="{AB3BCDAA-0B21-4F12-A3FA-29C5785593E9}" destId="{432B774D-049D-424F-A0BE-848A8E551DD7}" srcOrd="3" destOrd="0" parTransId="{76742069-2154-4CD5-822E-A46A710A3DAC}" sibTransId="{FBB2B391-FA9A-499A-84B3-7777CCA5759A}"/>
    <dgm:cxn modelId="{0B3B1964-C9E1-4854-938C-B7E6B3920205}" srcId="{AB3BCDAA-0B21-4F12-A3FA-29C5785593E9}" destId="{78CB7D03-07B1-43B2-874B-A438CEEFF054}" srcOrd="2" destOrd="0" parTransId="{0CE21EFE-AC85-441B-BF49-CC89E260C8B8}" sibTransId="{5E9568EB-5F5B-41E6-8C4B-1ECEBDADF9BE}"/>
    <dgm:cxn modelId="{0C308DDA-FC91-46F6-BE0B-07E33072FFE7}" type="presOf" srcId="{78CB7D03-07B1-43B2-874B-A438CEEFF054}" destId="{498A7BDF-CC6A-48FA-8288-8D966379985C}" srcOrd="0" destOrd="0" presId="urn:microsoft.com/office/officeart/2005/8/layout/vList2"/>
    <dgm:cxn modelId="{BD0676EA-F765-4B2C-ADDF-61A3A0998ED0}" type="presOf" srcId="{EACB413B-AC80-4930-BBF2-876B58E5EDB5}" destId="{B0C89477-F97A-4B78-949B-009B40014F20}" srcOrd="0" destOrd="0" presId="urn:microsoft.com/office/officeart/2005/8/layout/vList2"/>
    <dgm:cxn modelId="{1E5B99B9-64B7-4AE2-A9EF-599D0F85912F}" type="presOf" srcId="{432B774D-049D-424F-A0BE-848A8E551DD7}" destId="{C164378D-D6CC-4DDC-887A-E5D673923ACA}" srcOrd="0" destOrd="0" presId="urn:microsoft.com/office/officeart/2005/8/layout/vList2"/>
    <dgm:cxn modelId="{6F84978F-7450-46C5-B221-4FE64887372C}" type="presOf" srcId="{AB3BCDAA-0B21-4F12-A3FA-29C5785593E9}" destId="{AB872A15-7DEB-4124-885D-1D34321DC8B6}" srcOrd="0" destOrd="0" presId="urn:microsoft.com/office/officeart/2005/8/layout/vList2"/>
    <dgm:cxn modelId="{4251808B-2590-456B-B6C6-1B881565B5AD}" srcId="{AB3BCDAA-0B21-4F12-A3FA-29C5785593E9}" destId="{8F76F332-1FD1-47CF-AE58-4D59592E1F62}" srcOrd="1" destOrd="0" parTransId="{4AE900F3-0895-4BF9-B3C6-B98113ADD811}" sibTransId="{E67064C5-A561-4414-90E3-6666011088FA}"/>
    <dgm:cxn modelId="{BCFBDC21-0137-4DD4-9B54-73F9846C4EF7}" type="presParOf" srcId="{AB872A15-7DEB-4124-885D-1D34321DC8B6}" destId="{B0C89477-F97A-4B78-949B-009B40014F20}" srcOrd="0" destOrd="0" presId="urn:microsoft.com/office/officeart/2005/8/layout/vList2"/>
    <dgm:cxn modelId="{13BBE9C0-EED1-486A-AC78-E68E7FBC8F0C}" type="presParOf" srcId="{AB872A15-7DEB-4124-885D-1D34321DC8B6}" destId="{B68EBA6A-F088-4FEE-9252-C8BD995BF52A}" srcOrd="1" destOrd="0" presId="urn:microsoft.com/office/officeart/2005/8/layout/vList2"/>
    <dgm:cxn modelId="{94A01348-664E-45CB-B911-70AA05830369}" type="presParOf" srcId="{AB872A15-7DEB-4124-885D-1D34321DC8B6}" destId="{0DF01198-7A8A-4693-856F-5BF32BF6A175}" srcOrd="2" destOrd="0" presId="urn:microsoft.com/office/officeart/2005/8/layout/vList2"/>
    <dgm:cxn modelId="{8CD6C4A8-A200-4D84-8525-3CFB676B730B}" type="presParOf" srcId="{AB872A15-7DEB-4124-885D-1D34321DC8B6}" destId="{3DFF1C22-BB6F-4A55-A1E4-7EE00D874820}" srcOrd="3" destOrd="0" presId="urn:microsoft.com/office/officeart/2005/8/layout/vList2"/>
    <dgm:cxn modelId="{1E223C4B-F6CF-4D28-943F-367D74FEEF97}" type="presParOf" srcId="{AB872A15-7DEB-4124-885D-1D34321DC8B6}" destId="{498A7BDF-CC6A-48FA-8288-8D966379985C}" srcOrd="4" destOrd="0" presId="urn:microsoft.com/office/officeart/2005/8/layout/vList2"/>
    <dgm:cxn modelId="{DF0639B3-8AA1-4958-BB1E-245F7CF4AC16}" type="presParOf" srcId="{AB872A15-7DEB-4124-885D-1D34321DC8B6}" destId="{F4DBA2AE-5EEE-4953-86E2-9683F827EBA0}" srcOrd="5" destOrd="0" presId="urn:microsoft.com/office/officeart/2005/8/layout/vList2"/>
    <dgm:cxn modelId="{EB25C08F-B7DB-423A-A2CD-F731090709DC}" type="presParOf" srcId="{AB872A15-7DEB-4124-885D-1D34321DC8B6}" destId="{C164378D-D6CC-4DDC-887A-E5D673923AC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23DAE52D-1366-4EF0-814E-FA467558783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A54810F3-68EC-4730-B7E4-2F8F0BD24BF2}">
      <dgm:prSet/>
      <dgm:spPr/>
      <dgm:t>
        <a:bodyPr/>
        <a:lstStyle/>
        <a:p>
          <a:pPr rtl="0"/>
          <a:r>
            <a:rPr lang="ru-RU" dirty="0" smtClean="0"/>
            <a:t>7) </a:t>
          </a:r>
          <a:r>
            <a:rPr lang="ru-RU" dirty="0" err="1" smtClean="0"/>
            <a:t>виконання</a:t>
          </a:r>
          <a:r>
            <a:rPr lang="ru-RU" dirty="0" smtClean="0"/>
            <a:t> </a:t>
          </a:r>
          <a:r>
            <a:rPr lang="ru-RU" dirty="0" err="1" smtClean="0"/>
            <a:t>дій</a:t>
          </a:r>
          <a:r>
            <a:rPr lang="ru-RU" dirty="0" smtClean="0"/>
            <a:t> в </a:t>
          </a:r>
          <a:r>
            <a:rPr lang="ru-RU" dirty="0" err="1" smtClean="0"/>
            <a:t>інтересах</a:t>
          </a:r>
          <a:r>
            <a:rPr lang="ru-RU" dirty="0" smtClean="0"/>
            <a:t> </a:t>
          </a:r>
          <a:r>
            <a:rPr lang="ru-RU" dirty="0" err="1" smtClean="0"/>
            <a:t>підприємства</a:t>
          </a:r>
          <a:r>
            <a:rPr lang="ru-RU" dirty="0" smtClean="0"/>
            <a:t>, на </a:t>
          </a:r>
          <a:r>
            <a:rPr lang="ru-RU" dirty="0" err="1" smtClean="0"/>
            <a:t>якому</a:t>
          </a:r>
          <a:r>
            <a:rPr lang="ru-RU" dirty="0" smtClean="0"/>
            <a:t> </a:t>
          </a:r>
          <a:r>
            <a:rPr lang="ru-RU" dirty="0" err="1" smtClean="0"/>
            <a:t>працює</a:t>
          </a:r>
          <a:r>
            <a:rPr lang="ru-RU" dirty="0" smtClean="0"/>
            <a:t> </a:t>
          </a:r>
          <a:r>
            <a:rPr lang="ru-RU" dirty="0" err="1" smtClean="0"/>
            <a:t>потерпілий</a:t>
          </a:r>
          <a:r>
            <a:rPr lang="ru-RU" dirty="0" smtClean="0"/>
            <a:t>, </a:t>
          </a:r>
          <a:r>
            <a:rPr lang="ru-RU" dirty="0" err="1" smtClean="0"/>
            <a:t>тобто</a:t>
          </a:r>
          <a:r>
            <a:rPr lang="ru-RU" dirty="0" smtClean="0"/>
            <a:t> </a:t>
          </a:r>
          <a:r>
            <a:rPr lang="ru-RU" dirty="0" err="1" smtClean="0"/>
            <a:t>дій</a:t>
          </a:r>
          <a:r>
            <a:rPr lang="ru-RU" dirty="0" smtClean="0"/>
            <a:t>, </a:t>
          </a:r>
          <a:r>
            <a:rPr lang="ru-RU" dirty="0" err="1" smtClean="0"/>
            <a:t>які</a:t>
          </a:r>
          <a:r>
            <a:rPr lang="ru-RU" dirty="0" smtClean="0"/>
            <a:t> не належать до </a:t>
          </a:r>
          <a:r>
            <a:rPr lang="ru-RU" dirty="0" err="1" smtClean="0"/>
            <a:t>його</a:t>
          </a:r>
          <a:r>
            <a:rPr lang="ru-RU" dirty="0" smtClean="0"/>
            <a:t> </a:t>
          </a:r>
          <a:r>
            <a:rPr lang="ru-RU" dirty="0" err="1" smtClean="0"/>
            <a:t>трудових</a:t>
          </a:r>
          <a:r>
            <a:rPr lang="ru-RU" dirty="0" smtClean="0"/>
            <a:t> (</a:t>
          </a:r>
          <a:r>
            <a:rPr lang="ru-RU" dirty="0" err="1" smtClean="0"/>
            <a:t>посадових</a:t>
          </a:r>
          <a:r>
            <a:rPr lang="ru-RU" dirty="0" smtClean="0"/>
            <a:t>) </a:t>
          </a:r>
          <a:r>
            <a:rPr lang="ru-RU" dirty="0" err="1" smtClean="0"/>
            <a:t>обов’язків</a:t>
          </a:r>
          <a:r>
            <a:rPr lang="ru-RU" dirty="0" smtClean="0"/>
            <a:t>, </a:t>
          </a:r>
          <a:r>
            <a:rPr lang="ru-RU" dirty="0" err="1" smtClean="0"/>
            <a:t>зокрема</a:t>
          </a:r>
          <a:r>
            <a:rPr lang="ru-RU" dirty="0" smtClean="0"/>
            <a:t> </a:t>
          </a:r>
          <a:r>
            <a:rPr lang="ru-RU" dirty="0" err="1" smtClean="0"/>
            <a:t>із</a:t>
          </a:r>
          <a:r>
            <a:rPr lang="ru-RU" dirty="0" smtClean="0"/>
            <a:t> </a:t>
          </a:r>
          <a:r>
            <a:rPr lang="ru-RU" dirty="0" err="1" smtClean="0"/>
            <a:t>запобігання</a:t>
          </a:r>
          <a:r>
            <a:rPr lang="ru-RU" dirty="0" smtClean="0"/>
            <a:t> </a:t>
          </a:r>
          <a:r>
            <a:rPr lang="ru-RU" dirty="0" err="1" smtClean="0"/>
            <a:t>виникненню</a:t>
          </a:r>
          <a:r>
            <a:rPr lang="ru-RU" dirty="0" smtClean="0"/>
            <a:t> </a:t>
          </a:r>
          <a:r>
            <a:rPr lang="ru-RU" dirty="0" err="1" smtClean="0"/>
            <a:t>аварій</a:t>
          </a:r>
          <a:r>
            <a:rPr lang="ru-RU" dirty="0" smtClean="0"/>
            <a:t> </a:t>
          </a:r>
          <a:r>
            <a:rPr lang="ru-RU" dirty="0" err="1" smtClean="0"/>
            <a:t>або</a:t>
          </a:r>
          <a:r>
            <a:rPr lang="ru-RU" dirty="0" smtClean="0"/>
            <a:t> </a:t>
          </a:r>
          <a:r>
            <a:rPr lang="ru-RU" dirty="0" err="1" smtClean="0"/>
            <a:t>рятування</a:t>
          </a:r>
          <a:r>
            <a:rPr lang="ru-RU" dirty="0" smtClean="0"/>
            <a:t> людей та майна </a:t>
          </a:r>
          <a:r>
            <a:rPr lang="ru-RU" dirty="0" err="1" smtClean="0"/>
            <a:t>підприємства</a:t>
          </a:r>
          <a:r>
            <a:rPr lang="ru-RU" dirty="0" smtClean="0"/>
            <a:t>, </a:t>
          </a:r>
          <a:r>
            <a:rPr lang="ru-RU" dirty="0" err="1" smtClean="0"/>
            <a:t>будь-які</a:t>
          </a:r>
          <a:r>
            <a:rPr lang="ru-RU" dirty="0" smtClean="0"/>
            <a:t> </a:t>
          </a:r>
          <a:r>
            <a:rPr lang="ru-RU" dirty="0" err="1" smtClean="0"/>
            <a:t>дії</a:t>
          </a:r>
          <a:r>
            <a:rPr lang="ru-RU" dirty="0" smtClean="0"/>
            <a:t> за </a:t>
          </a:r>
          <a:r>
            <a:rPr lang="ru-RU" dirty="0" err="1" smtClean="0"/>
            <a:t>дорученням</a:t>
          </a:r>
          <a:r>
            <a:rPr lang="ru-RU" dirty="0" smtClean="0"/>
            <a:t> </a:t>
          </a:r>
          <a:r>
            <a:rPr lang="ru-RU" dirty="0" err="1" smtClean="0"/>
            <a:t>роботодавця</a:t>
          </a:r>
          <a:r>
            <a:rPr lang="ru-RU" dirty="0" smtClean="0"/>
            <a:t>; участь у </a:t>
          </a:r>
          <a:r>
            <a:rPr lang="ru-RU" dirty="0" err="1" smtClean="0"/>
            <a:t>спортивних</a:t>
          </a:r>
          <a:r>
            <a:rPr lang="ru-RU" dirty="0" smtClean="0"/>
            <a:t> </a:t>
          </a:r>
          <a:r>
            <a:rPr lang="ru-RU" dirty="0" err="1" smtClean="0"/>
            <a:t>змаганнях</a:t>
          </a:r>
          <a:r>
            <a:rPr lang="ru-RU" dirty="0" smtClean="0"/>
            <a:t>, </a:t>
          </a:r>
          <a:r>
            <a:rPr lang="ru-RU" dirty="0" err="1" smtClean="0"/>
            <a:t>інших</a:t>
          </a:r>
          <a:r>
            <a:rPr lang="ru-RU" dirty="0" smtClean="0"/>
            <a:t> </a:t>
          </a:r>
          <a:r>
            <a:rPr lang="ru-RU" dirty="0" err="1" smtClean="0"/>
            <a:t>масових</a:t>
          </a:r>
          <a:r>
            <a:rPr lang="ru-RU" dirty="0" smtClean="0"/>
            <a:t> заходах та </a:t>
          </a:r>
          <a:r>
            <a:rPr lang="ru-RU" dirty="0" err="1" smtClean="0"/>
            <a:t>акціях</a:t>
          </a:r>
          <a:r>
            <a:rPr lang="ru-RU" dirty="0" smtClean="0"/>
            <a:t>, </a:t>
          </a:r>
          <a:r>
            <a:rPr lang="ru-RU" dirty="0" err="1" smtClean="0"/>
            <a:t>які</a:t>
          </a:r>
          <a:r>
            <a:rPr lang="ru-RU" dirty="0" smtClean="0"/>
            <a:t> </a:t>
          </a:r>
          <a:r>
            <a:rPr lang="ru-RU" dirty="0" err="1" smtClean="0"/>
            <a:t>проводяться</a:t>
          </a:r>
          <a:r>
            <a:rPr lang="ru-RU" dirty="0" smtClean="0"/>
            <a:t> </a:t>
          </a:r>
          <a:r>
            <a:rPr lang="ru-RU" dirty="0" err="1" smtClean="0"/>
            <a:t>підприємством</a:t>
          </a:r>
          <a:r>
            <a:rPr lang="ru-RU" dirty="0" smtClean="0"/>
            <a:t> </a:t>
          </a:r>
          <a:r>
            <a:rPr lang="ru-RU" dirty="0" err="1" smtClean="0"/>
            <a:t>самостійно</a:t>
          </a:r>
          <a:r>
            <a:rPr lang="ru-RU" dirty="0" smtClean="0"/>
            <a:t> </a:t>
          </a:r>
          <a:r>
            <a:rPr lang="ru-RU" dirty="0" err="1" smtClean="0"/>
            <a:t>або</a:t>
          </a:r>
          <a:r>
            <a:rPr lang="ru-RU" dirty="0" smtClean="0"/>
            <a:t> за </a:t>
          </a:r>
          <a:r>
            <a:rPr lang="ru-RU" dirty="0" err="1" smtClean="0"/>
            <a:t>рішенням</a:t>
          </a:r>
          <a:r>
            <a:rPr lang="ru-RU" dirty="0" smtClean="0"/>
            <a:t> </a:t>
          </a:r>
          <a:r>
            <a:rPr lang="ru-RU" dirty="0" err="1" smtClean="0"/>
            <a:t>органів</a:t>
          </a:r>
          <a:r>
            <a:rPr lang="ru-RU" dirty="0" smtClean="0"/>
            <a:t> </a:t>
          </a:r>
          <a:r>
            <a:rPr lang="ru-RU" dirty="0" err="1" smtClean="0"/>
            <a:t>управління</a:t>
          </a:r>
          <a:r>
            <a:rPr lang="ru-RU" dirty="0" smtClean="0"/>
            <a:t> </a:t>
          </a:r>
          <a:r>
            <a:rPr lang="ru-RU" dirty="0" err="1" smtClean="0"/>
            <a:t>за</a:t>
          </a:r>
          <a:r>
            <a:rPr lang="ru-RU" dirty="0" smtClean="0"/>
            <a:t> </a:t>
          </a:r>
          <a:r>
            <a:rPr lang="ru-RU" dirty="0" err="1" smtClean="0"/>
            <a:t>наявності</a:t>
          </a:r>
          <a:r>
            <a:rPr lang="ru-RU" dirty="0" smtClean="0"/>
            <a:t> </a:t>
          </a:r>
          <a:r>
            <a:rPr lang="ru-RU" dirty="0" err="1" smtClean="0"/>
            <a:t>відповідного</a:t>
          </a:r>
          <a:r>
            <a:rPr lang="ru-RU" dirty="0" smtClean="0"/>
            <a:t> </a:t>
          </a:r>
          <a:r>
            <a:rPr lang="ru-RU" dirty="0" err="1" smtClean="0"/>
            <a:t>розпорядження</a:t>
          </a:r>
          <a:r>
            <a:rPr lang="ru-RU" dirty="0" smtClean="0"/>
            <a:t> </a:t>
          </a:r>
          <a:r>
            <a:rPr lang="ru-RU" dirty="0" err="1" smtClean="0"/>
            <a:t>роботодавця</a:t>
          </a:r>
          <a:r>
            <a:rPr lang="ru-RU" dirty="0" smtClean="0"/>
            <a:t>; </a:t>
          </a:r>
          <a:endParaRPr lang="ru-RU" dirty="0"/>
        </a:p>
      </dgm:t>
    </dgm:pt>
    <dgm:pt modelId="{E8B698CD-5C17-40DE-AA77-2918D062B098}" type="parTrans" cxnId="{C1DF1AD6-437F-43D6-9781-A48B582C0FF8}">
      <dgm:prSet/>
      <dgm:spPr/>
      <dgm:t>
        <a:bodyPr/>
        <a:lstStyle/>
        <a:p>
          <a:endParaRPr lang="ru-RU"/>
        </a:p>
      </dgm:t>
    </dgm:pt>
    <dgm:pt modelId="{076E2941-06C1-4F0D-8A68-E544D4548674}" type="sibTrans" cxnId="{C1DF1AD6-437F-43D6-9781-A48B582C0FF8}">
      <dgm:prSet/>
      <dgm:spPr/>
      <dgm:t>
        <a:bodyPr/>
        <a:lstStyle/>
        <a:p>
          <a:endParaRPr lang="ru-RU"/>
        </a:p>
      </dgm:t>
    </dgm:pt>
    <dgm:pt modelId="{E0C4130F-EB9B-4F5B-A221-DFFBCE035A03}">
      <dgm:prSet/>
      <dgm:spPr/>
      <dgm:t>
        <a:bodyPr/>
        <a:lstStyle/>
        <a:p>
          <a:pPr rtl="0"/>
          <a:r>
            <a:rPr lang="ru-RU" dirty="0" smtClean="0"/>
            <a:t>8) </a:t>
          </a:r>
          <a:r>
            <a:rPr lang="ru-RU" dirty="0" err="1" smtClean="0"/>
            <a:t>ліквідація</a:t>
          </a:r>
          <a:r>
            <a:rPr lang="ru-RU" dirty="0" smtClean="0"/>
            <a:t> </a:t>
          </a:r>
          <a:r>
            <a:rPr lang="ru-RU" dirty="0" err="1" smtClean="0"/>
            <a:t>наслідків</a:t>
          </a:r>
          <a:r>
            <a:rPr lang="ru-RU" dirty="0" smtClean="0"/>
            <a:t> </a:t>
          </a:r>
          <a:r>
            <a:rPr lang="ru-RU" dirty="0" err="1" smtClean="0"/>
            <a:t>аварії</a:t>
          </a:r>
          <a:r>
            <a:rPr lang="ru-RU" dirty="0" smtClean="0"/>
            <a:t>, </a:t>
          </a:r>
          <a:r>
            <a:rPr lang="ru-RU" dirty="0" err="1" smtClean="0"/>
            <a:t>надзвичайної</a:t>
          </a:r>
          <a:r>
            <a:rPr lang="ru-RU" dirty="0" smtClean="0"/>
            <a:t> </a:t>
          </a:r>
          <a:r>
            <a:rPr lang="ru-RU" dirty="0" err="1" smtClean="0"/>
            <a:t>ситуації</a:t>
          </a:r>
          <a:r>
            <a:rPr lang="ru-RU" dirty="0" smtClean="0"/>
            <a:t> техногенного </a:t>
          </a:r>
          <a:r>
            <a:rPr lang="ru-RU" dirty="0" err="1" smtClean="0"/>
            <a:t>або</a:t>
          </a:r>
          <a:r>
            <a:rPr lang="ru-RU" dirty="0" smtClean="0"/>
            <a:t> природного характеру на </a:t>
          </a:r>
          <a:r>
            <a:rPr lang="ru-RU" dirty="0" err="1" smtClean="0"/>
            <a:t>виробничих</a:t>
          </a:r>
          <a:r>
            <a:rPr lang="ru-RU" dirty="0" smtClean="0"/>
            <a:t> </a:t>
          </a:r>
          <a:r>
            <a:rPr lang="ru-RU" dirty="0" err="1" smtClean="0"/>
            <a:t>об’єктах</a:t>
          </a:r>
          <a:r>
            <a:rPr lang="ru-RU" dirty="0" smtClean="0"/>
            <a:t> </a:t>
          </a:r>
          <a:r>
            <a:rPr lang="ru-RU" dirty="0" err="1" smtClean="0"/>
            <a:t>і</a:t>
          </a:r>
          <a:r>
            <a:rPr lang="ru-RU" dirty="0" smtClean="0"/>
            <a:t> </a:t>
          </a:r>
          <a:r>
            <a:rPr lang="ru-RU" dirty="0" err="1" smtClean="0"/>
            <a:t>транспортних</a:t>
          </a:r>
          <a:r>
            <a:rPr lang="ru-RU" dirty="0" smtClean="0"/>
            <a:t> </a:t>
          </a:r>
          <a:r>
            <a:rPr lang="ru-RU" dirty="0" err="1" smtClean="0"/>
            <a:t>засобах</a:t>
          </a:r>
          <a:r>
            <a:rPr lang="ru-RU" dirty="0" smtClean="0"/>
            <a:t>, </a:t>
          </a:r>
          <a:r>
            <a:rPr lang="ru-RU" dirty="0" err="1" smtClean="0"/>
            <a:t>що</a:t>
          </a:r>
          <a:r>
            <a:rPr lang="ru-RU" dirty="0" smtClean="0"/>
            <a:t> </a:t>
          </a:r>
          <a:r>
            <a:rPr lang="ru-RU" dirty="0" err="1" smtClean="0"/>
            <a:t>використовуються</a:t>
          </a:r>
          <a:r>
            <a:rPr lang="ru-RU" dirty="0" smtClean="0"/>
            <a:t> </a:t>
          </a:r>
          <a:r>
            <a:rPr lang="ru-RU" dirty="0" err="1" smtClean="0"/>
            <a:t>підприємством</a:t>
          </a:r>
          <a:r>
            <a:rPr lang="ru-RU" dirty="0" smtClean="0"/>
            <a:t>; </a:t>
          </a:r>
          <a:endParaRPr lang="ru-RU" dirty="0"/>
        </a:p>
      </dgm:t>
    </dgm:pt>
    <dgm:pt modelId="{757B58C8-17DE-41A2-A4A4-C381D8D7CDEE}" type="parTrans" cxnId="{24DA954B-15D1-48DF-A317-99128D2823BE}">
      <dgm:prSet/>
      <dgm:spPr/>
      <dgm:t>
        <a:bodyPr/>
        <a:lstStyle/>
        <a:p>
          <a:endParaRPr lang="ru-RU"/>
        </a:p>
      </dgm:t>
    </dgm:pt>
    <dgm:pt modelId="{14BF612E-CBC1-441F-ABCC-DCBBC9131084}" type="sibTrans" cxnId="{24DA954B-15D1-48DF-A317-99128D2823BE}">
      <dgm:prSet/>
      <dgm:spPr/>
      <dgm:t>
        <a:bodyPr/>
        <a:lstStyle/>
        <a:p>
          <a:endParaRPr lang="ru-RU"/>
        </a:p>
      </dgm:t>
    </dgm:pt>
    <dgm:pt modelId="{10E1D8A2-219B-4D5D-97AE-DFA89350CA61}">
      <dgm:prSet/>
      <dgm:spPr/>
      <dgm:t>
        <a:bodyPr/>
        <a:lstStyle/>
        <a:p>
          <a:pPr rtl="0"/>
          <a:r>
            <a:rPr lang="ru-RU" dirty="0" smtClean="0"/>
            <a:t>9) </a:t>
          </a:r>
          <a:r>
            <a:rPr lang="ru-RU" dirty="0" err="1" smtClean="0"/>
            <a:t>надання</a:t>
          </a:r>
          <a:r>
            <a:rPr lang="ru-RU" dirty="0" smtClean="0"/>
            <a:t> </a:t>
          </a:r>
          <a:r>
            <a:rPr lang="ru-RU" dirty="0" err="1" smtClean="0"/>
            <a:t>підприємством</a:t>
          </a:r>
          <a:r>
            <a:rPr lang="ru-RU" dirty="0" smtClean="0"/>
            <a:t> </a:t>
          </a:r>
          <a:r>
            <a:rPr lang="ru-RU" dirty="0" err="1" smtClean="0"/>
            <a:t>шефської</a:t>
          </a:r>
          <a:r>
            <a:rPr lang="ru-RU" dirty="0" smtClean="0"/>
            <a:t> (</a:t>
          </a:r>
          <a:r>
            <a:rPr lang="ru-RU" dirty="0" err="1" smtClean="0"/>
            <a:t>благодійної</a:t>
          </a:r>
          <a:r>
            <a:rPr lang="ru-RU" dirty="0" smtClean="0"/>
            <a:t>) </a:t>
          </a:r>
          <a:r>
            <a:rPr lang="ru-RU" dirty="0" err="1" smtClean="0"/>
            <a:t>допомоги</a:t>
          </a:r>
          <a:r>
            <a:rPr lang="ru-RU" dirty="0" smtClean="0"/>
            <a:t> </a:t>
          </a:r>
          <a:r>
            <a:rPr lang="ru-RU" dirty="0" err="1" smtClean="0"/>
            <a:t>іншим</a:t>
          </a:r>
          <a:r>
            <a:rPr lang="ru-RU" dirty="0" smtClean="0"/>
            <a:t> </a:t>
          </a:r>
          <a:r>
            <a:rPr lang="ru-RU" dirty="0" err="1" smtClean="0"/>
            <a:t>підприємствам</a:t>
          </a:r>
          <a:r>
            <a:rPr lang="ru-RU" dirty="0" smtClean="0"/>
            <a:t>, </a:t>
          </a:r>
          <a:r>
            <a:rPr lang="ru-RU" dirty="0" err="1" smtClean="0"/>
            <a:t>установам</a:t>
          </a:r>
          <a:r>
            <a:rPr lang="ru-RU" dirty="0" smtClean="0"/>
            <a:t>, </a:t>
          </a:r>
          <a:r>
            <a:rPr lang="ru-RU" dirty="0" err="1" smtClean="0"/>
            <a:t>організаціям</a:t>
          </a:r>
          <a:r>
            <a:rPr lang="ru-RU" dirty="0" smtClean="0"/>
            <a:t> за </a:t>
          </a:r>
          <a:r>
            <a:rPr lang="ru-RU" dirty="0" err="1" smtClean="0"/>
            <a:t>наявності</a:t>
          </a:r>
          <a:r>
            <a:rPr lang="ru-RU" dirty="0" smtClean="0"/>
            <a:t> </a:t>
          </a:r>
          <a:r>
            <a:rPr lang="ru-RU" dirty="0" err="1" smtClean="0"/>
            <a:t>відповідного</a:t>
          </a:r>
          <a:r>
            <a:rPr lang="ru-RU" dirty="0" smtClean="0"/>
            <a:t> </a:t>
          </a:r>
          <a:r>
            <a:rPr lang="ru-RU" dirty="0" err="1" smtClean="0"/>
            <a:t>рішення</a:t>
          </a:r>
          <a:r>
            <a:rPr lang="ru-RU" dirty="0" smtClean="0"/>
            <a:t> </a:t>
          </a:r>
          <a:r>
            <a:rPr lang="ru-RU" dirty="0" err="1" smtClean="0"/>
            <a:t>роботодавця</a:t>
          </a:r>
          <a:r>
            <a:rPr lang="ru-RU" dirty="0" smtClean="0"/>
            <a:t>; </a:t>
          </a:r>
          <a:endParaRPr lang="ru-RU" dirty="0"/>
        </a:p>
      </dgm:t>
    </dgm:pt>
    <dgm:pt modelId="{4BF756C9-AD47-49EC-88B2-F5D534E38E1C}" type="parTrans" cxnId="{E3533657-51C2-4C2F-BFC8-1453D0D3B8E9}">
      <dgm:prSet/>
      <dgm:spPr/>
      <dgm:t>
        <a:bodyPr/>
        <a:lstStyle/>
        <a:p>
          <a:endParaRPr lang="ru-RU"/>
        </a:p>
      </dgm:t>
    </dgm:pt>
    <dgm:pt modelId="{DB446B74-3CC4-45F0-B52C-D5FC269CC7C8}" type="sibTrans" cxnId="{E3533657-51C2-4C2F-BFC8-1453D0D3B8E9}">
      <dgm:prSet/>
      <dgm:spPr/>
      <dgm:t>
        <a:bodyPr/>
        <a:lstStyle/>
        <a:p>
          <a:endParaRPr lang="ru-RU"/>
        </a:p>
      </dgm:t>
    </dgm:pt>
    <dgm:pt modelId="{A828651B-AC09-461E-AB52-F8BD08116B73}">
      <dgm:prSet/>
      <dgm:spPr/>
      <dgm:t>
        <a:bodyPr/>
        <a:lstStyle/>
        <a:p>
          <a:pPr rtl="0"/>
          <a:r>
            <a:rPr lang="ru-RU" dirty="0" smtClean="0"/>
            <a:t>10) </a:t>
          </a:r>
          <a:r>
            <a:rPr lang="ru-RU" dirty="0" err="1" smtClean="0"/>
            <a:t>перебування</a:t>
          </a:r>
          <a:r>
            <a:rPr lang="ru-RU" dirty="0" smtClean="0"/>
            <a:t> </a:t>
          </a:r>
          <a:r>
            <a:rPr lang="ru-RU" dirty="0" err="1" smtClean="0"/>
            <a:t>потерпілого</a:t>
          </a:r>
          <a:r>
            <a:rPr lang="ru-RU" dirty="0" smtClean="0"/>
            <a:t> у транспортному </a:t>
          </a:r>
          <a:r>
            <a:rPr lang="ru-RU" dirty="0" err="1" smtClean="0"/>
            <a:t>засобі</a:t>
          </a:r>
          <a:r>
            <a:rPr lang="ru-RU" dirty="0" smtClean="0"/>
            <a:t> </a:t>
          </a:r>
          <a:r>
            <a:rPr lang="ru-RU" dirty="0" err="1" smtClean="0"/>
            <a:t>або</a:t>
          </a:r>
          <a:r>
            <a:rPr lang="ru-RU" dirty="0" smtClean="0"/>
            <a:t> на </a:t>
          </a:r>
          <a:r>
            <a:rPr lang="ru-RU" dirty="0" err="1" smtClean="0"/>
            <a:t>його</a:t>
          </a:r>
          <a:r>
            <a:rPr lang="ru-RU" dirty="0" smtClean="0"/>
            <a:t> </a:t>
          </a:r>
          <a:r>
            <a:rPr lang="ru-RU" dirty="0" err="1" smtClean="0"/>
            <a:t>стоянці</a:t>
          </a:r>
          <a:r>
            <a:rPr lang="ru-RU" dirty="0" smtClean="0"/>
            <a:t>, </a:t>
          </a:r>
          <a:r>
            <a:rPr lang="ru-RU" dirty="0" err="1" smtClean="0"/>
            <a:t>на</a:t>
          </a:r>
          <a:r>
            <a:rPr lang="ru-RU" dirty="0" smtClean="0"/>
            <a:t> </a:t>
          </a:r>
          <a:r>
            <a:rPr lang="ru-RU" dirty="0" err="1" smtClean="0"/>
            <a:t>території</a:t>
          </a:r>
          <a:r>
            <a:rPr lang="ru-RU" dirty="0" smtClean="0"/>
            <a:t> вахтового селища, у тому </a:t>
          </a:r>
          <a:r>
            <a:rPr lang="ru-RU" dirty="0" err="1" smtClean="0"/>
            <a:t>числі</a:t>
          </a:r>
          <a:r>
            <a:rPr lang="ru-RU" dirty="0" smtClean="0"/>
            <a:t> </a:t>
          </a:r>
          <a:r>
            <a:rPr lang="ru-RU" dirty="0" err="1" smtClean="0"/>
            <a:t>під</a:t>
          </a:r>
          <a:r>
            <a:rPr lang="ru-RU" dirty="0" smtClean="0"/>
            <a:t> час </a:t>
          </a:r>
          <a:r>
            <a:rPr lang="ru-RU" dirty="0" err="1" smtClean="0"/>
            <a:t>змінного</a:t>
          </a:r>
          <a:r>
            <a:rPr lang="ru-RU" dirty="0" smtClean="0"/>
            <a:t> </a:t>
          </a:r>
          <a:r>
            <a:rPr lang="ru-RU" dirty="0" err="1" smtClean="0"/>
            <a:t>відпочинку</a:t>
          </a:r>
          <a:r>
            <a:rPr lang="ru-RU" dirty="0" smtClean="0"/>
            <a:t>, </a:t>
          </a:r>
          <a:r>
            <a:rPr lang="ru-RU" dirty="0" err="1" smtClean="0"/>
            <a:t>якщо</a:t>
          </a:r>
          <a:r>
            <a:rPr lang="ru-RU" dirty="0" smtClean="0"/>
            <a:t> </a:t>
          </a:r>
          <a:r>
            <a:rPr lang="ru-RU" dirty="0" err="1" smtClean="0"/>
            <a:t>настання</a:t>
          </a:r>
          <a:r>
            <a:rPr lang="ru-RU" dirty="0" smtClean="0"/>
            <a:t> </a:t>
          </a:r>
          <a:r>
            <a:rPr lang="ru-RU" dirty="0" err="1" smtClean="0"/>
            <a:t>нещасного</a:t>
          </a:r>
          <a:r>
            <a:rPr lang="ru-RU" dirty="0" smtClean="0"/>
            <a:t> </a:t>
          </a:r>
          <a:r>
            <a:rPr lang="ru-RU" dirty="0" err="1" smtClean="0"/>
            <a:t>випадку</a:t>
          </a:r>
          <a:r>
            <a:rPr lang="ru-RU" dirty="0" smtClean="0"/>
            <a:t> </a:t>
          </a:r>
          <a:r>
            <a:rPr lang="ru-RU" dirty="0" err="1" smtClean="0"/>
            <a:t>пов’язане</a:t>
          </a:r>
          <a:r>
            <a:rPr lang="ru-RU" dirty="0" smtClean="0"/>
            <a:t> </a:t>
          </a:r>
          <a:r>
            <a:rPr lang="ru-RU" dirty="0" err="1" smtClean="0"/>
            <a:t>з</a:t>
          </a:r>
          <a:r>
            <a:rPr lang="ru-RU" dirty="0" smtClean="0"/>
            <a:t> </a:t>
          </a:r>
          <a:r>
            <a:rPr lang="ru-RU" dirty="0" err="1" smtClean="0"/>
            <a:t>виконанням</a:t>
          </a:r>
          <a:r>
            <a:rPr lang="ru-RU" dirty="0" smtClean="0"/>
            <a:t> </a:t>
          </a:r>
          <a:r>
            <a:rPr lang="ru-RU" dirty="0" err="1" smtClean="0"/>
            <a:t>потерпілим</a:t>
          </a:r>
          <a:r>
            <a:rPr lang="ru-RU" dirty="0" smtClean="0"/>
            <a:t> </a:t>
          </a:r>
          <a:r>
            <a:rPr lang="ru-RU" dirty="0" err="1" smtClean="0"/>
            <a:t>трудових</a:t>
          </a:r>
          <a:r>
            <a:rPr lang="ru-RU" dirty="0" smtClean="0"/>
            <a:t> (</a:t>
          </a:r>
          <a:r>
            <a:rPr lang="ru-RU" dirty="0" err="1" smtClean="0"/>
            <a:t>посадових</a:t>
          </a:r>
          <a:r>
            <a:rPr lang="ru-RU" dirty="0" smtClean="0"/>
            <a:t>) </a:t>
          </a:r>
          <a:r>
            <a:rPr lang="ru-RU" dirty="0" err="1" smtClean="0"/>
            <a:t>обов’язків</a:t>
          </a:r>
          <a:r>
            <a:rPr lang="ru-RU" dirty="0" smtClean="0"/>
            <a:t> </a:t>
          </a:r>
          <a:r>
            <a:rPr lang="ru-RU" dirty="0" err="1" smtClean="0"/>
            <a:t>або</a:t>
          </a:r>
          <a:r>
            <a:rPr lang="ru-RU" dirty="0" smtClean="0"/>
            <a:t> </a:t>
          </a:r>
          <a:r>
            <a:rPr lang="ru-RU" dirty="0" err="1" smtClean="0"/>
            <a:t>з</a:t>
          </a:r>
          <a:r>
            <a:rPr lang="ru-RU" dirty="0" smtClean="0"/>
            <a:t> </a:t>
          </a:r>
          <a:r>
            <a:rPr lang="ru-RU" dirty="0" err="1" smtClean="0"/>
            <a:t>впливом</a:t>
          </a:r>
          <a:r>
            <a:rPr lang="ru-RU" dirty="0" smtClean="0"/>
            <a:t> на </a:t>
          </a:r>
          <a:r>
            <a:rPr lang="ru-RU" dirty="0" err="1" smtClean="0"/>
            <a:t>нього</a:t>
          </a:r>
          <a:r>
            <a:rPr lang="ru-RU" dirty="0" smtClean="0"/>
            <a:t> </a:t>
          </a:r>
          <a:r>
            <a:rPr lang="ru-RU" dirty="0" err="1" smtClean="0"/>
            <a:t>небезпечних</a:t>
          </a:r>
          <a:r>
            <a:rPr lang="ru-RU" dirty="0" smtClean="0"/>
            <a:t> </a:t>
          </a:r>
          <a:r>
            <a:rPr lang="ru-RU" dirty="0" err="1" smtClean="0"/>
            <a:t>чи</a:t>
          </a:r>
          <a:r>
            <a:rPr lang="ru-RU" dirty="0" smtClean="0"/>
            <a:t> </a:t>
          </a:r>
          <a:r>
            <a:rPr lang="ru-RU" dirty="0" err="1" smtClean="0"/>
            <a:t>шкідливих</a:t>
          </a:r>
          <a:r>
            <a:rPr lang="ru-RU" dirty="0" smtClean="0"/>
            <a:t> </a:t>
          </a:r>
          <a:r>
            <a:rPr lang="ru-RU" dirty="0" err="1" smtClean="0"/>
            <a:t>виробничих</a:t>
          </a:r>
          <a:r>
            <a:rPr lang="ru-RU" dirty="0" smtClean="0"/>
            <a:t> </a:t>
          </a:r>
          <a:r>
            <a:rPr lang="ru-RU" dirty="0" err="1" smtClean="0"/>
            <a:t>факторів</a:t>
          </a:r>
          <a:r>
            <a:rPr lang="ru-RU" dirty="0" smtClean="0"/>
            <a:t> </a:t>
          </a:r>
          <a:r>
            <a:rPr lang="ru-RU" dirty="0" err="1" smtClean="0"/>
            <a:t>чи</a:t>
          </a:r>
          <a:r>
            <a:rPr lang="ru-RU" dirty="0" smtClean="0"/>
            <a:t> </a:t>
          </a:r>
          <a:r>
            <a:rPr lang="ru-RU" dirty="0" err="1" smtClean="0"/>
            <a:t>середовища</a:t>
          </a:r>
          <a:r>
            <a:rPr lang="ru-RU" dirty="0" smtClean="0"/>
            <a:t>; </a:t>
          </a:r>
          <a:endParaRPr lang="ru-RU" dirty="0"/>
        </a:p>
      </dgm:t>
    </dgm:pt>
    <dgm:pt modelId="{F7E00B8B-8AD0-444E-93D8-A2BFA6F60A2A}" type="parTrans" cxnId="{A71931FB-BA61-4439-82BF-894A1EFAC1C5}">
      <dgm:prSet/>
      <dgm:spPr/>
      <dgm:t>
        <a:bodyPr/>
        <a:lstStyle/>
        <a:p>
          <a:endParaRPr lang="ru-RU"/>
        </a:p>
      </dgm:t>
    </dgm:pt>
    <dgm:pt modelId="{C4912247-6D20-4B94-84D1-861B8551C1DA}" type="sibTrans" cxnId="{A71931FB-BA61-4439-82BF-894A1EFAC1C5}">
      <dgm:prSet/>
      <dgm:spPr/>
      <dgm:t>
        <a:bodyPr/>
        <a:lstStyle/>
        <a:p>
          <a:endParaRPr lang="ru-RU"/>
        </a:p>
      </dgm:t>
    </dgm:pt>
    <dgm:pt modelId="{928045C2-154E-4C13-B86C-283D5651EA68}" type="pres">
      <dgm:prSet presAssocID="{23DAE52D-1366-4EF0-814E-FA467558783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D287D7F-349C-40D4-8B63-0FFEF20F4382}" type="pres">
      <dgm:prSet presAssocID="{A54810F3-68EC-4730-B7E4-2F8F0BD24BF2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00BE92-B55D-4072-BFBD-06E7BEC1AE12}" type="pres">
      <dgm:prSet presAssocID="{076E2941-06C1-4F0D-8A68-E544D4548674}" presName="spacer" presStyleCnt="0"/>
      <dgm:spPr/>
    </dgm:pt>
    <dgm:pt modelId="{2CD04F93-D449-4744-A8DC-457C336FC07E}" type="pres">
      <dgm:prSet presAssocID="{E0C4130F-EB9B-4F5B-A221-DFFBCE035A03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530DA6-9428-4206-B8EC-A390109FF938}" type="pres">
      <dgm:prSet presAssocID="{14BF612E-CBC1-441F-ABCC-DCBBC9131084}" presName="spacer" presStyleCnt="0"/>
      <dgm:spPr/>
    </dgm:pt>
    <dgm:pt modelId="{507E10B1-7E79-4252-ABF9-78CF2B253473}" type="pres">
      <dgm:prSet presAssocID="{10E1D8A2-219B-4D5D-97AE-DFA89350CA61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4FF26A-543B-45BF-8260-75A089582BD6}" type="pres">
      <dgm:prSet presAssocID="{DB446B74-3CC4-45F0-B52C-D5FC269CC7C8}" presName="spacer" presStyleCnt="0"/>
      <dgm:spPr/>
    </dgm:pt>
    <dgm:pt modelId="{99A08043-B790-47CE-AA93-574DADD87D71}" type="pres">
      <dgm:prSet presAssocID="{A828651B-AC09-461E-AB52-F8BD08116B73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C412796-9E7D-44CA-B1A6-6FCC417DD408}" type="presOf" srcId="{A54810F3-68EC-4730-B7E4-2F8F0BD24BF2}" destId="{2D287D7F-349C-40D4-8B63-0FFEF20F4382}" srcOrd="0" destOrd="0" presId="urn:microsoft.com/office/officeart/2005/8/layout/vList2"/>
    <dgm:cxn modelId="{5DFBEAEA-85F1-4962-87FB-8A38BA92AE38}" type="presOf" srcId="{E0C4130F-EB9B-4F5B-A221-DFFBCE035A03}" destId="{2CD04F93-D449-4744-A8DC-457C336FC07E}" srcOrd="0" destOrd="0" presId="urn:microsoft.com/office/officeart/2005/8/layout/vList2"/>
    <dgm:cxn modelId="{A71931FB-BA61-4439-82BF-894A1EFAC1C5}" srcId="{23DAE52D-1366-4EF0-814E-FA4675587835}" destId="{A828651B-AC09-461E-AB52-F8BD08116B73}" srcOrd="3" destOrd="0" parTransId="{F7E00B8B-8AD0-444E-93D8-A2BFA6F60A2A}" sibTransId="{C4912247-6D20-4B94-84D1-861B8551C1DA}"/>
    <dgm:cxn modelId="{24DA954B-15D1-48DF-A317-99128D2823BE}" srcId="{23DAE52D-1366-4EF0-814E-FA4675587835}" destId="{E0C4130F-EB9B-4F5B-A221-DFFBCE035A03}" srcOrd="1" destOrd="0" parTransId="{757B58C8-17DE-41A2-A4A4-C381D8D7CDEE}" sibTransId="{14BF612E-CBC1-441F-ABCC-DCBBC9131084}"/>
    <dgm:cxn modelId="{03B5E6D2-B870-4CEF-97C3-E3EF0F7CD027}" type="presOf" srcId="{A828651B-AC09-461E-AB52-F8BD08116B73}" destId="{99A08043-B790-47CE-AA93-574DADD87D71}" srcOrd="0" destOrd="0" presId="urn:microsoft.com/office/officeart/2005/8/layout/vList2"/>
    <dgm:cxn modelId="{C1DF1AD6-437F-43D6-9781-A48B582C0FF8}" srcId="{23DAE52D-1366-4EF0-814E-FA4675587835}" destId="{A54810F3-68EC-4730-B7E4-2F8F0BD24BF2}" srcOrd="0" destOrd="0" parTransId="{E8B698CD-5C17-40DE-AA77-2918D062B098}" sibTransId="{076E2941-06C1-4F0D-8A68-E544D4548674}"/>
    <dgm:cxn modelId="{1A67023A-0D7C-45D4-8E6F-FDDE94EC5071}" type="presOf" srcId="{23DAE52D-1366-4EF0-814E-FA4675587835}" destId="{928045C2-154E-4C13-B86C-283D5651EA68}" srcOrd="0" destOrd="0" presId="urn:microsoft.com/office/officeart/2005/8/layout/vList2"/>
    <dgm:cxn modelId="{E3533657-51C2-4C2F-BFC8-1453D0D3B8E9}" srcId="{23DAE52D-1366-4EF0-814E-FA4675587835}" destId="{10E1D8A2-219B-4D5D-97AE-DFA89350CA61}" srcOrd="2" destOrd="0" parTransId="{4BF756C9-AD47-49EC-88B2-F5D534E38E1C}" sibTransId="{DB446B74-3CC4-45F0-B52C-D5FC269CC7C8}"/>
    <dgm:cxn modelId="{F3AA38CA-FC88-4ED5-AE89-8198900F9B0E}" type="presOf" srcId="{10E1D8A2-219B-4D5D-97AE-DFA89350CA61}" destId="{507E10B1-7E79-4252-ABF9-78CF2B253473}" srcOrd="0" destOrd="0" presId="urn:microsoft.com/office/officeart/2005/8/layout/vList2"/>
    <dgm:cxn modelId="{B35E3842-C3E2-4B14-B4A3-9CA06E16B9CD}" type="presParOf" srcId="{928045C2-154E-4C13-B86C-283D5651EA68}" destId="{2D287D7F-349C-40D4-8B63-0FFEF20F4382}" srcOrd="0" destOrd="0" presId="urn:microsoft.com/office/officeart/2005/8/layout/vList2"/>
    <dgm:cxn modelId="{10956374-EF4D-4DF9-967F-A8BB8E58973D}" type="presParOf" srcId="{928045C2-154E-4C13-B86C-283D5651EA68}" destId="{BB00BE92-B55D-4072-BFBD-06E7BEC1AE12}" srcOrd="1" destOrd="0" presId="urn:microsoft.com/office/officeart/2005/8/layout/vList2"/>
    <dgm:cxn modelId="{1CB0076C-8D66-45CC-8C20-8EE7FB99630F}" type="presParOf" srcId="{928045C2-154E-4C13-B86C-283D5651EA68}" destId="{2CD04F93-D449-4744-A8DC-457C336FC07E}" srcOrd="2" destOrd="0" presId="urn:microsoft.com/office/officeart/2005/8/layout/vList2"/>
    <dgm:cxn modelId="{21B6CCD3-99CA-41F6-9C23-5D32C6DCED66}" type="presParOf" srcId="{928045C2-154E-4C13-B86C-283D5651EA68}" destId="{A1530DA6-9428-4206-B8EC-A390109FF938}" srcOrd="3" destOrd="0" presId="urn:microsoft.com/office/officeart/2005/8/layout/vList2"/>
    <dgm:cxn modelId="{154DECBA-59FC-4792-80CB-AAF72ACB81E4}" type="presParOf" srcId="{928045C2-154E-4C13-B86C-283D5651EA68}" destId="{507E10B1-7E79-4252-ABF9-78CF2B253473}" srcOrd="4" destOrd="0" presId="urn:microsoft.com/office/officeart/2005/8/layout/vList2"/>
    <dgm:cxn modelId="{9559084E-4386-484E-A706-6B4006330D4F}" type="presParOf" srcId="{928045C2-154E-4C13-B86C-283D5651EA68}" destId="{4C4FF26A-543B-45BF-8260-75A089582BD6}" srcOrd="5" destOrd="0" presId="urn:microsoft.com/office/officeart/2005/8/layout/vList2"/>
    <dgm:cxn modelId="{3DC87151-4C07-4007-9D90-A2D01F1B0CF3}" type="presParOf" srcId="{928045C2-154E-4C13-B86C-283D5651EA68}" destId="{99A08043-B790-47CE-AA93-574DADD87D7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EAB4C4CA-F0C1-4492-976C-711F29654B2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B3187E55-3671-473E-9901-E500372C1238}">
      <dgm:prSet/>
      <dgm:spPr/>
      <dgm:t>
        <a:bodyPr/>
        <a:lstStyle/>
        <a:p>
          <a:pPr rtl="0"/>
          <a:r>
            <a:rPr lang="ru-RU" dirty="0" smtClean="0"/>
            <a:t>11) </a:t>
          </a:r>
          <a:r>
            <a:rPr lang="ru-RU" dirty="0" err="1" smtClean="0"/>
            <a:t>прямування</a:t>
          </a:r>
          <a:r>
            <a:rPr lang="ru-RU" dirty="0" smtClean="0"/>
            <a:t> </a:t>
          </a:r>
          <a:r>
            <a:rPr lang="ru-RU" dirty="0" err="1" smtClean="0"/>
            <a:t>потерпілого</a:t>
          </a:r>
          <a:r>
            <a:rPr lang="ru-RU" dirty="0" smtClean="0"/>
            <a:t> до </a:t>
          </a:r>
          <a:r>
            <a:rPr lang="ru-RU" dirty="0" err="1" smtClean="0"/>
            <a:t>об’єкта</a:t>
          </a:r>
          <a:r>
            <a:rPr lang="ru-RU" dirty="0" smtClean="0"/>
            <a:t> (</a:t>
          </a:r>
          <a:r>
            <a:rPr lang="ru-RU" dirty="0" err="1" smtClean="0"/>
            <a:t>між</a:t>
          </a:r>
          <a:r>
            <a:rPr lang="ru-RU" dirty="0" smtClean="0"/>
            <a:t> </a:t>
          </a:r>
          <a:r>
            <a:rPr lang="ru-RU" dirty="0" err="1" smtClean="0"/>
            <a:t>об’єктами</a:t>
          </a:r>
          <a:r>
            <a:rPr lang="ru-RU" dirty="0" smtClean="0"/>
            <a:t>) </a:t>
          </a:r>
          <a:r>
            <a:rPr lang="ru-RU" dirty="0" err="1" smtClean="0"/>
            <a:t>обслуговування</a:t>
          </a:r>
          <a:r>
            <a:rPr lang="ru-RU" dirty="0" smtClean="0"/>
            <a:t> за </a:t>
          </a:r>
          <a:r>
            <a:rPr lang="ru-RU" dirty="0" err="1" smtClean="0"/>
            <a:t>затвердженим</a:t>
          </a:r>
          <a:r>
            <a:rPr lang="ru-RU" dirty="0" smtClean="0"/>
            <a:t> маршрутом </a:t>
          </a:r>
          <a:r>
            <a:rPr lang="ru-RU" dirty="0" err="1" smtClean="0"/>
            <a:t>або</a:t>
          </a:r>
          <a:r>
            <a:rPr lang="ru-RU" dirty="0" smtClean="0"/>
            <a:t> до </a:t>
          </a:r>
          <a:r>
            <a:rPr lang="ru-RU" dirty="0" err="1" smtClean="0"/>
            <a:t>будь-якого</a:t>
          </a:r>
          <a:r>
            <a:rPr lang="ru-RU" dirty="0" smtClean="0"/>
            <a:t> </a:t>
          </a:r>
          <a:r>
            <a:rPr lang="ru-RU" dirty="0" err="1" smtClean="0"/>
            <a:t>об’єкта</a:t>
          </a:r>
          <a:r>
            <a:rPr lang="ru-RU" dirty="0" smtClean="0"/>
            <a:t> за </a:t>
          </a:r>
          <a:r>
            <a:rPr lang="ru-RU" dirty="0" err="1" smtClean="0"/>
            <a:t>дорученням</a:t>
          </a:r>
          <a:r>
            <a:rPr lang="ru-RU" dirty="0" smtClean="0"/>
            <a:t> </a:t>
          </a:r>
          <a:r>
            <a:rPr lang="ru-RU" dirty="0" err="1" smtClean="0"/>
            <a:t>роботодавця</a:t>
          </a:r>
          <a:r>
            <a:rPr lang="ru-RU" dirty="0" smtClean="0"/>
            <a:t>; </a:t>
          </a:r>
          <a:endParaRPr lang="ru-RU" dirty="0"/>
        </a:p>
      </dgm:t>
    </dgm:pt>
    <dgm:pt modelId="{E891858F-A296-47C5-B6BD-AD5E7D39EFB3}" type="parTrans" cxnId="{D11DC9FA-4D4F-414F-9013-47E03AE29356}">
      <dgm:prSet/>
      <dgm:spPr/>
      <dgm:t>
        <a:bodyPr/>
        <a:lstStyle/>
        <a:p>
          <a:endParaRPr lang="ru-RU"/>
        </a:p>
      </dgm:t>
    </dgm:pt>
    <dgm:pt modelId="{A96EA052-B8BB-4D2A-B122-F67CD21A6B41}" type="sibTrans" cxnId="{D11DC9FA-4D4F-414F-9013-47E03AE29356}">
      <dgm:prSet/>
      <dgm:spPr/>
      <dgm:t>
        <a:bodyPr/>
        <a:lstStyle/>
        <a:p>
          <a:endParaRPr lang="ru-RU"/>
        </a:p>
      </dgm:t>
    </dgm:pt>
    <dgm:pt modelId="{142652DA-E526-4E6B-8A7A-4AC2D3FABD23}">
      <dgm:prSet/>
      <dgm:spPr/>
      <dgm:t>
        <a:bodyPr/>
        <a:lstStyle/>
        <a:p>
          <a:pPr rtl="0"/>
          <a:r>
            <a:rPr lang="ru-RU" dirty="0" smtClean="0"/>
            <a:t>12) </a:t>
          </a:r>
          <a:r>
            <a:rPr lang="ru-RU" dirty="0" err="1" smtClean="0"/>
            <a:t>прямування</a:t>
          </a:r>
          <a:r>
            <a:rPr lang="ru-RU" dirty="0" smtClean="0"/>
            <a:t> </a:t>
          </a:r>
          <a:r>
            <a:rPr lang="ru-RU" dirty="0" err="1" smtClean="0"/>
            <a:t>потерпілого</a:t>
          </a:r>
          <a:r>
            <a:rPr lang="ru-RU" dirty="0" smtClean="0"/>
            <a:t> до </a:t>
          </a:r>
          <a:r>
            <a:rPr lang="ru-RU" dirty="0" err="1" smtClean="0"/>
            <a:t>місця</a:t>
          </a:r>
          <a:r>
            <a:rPr lang="ru-RU" dirty="0" smtClean="0"/>
            <a:t> </a:t>
          </a:r>
          <a:r>
            <a:rPr lang="ru-RU" dirty="0" err="1" smtClean="0"/>
            <a:t>чи</a:t>
          </a:r>
          <a:r>
            <a:rPr lang="ru-RU" dirty="0" smtClean="0"/>
            <a:t> </a:t>
          </a:r>
          <a:r>
            <a:rPr lang="ru-RU" dirty="0" err="1" smtClean="0"/>
            <a:t>з</a:t>
          </a:r>
          <a:r>
            <a:rPr lang="ru-RU" dirty="0" smtClean="0"/>
            <a:t> </a:t>
          </a:r>
          <a:r>
            <a:rPr lang="ru-RU" dirty="0" err="1" smtClean="0"/>
            <a:t>місця</a:t>
          </a:r>
          <a:r>
            <a:rPr lang="ru-RU" dirty="0" smtClean="0"/>
            <a:t> </a:t>
          </a:r>
          <a:r>
            <a:rPr lang="ru-RU" dirty="0" err="1" smtClean="0"/>
            <a:t>відрядження</a:t>
          </a:r>
          <a:r>
            <a:rPr lang="ru-RU" dirty="0" smtClean="0"/>
            <a:t> </a:t>
          </a:r>
          <a:r>
            <a:rPr lang="ru-RU" dirty="0" err="1" smtClean="0"/>
            <a:t>згідно</a:t>
          </a:r>
          <a:r>
            <a:rPr lang="ru-RU" dirty="0" smtClean="0"/>
            <a:t> </a:t>
          </a:r>
          <a:r>
            <a:rPr lang="ru-RU" dirty="0" err="1" smtClean="0"/>
            <a:t>з</a:t>
          </a:r>
          <a:r>
            <a:rPr lang="ru-RU" dirty="0" smtClean="0"/>
            <a:t> </a:t>
          </a:r>
          <a:r>
            <a:rPr lang="ru-RU" dirty="0" err="1" smtClean="0"/>
            <a:t>установленим</a:t>
          </a:r>
          <a:r>
            <a:rPr lang="ru-RU" dirty="0" smtClean="0"/>
            <a:t> </a:t>
          </a:r>
          <a:r>
            <a:rPr lang="ru-RU" dirty="0" err="1" smtClean="0"/>
            <a:t>завданням</a:t>
          </a:r>
          <a:r>
            <a:rPr lang="ru-RU" dirty="0" smtClean="0"/>
            <a:t>, у тому </a:t>
          </a:r>
          <a:r>
            <a:rPr lang="ru-RU" dirty="0" err="1" smtClean="0"/>
            <a:t>числі</a:t>
          </a:r>
          <a:r>
            <a:rPr lang="ru-RU" dirty="0" smtClean="0"/>
            <a:t> на транспортному </a:t>
          </a:r>
          <a:r>
            <a:rPr lang="ru-RU" dirty="0" err="1" smtClean="0"/>
            <a:t>засобі</a:t>
          </a:r>
          <a:r>
            <a:rPr lang="ru-RU" dirty="0" smtClean="0"/>
            <a:t> </a:t>
          </a:r>
          <a:r>
            <a:rPr lang="ru-RU" dirty="0" err="1" smtClean="0"/>
            <a:t>будь-якого</a:t>
          </a:r>
          <a:r>
            <a:rPr lang="ru-RU" dirty="0" smtClean="0"/>
            <a:t> виду та </a:t>
          </a:r>
          <a:r>
            <a:rPr lang="ru-RU" dirty="0" err="1" smtClean="0"/>
            <a:t>форми</a:t>
          </a:r>
          <a:r>
            <a:rPr lang="ru-RU" dirty="0" smtClean="0"/>
            <a:t> </a:t>
          </a:r>
          <a:r>
            <a:rPr lang="ru-RU" dirty="0" err="1" smtClean="0"/>
            <a:t>власності</a:t>
          </a:r>
          <a:r>
            <a:rPr lang="ru-RU" dirty="0" smtClean="0"/>
            <a:t>; </a:t>
          </a:r>
          <a:endParaRPr lang="ru-RU" dirty="0"/>
        </a:p>
      </dgm:t>
    </dgm:pt>
    <dgm:pt modelId="{637AD32B-5307-47DC-8240-FCF1090210B8}" type="parTrans" cxnId="{8B4D700D-E9B4-4045-9D61-8D7B9382A5F0}">
      <dgm:prSet/>
      <dgm:spPr/>
      <dgm:t>
        <a:bodyPr/>
        <a:lstStyle/>
        <a:p>
          <a:endParaRPr lang="ru-RU"/>
        </a:p>
      </dgm:t>
    </dgm:pt>
    <dgm:pt modelId="{785A34F9-74AC-4910-9FA6-8B63AA288879}" type="sibTrans" cxnId="{8B4D700D-E9B4-4045-9D61-8D7B9382A5F0}">
      <dgm:prSet/>
      <dgm:spPr/>
      <dgm:t>
        <a:bodyPr/>
        <a:lstStyle/>
        <a:p>
          <a:endParaRPr lang="ru-RU"/>
        </a:p>
      </dgm:t>
    </dgm:pt>
    <dgm:pt modelId="{E152BD72-5B41-484B-A75B-3F78B19B0CEA}">
      <dgm:prSet/>
      <dgm:spPr/>
      <dgm:t>
        <a:bodyPr/>
        <a:lstStyle/>
        <a:p>
          <a:pPr rtl="0"/>
          <a:r>
            <a:rPr lang="ru-RU" dirty="0" smtClean="0"/>
            <a:t>13) </a:t>
          </a:r>
          <a:r>
            <a:rPr lang="ru-RU" dirty="0" err="1" smtClean="0"/>
            <a:t>раптова</a:t>
          </a:r>
          <a:r>
            <a:rPr lang="ru-RU" dirty="0" smtClean="0"/>
            <a:t> </a:t>
          </a:r>
          <a:r>
            <a:rPr lang="ru-RU" dirty="0" err="1" smtClean="0"/>
            <a:t>серцева</a:t>
          </a:r>
          <a:r>
            <a:rPr lang="ru-RU" dirty="0" smtClean="0"/>
            <a:t> смерть </a:t>
          </a:r>
          <a:r>
            <a:rPr lang="ru-RU" dirty="0" err="1" smtClean="0"/>
            <a:t>потерпілого</a:t>
          </a:r>
          <a:r>
            <a:rPr lang="ru-RU" dirty="0" smtClean="0"/>
            <a:t> </a:t>
          </a:r>
          <a:r>
            <a:rPr lang="ru-RU" dirty="0" err="1" smtClean="0"/>
            <a:t>внаслідок</a:t>
          </a:r>
          <a:r>
            <a:rPr lang="ru-RU" dirty="0" smtClean="0"/>
            <a:t> </a:t>
          </a:r>
          <a:r>
            <a:rPr lang="ru-RU" dirty="0" err="1" smtClean="0"/>
            <a:t>гострої</a:t>
          </a:r>
          <a:r>
            <a:rPr lang="ru-RU" dirty="0" smtClean="0"/>
            <a:t> </a:t>
          </a:r>
          <a:r>
            <a:rPr lang="ru-RU" dirty="0" err="1" smtClean="0"/>
            <a:t>серцево-судинної</a:t>
          </a:r>
          <a:r>
            <a:rPr lang="ru-RU" dirty="0" smtClean="0"/>
            <a:t> </a:t>
          </a:r>
          <a:r>
            <a:rPr lang="ru-RU" dirty="0" err="1" smtClean="0"/>
            <a:t>недостатності</a:t>
          </a:r>
          <a:r>
            <a:rPr lang="ru-RU" dirty="0" smtClean="0"/>
            <a:t> </a:t>
          </a:r>
          <a:r>
            <a:rPr lang="ru-RU" dirty="0" err="1" smtClean="0"/>
            <a:t>під</a:t>
          </a:r>
          <a:r>
            <a:rPr lang="ru-RU" dirty="0" smtClean="0"/>
            <a:t> час </a:t>
          </a:r>
          <a:r>
            <a:rPr lang="ru-RU" dirty="0" err="1" smtClean="0"/>
            <a:t>перебування</a:t>
          </a:r>
          <a:r>
            <a:rPr lang="ru-RU" dirty="0" smtClean="0"/>
            <a:t> на </a:t>
          </a:r>
          <a:r>
            <a:rPr lang="ru-RU" dirty="0" err="1" smtClean="0"/>
            <a:t>підземних</a:t>
          </a:r>
          <a:r>
            <a:rPr lang="ru-RU" dirty="0" smtClean="0"/>
            <a:t> роботах (</a:t>
          </a:r>
          <a:r>
            <a:rPr lang="ru-RU" dirty="0" err="1" smtClean="0"/>
            <a:t>видобування</a:t>
          </a:r>
          <a:r>
            <a:rPr lang="ru-RU" dirty="0" smtClean="0"/>
            <a:t> </a:t>
          </a:r>
          <a:r>
            <a:rPr lang="ru-RU" dirty="0" err="1" smtClean="0"/>
            <a:t>корисних</a:t>
          </a:r>
          <a:r>
            <a:rPr lang="ru-RU" dirty="0" smtClean="0"/>
            <a:t> </a:t>
          </a:r>
          <a:r>
            <a:rPr lang="ru-RU" dirty="0" err="1" smtClean="0"/>
            <a:t>копалин</a:t>
          </a:r>
          <a:r>
            <a:rPr lang="ru-RU" dirty="0" smtClean="0"/>
            <a:t>, </a:t>
          </a:r>
          <a:r>
            <a:rPr lang="ru-RU" dirty="0" err="1" smtClean="0"/>
            <a:t>будівництво</a:t>
          </a:r>
          <a:r>
            <a:rPr lang="ru-RU" dirty="0" smtClean="0"/>
            <a:t>, </a:t>
          </a:r>
          <a:r>
            <a:rPr lang="ru-RU" dirty="0" err="1" smtClean="0"/>
            <a:t>реконструкція</a:t>
          </a:r>
          <a:r>
            <a:rPr lang="ru-RU" dirty="0" smtClean="0"/>
            <a:t>, </a:t>
          </a:r>
          <a:r>
            <a:rPr lang="ru-RU" dirty="0" err="1" smtClean="0"/>
            <a:t>технічне</a:t>
          </a:r>
          <a:r>
            <a:rPr lang="ru-RU" dirty="0" smtClean="0"/>
            <a:t> </a:t>
          </a:r>
          <a:r>
            <a:rPr lang="ru-RU" dirty="0" err="1" smtClean="0"/>
            <a:t>переоснащення</a:t>
          </a:r>
          <a:r>
            <a:rPr lang="ru-RU" dirty="0" smtClean="0"/>
            <a:t> </a:t>
          </a:r>
          <a:r>
            <a:rPr lang="ru-RU" dirty="0" err="1" smtClean="0"/>
            <a:t>і</a:t>
          </a:r>
          <a:r>
            <a:rPr lang="ru-RU" dirty="0" smtClean="0"/>
            <a:t> </a:t>
          </a:r>
          <a:r>
            <a:rPr lang="ru-RU" dirty="0" err="1" smtClean="0"/>
            <a:t>капітальний</a:t>
          </a:r>
          <a:r>
            <a:rPr lang="ru-RU" dirty="0" smtClean="0"/>
            <a:t> ремонт шахт, </a:t>
          </a:r>
          <a:r>
            <a:rPr lang="ru-RU" dirty="0" err="1" smtClean="0"/>
            <a:t>рудників</a:t>
          </a:r>
          <a:r>
            <a:rPr lang="ru-RU" dirty="0" smtClean="0"/>
            <a:t>, </a:t>
          </a:r>
          <a:r>
            <a:rPr lang="ru-RU" dirty="0" err="1" smtClean="0"/>
            <a:t>копалень</a:t>
          </a:r>
          <a:r>
            <a:rPr lang="ru-RU" dirty="0" smtClean="0"/>
            <a:t>, </a:t>
          </a:r>
          <a:r>
            <a:rPr lang="ru-RU" dirty="0" err="1" smtClean="0"/>
            <a:t>метрополітенів</a:t>
          </a:r>
          <a:r>
            <a:rPr lang="ru-RU" dirty="0" smtClean="0"/>
            <a:t>, </a:t>
          </a:r>
          <a:r>
            <a:rPr lang="ru-RU" dirty="0" err="1" smtClean="0"/>
            <a:t>підземних</a:t>
          </a:r>
          <a:r>
            <a:rPr lang="ru-RU" dirty="0" smtClean="0"/>
            <a:t> </a:t>
          </a:r>
          <a:r>
            <a:rPr lang="ru-RU" dirty="0" err="1" smtClean="0"/>
            <a:t>каналів</a:t>
          </a:r>
          <a:r>
            <a:rPr lang="ru-RU" dirty="0" smtClean="0"/>
            <a:t>, </a:t>
          </a:r>
          <a:r>
            <a:rPr lang="ru-RU" dirty="0" err="1" smtClean="0"/>
            <a:t>тунелів</a:t>
          </a:r>
          <a:r>
            <a:rPr lang="ru-RU" dirty="0" smtClean="0"/>
            <a:t> та </a:t>
          </a:r>
          <a:r>
            <a:rPr lang="ru-RU" dirty="0" err="1" smtClean="0"/>
            <a:t>інших</a:t>
          </a:r>
          <a:r>
            <a:rPr lang="ru-RU" dirty="0" smtClean="0"/>
            <a:t> </a:t>
          </a:r>
          <a:r>
            <a:rPr lang="ru-RU" dirty="0" err="1" smtClean="0"/>
            <a:t>підземних</a:t>
          </a:r>
          <a:r>
            <a:rPr lang="ru-RU" dirty="0" smtClean="0"/>
            <a:t> </a:t>
          </a:r>
          <a:r>
            <a:rPr lang="ru-RU" dirty="0" err="1" smtClean="0"/>
            <a:t>споруд</a:t>
          </a:r>
          <a:r>
            <a:rPr lang="ru-RU" dirty="0" smtClean="0"/>
            <a:t>, </a:t>
          </a:r>
          <a:r>
            <a:rPr lang="ru-RU" dirty="0" err="1" smtClean="0"/>
            <a:t>проведення</a:t>
          </a:r>
          <a:r>
            <a:rPr lang="ru-RU" dirty="0" smtClean="0"/>
            <a:t> </a:t>
          </a:r>
          <a:r>
            <a:rPr lang="ru-RU" dirty="0" err="1" smtClean="0"/>
            <a:t>геологорозвідувальних</a:t>
          </a:r>
          <a:r>
            <a:rPr lang="ru-RU" dirty="0" smtClean="0"/>
            <a:t> </a:t>
          </a:r>
          <a:r>
            <a:rPr lang="ru-RU" dirty="0" err="1" smtClean="0"/>
            <a:t>робіт</a:t>
          </a:r>
          <a:r>
            <a:rPr lang="ru-RU" dirty="0" smtClean="0"/>
            <a:t> </a:t>
          </a:r>
          <a:r>
            <a:rPr lang="ru-RU" dirty="0" err="1" smtClean="0"/>
            <a:t>під</a:t>
          </a:r>
          <a:r>
            <a:rPr lang="ru-RU" dirty="0" smtClean="0"/>
            <a:t> землею) </a:t>
          </a:r>
          <a:r>
            <a:rPr lang="ru-RU" dirty="0" err="1" smtClean="0"/>
            <a:t>або</a:t>
          </a:r>
          <a:r>
            <a:rPr lang="ru-RU" dirty="0" smtClean="0"/>
            <a:t> </a:t>
          </a:r>
          <a:r>
            <a:rPr lang="ru-RU" dirty="0" err="1" smtClean="0"/>
            <a:t>після</a:t>
          </a:r>
          <a:r>
            <a:rPr lang="ru-RU" dirty="0" smtClean="0"/>
            <a:t> </a:t>
          </a:r>
          <a:r>
            <a:rPr lang="ru-RU" dirty="0" err="1" smtClean="0"/>
            <a:t>підйому</a:t>
          </a:r>
          <a:r>
            <a:rPr lang="ru-RU" dirty="0" smtClean="0"/>
            <a:t> </a:t>
          </a:r>
          <a:r>
            <a:rPr lang="ru-RU" dirty="0" err="1" smtClean="0"/>
            <a:t>потерпілого</a:t>
          </a:r>
          <a:r>
            <a:rPr lang="ru-RU" dirty="0" smtClean="0"/>
            <a:t> на </a:t>
          </a:r>
          <a:r>
            <a:rPr lang="ru-RU" dirty="0" err="1" smtClean="0"/>
            <a:t>поверхню</a:t>
          </a:r>
          <a:r>
            <a:rPr lang="ru-RU" dirty="0" smtClean="0"/>
            <a:t> </a:t>
          </a:r>
          <a:r>
            <a:rPr lang="ru-RU" dirty="0" err="1" smtClean="0"/>
            <a:t>з</a:t>
          </a:r>
          <a:r>
            <a:rPr lang="ru-RU" dirty="0" smtClean="0"/>
            <a:t> </a:t>
          </a:r>
          <a:r>
            <a:rPr lang="ru-RU" dirty="0" err="1" smtClean="0"/>
            <a:t>даною</a:t>
          </a:r>
          <a:r>
            <a:rPr lang="ru-RU" dirty="0" smtClean="0"/>
            <a:t> </a:t>
          </a:r>
          <a:r>
            <a:rPr lang="ru-RU" dirty="0" err="1" smtClean="0"/>
            <a:t>ознакою</a:t>
          </a:r>
          <a:r>
            <a:rPr lang="ru-RU" dirty="0" smtClean="0"/>
            <a:t>, </a:t>
          </a:r>
          <a:r>
            <a:rPr lang="ru-RU" dirty="0" err="1" smtClean="0"/>
            <a:t>що</a:t>
          </a:r>
          <a:r>
            <a:rPr lang="ru-RU" dirty="0" smtClean="0"/>
            <a:t> </a:t>
          </a:r>
          <a:r>
            <a:rPr lang="ru-RU" dirty="0" err="1" smtClean="0"/>
            <a:t>підтверджено</a:t>
          </a:r>
          <a:r>
            <a:rPr lang="ru-RU" dirty="0" smtClean="0"/>
            <a:t> </a:t>
          </a:r>
          <a:r>
            <a:rPr lang="ru-RU" dirty="0" err="1" smtClean="0"/>
            <a:t>медичним</a:t>
          </a:r>
          <a:r>
            <a:rPr lang="ru-RU" dirty="0" smtClean="0"/>
            <a:t> </a:t>
          </a:r>
          <a:r>
            <a:rPr lang="ru-RU" dirty="0" err="1" smtClean="0"/>
            <a:t>висновком</a:t>
          </a:r>
          <a:r>
            <a:rPr lang="ru-RU" dirty="0" smtClean="0"/>
            <a:t>; </a:t>
          </a:r>
          <a:endParaRPr lang="ru-RU" dirty="0"/>
        </a:p>
      </dgm:t>
    </dgm:pt>
    <dgm:pt modelId="{C93F5E82-5293-4E40-9824-CFDC97717EA2}" type="parTrans" cxnId="{3BE96004-AC77-438E-A120-F6108040F187}">
      <dgm:prSet/>
      <dgm:spPr/>
      <dgm:t>
        <a:bodyPr/>
        <a:lstStyle/>
        <a:p>
          <a:endParaRPr lang="ru-RU"/>
        </a:p>
      </dgm:t>
    </dgm:pt>
    <dgm:pt modelId="{9345DC1F-D244-4B7C-A98F-DED892FA6A92}" type="sibTrans" cxnId="{3BE96004-AC77-438E-A120-F6108040F187}">
      <dgm:prSet/>
      <dgm:spPr/>
      <dgm:t>
        <a:bodyPr/>
        <a:lstStyle/>
        <a:p>
          <a:endParaRPr lang="ru-RU"/>
        </a:p>
      </dgm:t>
    </dgm:pt>
    <dgm:pt modelId="{4E294598-AD14-4E73-A376-2420145F7614}">
      <dgm:prSet/>
      <dgm:spPr/>
      <dgm:t>
        <a:bodyPr/>
        <a:lstStyle/>
        <a:p>
          <a:pPr rtl="0"/>
          <a:r>
            <a:rPr lang="ru-RU" dirty="0" smtClean="0"/>
            <a:t>14) </a:t>
          </a:r>
          <a:r>
            <a:rPr lang="ru-RU" dirty="0" err="1" smtClean="0"/>
            <a:t>скоєння</a:t>
          </a:r>
          <a:r>
            <a:rPr lang="ru-RU" dirty="0" smtClean="0"/>
            <a:t> </a:t>
          </a:r>
          <a:r>
            <a:rPr lang="ru-RU" dirty="0" err="1" smtClean="0"/>
            <a:t>самогубства</a:t>
          </a:r>
          <a:r>
            <a:rPr lang="ru-RU" dirty="0" smtClean="0"/>
            <a:t> </a:t>
          </a:r>
          <a:r>
            <a:rPr lang="ru-RU" dirty="0" err="1" smtClean="0"/>
            <a:t>працівником</a:t>
          </a:r>
          <a:r>
            <a:rPr lang="ru-RU" dirty="0" smtClean="0"/>
            <a:t> </a:t>
          </a:r>
          <a:r>
            <a:rPr lang="ru-RU" dirty="0" err="1" smtClean="0"/>
            <a:t>плавскладу</a:t>
          </a:r>
          <a:r>
            <a:rPr lang="ru-RU" dirty="0" smtClean="0"/>
            <a:t> на суднах </a:t>
          </a:r>
          <a:r>
            <a:rPr lang="ru-RU" dirty="0" err="1" smtClean="0"/>
            <a:t>морського</a:t>
          </a:r>
          <a:r>
            <a:rPr lang="ru-RU" dirty="0" smtClean="0"/>
            <a:t>, </a:t>
          </a:r>
          <a:r>
            <a:rPr lang="ru-RU" dirty="0" err="1" smtClean="0"/>
            <a:t>річкового</a:t>
          </a:r>
          <a:r>
            <a:rPr lang="ru-RU" dirty="0" smtClean="0"/>
            <a:t> та </a:t>
          </a:r>
          <a:r>
            <a:rPr lang="ru-RU" dirty="0" err="1" smtClean="0"/>
            <a:t>рибопромислового</a:t>
          </a:r>
          <a:r>
            <a:rPr lang="ru-RU" dirty="0" smtClean="0"/>
            <a:t> флоту в </a:t>
          </a:r>
          <a:r>
            <a:rPr lang="ru-RU" dirty="0" err="1" smtClean="0"/>
            <a:t>разі</a:t>
          </a:r>
          <a:r>
            <a:rPr lang="ru-RU" dirty="0" smtClean="0"/>
            <a:t> </a:t>
          </a:r>
          <a:r>
            <a:rPr lang="ru-RU" dirty="0" err="1" smtClean="0"/>
            <a:t>перевищення</a:t>
          </a:r>
          <a:r>
            <a:rPr lang="ru-RU" dirty="0" smtClean="0"/>
            <a:t> </a:t>
          </a:r>
          <a:r>
            <a:rPr lang="ru-RU" dirty="0" err="1" smtClean="0"/>
            <a:t>обумовленого</a:t>
          </a:r>
          <a:r>
            <a:rPr lang="ru-RU" dirty="0" smtClean="0"/>
            <a:t> </a:t>
          </a:r>
          <a:r>
            <a:rPr lang="ru-RU" dirty="0" err="1" smtClean="0"/>
            <a:t>колективним</a:t>
          </a:r>
          <a:r>
            <a:rPr lang="ru-RU" dirty="0" smtClean="0"/>
            <a:t> договором строку </a:t>
          </a:r>
          <a:r>
            <a:rPr lang="ru-RU" dirty="0" err="1" smtClean="0"/>
            <a:t>перебування</a:t>
          </a:r>
          <a:r>
            <a:rPr lang="ru-RU" dirty="0" smtClean="0"/>
            <a:t> у </a:t>
          </a:r>
          <a:r>
            <a:rPr lang="ru-RU" dirty="0" err="1" smtClean="0"/>
            <a:t>рейсі</a:t>
          </a:r>
          <a:r>
            <a:rPr lang="ru-RU" dirty="0" smtClean="0"/>
            <a:t> </a:t>
          </a:r>
          <a:r>
            <a:rPr lang="ru-RU" dirty="0" err="1" smtClean="0"/>
            <a:t>або</a:t>
          </a:r>
          <a:r>
            <a:rPr lang="ru-RU" dirty="0" smtClean="0"/>
            <a:t> </a:t>
          </a:r>
          <a:r>
            <a:rPr lang="ru-RU" dirty="0" err="1" smtClean="0"/>
            <a:t>його</a:t>
          </a:r>
          <a:r>
            <a:rPr lang="ru-RU" dirty="0" smtClean="0"/>
            <a:t> </a:t>
          </a:r>
          <a:r>
            <a:rPr lang="ru-RU" dirty="0" err="1" smtClean="0"/>
            <a:t>смерті</a:t>
          </a:r>
          <a:r>
            <a:rPr lang="ru-RU" dirty="0" smtClean="0"/>
            <a:t> </a:t>
          </a:r>
          <a:r>
            <a:rPr lang="ru-RU" dirty="0" err="1" smtClean="0"/>
            <a:t>під</a:t>
          </a:r>
          <a:r>
            <a:rPr lang="ru-RU" dirty="0" smtClean="0"/>
            <a:t> час </a:t>
          </a:r>
          <a:r>
            <a:rPr lang="ru-RU" dirty="0" err="1" smtClean="0"/>
            <a:t>перебування</a:t>
          </a:r>
          <a:r>
            <a:rPr lang="ru-RU" dirty="0" smtClean="0"/>
            <a:t> у </a:t>
          </a:r>
          <a:r>
            <a:rPr lang="ru-RU" dirty="0" err="1" smtClean="0"/>
            <a:t>рейсі</a:t>
          </a:r>
          <a:r>
            <a:rPr lang="ru-RU" dirty="0" smtClean="0"/>
            <a:t> </a:t>
          </a:r>
          <a:r>
            <a:rPr lang="ru-RU" dirty="0" err="1" smtClean="0"/>
            <a:t>внаслідок</a:t>
          </a:r>
          <a:r>
            <a:rPr lang="ru-RU" dirty="0" smtClean="0"/>
            <a:t> </a:t>
          </a:r>
          <a:r>
            <a:rPr lang="ru-RU" dirty="0" err="1" smtClean="0"/>
            <a:t>впливу</a:t>
          </a:r>
          <a:r>
            <a:rPr lang="ru-RU" dirty="0" smtClean="0"/>
            <a:t> </a:t>
          </a:r>
          <a:r>
            <a:rPr lang="ru-RU" dirty="0" err="1" smtClean="0"/>
            <a:t>психофізіологічних</a:t>
          </a:r>
          <a:r>
            <a:rPr lang="ru-RU" dirty="0" smtClean="0"/>
            <a:t>, </a:t>
          </a:r>
          <a:r>
            <a:rPr lang="ru-RU" dirty="0" err="1" smtClean="0"/>
            <a:t>небезпечних</a:t>
          </a:r>
          <a:r>
            <a:rPr lang="ru-RU" dirty="0" smtClean="0"/>
            <a:t> </a:t>
          </a:r>
          <a:r>
            <a:rPr lang="ru-RU" dirty="0" err="1" smtClean="0"/>
            <a:t>чи</a:t>
          </a:r>
          <a:r>
            <a:rPr lang="ru-RU" dirty="0" smtClean="0"/>
            <a:t> </a:t>
          </a:r>
          <a:r>
            <a:rPr lang="ru-RU" dirty="0" err="1" smtClean="0"/>
            <a:t>шкідливих</a:t>
          </a:r>
          <a:r>
            <a:rPr lang="ru-RU" dirty="0" smtClean="0"/>
            <a:t> </a:t>
          </a:r>
          <a:r>
            <a:rPr lang="ru-RU" dirty="0" err="1" smtClean="0"/>
            <a:t>виробничих</a:t>
          </a:r>
          <a:r>
            <a:rPr lang="ru-RU" dirty="0" smtClean="0"/>
            <a:t> </a:t>
          </a:r>
          <a:r>
            <a:rPr lang="ru-RU" dirty="0" err="1" smtClean="0"/>
            <a:t>факторів</a:t>
          </a:r>
          <a:r>
            <a:rPr lang="ru-RU" dirty="0" smtClean="0"/>
            <a:t>; </a:t>
          </a:r>
          <a:endParaRPr lang="ru-RU" dirty="0"/>
        </a:p>
      </dgm:t>
    </dgm:pt>
    <dgm:pt modelId="{234D997E-14A7-4D04-87FE-0D1586E0EE68}" type="parTrans" cxnId="{21AD4B36-DCD0-4D45-9466-2492937B4E0A}">
      <dgm:prSet/>
      <dgm:spPr/>
      <dgm:t>
        <a:bodyPr/>
        <a:lstStyle/>
        <a:p>
          <a:endParaRPr lang="ru-RU"/>
        </a:p>
      </dgm:t>
    </dgm:pt>
    <dgm:pt modelId="{51DDD798-86DF-4E72-B41D-46088FDACA3D}" type="sibTrans" cxnId="{21AD4B36-DCD0-4D45-9466-2492937B4E0A}">
      <dgm:prSet/>
      <dgm:spPr/>
      <dgm:t>
        <a:bodyPr/>
        <a:lstStyle/>
        <a:p>
          <a:endParaRPr lang="ru-RU"/>
        </a:p>
      </dgm:t>
    </dgm:pt>
    <dgm:pt modelId="{F033956E-77A5-4B59-9131-D71CB4474787}" type="pres">
      <dgm:prSet presAssocID="{EAB4C4CA-F0C1-4492-976C-711F29654B2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DD13319-C680-4372-9A37-15104A789025}" type="pres">
      <dgm:prSet presAssocID="{B3187E55-3671-473E-9901-E500372C1238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04D297-12C7-483E-ADCF-4011F51A4585}" type="pres">
      <dgm:prSet presAssocID="{A96EA052-B8BB-4D2A-B122-F67CD21A6B41}" presName="spacer" presStyleCnt="0"/>
      <dgm:spPr/>
    </dgm:pt>
    <dgm:pt modelId="{7FE5B401-F085-47C2-A54F-2DD746B90655}" type="pres">
      <dgm:prSet presAssocID="{142652DA-E526-4E6B-8A7A-4AC2D3FABD23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348ACC-82B1-4EC7-A82B-8B5E9BAF28F3}" type="pres">
      <dgm:prSet presAssocID="{785A34F9-74AC-4910-9FA6-8B63AA288879}" presName="spacer" presStyleCnt="0"/>
      <dgm:spPr/>
    </dgm:pt>
    <dgm:pt modelId="{2A06D1A9-8731-4177-B3F3-CD4F4E99ABFA}" type="pres">
      <dgm:prSet presAssocID="{E152BD72-5B41-484B-A75B-3F78B19B0CEA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C09497-D8DD-45BA-A3D8-0CBC366152A6}" type="pres">
      <dgm:prSet presAssocID="{9345DC1F-D244-4B7C-A98F-DED892FA6A92}" presName="spacer" presStyleCnt="0"/>
      <dgm:spPr/>
    </dgm:pt>
    <dgm:pt modelId="{3F59F529-C59B-4C1D-873E-1D9A431CEF58}" type="pres">
      <dgm:prSet presAssocID="{4E294598-AD14-4E73-A376-2420145F7614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3F9DC3D-125B-4C84-AF3C-9D18B0103D4B}" type="presOf" srcId="{B3187E55-3671-473E-9901-E500372C1238}" destId="{0DD13319-C680-4372-9A37-15104A789025}" srcOrd="0" destOrd="0" presId="urn:microsoft.com/office/officeart/2005/8/layout/vList2"/>
    <dgm:cxn modelId="{3BE96004-AC77-438E-A120-F6108040F187}" srcId="{EAB4C4CA-F0C1-4492-976C-711F29654B20}" destId="{E152BD72-5B41-484B-A75B-3F78B19B0CEA}" srcOrd="2" destOrd="0" parTransId="{C93F5E82-5293-4E40-9824-CFDC97717EA2}" sibTransId="{9345DC1F-D244-4B7C-A98F-DED892FA6A92}"/>
    <dgm:cxn modelId="{90DD8AF5-B131-4100-B78D-7483C99C8C12}" type="presOf" srcId="{4E294598-AD14-4E73-A376-2420145F7614}" destId="{3F59F529-C59B-4C1D-873E-1D9A431CEF58}" srcOrd="0" destOrd="0" presId="urn:microsoft.com/office/officeart/2005/8/layout/vList2"/>
    <dgm:cxn modelId="{8B4D700D-E9B4-4045-9D61-8D7B9382A5F0}" srcId="{EAB4C4CA-F0C1-4492-976C-711F29654B20}" destId="{142652DA-E526-4E6B-8A7A-4AC2D3FABD23}" srcOrd="1" destOrd="0" parTransId="{637AD32B-5307-47DC-8240-FCF1090210B8}" sibTransId="{785A34F9-74AC-4910-9FA6-8B63AA288879}"/>
    <dgm:cxn modelId="{21AD4B36-DCD0-4D45-9466-2492937B4E0A}" srcId="{EAB4C4CA-F0C1-4492-976C-711F29654B20}" destId="{4E294598-AD14-4E73-A376-2420145F7614}" srcOrd="3" destOrd="0" parTransId="{234D997E-14A7-4D04-87FE-0D1586E0EE68}" sibTransId="{51DDD798-86DF-4E72-B41D-46088FDACA3D}"/>
    <dgm:cxn modelId="{D69F153C-59D3-47BA-A3E1-B496E1B3A8BB}" type="presOf" srcId="{EAB4C4CA-F0C1-4492-976C-711F29654B20}" destId="{F033956E-77A5-4B59-9131-D71CB4474787}" srcOrd="0" destOrd="0" presId="urn:microsoft.com/office/officeart/2005/8/layout/vList2"/>
    <dgm:cxn modelId="{D11DC9FA-4D4F-414F-9013-47E03AE29356}" srcId="{EAB4C4CA-F0C1-4492-976C-711F29654B20}" destId="{B3187E55-3671-473E-9901-E500372C1238}" srcOrd="0" destOrd="0" parTransId="{E891858F-A296-47C5-B6BD-AD5E7D39EFB3}" sibTransId="{A96EA052-B8BB-4D2A-B122-F67CD21A6B41}"/>
    <dgm:cxn modelId="{1D565BBD-0457-46D3-9952-ECDF8CEF9B72}" type="presOf" srcId="{E152BD72-5B41-484B-A75B-3F78B19B0CEA}" destId="{2A06D1A9-8731-4177-B3F3-CD4F4E99ABFA}" srcOrd="0" destOrd="0" presId="urn:microsoft.com/office/officeart/2005/8/layout/vList2"/>
    <dgm:cxn modelId="{58345184-5361-4F19-912B-0B0E94EDF629}" type="presOf" srcId="{142652DA-E526-4E6B-8A7A-4AC2D3FABD23}" destId="{7FE5B401-F085-47C2-A54F-2DD746B90655}" srcOrd="0" destOrd="0" presId="urn:microsoft.com/office/officeart/2005/8/layout/vList2"/>
    <dgm:cxn modelId="{69335C5B-E82B-4CF6-8BB8-04FACBAFAB34}" type="presParOf" srcId="{F033956E-77A5-4B59-9131-D71CB4474787}" destId="{0DD13319-C680-4372-9A37-15104A789025}" srcOrd="0" destOrd="0" presId="urn:microsoft.com/office/officeart/2005/8/layout/vList2"/>
    <dgm:cxn modelId="{47D2DF26-3B54-46B1-8605-BD13FD05F27C}" type="presParOf" srcId="{F033956E-77A5-4B59-9131-D71CB4474787}" destId="{5B04D297-12C7-483E-ADCF-4011F51A4585}" srcOrd="1" destOrd="0" presId="urn:microsoft.com/office/officeart/2005/8/layout/vList2"/>
    <dgm:cxn modelId="{CFCEF245-CFCC-43E8-86FA-3BAA0A0FF457}" type="presParOf" srcId="{F033956E-77A5-4B59-9131-D71CB4474787}" destId="{7FE5B401-F085-47C2-A54F-2DD746B90655}" srcOrd="2" destOrd="0" presId="urn:microsoft.com/office/officeart/2005/8/layout/vList2"/>
    <dgm:cxn modelId="{7001C40B-A350-444B-BC39-CF3C393629B2}" type="presParOf" srcId="{F033956E-77A5-4B59-9131-D71CB4474787}" destId="{3A348ACC-82B1-4EC7-A82B-8B5E9BAF28F3}" srcOrd="3" destOrd="0" presId="urn:microsoft.com/office/officeart/2005/8/layout/vList2"/>
    <dgm:cxn modelId="{F0887ECC-DC56-4FD0-B8BC-31C07C6ABBDD}" type="presParOf" srcId="{F033956E-77A5-4B59-9131-D71CB4474787}" destId="{2A06D1A9-8731-4177-B3F3-CD4F4E99ABFA}" srcOrd="4" destOrd="0" presId="urn:microsoft.com/office/officeart/2005/8/layout/vList2"/>
    <dgm:cxn modelId="{7BFBE846-0A3D-4CF9-91C1-D4A620261193}" type="presParOf" srcId="{F033956E-77A5-4B59-9131-D71CB4474787}" destId="{98C09497-D8DD-45BA-A3D8-0CBC366152A6}" srcOrd="5" destOrd="0" presId="urn:microsoft.com/office/officeart/2005/8/layout/vList2"/>
    <dgm:cxn modelId="{3EB76F55-8F3B-4695-A5C4-C31C0BE6A8AD}" type="presParOf" srcId="{F033956E-77A5-4B59-9131-D71CB4474787}" destId="{3F59F529-C59B-4C1D-873E-1D9A431CEF58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7FBEAFA2-C375-4858-9612-DCCD3AE851F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231E53DD-5327-4592-B525-A7BC0B8EAB92}">
      <dgm:prSet/>
      <dgm:spPr/>
      <dgm:t>
        <a:bodyPr/>
        <a:lstStyle/>
        <a:p>
          <a:pPr rtl="0"/>
          <a:r>
            <a:rPr lang="ru-RU" dirty="0" smtClean="0"/>
            <a:t>15) </a:t>
          </a:r>
          <a:r>
            <a:rPr lang="ru-RU" dirty="0" err="1" smtClean="0"/>
            <a:t>оголошення</a:t>
          </a:r>
          <a:r>
            <a:rPr lang="ru-RU" dirty="0" smtClean="0"/>
            <a:t> </a:t>
          </a:r>
          <a:r>
            <a:rPr lang="ru-RU" dirty="0" err="1" smtClean="0"/>
            <a:t>потерпілого</a:t>
          </a:r>
          <a:r>
            <a:rPr lang="ru-RU" dirty="0" smtClean="0"/>
            <a:t> </a:t>
          </a:r>
          <a:r>
            <a:rPr lang="ru-RU" dirty="0" err="1" smtClean="0"/>
            <a:t>померлим</a:t>
          </a:r>
          <a:r>
            <a:rPr lang="ru-RU" dirty="0" smtClean="0"/>
            <a:t> </a:t>
          </a:r>
          <a:r>
            <a:rPr lang="ru-RU" dirty="0" err="1" smtClean="0"/>
            <a:t>унаслідок</a:t>
          </a:r>
          <a:r>
            <a:rPr lang="ru-RU" dirty="0" smtClean="0"/>
            <a:t> </a:t>
          </a:r>
          <a:r>
            <a:rPr lang="ru-RU" dirty="0" err="1" smtClean="0"/>
            <a:t>його</a:t>
          </a:r>
          <a:r>
            <a:rPr lang="ru-RU" dirty="0" smtClean="0"/>
            <a:t> </a:t>
          </a:r>
          <a:r>
            <a:rPr lang="ru-RU" dirty="0" err="1" smtClean="0"/>
            <a:t>зникнення</a:t>
          </a:r>
          <a:r>
            <a:rPr lang="ru-RU" dirty="0" smtClean="0"/>
            <a:t>, </a:t>
          </a:r>
          <a:r>
            <a:rPr lang="ru-RU" dirty="0" err="1" smtClean="0"/>
            <a:t>пов’язаного</a:t>
          </a:r>
          <a:r>
            <a:rPr lang="ru-RU" dirty="0" smtClean="0"/>
            <a:t> </a:t>
          </a:r>
          <a:r>
            <a:rPr lang="ru-RU" dirty="0" err="1" smtClean="0"/>
            <a:t>з</a:t>
          </a:r>
          <a:r>
            <a:rPr lang="ru-RU" dirty="0" smtClean="0"/>
            <a:t> </a:t>
          </a:r>
          <a:r>
            <a:rPr lang="ru-RU" dirty="0" err="1" smtClean="0"/>
            <a:t>нещасним</a:t>
          </a:r>
          <a:r>
            <a:rPr lang="ru-RU" dirty="0" smtClean="0"/>
            <a:t> </a:t>
          </a:r>
          <a:r>
            <a:rPr lang="ru-RU" dirty="0" err="1" smtClean="0"/>
            <a:t>випадком</a:t>
          </a:r>
          <a:r>
            <a:rPr lang="ru-RU" dirty="0" smtClean="0"/>
            <a:t> </a:t>
          </a:r>
          <a:r>
            <a:rPr lang="ru-RU" dirty="0" err="1" smtClean="0"/>
            <a:t>під</a:t>
          </a:r>
          <a:r>
            <a:rPr lang="ru-RU" dirty="0" smtClean="0"/>
            <a:t> час </a:t>
          </a:r>
          <a:r>
            <a:rPr lang="ru-RU" dirty="0" err="1" smtClean="0"/>
            <a:t>виконання</a:t>
          </a:r>
          <a:r>
            <a:rPr lang="ru-RU" dirty="0" smtClean="0"/>
            <a:t> ним </a:t>
          </a:r>
          <a:r>
            <a:rPr lang="ru-RU" dirty="0" err="1" smtClean="0"/>
            <a:t>трудових</a:t>
          </a:r>
          <a:r>
            <a:rPr lang="ru-RU" dirty="0" smtClean="0"/>
            <a:t> (</a:t>
          </a:r>
          <a:r>
            <a:rPr lang="ru-RU" dirty="0" err="1" smtClean="0"/>
            <a:t>посадових</a:t>
          </a:r>
          <a:r>
            <a:rPr lang="ru-RU" dirty="0" smtClean="0"/>
            <a:t>) </a:t>
          </a:r>
          <a:r>
            <a:rPr lang="ru-RU" dirty="0" err="1" smtClean="0"/>
            <a:t>обов’язків</a:t>
          </a:r>
          <a:r>
            <a:rPr lang="ru-RU" dirty="0" smtClean="0"/>
            <a:t>; </a:t>
          </a:r>
          <a:endParaRPr lang="ru-RU" dirty="0"/>
        </a:p>
      </dgm:t>
    </dgm:pt>
    <dgm:pt modelId="{D0B4AFFF-C9AC-4388-B271-A816D45E65E2}" type="parTrans" cxnId="{51EDFFBC-3377-49C7-986D-03051D10187A}">
      <dgm:prSet/>
      <dgm:spPr/>
      <dgm:t>
        <a:bodyPr/>
        <a:lstStyle/>
        <a:p>
          <a:endParaRPr lang="ru-RU"/>
        </a:p>
      </dgm:t>
    </dgm:pt>
    <dgm:pt modelId="{29B19E42-7F6A-4AE5-A6C0-DA5E0DBCA835}" type="sibTrans" cxnId="{51EDFFBC-3377-49C7-986D-03051D10187A}">
      <dgm:prSet/>
      <dgm:spPr/>
      <dgm:t>
        <a:bodyPr/>
        <a:lstStyle/>
        <a:p>
          <a:endParaRPr lang="ru-RU"/>
        </a:p>
      </dgm:t>
    </dgm:pt>
    <dgm:pt modelId="{FC9DD252-D9F0-4F43-B770-649B8BF07070}">
      <dgm:prSet/>
      <dgm:spPr/>
      <dgm:t>
        <a:bodyPr/>
        <a:lstStyle/>
        <a:p>
          <a:pPr rtl="0"/>
          <a:r>
            <a:rPr lang="ru-RU" dirty="0" smtClean="0"/>
            <a:t>16) </a:t>
          </a:r>
          <a:r>
            <a:rPr lang="ru-RU" dirty="0" err="1" smtClean="0"/>
            <a:t>заподіяння</a:t>
          </a:r>
          <a:r>
            <a:rPr lang="ru-RU" dirty="0" smtClean="0"/>
            <a:t> </a:t>
          </a:r>
          <a:r>
            <a:rPr lang="ru-RU" dirty="0" err="1" smtClean="0"/>
            <a:t>тілесних</a:t>
          </a:r>
          <a:r>
            <a:rPr lang="ru-RU" dirty="0" smtClean="0"/>
            <a:t> </a:t>
          </a:r>
          <a:r>
            <a:rPr lang="ru-RU" dirty="0" err="1" smtClean="0"/>
            <a:t>ушкоджень</a:t>
          </a:r>
          <a:r>
            <a:rPr lang="ru-RU" dirty="0" smtClean="0"/>
            <a:t> </a:t>
          </a:r>
          <a:r>
            <a:rPr lang="ru-RU" dirty="0" err="1" smtClean="0"/>
            <a:t>іншою</a:t>
          </a:r>
          <a:r>
            <a:rPr lang="ru-RU" dirty="0" smtClean="0"/>
            <a:t> особою </a:t>
          </a:r>
          <a:r>
            <a:rPr lang="ru-RU" dirty="0" err="1" smtClean="0"/>
            <a:t>або</a:t>
          </a:r>
          <a:r>
            <a:rPr lang="ru-RU" dirty="0" smtClean="0"/>
            <a:t> </a:t>
          </a:r>
          <a:r>
            <a:rPr lang="ru-RU" dirty="0" err="1" smtClean="0"/>
            <a:t>вбивство</a:t>
          </a:r>
          <a:r>
            <a:rPr lang="ru-RU" dirty="0" smtClean="0"/>
            <a:t> </a:t>
          </a:r>
          <a:r>
            <a:rPr lang="ru-RU" dirty="0" err="1" smtClean="0"/>
            <a:t>потерпілого</a:t>
          </a:r>
          <a:r>
            <a:rPr lang="ru-RU" dirty="0" smtClean="0"/>
            <a:t> </a:t>
          </a:r>
          <a:r>
            <a:rPr lang="ru-RU" dirty="0" err="1" smtClean="0"/>
            <a:t>під</a:t>
          </a:r>
          <a:r>
            <a:rPr lang="ru-RU" dirty="0" smtClean="0"/>
            <a:t> час </a:t>
          </a:r>
          <a:r>
            <a:rPr lang="ru-RU" dirty="0" err="1" smtClean="0"/>
            <a:t>виконання</a:t>
          </a:r>
          <a:r>
            <a:rPr lang="ru-RU" dirty="0" smtClean="0"/>
            <a:t> </a:t>
          </a:r>
          <a:r>
            <a:rPr lang="ru-RU" dirty="0" err="1" smtClean="0"/>
            <a:t>чи</a:t>
          </a:r>
          <a:r>
            <a:rPr lang="ru-RU" dirty="0" smtClean="0"/>
            <a:t> у </a:t>
          </a:r>
          <a:r>
            <a:rPr lang="ru-RU" dirty="0" err="1" smtClean="0"/>
            <a:t>зв’язку</a:t>
          </a:r>
          <a:r>
            <a:rPr lang="ru-RU" dirty="0" smtClean="0"/>
            <a:t> </a:t>
          </a:r>
          <a:r>
            <a:rPr lang="ru-RU" dirty="0" err="1" smtClean="0"/>
            <a:t>з</a:t>
          </a:r>
          <a:r>
            <a:rPr lang="ru-RU" dirty="0" smtClean="0"/>
            <a:t> </a:t>
          </a:r>
          <a:r>
            <a:rPr lang="ru-RU" dirty="0" err="1" smtClean="0"/>
            <a:t>виконанням</a:t>
          </a:r>
          <a:r>
            <a:rPr lang="ru-RU" dirty="0" smtClean="0"/>
            <a:t> ним </a:t>
          </a:r>
          <a:r>
            <a:rPr lang="ru-RU" dirty="0" err="1" smtClean="0"/>
            <a:t>трудових</a:t>
          </a:r>
          <a:r>
            <a:rPr lang="ru-RU" dirty="0" smtClean="0"/>
            <a:t> (</a:t>
          </a:r>
          <a:r>
            <a:rPr lang="ru-RU" dirty="0" err="1" smtClean="0"/>
            <a:t>посадових</a:t>
          </a:r>
          <a:r>
            <a:rPr lang="ru-RU" dirty="0" smtClean="0"/>
            <a:t>) </a:t>
          </a:r>
          <a:r>
            <a:rPr lang="ru-RU" dirty="0" err="1" smtClean="0"/>
            <a:t>обов’язків</a:t>
          </a:r>
          <a:r>
            <a:rPr lang="ru-RU" dirty="0" smtClean="0"/>
            <a:t> </a:t>
          </a:r>
          <a:r>
            <a:rPr lang="ru-RU" dirty="0" err="1" smtClean="0"/>
            <a:t>або</a:t>
          </a:r>
          <a:r>
            <a:rPr lang="ru-RU" dirty="0" smtClean="0"/>
            <a:t> </a:t>
          </a:r>
          <a:r>
            <a:rPr lang="ru-RU" dirty="0" err="1" smtClean="0"/>
            <a:t>дій</a:t>
          </a:r>
          <a:r>
            <a:rPr lang="ru-RU" dirty="0" smtClean="0"/>
            <a:t> в </a:t>
          </a:r>
          <a:r>
            <a:rPr lang="ru-RU" dirty="0" err="1" smtClean="0"/>
            <a:t>інтересах</a:t>
          </a:r>
          <a:r>
            <a:rPr lang="ru-RU" dirty="0" smtClean="0"/>
            <a:t> </a:t>
          </a:r>
          <a:r>
            <a:rPr lang="ru-RU" dirty="0" err="1" smtClean="0"/>
            <a:t>підприємства</a:t>
          </a:r>
          <a:r>
            <a:rPr lang="ru-RU" dirty="0" smtClean="0"/>
            <a:t> </a:t>
          </a:r>
          <a:r>
            <a:rPr lang="ru-RU" dirty="0" err="1" smtClean="0"/>
            <a:t>незалежно</a:t>
          </a:r>
          <a:r>
            <a:rPr lang="ru-RU" dirty="0" smtClean="0"/>
            <a:t> </a:t>
          </a:r>
          <a:r>
            <a:rPr lang="ru-RU" dirty="0" err="1" smtClean="0"/>
            <a:t>від</a:t>
          </a:r>
          <a:r>
            <a:rPr lang="ru-RU" dirty="0" smtClean="0"/>
            <a:t> початку </a:t>
          </a:r>
          <a:r>
            <a:rPr lang="ru-RU" dirty="0" err="1" smtClean="0"/>
            <a:t>досудового</a:t>
          </a:r>
          <a:r>
            <a:rPr lang="ru-RU" dirty="0" smtClean="0"/>
            <a:t> </a:t>
          </a:r>
          <a:r>
            <a:rPr lang="ru-RU" dirty="0" err="1" smtClean="0"/>
            <a:t>розслідування</a:t>
          </a:r>
          <a:r>
            <a:rPr lang="ru-RU" dirty="0" smtClean="0"/>
            <a:t>, </a:t>
          </a:r>
          <a:r>
            <a:rPr lang="ru-RU" dirty="0" err="1" smtClean="0"/>
            <a:t>крім</a:t>
          </a:r>
          <a:r>
            <a:rPr lang="ru-RU" dirty="0" smtClean="0"/>
            <a:t> </a:t>
          </a:r>
          <a:r>
            <a:rPr lang="ru-RU" dirty="0" err="1" smtClean="0"/>
            <a:t>випадків</a:t>
          </a:r>
          <a:r>
            <a:rPr lang="ru-RU" dirty="0" smtClean="0"/>
            <a:t> </a:t>
          </a:r>
          <a:r>
            <a:rPr lang="ru-RU" dirty="0" err="1" smtClean="0"/>
            <a:t>з’ясування</a:t>
          </a:r>
          <a:r>
            <a:rPr lang="ru-RU" dirty="0" smtClean="0"/>
            <a:t> </a:t>
          </a:r>
          <a:r>
            <a:rPr lang="ru-RU" dirty="0" err="1" smtClean="0"/>
            <a:t>потерпілим</a:t>
          </a:r>
          <a:r>
            <a:rPr lang="ru-RU" dirty="0" smtClean="0"/>
            <a:t> та </a:t>
          </a:r>
          <a:r>
            <a:rPr lang="ru-RU" dirty="0" err="1" smtClean="0"/>
            <a:t>іншою</a:t>
          </a:r>
          <a:r>
            <a:rPr lang="ru-RU" dirty="0" smtClean="0"/>
            <a:t> особою </a:t>
          </a:r>
          <a:r>
            <a:rPr lang="ru-RU" dirty="0" err="1" smtClean="0"/>
            <a:t>особистих</a:t>
          </a:r>
          <a:r>
            <a:rPr lang="ru-RU" dirty="0" smtClean="0"/>
            <a:t> </a:t>
          </a:r>
          <a:r>
            <a:rPr lang="ru-RU" dirty="0" err="1" smtClean="0"/>
            <a:t>стосунків</a:t>
          </a:r>
          <a:r>
            <a:rPr lang="ru-RU" dirty="0" smtClean="0"/>
            <a:t> </a:t>
          </a:r>
          <a:r>
            <a:rPr lang="ru-RU" dirty="0" err="1" smtClean="0"/>
            <a:t>невиробничого</a:t>
          </a:r>
          <a:r>
            <a:rPr lang="ru-RU" dirty="0" smtClean="0"/>
            <a:t> характеру, </a:t>
          </a:r>
          <a:r>
            <a:rPr lang="ru-RU" dirty="0" err="1" smtClean="0"/>
            <a:t>що</a:t>
          </a:r>
          <a:r>
            <a:rPr lang="ru-RU" dirty="0" smtClean="0"/>
            <a:t> </a:t>
          </a:r>
          <a:r>
            <a:rPr lang="ru-RU" dirty="0" err="1" smtClean="0"/>
            <a:t>підтверджено</a:t>
          </a:r>
          <a:r>
            <a:rPr lang="ru-RU" dirty="0" smtClean="0"/>
            <a:t> </a:t>
          </a:r>
          <a:r>
            <a:rPr lang="ru-RU" dirty="0" err="1" smtClean="0"/>
            <a:t>висновком</a:t>
          </a:r>
          <a:r>
            <a:rPr lang="ru-RU" dirty="0" smtClean="0"/>
            <a:t> </a:t>
          </a:r>
          <a:r>
            <a:rPr lang="ru-RU" dirty="0" err="1" smtClean="0"/>
            <a:t>компетентних</a:t>
          </a:r>
          <a:r>
            <a:rPr lang="ru-RU" dirty="0" smtClean="0"/>
            <a:t> </a:t>
          </a:r>
          <a:r>
            <a:rPr lang="ru-RU" dirty="0" err="1" smtClean="0"/>
            <a:t>органів</a:t>
          </a:r>
          <a:r>
            <a:rPr lang="ru-RU" dirty="0" smtClean="0"/>
            <a:t>; </a:t>
          </a:r>
          <a:endParaRPr lang="ru-RU" dirty="0"/>
        </a:p>
      </dgm:t>
    </dgm:pt>
    <dgm:pt modelId="{8B948D2D-9157-4E32-A54B-28F4B07465FE}" type="parTrans" cxnId="{0A907B41-48EB-40BB-93CF-51E7DC5AEDA0}">
      <dgm:prSet/>
      <dgm:spPr/>
      <dgm:t>
        <a:bodyPr/>
        <a:lstStyle/>
        <a:p>
          <a:endParaRPr lang="ru-RU"/>
        </a:p>
      </dgm:t>
    </dgm:pt>
    <dgm:pt modelId="{2F7FEB68-1DBA-4D62-87A6-FBB0127CD392}" type="sibTrans" cxnId="{0A907B41-48EB-40BB-93CF-51E7DC5AEDA0}">
      <dgm:prSet/>
      <dgm:spPr/>
      <dgm:t>
        <a:bodyPr/>
        <a:lstStyle/>
        <a:p>
          <a:endParaRPr lang="ru-RU"/>
        </a:p>
      </dgm:t>
    </dgm:pt>
    <dgm:pt modelId="{253444E2-4DA1-4325-B91A-2E5FAAB1FCAF}">
      <dgm:prSet/>
      <dgm:spPr/>
      <dgm:t>
        <a:bodyPr/>
        <a:lstStyle/>
        <a:p>
          <a:pPr rtl="0"/>
          <a:r>
            <a:rPr lang="ru-RU" dirty="0" smtClean="0"/>
            <a:t>17) </a:t>
          </a:r>
          <a:r>
            <a:rPr lang="ru-RU" dirty="0" err="1" smtClean="0"/>
            <a:t>одержання</a:t>
          </a:r>
          <a:r>
            <a:rPr lang="ru-RU" dirty="0" smtClean="0"/>
            <a:t> </a:t>
          </a:r>
          <a:r>
            <a:rPr lang="ru-RU" dirty="0" err="1" smtClean="0"/>
            <a:t>потерпілим</a:t>
          </a:r>
          <a:r>
            <a:rPr lang="ru-RU" dirty="0" smtClean="0"/>
            <a:t> </a:t>
          </a:r>
          <a:r>
            <a:rPr lang="ru-RU" dirty="0" err="1" smtClean="0"/>
            <a:t>травми</a:t>
          </a:r>
          <a:r>
            <a:rPr lang="ru-RU" dirty="0" smtClean="0"/>
            <a:t> </a:t>
          </a:r>
          <a:r>
            <a:rPr lang="ru-RU" dirty="0" err="1" smtClean="0"/>
            <a:t>або</a:t>
          </a:r>
          <a:r>
            <a:rPr lang="ru-RU" dirty="0" smtClean="0"/>
            <a:t> </a:t>
          </a:r>
          <a:r>
            <a:rPr lang="ru-RU" dirty="0" err="1" smtClean="0"/>
            <a:t>інших</a:t>
          </a:r>
          <a:r>
            <a:rPr lang="ru-RU" dirty="0" smtClean="0"/>
            <a:t> </a:t>
          </a:r>
          <a:r>
            <a:rPr lang="ru-RU" dirty="0" err="1" smtClean="0"/>
            <a:t>ушкоджень</a:t>
          </a:r>
          <a:r>
            <a:rPr lang="ru-RU" dirty="0" smtClean="0"/>
            <a:t> </a:t>
          </a:r>
          <a:r>
            <a:rPr lang="ru-RU" dirty="0" err="1" smtClean="0"/>
            <a:t>внаслідок</a:t>
          </a:r>
          <a:r>
            <a:rPr lang="ru-RU" dirty="0" smtClean="0"/>
            <a:t> </a:t>
          </a:r>
          <a:r>
            <a:rPr lang="ru-RU" dirty="0" err="1" smtClean="0"/>
            <a:t>погіршення</a:t>
          </a:r>
          <a:r>
            <a:rPr lang="ru-RU" dirty="0" smtClean="0"/>
            <a:t> стану </a:t>
          </a:r>
          <a:r>
            <a:rPr lang="ru-RU" dirty="0" err="1" smtClean="0"/>
            <a:t>його</a:t>
          </a:r>
          <a:r>
            <a:rPr lang="ru-RU" dirty="0" smtClean="0"/>
            <a:t> </a:t>
          </a:r>
          <a:r>
            <a:rPr lang="ru-RU" dirty="0" err="1" smtClean="0"/>
            <a:t>здоров’я</a:t>
          </a:r>
          <a:r>
            <a:rPr lang="ru-RU" dirty="0" smtClean="0"/>
            <a:t>, яке </a:t>
          </a:r>
          <a:r>
            <a:rPr lang="ru-RU" dirty="0" err="1" smtClean="0"/>
            <a:t>сталося</a:t>
          </a:r>
          <a:r>
            <a:rPr lang="ru-RU" dirty="0" smtClean="0"/>
            <a:t> </a:t>
          </a:r>
          <a:r>
            <a:rPr lang="ru-RU" dirty="0" err="1" smtClean="0"/>
            <a:t>під</a:t>
          </a:r>
          <a:r>
            <a:rPr lang="ru-RU" dirty="0" smtClean="0"/>
            <a:t> </a:t>
          </a:r>
          <a:r>
            <a:rPr lang="ru-RU" dirty="0" err="1" smtClean="0"/>
            <a:t>впливом</a:t>
          </a:r>
          <a:r>
            <a:rPr lang="ru-RU" dirty="0" smtClean="0"/>
            <a:t> </a:t>
          </a:r>
          <a:r>
            <a:rPr lang="ru-RU" dirty="0" err="1" smtClean="0"/>
            <a:t>небезпечного</a:t>
          </a:r>
          <a:r>
            <a:rPr lang="ru-RU" dirty="0" smtClean="0"/>
            <a:t> </a:t>
          </a:r>
          <a:r>
            <a:rPr lang="ru-RU" dirty="0" err="1" smtClean="0"/>
            <a:t>виробничого</a:t>
          </a:r>
          <a:r>
            <a:rPr lang="ru-RU" dirty="0" smtClean="0"/>
            <a:t> фактора </a:t>
          </a:r>
          <a:r>
            <a:rPr lang="ru-RU" dirty="0" err="1" smtClean="0"/>
            <a:t>чи</a:t>
          </a:r>
          <a:r>
            <a:rPr lang="ru-RU" dirty="0" smtClean="0"/>
            <a:t> </a:t>
          </a:r>
          <a:r>
            <a:rPr lang="ru-RU" dirty="0" err="1" smtClean="0"/>
            <a:t>середовища</a:t>
          </a:r>
          <a:r>
            <a:rPr lang="ru-RU" dirty="0" smtClean="0"/>
            <a:t> у </a:t>
          </a:r>
          <a:r>
            <a:rPr lang="ru-RU" dirty="0" err="1" smtClean="0"/>
            <a:t>процесі</a:t>
          </a:r>
          <a:r>
            <a:rPr lang="ru-RU" dirty="0" smtClean="0"/>
            <a:t> </a:t>
          </a:r>
          <a:r>
            <a:rPr lang="ru-RU" dirty="0" err="1" smtClean="0"/>
            <a:t>виконання</a:t>
          </a:r>
          <a:r>
            <a:rPr lang="ru-RU" dirty="0" smtClean="0"/>
            <a:t> ним </a:t>
          </a:r>
          <a:r>
            <a:rPr lang="ru-RU" dirty="0" err="1" smtClean="0"/>
            <a:t>трудових</a:t>
          </a:r>
          <a:r>
            <a:rPr lang="ru-RU" dirty="0" smtClean="0"/>
            <a:t> (</a:t>
          </a:r>
          <a:r>
            <a:rPr lang="ru-RU" dirty="0" err="1" smtClean="0"/>
            <a:t>посадових</a:t>
          </a:r>
          <a:r>
            <a:rPr lang="ru-RU" dirty="0" smtClean="0"/>
            <a:t>) </a:t>
          </a:r>
          <a:r>
            <a:rPr lang="ru-RU" dirty="0" err="1" smtClean="0"/>
            <a:t>обов’язків</a:t>
          </a:r>
          <a:r>
            <a:rPr lang="ru-RU" dirty="0" smtClean="0"/>
            <a:t>, </a:t>
          </a:r>
          <a:r>
            <a:rPr lang="ru-RU" dirty="0" err="1" smtClean="0"/>
            <a:t>що</a:t>
          </a:r>
          <a:r>
            <a:rPr lang="ru-RU" dirty="0" smtClean="0"/>
            <a:t> </a:t>
          </a:r>
          <a:r>
            <a:rPr lang="ru-RU" dirty="0" err="1" smtClean="0"/>
            <a:t>підтверджено</a:t>
          </a:r>
          <a:r>
            <a:rPr lang="ru-RU" dirty="0" smtClean="0"/>
            <a:t> </a:t>
          </a:r>
          <a:r>
            <a:rPr lang="ru-RU" dirty="0" err="1" smtClean="0"/>
            <a:t>медичним</a:t>
          </a:r>
          <a:r>
            <a:rPr lang="ru-RU" dirty="0" smtClean="0"/>
            <a:t> </a:t>
          </a:r>
          <a:r>
            <a:rPr lang="ru-RU" dirty="0" err="1" smtClean="0"/>
            <a:t>висновком</a:t>
          </a:r>
          <a:r>
            <a:rPr lang="ru-RU" dirty="0" smtClean="0"/>
            <a:t>; </a:t>
          </a:r>
          <a:endParaRPr lang="ru-RU" dirty="0"/>
        </a:p>
      </dgm:t>
    </dgm:pt>
    <dgm:pt modelId="{FBA552FD-EBE6-4886-8162-DB97697DC501}" type="parTrans" cxnId="{1B8F4C06-CC1A-4B6D-B8AC-C953FA445A07}">
      <dgm:prSet/>
      <dgm:spPr/>
      <dgm:t>
        <a:bodyPr/>
        <a:lstStyle/>
        <a:p>
          <a:endParaRPr lang="ru-RU"/>
        </a:p>
      </dgm:t>
    </dgm:pt>
    <dgm:pt modelId="{7AD5244F-C735-4312-89F5-142B34F635F2}" type="sibTrans" cxnId="{1B8F4C06-CC1A-4B6D-B8AC-C953FA445A07}">
      <dgm:prSet/>
      <dgm:spPr/>
      <dgm:t>
        <a:bodyPr/>
        <a:lstStyle/>
        <a:p>
          <a:endParaRPr lang="ru-RU"/>
        </a:p>
      </dgm:t>
    </dgm:pt>
    <dgm:pt modelId="{0AD13602-0E6D-4552-93E9-0CCA947B5340}" type="pres">
      <dgm:prSet presAssocID="{7FBEAFA2-C375-4858-9612-DCCD3AE851F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E7473EF-A8EB-4336-AA5F-676347DB874E}" type="pres">
      <dgm:prSet presAssocID="{231E53DD-5327-4592-B525-A7BC0B8EAB92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587586-65B0-4E11-8E80-8A6B64BF9C0D}" type="pres">
      <dgm:prSet presAssocID="{29B19E42-7F6A-4AE5-A6C0-DA5E0DBCA835}" presName="spacer" presStyleCnt="0"/>
      <dgm:spPr/>
    </dgm:pt>
    <dgm:pt modelId="{B6BFE894-8A9C-4645-A79B-CE516BFBE76D}" type="pres">
      <dgm:prSet presAssocID="{FC9DD252-D9F0-4F43-B770-649B8BF0707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16F65B-E301-4A44-A67B-115AA2A22375}" type="pres">
      <dgm:prSet presAssocID="{2F7FEB68-1DBA-4D62-87A6-FBB0127CD392}" presName="spacer" presStyleCnt="0"/>
      <dgm:spPr/>
    </dgm:pt>
    <dgm:pt modelId="{6A8F3F65-DD08-4236-B78B-8DBE644E7699}" type="pres">
      <dgm:prSet presAssocID="{253444E2-4DA1-4325-B91A-2E5FAAB1FCA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8C39E5A-CD7C-4727-99F5-FFCEA83521C3}" type="presOf" srcId="{231E53DD-5327-4592-B525-A7BC0B8EAB92}" destId="{DE7473EF-A8EB-4336-AA5F-676347DB874E}" srcOrd="0" destOrd="0" presId="urn:microsoft.com/office/officeart/2005/8/layout/vList2"/>
    <dgm:cxn modelId="{51EDFFBC-3377-49C7-986D-03051D10187A}" srcId="{7FBEAFA2-C375-4858-9612-DCCD3AE851FE}" destId="{231E53DD-5327-4592-B525-A7BC0B8EAB92}" srcOrd="0" destOrd="0" parTransId="{D0B4AFFF-C9AC-4388-B271-A816D45E65E2}" sibTransId="{29B19E42-7F6A-4AE5-A6C0-DA5E0DBCA835}"/>
    <dgm:cxn modelId="{E7CA7FB4-5FD7-4D26-AB08-C0A09FE843DC}" type="presOf" srcId="{253444E2-4DA1-4325-B91A-2E5FAAB1FCAF}" destId="{6A8F3F65-DD08-4236-B78B-8DBE644E7699}" srcOrd="0" destOrd="0" presId="urn:microsoft.com/office/officeart/2005/8/layout/vList2"/>
    <dgm:cxn modelId="{1B8F4C06-CC1A-4B6D-B8AC-C953FA445A07}" srcId="{7FBEAFA2-C375-4858-9612-DCCD3AE851FE}" destId="{253444E2-4DA1-4325-B91A-2E5FAAB1FCAF}" srcOrd="2" destOrd="0" parTransId="{FBA552FD-EBE6-4886-8162-DB97697DC501}" sibTransId="{7AD5244F-C735-4312-89F5-142B34F635F2}"/>
    <dgm:cxn modelId="{1FD07E3C-9FE5-444D-89E0-3188DB0DE8DA}" type="presOf" srcId="{FC9DD252-D9F0-4F43-B770-649B8BF07070}" destId="{B6BFE894-8A9C-4645-A79B-CE516BFBE76D}" srcOrd="0" destOrd="0" presId="urn:microsoft.com/office/officeart/2005/8/layout/vList2"/>
    <dgm:cxn modelId="{41906575-895C-4CA3-A0D4-54434644D306}" type="presOf" srcId="{7FBEAFA2-C375-4858-9612-DCCD3AE851FE}" destId="{0AD13602-0E6D-4552-93E9-0CCA947B5340}" srcOrd="0" destOrd="0" presId="urn:microsoft.com/office/officeart/2005/8/layout/vList2"/>
    <dgm:cxn modelId="{0A907B41-48EB-40BB-93CF-51E7DC5AEDA0}" srcId="{7FBEAFA2-C375-4858-9612-DCCD3AE851FE}" destId="{FC9DD252-D9F0-4F43-B770-649B8BF07070}" srcOrd="1" destOrd="0" parTransId="{8B948D2D-9157-4E32-A54B-28F4B07465FE}" sibTransId="{2F7FEB68-1DBA-4D62-87A6-FBB0127CD392}"/>
    <dgm:cxn modelId="{A4856801-AE6D-4ED5-B6D9-84AF51CC3D8A}" type="presParOf" srcId="{0AD13602-0E6D-4552-93E9-0CCA947B5340}" destId="{DE7473EF-A8EB-4336-AA5F-676347DB874E}" srcOrd="0" destOrd="0" presId="urn:microsoft.com/office/officeart/2005/8/layout/vList2"/>
    <dgm:cxn modelId="{791E515D-B380-4924-A155-62753D4D5765}" type="presParOf" srcId="{0AD13602-0E6D-4552-93E9-0CCA947B5340}" destId="{3D587586-65B0-4E11-8E80-8A6B64BF9C0D}" srcOrd="1" destOrd="0" presId="urn:microsoft.com/office/officeart/2005/8/layout/vList2"/>
    <dgm:cxn modelId="{DC4FCD74-F186-426E-9378-99E0621BB0D8}" type="presParOf" srcId="{0AD13602-0E6D-4552-93E9-0CCA947B5340}" destId="{B6BFE894-8A9C-4645-A79B-CE516BFBE76D}" srcOrd="2" destOrd="0" presId="urn:microsoft.com/office/officeart/2005/8/layout/vList2"/>
    <dgm:cxn modelId="{9FF3D764-D3DB-4351-8018-4741DF85B148}" type="presParOf" srcId="{0AD13602-0E6D-4552-93E9-0CCA947B5340}" destId="{1116F65B-E301-4A44-A67B-115AA2A22375}" srcOrd="3" destOrd="0" presId="urn:microsoft.com/office/officeart/2005/8/layout/vList2"/>
    <dgm:cxn modelId="{313A569C-5402-4D9C-8EE6-DB5F5BB4FB3A}" type="presParOf" srcId="{0AD13602-0E6D-4552-93E9-0CCA947B5340}" destId="{6A8F3F65-DD08-4236-B78B-8DBE644E769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3D7C68EF-0E71-4399-A138-CEEAE2E6411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FC617E36-412D-4EBB-B182-564AF10181A2}">
      <dgm:prSet/>
      <dgm:spPr/>
      <dgm:t>
        <a:bodyPr/>
        <a:lstStyle/>
        <a:p>
          <a:pPr rtl="0"/>
          <a:r>
            <a:rPr lang="ru-RU" dirty="0" smtClean="0"/>
            <a:t>18) </a:t>
          </a:r>
          <a:r>
            <a:rPr lang="ru-RU" dirty="0" err="1" smtClean="0"/>
            <a:t>раптове</a:t>
          </a:r>
          <a:r>
            <a:rPr lang="ru-RU" dirty="0" smtClean="0"/>
            <a:t> </a:t>
          </a:r>
          <a:r>
            <a:rPr lang="ru-RU" dirty="0" err="1" smtClean="0"/>
            <a:t>погіршення</a:t>
          </a:r>
          <a:r>
            <a:rPr lang="ru-RU" dirty="0" smtClean="0"/>
            <a:t> стану </a:t>
          </a:r>
          <a:r>
            <a:rPr lang="ru-RU" dirty="0" err="1" smtClean="0"/>
            <a:t>здоров’я</a:t>
          </a:r>
          <a:r>
            <a:rPr lang="ru-RU" dirty="0" smtClean="0"/>
            <a:t> </a:t>
          </a:r>
          <a:r>
            <a:rPr lang="ru-RU" dirty="0" err="1" smtClean="0"/>
            <a:t>потерпілого</a:t>
          </a:r>
          <a:r>
            <a:rPr lang="ru-RU" dirty="0" smtClean="0"/>
            <a:t> </a:t>
          </a:r>
          <a:r>
            <a:rPr lang="ru-RU" dirty="0" err="1" smtClean="0"/>
            <a:t>або</a:t>
          </a:r>
          <a:r>
            <a:rPr lang="ru-RU" dirty="0" smtClean="0"/>
            <a:t> </a:t>
          </a:r>
          <a:r>
            <a:rPr lang="ru-RU" dirty="0" err="1" smtClean="0"/>
            <a:t>його</a:t>
          </a:r>
          <a:r>
            <a:rPr lang="ru-RU" dirty="0" smtClean="0"/>
            <a:t> </a:t>
          </a:r>
          <a:r>
            <a:rPr lang="ru-RU" dirty="0" err="1" smtClean="0"/>
            <a:t>смерті</a:t>
          </a:r>
          <a:r>
            <a:rPr lang="ru-RU" dirty="0" smtClean="0"/>
            <a:t> </a:t>
          </a:r>
          <a:r>
            <a:rPr lang="ru-RU" dirty="0" err="1" smtClean="0"/>
            <a:t>під</a:t>
          </a:r>
          <a:r>
            <a:rPr lang="ru-RU" dirty="0" smtClean="0"/>
            <a:t> час </a:t>
          </a:r>
          <a:r>
            <a:rPr lang="ru-RU" dirty="0" err="1" smtClean="0"/>
            <a:t>виконання</a:t>
          </a:r>
          <a:r>
            <a:rPr lang="ru-RU" dirty="0" smtClean="0"/>
            <a:t> </a:t>
          </a:r>
          <a:r>
            <a:rPr lang="ru-RU" dirty="0" err="1" smtClean="0"/>
            <a:t>трудових</a:t>
          </a:r>
          <a:r>
            <a:rPr lang="ru-RU" dirty="0" smtClean="0"/>
            <a:t> (</a:t>
          </a:r>
          <a:r>
            <a:rPr lang="ru-RU" dirty="0" err="1" smtClean="0"/>
            <a:t>посадових</a:t>
          </a:r>
          <a:r>
            <a:rPr lang="ru-RU" dirty="0" smtClean="0"/>
            <a:t>) </a:t>
          </a:r>
          <a:r>
            <a:rPr lang="ru-RU" dirty="0" err="1" smtClean="0"/>
            <a:t>обов’язків</a:t>
          </a:r>
          <a:r>
            <a:rPr lang="ru-RU" dirty="0" smtClean="0"/>
            <a:t> </a:t>
          </a:r>
          <a:r>
            <a:rPr lang="ru-RU" dirty="0" err="1" smtClean="0"/>
            <a:t>внаслідок</a:t>
          </a:r>
          <a:r>
            <a:rPr lang="ru-RU" dirty="0" smtClean="0"/>
            <a:t> </a:t>
          </a:r>
          <a:r>
            <a:rPr lang="ru-RU" dirty="0" err="1" smtClean="0"/>
            <a:t>впливу</a:t>
          </a:r>
          <a:r>
            <a:rPr lang="ru-RU" dirty="0" smtClean="0"/>
            <a:t> </a:t>
          </a:r>
          <a:r>
            <a:rPr lang="ru-RU" dirty="0" err="1" smtClean="0"/>
            <a:t>небезпечних</a:t>
          </a:r>
          <a:r>
            <a:rPr lang="ru-RU" dirty="0" smtClean="0"/>
            <a:t> </a:t>
          </a:r>
          <a:r>
            <a:rPr lang="ru-RU" dirty="0" err="1" smtClean="0"/>
            <a:t>чи</a:t>
          </a:r>
          <a:r>
            <a:rPr lang="ru-RU" dirty="0" smtClean="0"/>
            <a:t> </a:t>
          </a:r>
          <a:r>
            <a:rPr lang="ru-RU" dirty="0" err="1" smtClean="0"/>
            <a:t>шкідливих</a:t>
          </a:r>
          <a:r>
            <a:rPr lang="ru-RU" dirty="0" smtClean="0"/>
            <a:t> </a:t>
          </a:r>
          <a:r>
            <a:rPr lang="ru-RU" dirty="0" err="1" smtClean="0"/>
            <a:t>виробничих</a:t>
          </a:r>
          <a:r>
            <a:rPr lang="ru-RU" dirty="0" smtClean="0"/>
            <a:t> </a:t>
          </a:r>
          <a:r>
            <a:rPr lang="ru-RU" dirty="0" err="1" smtClean="0"/>
            <a:t>факторів</a:t>
          </a:r>
          <a:r>
            <a:rPr lang="ru-RU" dirty="0" smtClean="0"/>
            <a:t> та/</a:t>
          </a:r>
          <a:r>
            <a:rPr lang="ru-RU" dirty="0" err="1" smtClean="0"/>
            <a:t>або</a:t>
          </a:r>
          <a:r>
            <a:rPr lang="ru-RU" dirty="0" smtClean="0"/>
            <a:t> </a:t>
          </a:r>
          <a:r>
            <a:rPr lang="ru-RU" dirty="0" err="1" smtClean="0"/>
            <a:t>факторів</a:t>
          </a:r>
          <a:r>
            <a:rPr lang="ru-RU" dirty="0" smtClean="0"/>
            <a:t> </a:t>
          </a:r>
          <a:r>
            <a:rPr lang="ru-RU" dirty="0" err="1" smtClean="0"/>
            <a:t>важкості</a:t>
          </a:r>
          <a:r>
            <a:rPr lang="ru-RU" dirty="0" smtClean="0"/>
            <a:t> </a:t>
          </a:r>
          <a:r>
            <a:rPr lang="ru-RU" dirty="0" err="1" smtClean="0"/>
            <a:t>чи</a:t>
          </a:r>
          <a:r>
            <a:rPr lang="ru-RU" dirty="0" smtClean="0"/>
            <a:t> </a:t>
          </a:r>
          <a:r>
            <a:rPr lang="ru-RU" dirty="0" err="1" smtClean="0"/>
            <a:t>напруженості</a:t>
          </a:r>
          <a:r>
            <a:rPr lang="ru-RU" dirty="0" smtClean="0"/>
            <a:t> трудового </a:t>
          </a:r>
          <a:r>
            <a:rPr lang="ru-RU" dirty="0" err="1" smtClean="0"/>
            <a:t>процесу</a:t>
          </a:r>
          <a:r>
            <a:rPr lang="ru-RU" dirty="0" smtClean="0"/>
            <a:t>, </a:t>
          </a:r>
          <a:r>
            <a:rPr lang="ru-RU" dirty="0" err="1" smtClean="0"/>
            <a:t>що</a:t>
          </a:r>
          <a:r>
            <a:rPr lang="ru-RU" dirty="0" smtClean="0"/>
            <a:t> </a:t>
          </a:r>
          <a:r>
            <a:rPr lang="ru-RU" dirty="0" err="1" smtClean="0"/>
            <a:t>підтверджено</a:t>
          </a:r>
          <a:r>
            <a:rPr lang="ru-RU" dirty="0" smtClean="0"/>
            <a:t> </a:t>
          </a:r>
          <a:r>
            <a:rPr lang="ru-RU" dirty="0" err="1" smtClean="0"/>
            <a:t>медичним</a:t>
          </a:r>
          <a:r>
            <a:rPr lang="ru-RU" dirty="0" smtClean="0"/>
            <a:t> </a:t>
          </a:r>
          <a:r>
            <a:rPr lang="ru-RU" dirty="0" err="1" smtClean="0"/>
            <a:t>висновком</a:t>
          </a:r>
          <a:r>
            <a:rPr lang="ru-RU" dirty="0" smtClean="0"/>
            <a:t>**, </a:t>
          </a:r>
          <a:r>
            <a:rPr lang="ru-RU" dirty="0" err="1" smtClean="0"/>
            <a:t>або</a:t>
          </a:r>
          <a:r>
            <a:rPr lang="ru-RU" dirty="0" smtClean="0"/>
            <a:t> </a:t>
          </a:r>
          <a:r>
            <a:rPr lang="ru-RU" dirty="0" err="1" smtClean="0"/>
            <a:t>якщо</a:t>
          </a:r>
          <a:r>
            <a:rPr lang="ru-RU" dirty="0" smtClean="0"/>
            <a:t> </a:t>
          </a:r>
          <a:r>
            <a:rPr lang="ru-RU" dirty="0" err="1" smtClean="0"/>
            <a:t>потерпілий</a:t>
          </a:r>
          <a:r>
            <a:rPr lang="ru-RU" dirty="0" smtClean="0"/>
            <a:t> не </a:t>
          </a:r>
          <a:r>
            <a:rPr lang="ru-RU" dirty="0" err="1" smtClean="0"/>
            <a:t>пройшов</a:t>
          </a:r>
          <a:r>
            <a:rPr lang="ru-RU" dirty="0" smtClean="0"/>
            <a:t> </a:t>
          </a:r>
          <a:r>
            <a:rPr lang="ru-RU" dirty="0" err="1" smtClean="0"/>
            <a:t>обов’язкового</a:t>
          </a:r>
          <a:r>
            <a:rPr lang="ru-RU" dirty="0" smtClean="0"/>
            <a:t> </a:t>
          </a:r>
          <a:r>
            <a:rPr lang="ru-RU" dirty="0" err="1" smtClean="0"/>
            <a:t>медичного</a:t>
          </a:r>
          <a:r>
            <a:rPr lang="ru-RU" dirty="0" smtClean="0"/>
            <a:t> </a:t>
          </a:r>
          <a:r>
            <a:rPr lang="ru-RU" dirty="0" err="1" smtClean="0"/>
            <a:t>огляду</a:t>
          </a:r>
          <a:r>
            <a:rPr lang="ru-RU" dirty="0" smtClean="0"/>
            <a:t> </a:t>
          </a:r>
          <a:r>
            <a:rPr lang="ru-RU" dirty="0" err="1" smtClean="0"/>
            <a:t>відповідно</a:t>
          </a:r>
          <a:r>
            <a:rPr lang="ru-RU" dirty="0" smtClean="0"/>
            <a:t> до </a:t>
          </a:r>
          <a:r>
            <a:rPr lang="ru-RU" dirty="0" err="1" smtClean="0"/>
            <a:t>законодавства</a:t>
          </a:r>
          <a:r>
            <a:rPr lang="ru-RU" dirty="0" smtClean="0"/>
            <a:t>, а робота, </a:t>
          </a:r>
          <a:r>
            <a:rPr lang="ru-RU" dirty="0" err="1" smtClean="0"/>
            <a:t>що</a:t>
          </a:r>
          <a:r>
            <a:rPr lang="ru-RU" dirty="0" smtClean="0"/>
            <a:t> </a:t>
          </a:r>
          <a:r>
            <a:rPr lang="ru-RU" dirty="0" err="1" smtClean="0"/>
            <a:t>виконувалася</a:t>
          </a:r>
          <a:r>
            <a:rPr lang="ru-RU" dirty="0" smtClean="0"/>
            <a:t>, </a:t>
          </a:r>
          <a:r>
            <a:rPr lang="ru-RU" dirty="0" err="1" smtClean="0"/>
            <a:t>протипоказана</a:t>
          </a:r>
          <a:r>
            <a:rPr lang="ru-RU" dirty="0" smtClean="0"/>
            <a:t> </a:t>
          </a:r>
          <a:r>
            <a:rPr lang="ru-RU" dirty="0" err="1" smtClean="0"/>
            <a:t>потерпілому</a:t>
          </a:r>
          <a:r>
            <a:rPr lang="ru-RU" dirty="0" smtClean="0"/>
            <a:t> </a:t>
          </a:r>
          <a:r>
            <a:rPr lang="ru-RU" dirty="0" err="1" smtClean="0"/>
            <a:t>відповідно</a:t>
          </a:r>
          <a:r>
            <a:rPr lang="ru-RU" dirty="0" smtClean="0"/>
            <a:t> до </a:t>
          </a:r>
          <a:r>
            <a:rPr lang="ru-RU" dirty="0" err="1" smtClean="0"/>
            <a:t>медичного</a:t>
          </a:r>
          <a:r>
            <a:rPr lang="ru-RU" dirty="0" smtClean="0"/>
            <a:t> </a:t>
          </a:r>
          <a:r>
            <a:rPr lang="ru-RU" dirty="0" err="1" smtClean="0"/>
            <a:t>висновку</a:t>
          </a:r>
          <a:r>
            <a:rPr lang="ru-RU" dirty="0" smtClean="0"/>
            <a:t>; </a:t>
          </a:r>
          <a:endParaRPr lang="ru-RU" dirty="0"/>
        </a:p>
      </dgm:t>
    </dgm:pt>
    <dgm:pt modelId="{5A42C74F-E9E9-4588-A396-3D999CFA61D9}" type="parTrans" cxnId="{7D77B83A-6972-463A-BE1D-F2B24335B85C}">
      <dgm:prSet/>
      <dgm:spPr/>
      <dgm:t>
        <a:bodyPr/>
        <a:lstStyle/>
        <a:p>
          <a:endParaRPr lang="ru-RU"/>
        </a:p>
      </dgm:t>
    </dgm:pt>
    <dgm:pt modelId="{AB0C394F-F797-4A4F-96CB-67275278E973}" type="sibTrans" cxnId="{7D77B83A-6972-463A-BE1D-F2B24335B85C}">
      <dgm:prSet/>
      <dgm:spPr/>
      <dgm:t>
        <a:bodyPr/>
        <a:lstStyle/>
        <a:p>
          <a:endParaRPr lang="ru-RU"/>
        </a:p>
      </dgm:t>
    </dgm:pt>
    <dgm:pt modelId="{9D6421C5-BE4F-46A8-8BAA-2D4DE72F2E09}">
      <dgm:prSet/>
      <dgm:spPr/>
      <dgm:t>
        <a:bodyPr/>
        <a:lstStyle/>
        <a:p>
          <a:pPr rtl="0"/>
          <a:r>
            <a:rPr lang="ru-RU" dirty="0" smtClean="0"/>
            <a:t>19) </a:t>
          </a:r>
          <a:r>
            <a:rPr lang="ru-RU" dirty="0" err="1" smtClean="0"/>
            <a:t>перебування</a:t>
          </a:r>
          <a:r>
            <a:rPr lang="ru-RU" dirty="0" smtClean="0"/>
            <a:t> </a:t>
          </a:r>
          <a:r>
            <a:rPr lang="ru-RU" dirty="0" err="1" smtClean="0"/>
            <a:t>потерпілого</a:t>
          </a:r>
          <a:r>
            <a:rPr lang="ru-RU" dirty="0" smtClean="0"/>
            <a:t> на </a:t>
          </a:r>
          <a:r>
            <a:rPr lang="ru-RU" dirty="0" err="1" smtClean="0"/>
            <a:t>території</a:t>
          </a:r>
          <a:r>
            <a:rPr lang="ru-RU" dirty="0" smtClean="0"/>
            <a:t> </a:t>
          </a:r>
          <a:r>
            <a:rPr lang="ru-RU" dirty="0" err="1" smtClean="0"/>
            <a:t>підприємства</a:t>
          </a:r>
          <a:r>
            <a:rPr lang="ru-RU" dirty="0" smtClean="0"/>
            <a:t> </a:t>
          </a:r>
          <a:r>
            <a:rPr lang="ru-RU" dirty="0" err="1" smtClean="0"/>
            <a:t>або</a:t>
          </a:r>
          <a:r>
            <a:rPr lang="ru-RU" dirty="0" smtClean="0"/>
            <a:t> в </a:t>
          </a:r>
          <a:r>
            <a:rPr lang="ru-RU" dirty="0" err="1" smtClean="0"/>
            <a:t>іншому</a:t>
          </a:r>
          <a:r>
            <a:rPr lang="ru-RU" dirty="0" smtClean="0"/>
            <a:t> </a:t>
          </a:r>
          <a:r>
            <a:rPr lang="ru-RU" dirty="0" err="1" smtClean="0"/>
            <a:t>місці</a:t>
          </a:r>
          <a:r>
            <a:rPr lang="ru-RU" dirty="0" smtClean="0"/>
            <a:t> </a:t>
          </a:r>
          <a:r>
            <a:rPr lang="ru-RU" dirty="0" err="1" smtClean="0"/>
            <a:t>роботи</a:t>
          </a:r>
          <a:r>
            <a:rPr lang="ru-RU" dirty="0" smtClean="0"/>
            <a:t> </a:t>
          </a:r>
          <a:r>
            <a:rPr lang="ru-RU" dirty="0" err="1" smtClean="0"/>
            <a:t>під</a:t>
          </a:r>
          <a:r>
            <a:rPr lang="ru-RU" dirty="0" smtClean="0"/>
            <a:t> час перерви для </a:t>
          </a:r>
          <a:r>
            <a:rPr lang="ru-RU" dirty="0" err="1" smtClean="0"/>
            <a:t>відпочинку</a:t>
          </a:r>
          <a:r>
            <a:rPr lang="ru-RU" dirty="0" smtClean="0"/>
            <a:t> та </a:t>
          </a:r>
          <a:r>
            <a:rPr lang="ru-RU" dirty="0" err="1" smtClean="0"/>
            <a:t>харчування</a:t>
          </a:r>
          <a:r>
            <a:rPr lang="ru-RU" dirty="0" smtClean="0"/>
            <a:t>, яка </a:t>
          </a:r>
          <a:r>
            <a:rPr lang="ru-RU" dirty="0" err="1" smtClean="0"/>
            <a:t>встановлюється</a:t>
          </a:r>
          <a:r>
            <a:rPr lang="ru-RU" dirty="0" smtClean="0"/>
            <a:t> </a:t>
          </a:r>
          <a:r>
            <a:rPr lang="ru-RU" dirty="0" err="1" smtClean="0"/>
            <a:t>згідно</a:t>
          </a:r>
          <a:r>
            <a:rPr lang="ru-RU" dirty="0" smtClean="0"/>
            <a:t> </a:t>
          </a:r>
          <a:r>
            <a:rPr lang="ru-RU" dirty="0" err="1" smtClean="0"/>
            <a:t>з</a:t>
          </a:r>
          <a:r>
            <a:rPr lang="ru-RU" dirty="0" smtClean="0"/>
            <a:t> правилами </a:t>
          </a:r>
          <a:r>
            <a:rPr lang="ru-RU" dirty="0" err="1" smtClean="0"/>
            <a:t>внутрішнього</a:t>
          </a:r>
          <a:r>
            <a:rPr lang="ru-RU" dirty="0" smtClean="0"/>
            <a:t> трудового </a:t>
          </a:r>
          <a:r>
            <a:rPr lang="ru-RU" dirty="0" err="1" smtClean="0"/>
            <a:t>розпорядку</a:t>
          </a:r>
          <a:r>
            <a:rPr lang="ru-RU" dirty="0" smtClean="0"/>
            <a:t> </a:t>
          </a:r>
          <a:r>
            <a:rPr lang="ru-RU" dirty="0" err="1" smtClean="0"/>
            <a:t>підприємства</a:t>
          </a:r>
          <a:r>
            <a:rPr lang="ru-RU" dirty="0" smtClean="0"/>
            <a:t>, </a:t>
          </a:r>
          <a:r>
            <a:rPr lang="ru-RU" dirty="0" err="1" smtClean="0"/>
            <a:t>технологічної</a:t>
          </a:r>
          <a:r>
            <a:rPr lang="ru-RU" dirty="0" smtClean="0"/>
            <a:t> перерви, а </a:t>
          </a:r>
          <a:r>
            <a:rPr lang="ru-RU" dirty="0" err="1" smtClean="0"/>
            <a:t>також</a:t>
          </a:r>
          <a:r>
            <a:rPr lang="ru-RU" dirty="0" smtClean="0"/>
            <a:t> </a:t>
          </a:r>
          <a:r>
            <a:rPr lang="ru-RU" dirty="0" err="1" smtClean="0"/>
            <a:t>під</a:t>
          </a:r>
          <a:r>
            <a:rPr lang="ru-RU" dirty="0" smtClean="0"/>
            <a:t> час </a:t>
          </a:r>
          <a:r>
            <a:rPr lang="ru-RU" dirty="0" err="1" smtClean="0"/>
            <a:t>перебування</a:t>
          </a:r>
          <a:r>
            <a:rPr lang="ru-RU" dirty="0" smtClean="0"/>
            <a:t> на </a:t>
          </a:r>
          <a:r>
            <a:rPr lang="ru-RU" dirty="0" err="1" smtClean="0"/>
            <a:t>території</a:t>
          </a:r>
          <a:r>
            <a:rPr lang="ru-RU" dirty="0" smtClean="0"/>
            <a:t> </a:t>
          </a:r>
          <a:r>
            <a:rPr lang="ru-RU" dirty="0" err="1" smtClean="0"/>
            <a:t>підприємства</a:t>
          </a:r>
          <a:r>
            <a:rPr lang="ru-RU" dirty="0" smtClean="0"/>
            <a:t> у </a:t>
          </a:r>
          <a:r>
            <a:rPr lang="ru-RU" dirty="0" err="1" smtClean="0"/>
            <a:t>зв’язку</a:t>
          </a:r>
          <a:r>
            <a:rPr lang="ru-RU" dirty="0" smtClean="0"/>
            <a:t> </a:t>
          </a:r>
          <a:r>
            <a:rPr lang="ru-RU" dirty="0" err="1" smtClean="0"/>
            <a:t>з</a:t>
          </a:r>
          <a:r>
            <a:rPr lang="ru-RU" dirty="0" smtClean="0"/>
            <a:t> </a:t>
          </a:r>
          <a:r>
            <a:rPr lang="ru-RU" dirty="0" err="1" smtClean="0"/>
            <a:t>проведенням</a:t>
          </a:r>
          <a:r>
            <a:rPr lang="ru-RU" dirty="0" smtClean="0"/>
            <a:t> </a:t>
          </a:r>
          <a:r>
            <a:rPr lang="ru-RU" dirty="0" err="1" smtClean="0"/>
            <a:t>виробничої</a:t>
          </a:r>
          <a:r>
            <a:rPr lang="ru-RU" dirty="0" smtClean="0"/>
            <a:t> </a:t>
          </a:r>
          <a:r>
            <a:rPr lang="ru-RU" dirty="0" err="1" smtClean="0"/>
            <a:t>наради</a:t>
          </a:r>
          <a:r>
            <a:rPr lang="ru-RU" dirty="0" smtClean="0"/>
            <a:t>, </a:t>
          </a:r>
          <a:r>
            <a:rPr lang="ru-RU" dirty="0" err="1" smtClean="0"/>
            <a:t>одержанням</a:t>
          </a:r>
          <a:r>
            <a:rPr lang="ru-RU" dirty="0" smtClean="0"/>
            <a:t> </a:t>
          </a:r>
          <a:r>
            <a:rPr lang="ru-RU" dirty="0" err="1" smtClean="0"/>
            <a:t>заробітної</a:t>
          </a:r>
          <a:r>
            <a:rPr lang="ru-RU" dirty="0" smtClean="0"/>
            <a:t> плати, </a:t>
          </a:r>
          <a:r>
            <a:rPr lang="ru-RU" dirty="0" err="1" smtClean="0"/>
            <a:t>проходженням</a:t>
          </a:r>
          <a:r>
            <a:rPr lang="ru-RU" dirty="0" smtClean="0"/>
            <a:t> </a:t>
          </a:r>
          <a:r>
            <a:rPr lang="ru-RU" dirty="0" err="1" smtClean="0"/>
            <a:t>обов’язкового</a:t>
          </a:r>
          <a:r>
            <a:rPr lang="ru-RU" dirty="0" smtClean="0"/>
            <a:t> </a:t>
          </a:r>
          <a:r>
            <a:rPr lang="ru-RU" dirty="0" err="1" smtClean="0"/>
            <a:t>медичного</a:t>
          </a:r>
          <a:r>
            <a:rPr lang="ru-RU" dirty="0" smtClean="0"/>
            <a:t> </a:t>
          </a:r>
          <a:r>
            <a:rPr lang="ru-RU" dirty="0" err="1" smtClean="0"/>
            <a:t>огляду</a:t>
          </a:r>
          <a:r>
            <a:rPr lang="ru-RU" dirty="0" smtClean="0"/>
            <a:t> </a:t>
          </a:r>
          <a:r>
            <a:rPr lang="ru-RU" dirty="0" err="1" smtClean="0"/>
            <a:t>тощо</a:t>
          </a:r>
          <a:r>
            <a:rPr lang="ru-RU" dirty="0" smtClean="0"/>
            <a:t> </a:t>
          </a:r>
          <a:r>
            <a:rPr lang="ru-RU" dirty="0" err="1" smtClean="0"/>
            <a:t>або</a:t>
          </a:r>
          <a:r>
            <a:rPr lang="ru-RU" dirty="0" smtClean="0"/>
            <a:t> </a:t>
          </a:r>
          <a:r>
            <a:rPr lang="ru-RU" dirty="0" err="1" smtClean="0"/>
            <a:t>проведенням</a:t>
          </a:r>
          <a:r>
            <a:rPr lang="ru-RU" dirty="0" smtClean="0"/>
            <a:t> </a:t>
          </a:r>
          <a:r>
            <a:rPr lang="ru-RU" dirty="0" err="1" smtClean="0"/>
            <a:t>з</a:t>
          </a:r>
          <a:r>
            <a:rPr lang="ru-RU" dirty="0" smtClean="0"/>
            <a:t> </a:t>
          </a:r>
          <a:r>
            <a:rPr lang="ru-RU" dirty="0" err="1" smtClean="0"/>
            <a:t>дозволу</a:t>
          </a:r>
          <a:r>
            <a:rPr lang="ru-RU" dirty="0" smtClean="0"/>
            <a:t> </a:t>
          </a:r>
          <a:r>
            <a:rPr lang="ru-RU" dirty="0" err="1" smtClean="0"/>
            <a:t>чи</a:t>
          </a:r>
          <a:r>
            <a:rPr lang="ru-RU" dirty="0" smtClean="0"/>
            <a:t> за </a:t>
          </a:r>
          <a:r>
            <a:rPr lang="ru-RU" dirty="0" err="1" smtClean="0"/>
            <a:t>ініціативою</a:t>
          </a:r>
          <a:r>
            <a:rPr lang="ru-RU" dirty="0" smtClean="0"/>
            <a:t> </a:t>
          </a:r>
          <a:r>
            <a:rPr lang="ru-RU" dirty="0" err="1" smtClean="0"/>
            <a:t>роботодавця</a:t>
          </a:r>
          <a:r>
            <a:rPr lang="ru-RU" dirty="0" smtClean="0"/>
            <a:t> </a:t>
          </a:r>
          <a:r>
            <a:rPr lang="ru-RU" dirty="0" err="1" smtClean="0"/>
            <a:t>професійних</a:t>
          </a:r>
          <a:r>
            <a:rPr lang="ru-RU" dirty="0" smtClean="0"/>
            <a:t> та </a:t>
          </a:r>
          <a:r>
            <a:rPr lang="ru-RU" dirty="0" err="1" smtClean="0"/>
            <a:t>кваліфікаційних</a:t>
          </a:r>
          <a:r>
            <a:rPr lang="ru-RU" dirty="0" smtClean="0"/>
            <a:t> </a:t>
          </a:r>
          <a:r>
            <a:rPr lang="ru-RU" dirty="0" err="1" smtClean="0"/>
            <a:t>конкурсів</a:t>
          </a:r>
          <a:r>
            <a:rPr lang="ru-RU" dirty="0" smtClean="0"/>
            <a:t>, </a:t>
          </a:r>
          <a:r>
            <a:rPr lang="ru-RU" dirty="0" err="1" smtClean="0"/>
            <a:t>спортивних</a:t>
          </a:r>
          <a:r>
            <a:rPr lang="ru-RU" dirty="0" smtClean="0"/>
            <a:t> </a:t>
          </a:r>
          <a:r>
            <a:rPr lang="ru-RU" dirty="0" err="1" smtClean="0"/>
            <a:t>змагань</a:t>
          </a:r>
          <a:r>
            <a:rPr lang="ru-RU" dirty="0" smtClean="0"/>
            <a:t> </a:t>
          </a:r>
          <a:r>
            <a:rPr lang="ru-RU" dirty="0" err="1" smtClean="0"/>
            <a:t>та</a:t>
          </a:r>
          <a:r>
            <a:rPr lang="ru-RU" dirty="0" smtClean="0"/>
            <a:t> </a:t>
          </a:r>
          <a:r>
            <a:rPr lang="ru-RU" dirty="0" err="1" smtClean="0"/>
            <a:t>тренувань</a:t>
          </a:r>
          <a:r>
            <a:rPr lang="ru-RU" dirty="0" smtClean="0"/>
            <a:t> </a:t>
          </a:r>
          <a:r>
            <a:rPr lang="ru-RU" dirty="0" err="1" smtClean="0"/>
            <a:t>чи</a:t>
          </a:r>
          <a:r>
            <a:rPr lang="ru-RU" dirty="0" smtClean="0"/>
            <a:t> </a:t>
          </a:r>
          <a:r>
            <a:rPr lang="ru-RU" dirty="0" err="1" smtClean="0"/>
            <a:t>заходів</a:t>
          </a:r>
          <a:r>
            <a:rPr lang="ru-RU" dirty="0" smtClean="0"/>
            <a:t>, </a:t>
          </a:r>
          <a:r>
            <a:rPr lang="ru-RU" dirty="0" err="1" smtClean="0"/>
            <a:t>передбачених</a:t>
          </a:r>
          <a:r>
            <a:rPr lang="ru-RU" dirty="0" smtClean="0"/>
            <a:t> </a:t>
          </a:r>
          <a:r>
            <a:rPr lang="ru-RU" dirty="0" err="1" smtClean="0"/>
            <a:t>колективним</a:t>
          </a:r>
          <a:r>
            <a:rPr lang="ru-RU" dirty="0" smtClean="0"/>
            <a:t> договором, </a:t>
          </a:r>
          <a:r>
            <a:rPr lang="ru-RU" dirty="0" err="1" smtClean="0"/>
            <a:t>якщо</a:t>
          </a:r>
          <a:r>
            <a:rPr lang="ru-RU" dirty="0" smtClean="0"/>
            <a:t> </a:t>
          </a:r>
          <a:r>
            <a:rPr lang="ru-RU" dirty="0" err="1" smtClean="0"/>
            <a:t>настання</a:t>
          </a:r>
          <a:r>
            <a:rPr lang="ru-RU" dirty="0" smtClean="0"/>
            <a:t> </a:t>
          </a:r>
          <a:r>
            <a:rPr lang="ru-RU" dirty="0" err="1" smtClean="0"/>
            <a:t>нещасного</a:t>
          </a:r>
          <a:r>
            <a:rPr lang="ru-RU" dirty="0" smtClean="0"/>
            <a:t> </a:t>
          </a:r>
          <a:r>
            <a:rPr lang="ru-RU" dirty="0" err="1" smtClean="0"/>
            <a:t>випадку</a:t>
          </a:r>
          <a:r>
            <a:rPr lang="ru-RU" dirty="0" smtClean="0"/>
            <a:t> </a:t>
          </a:r>
          <a:r>
            <a:rPr lang="ru-RU" dirty="0" err="1" smtClean="0"/>
            <a:t>пов’язано</a:t>
          </a:r>
          <a:r>
            <a:rPr lang="ru-RU" dirty="0" smtClean="0"/>
            <a:t> </a:t>
          </a:r>
          <a:r>
            <a:rPr lang="ru-RU" dirty="0" err="1" smtClean="0"/>
            <a:t>з</a:t>
          </a:r>
          <a:r>
            <a:rPr lang="ru-RU" dirty="0" smtClean="0"/>
            <a:t> </a:t>
          </a:r>
          <a:r>
            <a:rPr lang="ru-RU" dirty="0" err="1" smtClean="0"/>
            <a:t>впливом</a:t>
          </a:r>
          <a:r>
            <a:rPr lang="ru-RU" dirty="0" smtClean="0"/>
            <a:t> </a:t>
          </a:r>
          <a:r>
            <a:rPr lang="ru-RU" dirty="0" err="1" smtClean="0"/>
            <a:t>небезпечних</a:t>
          </a:r>
          <a:r>
            <a:rPr lang="ru-RU" dirty="0" smtClean="0"/>
            <a:t> </a:t>
          </a:r>
          <a:r>
            <a:rPr lang="ru-RU" dirty="0" err="1" smtClean="0"/>
            <a:t>чи</a:t>
          </a:r>
          <a:r>
            <a:rPr lang="ru-RU" dirty="0" smtClean="0"/>
            <a:t> </a:t>
          </a:r>
          <a:r>
            <a:rPr lang="ru-RU" dirty="0" err="1" smtClean="0"/>
            <a:t>шкідливих</a:t>
          </a:r>
          <a:r>
            <a:rPr lang="ru-RU" dirty="0" smtClean="0"/>
            <a:t> </a:t>
          </a:r>
          <a:r>
            <a:rPr lang="ru-RU" dirty="0" err="1" smtClean="0"/>
            <a:t>виробничих</a:t>
          </a:r>
          <a:r>
            <a:rPr lang="ru-RU" dirty="0" smtClean="0"/>
            <a:t> </a:t>
          </a:r>
          <a:r>
            <a:rPr lang="ru-RU" dirty="0" err="1" smtClean="0"/>
            <a:t>факторів</a:t>
          </a:r>
          <a:r>
            <a:rPr lang="ru-RU" dirty="0" smtClean="0"/>
            <a:t>, </a:t>
          </a:r>
          <a:r>
            <a:rPr lang="ru-RU" dirty="0" err="1" smtClean="0"/>
            <a:t>що</a:t>
          </a:r>
          <a:r>
            <a:rPr lang="ru-RU" dirty="0" smtClean="0"/>
            <a:t> </a:t>
          </a:r>
          <a:r>
            <a:rPr lang="ru-RU" dirty="0" err="1" smtClean="0"/>
            <a:t>підтверджено</a:t>
          </a:r>
          <a:r>
            <a:rPr lang="ru-RU" dirty="0" smtClean="0"/>
            <a:t> </a:t>
          </a:r>
          <a:r>
            <a:rPr lang="ru-RU" dirty="0" err="1" smtClean="0"/>
            <a:t>медичним</a:t>
          </a:r>
          <a:r>
            <a:rPr lang="ru-RU" dirty="0" smtClean="0"/>
            <a:t> </a:t>
          </a:r>
          <a:r>
            <a:rPr lang="ru-RU" dirty="0" err="1" smtClean="0"/>
            <a:t>висновком</a:t>
          </a:r>
          <a:r>
            <a:rPr lang="ru-RU" dirty="0" smtClean="0"/>
            <a:t>. </a:t>
          </a:r>
          <a:endParaRPr lang="ru-RU" dirty="0"/>
        </a:p>
      </dgm:t>
    </dgm:pt>
    <dgm:pt modelId="{D8097D1D-0C2A-44A8-A2FA-3207F2FF857A}" type="parTrans" cxnId="{A8B7FF19-4C3A-4E85-8925-65E553C380AD}">
      <dgm:prSet/>
      <dgm:spPr/>
      <dgm:t>
        <a:bodyPr/>
        <a:lstStyle/>
        <a:p>
          <a:endParaRPr lang="ru-RU"/>
        </a:p>
      </dgm:t>
    </dgm:pt>
    <dgm:pt modelId="{5AE4113D-ADB0-4E76-AFAB-D51D15F7BD62}" type="sibTrans" cxnId="{A8B7FF19-4C3A-4E85-8925-65E553C380AD}">
      <dgm:prSet/>
      <dgm:spPr/>
      <dgm:t>
        <a:bodyPr/>
        <a:lstStyle/>
        <a:p>
          <a:endParaRPr lang="ru-RU"/>
        </a:p>
      </dgm:t>
    </dgm:pt>
    <dgm:pt modelId="{E909095B-8997-4A28-B16E-5F2838B05FB2}" type="pres">
      <dgm:prSet presAssocID="{3D7C68EF-0E71-4399-A138-CEEAE2E6411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98264DF-EA16-49F5-9B8F-7E57C294524C}" type="pres">
      <dgm:prSet presAssocID="{FC617E36-412D-4EBB-B182-564AF10181A2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7C1B12-A771-4CDA-93A5-581C236E6B2C}" type="pres">
      <dgm:prSet presAssocID="{AB0C394F-F797-4A4F-96CB-67275278E973}" presName="spacer" presStyleCnt="0"/>
      <dgm:spPr/>
    </dgm:pt>
    <dgm:pt modelId="{B45E889E-19BC-4B43-94DE-E1ECAF0CC33A}" type="pres">
      <dgm:prSet presAssocID="{9D6421C5-BE4F-46A8-8BAA-2D4DE72F2E09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8B7FF19-4C3A-4E85-8925-65E553C380AD}" srcId="{3D7C68EF-0E71-4399-A138-CEEAE2E64115}" destId="{9D6421C5-BE4F-46A8-8BAA-2D4DE72F2E09}" srcOrd="1" destOrd="0" parTransId="{D8097D1D-0C2A-44A8-A2FA-3207F2FF857A}" sibTransId="{5AE4113D-ADB0-4E76-AFAB-D51D15F7BD62}"/>
    <dgm:cxn modelId="{FFDA9353-558B-480E-B71C-546BAF3CC1D4}" type="presOf" srcId="{9D6421C5-BE4F-46A8-8BAA-2D4DE72F2E09}" destId="{B45E889E-19BC-4B43-94DE-E1ECAF0CC33A}" srcOrd="0" destOrd="0" presId="urn:microsoft.com/office/officeart/2005/8/layout/vList2"/>
    <dgm:cxn modelId="{DF3C28A5-D968-4B7C-B4E1-D5AA67A06649}" type="presOf" srcId="{3D7C68EF-0E71-4399-A138-CEEAE2E64115}" destId="{E909095B-8997-4A28-B16E-5F2838B05FB2}" srcOrd="0" destOrd="0" presId="urn:microsoft.com/office/officeart/2005/8/layout/vList2"/>
    <dgm:cxn modelId="{B1B95B6C-B57A-4A74-89BE-82BBBD485867}" type="presOf" srcId="{FC617E36-412D-4EBB-B182-564AF10181A2}" destId="{798264DF-EA16-49F5-9B8F-7E57C294524C}" srcOrd="0" destOrd="0" presId="urn:microsoft.com/office/officeart/2005/8/layout/vList2"/>
    <dgm:cxn modelId="{7D77B83A-6972-463A-BE1D-F2B24335B85C}" srcId="{3D7C68EF-0E71-4399-A138-CEEAE2E64115}" destId="{FC617E36-412D-4EBB-B182-564AF10181A2}" srcOrd="0" destOrd="0" parTransId="{5A42C74F-E9E9-4588-A396-3D999CFA61D9}" sibTransId="{AB0C394F-F797-4A4F-96CB-67275278E973}"/>
    <dgm:cxn modelId="{118830A5-083B-4CDB-8E8E-DCBCCA7DE758}" type="presParOf" srcId="{E909095B-8997-4A28-B16E-5F2838B05FB2}" destId="{798264DF-EA16-49F5-9B8F-7E57C294524C}" srcOrd="0" destOrd="0" presId="urn:microsoft.com/office/officeart/2005/8/layout/vList2"/>
    <dgm:cxn modelId="{343DC94A-44AF-4A6A-BF56-5D3255BA7A96}" type="presParOf" srcId="{E909095B-8997-4A28-B16E-5F2838B05FB2}" destId="{537C1B12-A771-4CDA-93A5-581C236E6B2C}" srcOrd="1" destOrd="0" presId="urn:microsoft.com/office/officeart/2005/8/layout/vList2"/>
    <dgm:cxn modelId="{DD8033FB-6BBD-4218-914A-372AC24284E9}" type="presParOf" srcId="{E909095B-8997-4A28-B16E-5F2838B05FB2}" destId="{B45E889E-19BC-4B43-94DE-E1ECAF0CC33A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9AF8A040-2D6D-46F3-93F2-9C0243AF3074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999AC8B5-32D5-4399-8B26-B46D0F789D4E}">
      <dgm:prSet/>
      <dgm:spPr/>
      <dgm:t>
        <a:bodyPr/>
        <a:lstStyle/>
        <a:p>
          <a:pPr rtl="0"/>
          <a:r>
            <a:rPr lang="ru-RU" b="1" dirty="0" err="1" smtClean="0"/>
            <a:t>Спеціальному</a:t>
          </a:r>
          <a:r>
            <a:rPr lang="ru-RU" b="1" dirty="0" smtClean="0"/>
            <a:t> </a:t>
          </a:r>
          <a:r>
            <a:rPr lang="ru-RU" b="1" dirty="0" err="1" smtClean="0"/>
            <a:t>розслідуванню</a:t>
          </a:r>
          <a:r>
            <a:rPr lang="ru-RU" b="1" dirty="0" smtClean="0"/>
            <a:t> </a:t>
          </a:r>
          <a:r>
            <a:rPr lang="ru-RU" b="1" dirty="0" err="1" smtClean="0"/>
            <a:t>підлягають</a:t>
          </a:r>
          <a:r>
            <a:rPr lang="ru-RU" dirty="0" smtClean="0"/>
            <a:t>: </a:t>
          </a:r>
          <a:endParaRPr lang="ru-RU" dirty="0"/>
        </a:p>
      </dgm:t>
    </dgm:pt>
    <dgm:pt modelId="{DCE309C7-F2CC-49A2-9451-639B5E14DD99}" type="parTrans" cxnId="{F708F140-6EA5-403F-B82D-A92D7D9353A3}">
      <dgm:prSet/>
      <dgm:spPr/>
      <dgm:t>
        <a:bodyPr/>
        <a:lstStyle/>
        <a:p>
          <a:endParaRPr lang="ru-RU"/>
        </a:p>
      </dgm:t>
    </dgm:pt>
    <dgm:pt modelId="{DB773BD7-0DDF-4CB4-8D49-2E9D47C003B7}" type="sibTrans" cxnId="{F708F140-6EA5-403F-B82D-A92D7D9353A3}">
      <dgm:prSet/>
      <dgm:spPr/>
      <dgm:t>
        <a:bodyPr/>
        <a:lstStyle/>
        <a:p>
          <a:endParaRPr lang="ru-RU"/>
        </a:p>
      </dgm:t>
    </dgm:pt>
    <dgm:pt modelId="{0DBDF4B2-5B3C-4E32-9050-54AA052BCA8A}">
      <dgm:prSet/>
      <dgm:spPr/>
      <dgm:t>
        <a:bodyPr/>
        <a:lstStyle/>
        <a:p>
          <a:pPr rtl="0"/>
          <a:r>
            <a:rPr lang="ru-RU" dirty="0" err="1" smtClean="0"/>
            <a:t>нещасні</a:t>
          </a:r>
          <a:r>
            <a:rPr lang="ru-RU" dirty="0" smtClean="0"/>
            <a:t> </a:t>
          </a:r>
          <a:r>
            <a:rPr lang="ru-RU" dirty="0" err="1" smtClean="0"/>
            <a:t>випадки</a:t>
          </a:r>
          <a:r>
            <a:rPr lang="ru-RU" dirty="0" smtClean="0"/>
            <a:t> </a:t>
          </a:r>
          <a:r>
            <a:rPr lang="ru-RU" dirty="0" err="1" smtClean="0"/>
            <a:t>із</a:t>
          </a:r>
          <a:r>
            <a:rPr lang="ru-RU" dirty="0" smtClean="0"/>
            <a:t> </a:t>
          </a:r>
          <a:r>
            <a:rPr lang="ru-RU" dirty="0" err="1" smtClean="0"/>
            <a:t>смертельними</a:t>
          </a:r>
          <a:r>
            <a:rPr lang="ru-RU" dirty="0" smtClean="0"/>
            <a:t> </a:t>
          </a:r>
          <a:r>
            <a:rPr lang="ru-RU" dirty="0" err="1" smtClean="0"/>
            <a:t>наслідками</a:t>
          </a:r>
          <a:r>
            <a:rPr lang="ru-RU" dirty="0" smtClean="0"/>
            <a:t>; </a:t>
          </a:r>
          <a:endParaRPr lang="ru-RU" dirty="0"/>
        </a:p>
      </dgm:t>
    </dgm:pt>
    <dgm:pt modelId="{EB18123B-3D8E-4EE9-9898-42674120B51D}" type="parTrans" cxnId="{2B8287F6-9E18-41A7-A231-B91E33EE25DA}">
      <dgm:prSet/>
      <dgm:spPr/>
      <dgm:t>
        <a:bodyPr/>
        <a:lstStyle/>
        <a:p>
          <a:endParaRPr lang="ru-RU"/>
        </a:p>
      </dgm:t>
    </dgm:pt>
    <dgm:pt modelId="{BEFB273B-CC21-4D2C-B65A-C1A90A9DEEC2}" type="sibTrans" cxnId="{2B8287F6-9E18-41A7-A231-B91E33EE25DA}">
      <dgm:prSet/>
      <dgm:spPr/>
      <dgm:t>
        <a:bodyPr/>
        <a:lstStyle/>
        <a:p>
          <a:endParaRPr lang="ru-RU"/>
        </a:p>
      </dgm:t>
    </dgm:pt>
    <dgm:pt modelId="{F4C7A4BF-F0B8-49D1-911E-4CF3F6222676}">
      <dgm:prSet/>
      <dgm:spPr/>
      <dgm:t>
        <a:bodyPr/>
        <a:lstStyle/>
        <a:p>
          <a:pPr rtl="0"/>
          <a:r>
            <a:rPr lang="ru-RU" dirty="0" err="1" smtClean="0"/>
            <a:t>групові</a:t>
          </a:r>
          <a:r>
            <a:rPr lang="ru-RU" dirty="0" smtClean="0"/>
            <a:t> </a:t>
          </a:r>
          <a:r>
            <a:rPr lang="ru-RU" dirty="0" err="1" smtClean="0"/>
            <a:t>нещасні</a:t>
          </a:r>
          <a:r>
            <a:rPr lang="ru-RU" dirty="0" smtClean="0"/>
            <a:t> </a:t>
          </a:r>
          <a:r>
            <a:rPr lang="ru-RU" dirty="0" err="1" smtClean="0"/>
            <a:t>випадки</a:t>
          </a:r>
          <a:r>
            <a:rPr lang="ru-RU" dirty="0" smtClean="0"/>
            <a:t>, </a:t>
          </a:r>
          <a:r>
            <a:rPr lang="ru-RU" dirty="0" err="1" smtClean="0"/>
            <a:t>які</a:t>
          </a:r>
          <a:r>
            <a:rPr lang="ru-RU" dirty="0" smtClean="0"/>
            <a:t> </a:t>
          </a:r>
          <a:r>
            <a:rPr lang="ru-RU" dirty="0" err="1" smtClean="0"/>
            <a:t>сталися</a:t>
          </a:r>
          <a:r>
            <a:rPr lang="ru-RU" dirty="0" smtClean="0"/>
            <a:t> </a:t>
          </a:r>
          <a:r>
            <a:rPr lang="ru-RU" dirty="0" err="1" smtClean="0"/>
            <a:t>одночасно</a:t>
          </a:r>
          <a:r>
            <a:rPr lang="ru-RU" dirty="0" smtClean="0"/>
            <a:t> </a:t>
          </a:r>
          <a:r>
            <a:rPr lang="ru-RU" dirty="0" err="1" smtClean="0"/>
            <a:t>з</a:t>
          </a:r>
          <a:r>
            <a:rPr lang="ru-RU" dirty="0" smtClean="0"/>
            <a:t> </a:t>
          </a:r>
          <a:r>
            <a:rPr lang="ru-RU" dirty="0" err="1" smtClean="0"/>
            <a:t>двома</a:t>
          </a:r>
          <a:r>
            <a:rPr lang="ru-RU" dirty="0" smtClean="0"/>
            <a:t> </a:t>
          </a:r>
          <a:r>
            <a:rPr lang="ru-RU" dirty="0" err="1" smtClean="0"/>
            <a:t>і</a:t>
          </a:r>
          <a:r>
            <a:rPr lang="ru-RU" dirty="0" smtClean="0"/>
            <a:t> </a:t>
          </a:r>
          <a:r>
            <a:rPr lang="ru-RU" dirty="0" err="1" smtClean="0"/>
            <a:t>більше</a:t>
          </a:r>
          <a:r>
            <a:rPr lang="ru-RU" dirty="0" smtClean="0"/>
            <a:t> </a:t>
          </a:r>
          <a:r>
            <a:rPr lang="ru-RU" dirty="0" err="1" smtClean="0"/>
            <a:t>працівниками</a:t>
          </a:r>
          <a:r>
            <a:rPr lang="ru-RU" dirty="0" smtClean="0"/>
            <a:t>, </a:t>
          </a:r>
          <a:r>
            <a:rPr lang="ru-RU" dirty="0" err="1" smtClean="0"/>
            <a:t>незалежно</a:t>
          </a:r>
          <a:r>
            <a:rPr lang="ru-RU" dirty="0" smtClean="0"/>
            <a:t> </a:t>
          </a:r>
          <a:r>
            <a:rPr lang="ru-RU" dirty="0" err="1" smtClean="0"/>
            <a:t>від</a:t>
          </a:r>
          <a:r>
            <a:rPr lang="ru-RU" dirty="0" smtClean="0"/>
            <a:t> </a:t>
          </a:r>
          <a:r>
            <a:rPr lang="ru-RU" dirty="0" err="1" smtClean="0"/>
            <a:t>ступеня</a:t>
          </a:r>
          <a:r>
            <a:rPr lang="ru-RU" dirty="0" smtClean="0"/>
            <a:t> </a:t>
          </a:r>
          <a:r>
            <a:rPr lang="ru-RU" dirty="0" err="1" smtClean="0"/>
            <a:t>тяжкості</a:t>
          </a:r>
          <a:r>
            <a:rPr lang="ru-RU" dirty="0" smtClean="0"/>
            <a:t> </a:t>
          </a:r>
          <a:r>
            <a:rPr lang="ru-RU" dirty="0" err="1" smtClean="0"/>
            <a:t>отриманих</a:t>
          </a:r>
          <a:r>
            <a:rPr lang="ru-RU" dirty="0" smtClean="0"/>
            <a:t> ними травм; </a:t>
          </a:r>
          <a:endParaRPr lang="ru-RU" dirty="0"/>
        </a:p>
      </dgm:t>
    </dgm:pt>
    <dgm:pt modelId="{2BB0516F-AB59-4C88-81E8-C7F23531FFD5}" type="parTrans" cxnId="{C7FD3B74-CDC3-4B48-8983-73FF4317F4FE}">
      <dgm:prSet/>
      <dgm:spPr/>
      <dgm:t>
        <a:bodyPr/>
        <a:lstStyle/>
        <a:p>
          <a:endParaRPr lang="ru-RU"/>
        </a:p>
      </dgm:t>
    </dgm:pt>
    <dgm:pt modelId="{4BF65904-2DF4-4F80-A768-897E839076DD}" type="sibTrans" cxnId="{C7FD3B74-CDC3-4B48-8983-73FF4317F4FE}">
      <dgm:prSet/>
      <dgm:spPr/>
      <dgm:t>
        <a:bodyPr/>
        <a:lstStyle/>
        <a:p>
          <a:endParaRPr lang="ru-RU"/>
        </a:p>
      </dgm:t>
    </dgm:pt>
    <dgm:pt modelId="{370FFEC4-E5E1-4868-95B0-F90803E36DB0}">
      <dgm:prSet/>
      <dgm:spPr/>
      <dgm:t>
        <a:bodyPr/>
        <a:lstStyle/>
        <a:p>
          <a:pPr rtl="0"/>
          <a:r>
            <a:rPr lang="ru-RU" dirty="0" err="1" smtClean="0"/>
            <a:t>випадки</a:t>
          </a:r>
          <a:r>
            <a:rPr lang="ru-RU" dirty="0" smtClean="0"/>
            <a:t> </a:t>
          </a:r>
          <a:r>
            <a:rPr lang="ru-RU" dirty="0" err="1" smtClean="0"/>
            <a:t>смерті</a:t>
          </a:r>
          <a:r>
            <a:rPr lang="ru-RU" dirty="0" smtClean="0"/>
            <a:t> </a:t>
          </a:r>
          <a:r>
            <a:rPr lang="ru-RU" dirty="0" err="1" smtClean="0"/>
            <a:t>працівників</a:t>
          </a:r>
          <a:r>
            <a:rPr lang="ru-RU" dirty="0" smtClean="0"/>
            <a:t> на </a:t>
          </a:r>
          <a:r>
            <a:rPr lang="ru-RU" dirty="0" err="1" smtClean="0"/>
            <a:t>підприємстві</a:t>
          </a:r>
          <a:r>
            <a:rPr lang="ru-RU" dirty="0" smtClean="0"/>
            <a:t>; </a:t>
          </a:r>
          <a:endParaRPr lang="ru-RU" dirty="0"/>
        </a:p>
      </dgm:t>
    </dgm:pt>
    <dgm:pt modelId="{4C41E5E0-F74E-4AB6-BC97-CEF7B9D093DB}" type="parTrans" cxnId="{EE261F23-9D39-4A43-A343-364DE94B6EB1}">
      <dgm:prSet/>
      <dgm:spPr/>
      <dgm:t>
        <a:bodyPr/>
        <a:lstStyle/>
        <a:p>
          <a:endParaRPr lang="ru-RU"/>
        </a:p>
      </dgm:t>
    </dgm:pt>
    <dgm:pt modelId="{3CE0133B-5BE4-479C-9239-B645D6ADAFBF}" type="sibTrans" cxnId="{EE261F23-9D39-4A43-A343-364DE94B6EB1}">
      <dgm:prSet/>
      <dgm:spPr/>
      <dgm:t>
        <a:bodyPr/>
        <a:lstStyle/>
        <a:p>
          <a:endParaRPr lang="ru-RU"/>
        </a:p>
      </dgm:t>
    </dgm:pt>
    <dgm:pt modelId="{87C98FA3-CB10-433B-BC53-B7C623C05E93}">
      <dgm:prSet/>
      <dgm:spPr/>
      <dgm:t>
        <a:bodyPr/>
        <a:lstStyle/>
        <a:p>
          <a:pPr rtl="0"/>
          <a:r>
            <a:rPr lang="ru-RU" dirty="0" err="1" smtClean="0"/>
            <a:t>випадки</a:t>
          </a:r>
          <a:r>
            <a:rPr lang="ru-RU" dirty="0" smtClean="0"/>
            <a:t> </a:t>
          </a:r>
          <a:r>
            <a:rPr lang="ru-RU" dirty="0" err="1" smtClean="0"/>
            <a:t>зникнення</a:t>
          </a:r>
          <a:r>
            <a:rPr lang="ru-RU" dirty="0" smtClean="0"/>
            <a:t> </a:t>
          </a:r>
          <a:r>
            <a:rPr lang="ru-RU" dirty="0" err="1" smtClean="0"/>
            <a:t>працівників</a:t>
          </a:r>
          <a:r>
            <a:rPr lang="ru-RU" dirty="0" smtClean="0"/>
            <a:t> </a:t>
          </a:r>
          <a:r>
            <a:rPr lang="ru-RU" dirty="0" err="1" smtClean="0"/>
            <a:t>під</a:t>
          </a:r>
          <a:r>
            <a:rPr lang="ru-RU" dirty="0" smtClean="0"/>
            <a:t> час </a:t>
          </a:r>
          <a:r>
            <a:rPr lang="ru-RU" dirty="0" err="1" smtClean="0"/>
            <a:t>виконання</a:t>
          </a:r>
          <a:r>
            <a:rPr lang="ru-RU" dirty="0" smtClean="0"/>
            <a:t> </a:t>
          </a:r>
          <a:r>
            <a:rPr lang="ru-RU" dirty="0" err="1" smtClean="0"/>
            <a:t>трудових</a:t>
          </a:r>
          <a:r>
            <a:rPr lang="ru-RU" dirty="0" smtClean="0"/>
            <a:t> (</a:t>
          </a:r>
          <a:r>
            <a:rPr lang="ru-RU" dirty="0" err="1" smtClean="0"/>
            <a:t>посадових</a:t>
          </a:r>
          <a:r>
            <a:rPr lang="ru-RU" dirty="0" smtClean="0"/>
            <a:t>) </a:t>
          </a:r>
          <a:r>
            <a:rPr lang="ru-RU" dirty="0" err="1" smtClean="0"/>
            <a:t>обов’язків</a:t>
          </a:r>
          <a:r>
            <a:rPr lang="ru-RU" dirty="0" smtClean="0"/>
            <a:t>; </a:t>
          </a:r>
          <a:endParaRPr lang="ru-RU" dirty="0"/>
        </a:p>
      </dgm:t>
    </dgm:pt>
    <dgm:pt modelId="{B3957D69-B9B9-4E57-BE62-F6DD5D26A7DF}" type="parTrans" cxnId="{31C5CD69-F9EE-490B-AA60-891075C18D0C}">
      <dgm:prSet/>
      <dgm:spPr/>
      <dgm:t>
        <a:bodyPr/>
        <a:lstStyle/>
        <a:p>
          <a:endParaRPr lang="ru-RU"/>
        </a:p>
      </dgm:t>
    </dgm:pt>
    <dgm:pt modelId="{1F35C7E5-B9DD-47C8-AE5F-0C00C38C58F6}" type="sibTrans" cxnId="{31C5CD69-F9EE-490B-AA60-891075C18D0C}">
      <dgm:prSet/>
      <dgm:spPr/>
      <dgm:t>
        <a:bodyPr/>
        <a:lstStyle/>
        <a:p>
          <a:endParaRPr lang="ru-RU"/>
        </a:p>
      </dgm:t>
    </dgm:pt>
    <dgm:pt modelId="{C4540161-C5F1-4AF5-83FF-7B5B470DAF06}">
      <dgm:prSet/>
      <dgm:spPr/>
      <dgm:t>
        <a:bodyPr/>
        <a:lstStyle/>
        <a:p>
          <a:pPr rtl="0"/>
          <a:r>
            <a:rPr lang="ru-RU" dirty="0" err="1" smtClean="0"/>
            <a:t>нещасні</a:t>
          </a:r>
          <a:r>
            <a:rPr lang="ru-RU" dirty="0" smtClean="0"/>
            <a:t> </a:t>
          </a:r>
          <a:r>
            <a:rPr lang="ru-RU" dirty="0" err="1" smtClean="0"/>
            <a:t>випадки</a:t>
          </a:r>
          <a:r>
            <a:rPr lang="ru-RU" dirty="0" smtClean="0"/>
            <a:t>, </a:t>
          </a:r>
          <a:r>
            <a:rPr lang="ru-RU" dirty="0" err="1" smtClean="0"/>
            <a:t>що</a:t>
          </a:r>
          <a:r>
            <a:rPr lang="ru-RU" dirty="0" smtClean="0"/>
            <a:t> </a:t>
          </a:r>
          <a:r>
            <a:rPr lang="ru-RU" dirty="0" err="1" smtClean="0"/>
            <a:t>спричинили</a:t>
          </a:r>
          <a:r>
            <a:rPr lang="ru-RU" dirty="0" smtClean="0"/>
            <a:t> </a:t>
          </a:r>
          <a:r>
            <a:rPr lang="ru-RU" dirty="0" err="1" smtClean="0"/>
            <a:t>тяжкі</a:t>
          </a:r>
          <a:r>
            <a:rPr lang="ru-RU" dirty="0" smtClean="0"/>
            <a:t> </a:t>
          </a:r>
          <a:r>
            <a:rPr lang="ru-RU" dirty="0" err="1" smtClean="0"/>
            <a:t>наслідки</a:t>
          </a:r>
          <a:r>
            <a:rPr lang="ru-RU" dirty="0" smtClean="0"/>
            <a:t>, у тому </a:t>
          </a:r>
          <a:r>
            <a:rPr lang="ru-RU" dirty="0" err="1" smtClean="0"/>
            <a:t>числі</a:t>
          </a:r>
          <a:r>
            <a:rPr lang="ru-RU" dirty="0" smtClean="0"/>
            <a:t> </a:t>
          </a:r>
          <a:r>
            <a:rPr lang="ru-RU" dirty="0" err="1" smtClean="0"/>
            <a:t>з</a:t>
          </a:r>
          <a:r>
            <a:rPr lang="ru-RU" dirty="0" smtClean="0"/>
            <a:t> </a:t>
          </a:r>
          <a:r>
            <a:rPr lang="ru-RU" dirty="0" err="1" smtClean="0"/>
            <a:t>можливою</a:t>
          </a:r>
          <a:r>
            <a:rPr lang="ru-RU" dirty="0" smtClean="0"/>
            <a:t> </a:t>
          </a:r>
          <a:r>
            <a:rPr lang="ru-RU" dirty="0" err="1" smtClean="0"/>
            <a:t>інвалідністю</a:t>
          </a:r>
          <a:r>
            <a:rPr lang="ru-RU" dirty="0" smtClean="0"/>
            <a:t> </a:t>
          </a:r>
          <a:r>
            <a:rPr lang="ru-RU" dirty="0" err="1" smtClean="0"/>
            <a:t>потерпілого</a:t>
          </a:r>
          <a:r>
            <a:rPr lang="ru-RU" dirty="0" smtClean="0"/>
            <a:t>. </a:t>
          </a:r>
          <a:endParaRPr lang="ru-RU" dirty="0"/>
        </a:p>
      </dgm:t>
    </dgm:pt>
    <dgm:pt modelId="{DE14B892-07D2-4B6B-9C74-C9C1ADA3EF00}" type="parTrans" cxnId="{41E32A80-DF04-4B4C-95CB-3DAF6B14FAFF}">
      <dgm:prSet/>
      <dgm:spPr/>
      <dgm:t>
        <a:bodyPr/>
        <a:lstStyle/>
        <a:p>
          <a:endParaRPr lang="ru-RU"/>
        </a:p>
      </dgm:t>
    </dgm:pt>
    <dgm:pt modelId="{E3BB8616-BCBA-42D1-8A66-CC28ADF0A3FB}" type="sibTrans" cxnId="{41E32A80-DF04-4B4C-95CB-3DAF6B14FAFF}">
      <dgm:prSet/>
      <dgm:spPr/>
      <dgm:t>
        <a:bodyPr/>
        <a:lstStyle/>
        <a:p>
          <a:endParaRPr lang="ru-RU"/>
        </a:p>
      </dgm:t>
    </dgm:pt>
    <dgm:pt modelId="{358AB838-B1E1-40F4-B818-A19EC737C23C}" type="pres">
      <dgm:prSet presAssocID="{9AF8A040-2D6D-46F3-93F2-9C0243AF3074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78C5B9C-196E-47D5-9D4B-2AFBF5DAF57F}" type="pres">
      <dgm:prSet presAssocID="{9AF8A040-2D6D-46F3-93F2-9C0243AF3074}" presName="arrow" presStyleLbl="bgShp" presStyleIdx="0" presStyleCnt="1"/>
      <dgm:spPr/>
    </dgm:pt>
    <dgm:pt modelId="{854783BA-0D63-404C-9D0E-644C8301C931}" type="pres">
      <dgm:prSet presAssocID="{9AF8A040-2D6D-46F3-93F2-9C0243AF3074}" presName="linearProcess" presStyleCnt="0"/>
      <dgm:spPr/>
    </dgm:pt>
    <dgm:pt modelId="{12D4D106-FB19-4444-A3D9-D6BFC835EE3B}" type="pres">
      <dgm:prSet presAssocID="{999AC8B5-32D5-4399-8B26-B46D0F789D4E}" presName="text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ADC56F-29AF-4997-9744-ECFB54728ED6}" type="pres">
      <dgm:prSet presAssocID="{DB773BD7-0DDF-4CB4-8D49-2E9D47C003B7}" presName="sibTrans" presStyleCnt="0"/>
      <dgm:spPr/>
    </dgm:pt>
    <dgm:pt modelId="{0EEFF220-51B7-4C4B-AEF6-1D050DF6D677}" type="pres">
      <dgm:prSet presAssocID="{0DBDF4B2-5B3C-4E32-9050-54AA052BCA8A}" presName="text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19C31C-0056-4F05-9F2C-109C409654CB}" type="pres">
      <dgm:prSet presAssocID="{BEFB273B-CC21-4D2C-B65A-C1A90A9DEEC2}" presName="sibTrans" presStyleCnt="0"/>
      <dgm:spPr/>
    </dgm:pt>
    <dgm:pt modelId="{3A282542-2FAD-4917-A552-4ECE0967EF44}" type="pres">
      <dgm:prSet presAssocID="{F4C7A4BF-F0B8-49D1-911E-4CF3F6222676}" presName="textNode" presStyleLbl="node1" presStyleIdx="2" presStyleCnt="6" custLinFactNeighborX="-12778" custLinFactNeighborY="23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93C1E9-C657-4818-9D5A-E8CB60D865B2}" type="pres">
      <dgm:prSet presAssocID="{4BF65904-2DF4-4F80-A768-897E839076DD}" presName="sibTrans" presStyleCnt="0"/>
      <dgm:spPr/>
    </dgm:pt>
    <dgm:pt modelId="{F0512550-2B9A-488B-9E15-727D5ACC86D3}" type="pres">
      <dgm:prSet presAssocID="{370FFEC4-E5E1-4868-95B0-F90803E36DB0}" presName="text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10F09A-0FFD-46DE-9E15-27708DB45C32}" type="pres">
      <dgm:prSet presAssocID="{3CE0133B-5BE4-479C-9239-B645D6ADAFBF}" presName="sibTrans" presStyleCnt="0"/>
      <dgm:spPr/>
    </dgm:pt>
    <dgm:pt modelId="{6D580475-B35A-45D4-8959-5E8575493BB2}" type="pres">
      <dgm:prSet presAssocID="{87C98FA3-CB10-433B-BC53-B7C623C05E93}" presName="text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6BC40B-D44B-482E-AF6F-5C320D2A0CEE}" type="pres">
      <dgm:prSet presAssocID="{1F35C7E5-B9DD-47C8-AE5F-0C00C38C58F6}" presName="sibTrans" presStyleCnt="0"/>
      <dgm:spPr/>
    </dgm:pt>
    <dgm:pt modelId="{9EA755A0-A63E-438D-9389-3CA2F3880103}" type="pres">
      <dgm:prSet presAssocID="{C4540161-C5F1-4AF5-83FF-7B5B470DAF06}" presName="text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21BECDD-A100-4C9C-BDA2-D1C504F03270}" type="presOf" srcId="{9AF8A040-2D6D-46F3-93F2-9C0243AF3074}" destId="{358AB838-B1E1-40F4-B818-A19EC737C23C}" srcOrd="0" destOrd="0" presId="urn:microsoft.com/office/officeart/2005/8/layout/hProcess9"/>
    <dgm:cxn modelId="{F3780893-AD4C-444F-97BA-D66530D381F2}" type="presOf" srcId="{87C98FA3-CB10-433B-BC53-B7C623C05E93}" destId="{6D580475-B35A-45D4-8959-5E8575493BB2}" srcOrd="0" destOrd="0" presId="urn:microsoft.com/office/officeart/2005/8/layout/hProcess9"/>
    <dgm:cxn modelId="{CD2AFCD3-0E96-44A6-B423-0616F9628278}" type="presOf" srcId="{370FFEC4-E5E1-4868-95B0-F90803E36DB0}" destId="{F0512550-2B9A-488B-9E15-727D5ACC86D3}" srcOrd="0" destOrd="0" presId="urn:microsoft.com/office/officeart/2005/8/layout/hProcess9"/>
    <dgm:cxn modelId="{96ED5EE6-10C8-4DD6-9D0D-32902C414A9E}" type="presOf" srcId="{F4C7A4BF-F0B8-49D1-911E-4CF3F6222676}" destId="{3A282542-2FAD-4917-A552-4ECE0967EF44}" srcOrd="0" destOrd="0" presId="urn:microsoft.com/office/officeart/2005/8/layout/hProcess9"/>
    <dgm:cxn modelId="{31C5CD69-F9EE-490B-AA60-891075C18D0C}" srcId="{9AF8A040-2D6D-46F3-93F2-9C0243AF3074}" destId="{87C98FA3-CB10-433B-BC53-B7C623C05E93}" srcOrd="4" destOrd="0" parTransId="{B3957D69-B9B9-4E57-BE62-F6DD5D26A7DF}" sibTransId="{1F35C7E5-B9DD-47C8-AE5F-0C00C38C58F6}"/>
    <dgm:cxn modelId="{F708F140-6EA5-403F-B82D-A92D7D9353A3}" srcId="{9AF8A040-2D6D-46F3-93F2-9C0243AF3074}" destId="{999AC8B5-32D5-4399-8B26-B46D0F789D4E}" srcOrd="0" destOrd="0" parTransId="{DCE309C7-F2CC-49A2-9451-639B5E14DD99}" sibTransId="{DB773BD7-0DDF-4CB4-8D49-2E9D47C003B7}"/>
    <dgm:cxn modelId="{27E77677-F5CF-4408-89D7-5666EACB42BC}" type="presOf" srcId="{C4540161-C5F1-4AF5-83FF-7B5B470DAF06}" destId="{9EA755A0-A63E-438D-9389-3CA2F3880103}" srcOrd="0" destOrd="0" presId="urn:microsoft.com/office/officeart/2005/8/layout/hProcess9"/>
    <dgm:cxn modelId="{41E32A80-DF04-4B4C-95CB-3DAF6B14FAFF}" srcId="{9AF8A040-2D6D-46F3-93F2-9C0243AF3074}" destId="{C4540161-C5F1-4AF5-83FF-7B5B470DAF06}" srcOrd="5" destOrd="0" parTransId="{DE14B892-07D2-4B6B-9C74-C9C1ADA3EF00}" sibTransId="{E3BB8616-BCBA-42D1-8A66-CC28ADF0A3FB}"/>
    <dgm:cxn modelId="{DB239D38-D756-47FD-91CB-7594B3E607A7}" type="presOf" srcId="{999AC8B5-32D5-4399-8B26-B46D0F789D4E}" destId="{12D4D106-FB19-4444-A3D9-D6BFC835EE3B}" srcOrd="0" destOrd="0" presId="urn:microsoft.com/office/officeart/2005/8/layout/hProcess9"/>
    <dgm:cxn modelId="{516470A1-04B9-447B-B4B6-53C41B6FB4FB}" type="presOf" srcId="{0DBDF4B2-5B3C-4E32-9050-54AA052BCA8A}" destId="{0EEFF220-51B7-4C4B-AEF6-1D050DF6D677}" srcOrd="0" destOrd="0" presId="urn:microsoft.com/office/officeart/2005/8/layout/hProcess9"/>
    <dgm:cxn modelId="{2B8287F6-9E18-41A7-A231-B91E33EE25DA}" srcId="{9AF8A040-2D6D-46F3-93F2-9C0243AF3074}" destId="{0DBDF4B2-5B3C-4E32-9050-54AA052BCA8A}" srcOrd="1" destOrd="0" parTransId="{EB18123B-3D8E-4EE9-9898-42674120B51D}" sibTransId="{BEFB273B-CC21-4D2C-B65A-C1A90A9DEEC2}"/>
    <dgm:cxn modelId="{C7FD3B74-CDC3-4B48-8983-73FF4317F4FE}" srcId="{9AF8A040-2D6D-46F3-93F2-9C0243AF3074}" destId="{F4C7A4BF-F0B8-49D1-911E-4CF3F6222676}" srcOrd="2" destOrd="0" parTransId="{2BB0516F-AB59-4C88-81E8-C7F23531FFD5}" sibTransId="{4BF65904-2DF4-4F80-A768-897E839076DD}"/>
    <dgm:cxn modelId="{EE261F23-9D39-4A43-A343-364DE94B6EB1}" srcId="{9AF8A040-2D6D-46F3-93F2-9C0243AF3074}" destId="{370FFEC4-E5E1-4868-95B0-F90803E36DB0}" srcOrd="3" destOrd="0" parTransId="{4C41E5E0-F74E-4AB6-BC97-CEF7B9D093DB}" sibTransId="{3CE0133B-5BE4-479C-9239-B645D6ADAFBF}"/>
    <dgm:cxn modelId="{B46C1CD1-F8AD-477B-9C40-81AB0F7EC09C}" type="presParOf" srcId="{358AB838-B1E1-40F4-B818-A19EC737C23C}" destId="{478C5B9C-196E-47D5-9D4B-2AFBF5DAF57F}" srcOrd="0" destOrd="0" presId="urn:microsoft.com/office/officeart/2005/8/layout/hProcess9"/>
    <dgm:cxn modelId="{B15BA6A0-12CD-44D4-B96C-C65ED63730B5}" type="presParOf" srcId="{358AB838-B1E1-40F4-B818-A19EC737C23C}" destId="{854783BA-0D63-404C-9D0E-644C8301C931}" srcOrd="1" destOrd="0" presId="urn:microsoft.com/office/officeart/2005/8/layout/hProcess9"/>
    <dgm:cxn modelId="{F32982AC-156D-4C1E-9C43-76941C6536B2}" type="presParOf" srcId="{854783BA-0D63-404C-9D0E-644C8301C931}" destId="{12D4D106-FB19-4444-A3D9-D6BFC835EE3B}" srcOrd="0" destOrd="0" presId="urn:microsoft.com/office/officeart/2005/8/layout/hProcess9"/>
    <dgm:cxn modelId="{A354FCF5-9CC3-47D4-8B44-A751A0B5C969}" type="presParOf" srcId="{854783BA-0D63-404C-9D0E-644C8301C931}" destId="{29ADC56F-29AF-4997-9744-ECFB54728ED6}" srcOrd="1" destOrd="0" presId="urn:microsoft.com/office/officeart/2005/8/layout/hProcess9"/>
    <dgm:cxn modelId="{E79690C6-5AF8-4F86-A822-87CD2ACBDD42}" type="presParOf" srcId="{854783BA-0D63-404C-9D0E-644C8301C931}" destId="{0EEFF220-51B7-4C4B-AEF6-1D050DF6D677}" srcOrd="2" destOrd="0" presId="urn:microsoft.com/office/officeart/2005/8/layout/hProcess9"/>
    <dgm:cxn modelId="{D994B6F4-75FC-4372-A5B7-F1241B2A33AC}" type="presParOf" srcId="{854783BA-0D63-404C-9D0E-644C8301C931}" destId="{DD19C31C-0056-4F05-9F2C-109C409654CB}" srcOrd="3" destOrd="0" presId="urn:microsoft.com/office/officeart/2005/8/layout/hProcess9"/>
    <dgm:cxn modelId="{F6BBB12F-AB10-475F-A433-317999759F54}" type="presParOf" srcId="{854783BA-0D63-404C-9D0E-644C8301C931}" destId="{3A282542-2FAD-4917-A552-4ECE0967EF44}" srcOrd="4" destOrd="0" presId="urn:microsoft.com/office/officeart/2005/8/layout/hProcess9"/>
    <dgm:cxn modelId="{A1B08153-CB97-47AF-B21A-ACD579FC0AC9}" type="presParOf" srcId="{854783BA-0D63-404C-9D0E-644C8301C931}" destId="{2393C1E9-C657-4818-9D5A-E8CB60D865B2}" srcOrd="5" destOrd="0" presId="urn:microsoft.com/office/officeart/2005/8/layout/hProcess9"/>
    <dgm:cxn modelId="{D273B45E-D456-46D5-BBD1-C81183000827}" type="presParOf" srcId="{854783BA-0D63-404C-9D0E-644C8301C931}" destId="{F0512550-2B9A-488B-9E15-727D5ACC86D3}" srcOrd="6" destOrd="0" presId="urn:microsoft.com/office/officeart/2005/8/layout/hProcess9"/>
    <dgm:cxn modelId="{D341E987-934E-4AE3-89B4-00D97CE27122}" type="presParOf" srcId="{854783BA-0D63-404C-9D0E-644C8301C931}" destId="{DA10F09A-0FFD-46DE-9E15-27708DB45C32}" srcOrd="7" destOrd="0" presId="urn:microsoft.com/office/officeart/2005/8/layout/hProcess9"/>
    <dgm:cxn modelId="{BCC8804B-1B20-4AB1-81B9-EE9D6C076994}" type="presParOf" srcId="{854783BA-0D63-404C-9D0E-644C8301C931}" destId="{6D580475-B35A-45D4-8959-5E8575493BB2}" srcOrd="8" destOrd="0" presId="urn:microsoft.com/office/officeart/2005/8/layout/hProcess9"/>
    <dgm:cxn modelId="{190BC6E5-7AE3-4FE6-B356-B19C52737894}" type="presParOf" srcId="{854783BA-0D63-404C-9D0E-644C8301C931}" destId="{166BC40B-D44B-482E-AF6F-5C320D2A0CEE}" srcOrd="9" destOrd="0" presId="urn:microsoft.com/office/officeart/2005/8/layout/hProcess9"/>
    <dgm:cxn modelId="{C8E61DCA-CB74-4F08-BD71-1B3D74C30A64}" type="presParOf" srcId="{854783BA-0D63-404C-9D0E-644C8301C931}" destId="{9EA755A0-A63E-438D-9389-3CA2F3880103}" srcOrd="1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D37DBC98-7123-4584-BC9A-AB051E34EDF5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1780C17-5129-4D0A-8790-D2E93D72C2DE}">
      <dgm:prSet phldrT="[Текст]"/>
      <dgm:spPr/>
      <dgm:t>
        <a:bodyPr/>
        <a:lstStyle/>
        <a:p>
          <a:r>
            <a:rPr lang="uk-UA" dirty="0" err="1" smtClean="0"/>
            <a:t>Лікувально</a:t>
          </a:r>
          <a:r>
            <a:rPr lang="uk-UA" dirty="0" smtClean="0"/>
            <a:t> профілактичний заклад (підозра на захворювання)</a:t>
          </a:r>
          <a:endParaRPr lang="ru-RU" dirty="0"/>
        </a:p>
      </dgm:t>
    </dgm:pt>
    <dgm:pt modelId="{A36C4CF8-749C-4E96-B20D-46C80F7AE016}" type="parTrans" cxnId="{2710AE6A-74EF-4E97-814D-4CD03D5FB1E5}">
      <dgm:prSet/>
      <dgm:spPr/>
      <dgm:t>
        <a:bodyPr/>
        <a:lstStyle/>
        <a:p>
          <a:endParaRPr lang="ru-RU"/>
        </a:p>
      </dgm:t>
    </dgm:pt>
    <dgm:pt modelId="{79D04099-1393-4863-8DDB-21D405A76823}" type="sibTrans" cxnId="{2710AE6A-74EF-4E97-814D-4CD03D5FB1E5}">
      <dgm:prSet/>
      <dgm:spPr/>
      <dgm:t>
        <a:bodyPr/>
        <a:lstStyle/>
        <a:p>
          <a:endParaRPr lang="ru-RU"/>
        </a:p>
      </dgm:t>
    </dgm:pt>
    <dgm:pt modelId="{4616E0AC-3617-4AD1-B037-7C6F270035F3}">
      <dgm:prSet phldrT="[Текст]"/>
      <dgm:spPr/>
      <dgm:t>
        <a:bodyPr/>
        <a:lstStyle/>
        <a:p>
          <a:r>
            <a:rPr lang="uk-UA" dirty="0" smtClean="0"/>
            <a:t>Лікар </a:t>
          </a:r>
          <a:r>
            <a:rPr lang="uk-UA" dirty="0" err="1" smtClean="0"/>
            <a:t>профпатолог</a:t>
          </a:r>
          <a:r>
            <a:rPr lang="uk-UA" dirty="0" smtClean="0"/>
            <a:t> області чи міста (консультація)</a:t>
          </a:r>
          <a:endParaRPr lang="ru-RU" dirty="0"/>
        </a:p>
      </dgm:t>
    </dgm:pt>
    <dgm:pt modelId="{77485DC9-D4A3-42F0-9EB9-14CC128D9089}" type="parTrans" cxnId="{D651E9D0-8654-4C76-8580-5B6D6F5BE665}">
      <dgm:prSet/>
      <dgm:spPr/>
      <dgm:t>
        <a:bodyPr/>
        <a:lstStyle/>
        <a:p>
          <a:endParaRPr lang="ru-RU"/>
        </a:p>
      </dgm:t>
    </dgm:pt>
    <dgm:pt modelId="{513481D9-D10B-434F-A834-9BB023ED9DF6}" type="sibTrans" cxnId="{D651E9D0-8654-4C76-8580-5B6D6F5BE665}">
      <dgm:prSet/>
      <dgm:spPr/>
      <dgm:t>
        <a:bodyPr/>
        <a:lstStyle/>
        <a:p>
          <a:endParaRPr lang="ru-RU"/>
        </a:p>
      </dgm:t>
    </dgm:pt>
    <dgm:pt modelId="{7CE5C376-CDFE-4A21-A3E1-6D1424EC1EF0}">
      <dgm:prSet phldrT="[Текст]"/>
      <dgm:spPr/>
      <dgm:t>
        <a:bodyPr/>
        <a:lstStyle/>
        <a:p>
          <a:r>
            <a:rPr lang="uk-UA" dirty="0" smtClean="0"/>
            <a:t>Суд (оскарження рішення  </a:t>
          </a:r>
          <a:r>
            <a:rPr lang="uk-UA" dirty="0" err="1" smtClean="0"/>
            <a:t>цетральної</a:t>
          </a:r>
          <a:r>
            <a:rPr lang="uk-UA" dirty="0" smtClean="0"/>
            <a:t> комісії)</a:t>
          </a:r>
          <a:endParaRPr lang="ru-RU" dirty="0"/>
        </a:p>
      </dgm:t>
    </dgm:pt>
    <dgm:pt modelId="{13EC12F1-F695-4565-84DF-F558A5278CF4}" type="parTrans" cxnId="{D68AB898-0E40-4A6B-8962-754A2AE1F6E7}">
      <dgm:prSet/>
      <dgm:spPr/>
      <dgm:t>
        <a:bodyPr/>
        <a:lstStyle/>
        <a:p>
          <a:endParaRPr lang="ru-RU"/>
        </a:p>
      </dgm:t>
    </dgm:pt>
    <dgm:pt modelId="{C150D978-AB6C-409C-856A-D30B38761A31}" type="sibTrans" cxnId="{D68AB898-0E40-4A6B-8962-754A2AE1F6E7}">
      <dgm:prSet/>
      <dgm:spPr/>
      <dgm:t>
        <a:bodyPr/>
        <a:lstStyle/>
        <a:p>
          <a:endParaRPr lang="ru-RU"/>
        </a:p>
      </dgm:t>
    </dgm:pt>
    <dgm:pt modelId="{556F19B9-3F9B-4DA3-9582-A1A299997E6B}">
      <dgm:prSet phldrT="[Текст]"/>
      <dgm:spPr/>
      <dgm:t>
        <a:bodyPr/>
        <a:lstStyle/>
        <a:p>
          <a:r>
            <a:rPr lang="uk-UA" dirty="0" smtClean="0"/>
            <a:t>Спеціалізований </a:t>
          </a:r>
          <a:r>
            <a:rPr lang="uk-UA" dirty="0" err="1" smtClean="0"/>
            <a:t>профпатологічний</a:t>
          </a:r>
          <a:r>
            <a:rPr lang="uk-UA" dirty="0" smtClean="0"/>
            <a:t> </a:t>
          </a:r>
          <a:r>
            <a:rPr lang="uk-UA" dirty="0" err="1" smtClean="0"/>
            <a:t>лікувально</a:t>
          </a:r>
          <a:r>
            <a:rPr lang="uk-UA" dirty="0" smtClean="0"/>
            <a:t> профілактичний заклад(встановлення діагнозу </a:t>
          </a:r>
          <a:r>
            <a:rPr lang="uk-UA" dirty="0" err="1" smtClean="0"/>
            <a:t>профзахворювання-</a:t>
          </a:r>
          <a:r>
            <a:rPr lang="uk-UA" dirty="0" smtClean="0"/>
            <a:t> </a:t>
          </a:r>
          <a:r>
            <a:rPr lang="uk-UA" dirty="0" err="1" smtClean="0"/>
            <a:t>заклю</a:t>
          </a:r>
          <a:r>
            <a:rPr lang="uk-UA" dirty="0" smtClean="0"/>
            <a:t> </a:t>
          </a:r>
          <a:r>
            <a:rPr lang="uk-UA" dirty="0" err="1" smtClean="0"/>
            <a:t>чення</a:t>
          </a:r>
          <a:r>
            <a:rPr lang="uk-UA" dirty="0" smtClean="0"/>
            <a:t> лікарсько-експертної комісії </a:t>
          </a:r>
          <a:r>
            <a:rPr lang="ru-RU" dirty="0" err="1" smtClean="0"/>
            <a:t>складається</a:t>
          </a:r>
          <a:r>
            <a:rPr lang="ru-RU" dirty="0" smtClean="0"/>
            <a:t> </a:t>
          </a:r>
          <a:r>
            <a:rPr lang="ru-RU" dirty="0" err="1" smtClean="0"/>
            <a:t>повідомлення</a:t>
          </a:r>
          <a:r>
            <a:rPr lang="ru-RU" dirty="0" smtClean="0"/>
            <a:t> про </a:t>
          </a:r>
          <a:r>
            <a:rPr lang="ru-RU" dirty="0" err="1" smtClean="0"/>
            <a:t>професійне</a:t>
          </a:r>
          <a:r>
            <a:rPr lang="ru-RU" dirty="0" smtClean="0"/>
            <a:t> </a:t>
          </a:r>
          <a:r>
            <a:rPr lang="ru-RU" dirty="0" err="1" smtClean="0"/>
            <a:t>захворювання</a:t>
          </a:r>
          <a:r>
            <a:rPr lang="ru-RU" dirty="0" smtClean="0"/>
            <a:t> (</a:t>
          </a:r>
          <a:r>
            <a:rPr lang="ru-RU" dirty="0" err="1" smtClean="0"/>
            <a:t>отруєння</a:t>
          </a:r>
          <a:r>
            <a:rPr lang="ru-RU" dirty="0" smtClean="0"/>
            <a:t>) за формою П-3 )</a:t>
          </a:r>
          <a:endParaRPr lang="ru-RU" dirty="0"/>
        </a:p>
      </dgm:t>
    </dgm:pt>
    <dgm:pt modelId="{1B1BA0EC-6179-40E2-B78B-E06E5B626E54}" type="parTrans" cxnId="{070A2FC1-AABB-4327-A841-DF4509D2E9DC}">
      <dgm:prSet/>
      <dgm:spPr/>
      <dgm:t>
        <a:bodyPr/>
        <a:lstStyle/>
        <a:p>
          <a:endParaRPr lang="ru-RU"/>
        </a:p>
      </dgm:t>
    </dgm:pt>
    <dgm:pt modelId="{49CAC95F-2D6F-46D8-9073-7D672B1107F3}" type="sibTrans" cxnId="{070A2FC1-AABB-4327-A841-DF4509D2E9DC}">
      <dgm:prSet/>
      <dgm:spPr/>
      <dgm:t>
        <a:bodyPr/>
        <a:lstStyle/>
        <a:p>
          <a:endParaRPr lang="ru-RU"/>
        </a:p>
      </dgm:t>
    </dgm:pt>
    <dgm:pt modelId="{C472948D-EC62-441A-BEB4-9755EA2AE9D6}">
      <dgm:prSet phldrT="[Текст]"/>
      <dgm:spPr/>
      <dgm:t>
        <a:bodyPr/>
        <a:lstStyle/>
        <a:p>
          <a:r>
            <a:rPr lang="ru-RU" dirty="0" smtClean="0"/>
            <a:t>Центральна </a:t>
          </a:r>
          <a:r>
            <a:rPr lang="ru-RU" dirty="0" err="1" smtClean="0"/>
            <a:t>лікарсько-експертна</a:t>
          </a:r>
          <a:r>
            <a:rPr lang="ru-RU" dirty="0" smtClean="0"/>
            <a:t> </a:t>
          </a:r>
          <a:r>
            <a:rPr lang="ru-RU" dirty="0" err="1" smtClean="0"/>
            <a:t>комісія</a:t>
          </a:r>
          <a:r>
            <a:rPr lang="ru-RU" dirty="0" smtClean="0"/>
            <a:t> </a:t>
          </a:r>
          <a:r>
            <a:rPr lang="ru-RU" dirty="0" err="1" smtClean="0"/>
            <a:t>державної</a:t>
          </a:r>
          <a:r>
            <a:rPr lang="ru-RU" dirty="0" smtClean="0"/>
            <a:t> установи «</a:t>
          </a:r>
          <a:r>
            <a:rPr lang="ru-RU" dirty="0" err="1" smtClean="0"/>
            <a:t>Інститут</a:t>
          </a:r>
          <a:r>
            <a:rPr lang="ru-RU" dirty="0" smtClean="0"/>
            <a:t> </a:t>
          </a:r>
          <a:r>
            <a:rPr lang="ru-RU" dirty="0" err="1" smtClean="0"/>
            <a:t>медицини</a:t>
          </a:r>
          <a:r>
            <a:rPr lang="ru-RU" dirty="0" smtClean="0"/>
            <a:t> </a:t>
          </a:r>
          <a:r>
            <a:rPr lang="ru-RU" dirty="0" err="1" smtClean="0"/>
            <a:t>праці</a:t>
          </a:r>
          <a:r>
            <a:rPr lang="ru-RU" dirty="0" smtClean="0"/>
            <a:t> </a:t>
          </a:r>
          <a:r>
            <a:rPr lang="ru-RU" dirty="0" err="1" smtClean="0"/>
            <a:t>Національної</a:t>
          </a:r>
          <a:r>
            <a:rPr lang="ru-RU" dirty="0" smtClean="0"/>
            <a:t> </a:t>
          </a:r>
          <a:r>
            <a:rPr lang="ru-RU" dirty="0" err="1" smtClean="0"/>
            <a:t>академії</a:t>
          </a:r>
          <a:r>
            <a:rPr lang="ru-RU" dirty="0" smtClean="0"/>
            <a:t> </a:t>
          </a:r>
          <a:r>
            <a:rPr lang="ru-RU" dirty="0" err="1" smtClean="0"/>
            <a:t>медичних</a:t>
          </a:r>
          <a:r>
            <a:rPr lang="ru-RU" dirty="0" smtClean="0"/>
            <a:t> наук </a:t>
          </a:r>
          <a:r>
            <a:rPr lang="ru-RU" dirty="0" err="1" smtClean="0"/>
            <a:t>України</a:t>
          </a:r>
          <a:r>
            <a:rPr lang="ru-RU" dirty="0" smtClean="0"/>
            <a:t>»(У </a:t>
          </a:r>
          <a:r>
            <a:rPr lang="ru-RU" dirty="0" err="1" smtClean="0"/>
            <a:t>спірних</a:t>
          </a:r>
          <a:r>
            <a:rPr lang="ru-RU" dirty="0" smtClean="0"/>
            <a:t> </a:t>
          </a:r>
          <a:r>
            <a:rPr lang="ru-RU" dirty="0" err="1" smtClean="0"/>
            <a:t>випадках</a:t>
          </a:r>
          <a:r>
            <a:rPr lang="ru-RU" dirty="0" smtClean="0"/>
            <a:t>)</a:t>
          </a:r>
          <a:endParaRPr lang="ru-RU" dirty="0"/>
        </a:p>
      </dgm:t>
    </dgm:pt>
    <dgm:pt modelId="{04C25625-E554-464B-B3AB-B04D64386620}" type="parTrans" cxnId="{88F36D16-0DF2-4C57-B086-3462643EDF35}">
      <dgm:prSet/>
      <dgm:spPr/>
      <dgm:t>
        <a:bodyPr/>
        <a:lstStyle/>
        <a:p>
          <a:endParaRPr lang="ru-RU"/>
        </a:p>
      </dgm:t>
    </dgm:pt>
    <dgm:pt modelId="{11C9EF73-493C-43D5-A3EB-C9835FC91F68}" type="sibTrans" cxnId="{88F36D16-0DF2-4C57-B086-3462643EDF35}">
      <dgm:prSet/>
      <dgm:spPr/>
      <dgm:t>
        <a:bodyPr/>
        <a:lstStyle/>
        <a:p>
          <a:endParaRPr lang="ru-RU"/>
        </a:p>
      </dgm:t>
    </dgm:pt>
    <dgm:pt modelId="{37FDA81A-1759-43AF-8D8D-D5B4F5A44501}" type="pres">
      <dgm:prSet presAssocID="{D37DBC98-7123-4584-BC9A-AB051E34EDF5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EE5531D-E49C-4E27-A73C-BF69880EBDB4}" type="pres">
      <dgm:prSet presAssocID="{D37DBC98-7123-4584-BC9A-AB051E34EDF5}" presName="dummyMaxCanvas" presStyleCnt="0">
        <dgm:presLayoutVars/>
      </dgm:prSet>
      <dgm:spPr/>
    </dgm:pt>
    <dgm:pt modelId="{D944B08F-414D-49BC-98DA-9F2C0009FA02}" type="pres">
      <dgm:prSet presAssocID="{D37DBC98-7123-4584-BC9A-AB051E34EDF5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FD9A25-1333-4493-BB65-E82D2002C352}" type="pres">
      <dgm:prSet presAssocID="{D37DBC98-7123-4584-BC9A-AB051E34EDF5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3B2077-D162-43E3-86D7-E6577190DB18}" type="pres">
      <dgm:prSet presAssocID="{D37DBC98-7123-4584-BC9A-AB051E34EDF5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1BD9D2-6E61-440B-A233-1F7132DF1BD0}" type="pres">
      <dgm:prSet presAssocID="{D37DBC98-7123-4584-BC9A-AB051E34EDF5}" presName="FiveNodes_4" presStyleLbl="node1" presStyleIdx="3" presStyleCnt="5" custLinFactNeighborX="302" custLinFactNeighborY="-24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A360BF-BACB-44CD-AD5E-26C648504B17}" type="pres">
      <dgm:prSet presAssocID="{D37DBC98-7123-4584-BC9A-AB051E34EDF5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9B3BEC-6E96-4D5E-8BD2-C288738C2A79}" type="pres">
      <dgm:prSet presAssocID="{D37DBC98-7123-4584-BC9A-AB051E34EDF5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555514-3C5C-4DCD-BF2E-596EC69210A6}" type="pres">
      <dgm:prSet presAssocID="{D37DBC98-7123-4584-BC9A-AB051E34EDF5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8D76E2-1D9B-40C5-9541-BCACA843F0E3}" type="pres">
      <dgm:prSet presAssocID="{D37DBC98-7123-4584-BC9A-AB051E34EDF5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BCFA21-AC8D-453F-810C-C98E6E5BFE98}" type="pres">
      <dgm:prSet presAssocID="{D37DBC98-7123-4584-BC9A-AB051E34EDF5}" presName="FiveConn_4-5" presStyleLbl="fgAccFollowNode1" presStyleIdx="3" presStyleCnt="4" custLinFactNeighborX="280" custLinFactNeighborY="15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40FB8B-85D5-4E72-9DFE-AEB0882FFA92}" type="pres">
      <dgm:prSet presAssocID="{D37DBC98-7123-4584-BC9A-AB051E34EDF5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1608D1-729A-4588-958A-DF898FB1DAFC}" type="pres">
      <dgm:prSet presAssocID="{D37DBC98-7123-4584-BC9A-AB051E34EDF5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59CB4E-0F8A-43ED-9AD6-CE2B2BC59DCD}" type="pres">
      <dgm:prSet presAssocID="{D37DBC98-7123-4584-BC9A-AB051E34EDF5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1F8E99-52B0-4AF0-84F9-0AF7A6E7495C}" type="pres">
      <dgm:prSet presAssocID="{D37DBC98-7123-4584-BC9A-AB051E34EDF5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A64808-186D-4432-800E-17409E16F278}" type="pres">
      <dgm:prSet presAssocID="{D37DBC98-7123-4584-BC9A-AB051E34EDF5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D50CD07-BAAE-41A9-90AA-C63983FF3D84}" type="presOf" srcId="{71780C17-5129-4D0A-8790-D2E93D72C2DE}" destId="{8E40FB8B-85D5-4E72-9DFE-AEB0882FFA92}" srcOrd="1" destOrd="0" presId="urn:microsoft.com/office/officeart/2005/8/layout/vProcess5"/>
    <dgm:cxn modelId="{2722E182-0389-4D85-8F39-C899EDBB4568}" type="presOf" srcId="{4616E0AC-3617-4AD1-B037-7C6F270035F3}" destId="{61FD9A25-1333-4493-BB65-E82D2002C352}" srcOrd="0" destOrd="0" presId="urn:microsoft.com/office/officeart/2005/8/layout/vProcess5"/>
    <dgm:cxn modelId="{17763633-7F86-41EC-99E9-CEB247030224}" type="presOf" srcId="{556F19B9-3F9B-4DA3-9582-A1A299997E6B}" destId="{AD3B2077-D162-43E3-86D7-E6577190DB18}" srcOrd="0" destOrd="0" presId="urn:microsoft.com/office/officeart/2005/8/layout/vProcess5"/>
    <dgm:cxn modelId="{DAB62770-AE1D-4880-AB92-CAE8956F5352}" type="presOf" srcId="{7CE5C376-CDFE-4A21-A3E1-6D1424EC1EF0}" destId="{65A360BF-BACB-44CD-AD5E-26C648504B17}" srcOrd="0" destOrd="0" presId="urn:microsoft.com/office/officeart/2005/8/layout/vProcess5"/>
    <dgm:cxn modelId="{2710AE6A-74EF-4E97-814D-4CD03D5FB1E5}" srcId="{D37DBC98-7123-4584-BC9A-AB051E34EDF5}" destId="{71780C17-5129-4D0A-8790-D2E93D72C2DE}" srcOrd="0" destOrd="0" parTransId="{A36C4CF8-749C-4E96-B20D-46C80F7AE016}" sibTransId="{79D04099-1393-4863-8DDB-21D405A76823}"/>
    <dgm:cxn modelId="{829482F0-443C-4BF8-B1CC-4223DCEB9315}" type="presOf" srcId="{49CAC95F-2D6F-46D8-9073-7D672B1107F3}" destId="{358D76E2-1D9B-40C5-9541-BCACA843F0E3}" srcOrd="0" destOrd="0" presId="urn:microsoft.com/office/officeart/2005/8/layout/vProcess5"/>
    <dgm:cxn modelId="{74C3F04D-C9DF-4865-B1F2-DA0589A71C23}" type="presOf" srcId="{7CE5C376-CDFE-4A21-A3E1-6D1424EC1EF0}" destId="{0BA64808-186D-4432-800E-17409E16F278}" srcOrd="1" destOrd="0" presId="urn:microsoft.com/office/officeart/2005/8/layout/vProcess5"/>
    <dgm:cxn modelId="{070A2FC1-AABB-4327-A841-DF4509D2E9DC}" srcId="{D37DBC98-7123-4584-BC9A-AB051E34EDF5}" destId="{556F19B9-3F9B-4DA3-9582-A1A299997E6B}" srcOrd="2" destOrd="0" parTransId="{1B1BA0EC-6179-40E2-B78B-E06E5B626E54}" sibTransId="{49CAC95F-2D6F-46D8-9073-7D672B1107F3}"/>
    <dgm:cxn modelId="{4396A741-580D-4250-A5F1-F0E85D520832}" type="presOf" srcId="{513481D9-D10B-434F-A834-9BB023ED9DF6}" destId="{75555514-3C5C-4DCD-BF2E-596EC69210A6}" srcOrd="0" destOrd="0" presId="urn:microsoft.com/office/officeart/2005/8/layout/vProcess5"/>
    <dgm:cxn modelId="{FB436203-933C-4C99-B62A-2EC283DBF3A6}" type="presOf" srcId="{C472948D-EC62-441A-BEB4-9755EA2AE9D6}" destId="{AB1F8E99-52B0-4AF0-84F9-0AF7A6E7495C}" srcOrd="1" destOrd="0" presId="urn:microsoft.com/office/officeart/2005/8/layout/vProcess5"/>
    <dgm:cxn modelId="{2471BE38-4533-4746-B76A-EEA8223C3388}" type="presOf" srcId="{79D04099-1393-4863-8DDB-21D405A76823}" destId="{E59B3BEC-6E96-4D5E-8BD2-C288738C2A79}" srcOrd="0" destOrd="0" presId="urn:microsoft.com/office/officeart/2005/8/layout/vProcess5"/>
    <dgm:cxn modelId="{FCB50608-3EF7-48A0-A373-20D72E8DC00A}" type="presOf" srcId="{C472948D-EC62-441A-BEB4-9755EA2AE9D6}" destId="{281BD9D2-6E61-440B-A233-1F7132DF1BD0}" srcOrd="0" destOrd="0" presId="urn:microsoft.com/office/officeart/2005/8/layout/vProcess5"/>
    <dgm:cxn modelId="{1C981ABA-692E-4860-B609-7C017B79DB4A}" type="presOf" srcId="{D37DBC98-7123-4584-BC9A-AB051E34EDF5}" destId="{37FDA81A-1759-43AF-8D8D-D5B4F5A44501}" srcOrd="0" destOrd="0" presId="urn:microsoft.com/office/officeart/2005/8/layout/vProcess5"/>
    <dgm:cxn modelId="{F453734D-823D-4AD3-9BA0-0BDF91D22C80}" type="presOf" srcId="{11C9EF73-493C-43D5-A3EB-C9835FC91F68}" destId="{18BCFA21-AC8D-453F-810C-C98E6E5BFE98}" srcOrd="0" destOrd="0" presId="urn:microsoft.com/office/officeart/2005/8/layout/vProcess5"/>
    <dgm:cxn modelId="{C155F83F-118E-4F03-BCB8-BCDAAE37D654}" type="presOf" srcId="{556F19B9-3F9B-4DA3-9582-A1A299997E6B}" destId="{8259CB4E-0F8A-43ED-9AD6-CE2B2BC59DCD}" srcOrd="1" destOrd="0" presId="urn:microsoft.com/office/officeart/2005/8/layout/vProcess5"/>
    <dgm:cxn modelId="{D68AB898-0E40-4A6B-8962-754A2AE1F6E7}" srcId="{D37DBC98-7123-4584-BC9A-AB051E34EDF5}" destId="{7CE5C376-CDFE-4A21-A3E1-6D1424EC1EF0}" srcOrd="4" destOrd="0" parTransId="{13EC12F1-F695-4565-84DF-F558A5278CF4}" sibTransId="{C150D978-AB6C-409C-856A-D30B38761A31}"/>
    <dgm:cxn modelId="{B0AE605C-0C41-475A-98CD-C2128087900A}" type="presOf" srcId="{71780C17-5129-4D0A-8790-D2E93D72C2DE}" destId="{D944B08F-414D-49BC-98DA-9F2C0009FA02}" srcOrd="0" destOrd="0" presId="urn:microsoft.com/office/officeart/2005/8/layout/vProcess5"/>
    <dgm:cxn modelId="{88F36D16-0DF2-4C57-B086-3462643EDF35}" srcId="{D37DBC98-7123-4584-BC9A-AB051E34EDF5}" destId="{C472948D-EC62-441A-BEB4-9755EA2AE9D6}" srcOrd="3" destOrd="0" parTransId="{04C25625-E554-464B-B3AB-B04D64386620}" sibTransId="{11C9EF73-493C-43D5-A3EB-C9835FC91F68}"/>
    <dgm:cxn modelId="{B91135B3-74D2-49B9-929E-F442BA8BE10D}" type="presOf" srcId="{4616E0AC-3617-4AD1-B037-7C6F270035F3}" destId="{2B1608D1-729A-4588-958A-DF898FB1DAFC}" srcOrd="1" destOrd="0" presId="urn:microsoft.com/office/officeart/2005/8/layout/vProcess5"/>
    <dgm:cxn modelId="{D651E9D0-8654-4C76-8580-5B6D6F5BE665}" srcId="{D37DBC98-7123-4584-BC9A-AB051E34EDF5}" destId="{4616E0AC-3617-4AD1-B037-7C6F270035F3}" srcOrd="1" destOrd="0" parTransId="{77485DC9-D4A3-42F0-9EB9-14CC128D9089}" sibTransId="{513481D9-D10B-434F-A834-9BB023ED9DF6}"/>
    <dgm:cxn modelId="{41E28364-3D0D-4C6A-B624-2C7F53DC937F}" type="presParOf" srcId="{37FDA81A-1759-43AF-8D8D-D5B4F5A44501}" destId="{CEE5531D-E49C-4E27-A73C-BF69880EBDB4}" srcOrd="0" destOrd="0" presId="urn:microsoft.com/office/officeart/2005/8/layout/vProcess5"/>
    <dgm:cxn modelId="{719B44A1-6EA6-4832-A5A7-966D9AC379A0}" type="presParOf" srcId="{37FDA81A-1759-43AF-8D8D-D5B4F5A44501}" destId="{D944B08F-414D-49BC-98DA-9F2C0009FA02}" srcOrd="1" destOrd="0" presId="urn:microsoft.com/office/officeart/2005/8/layout/vProcess5"/>
    <dgm:cxn modelId="{FECBA4F0-DD2B-43F2-830A-E66AC7BFDA78}" type="presParOf" srcId="{37FDA81A-1759-43AF-8D8D-D5B4F5A44501}" destId="{61FD9A25-1333-4493-BB65-E82D2002C352}" srcOrd="2" destOrd="0" presId="urn:microsoft.com/office/officeart/2005/8/layout/vProcess5"/>
    <dgm:cxn modelId="{3B5BE284-3F58-4151-874D-EB5A1074A09E}" type="presParOf" srcId="{37FDA81A-1759-43AF-8D8D-D5B4F5A44501}" destId="{AD3B2077-D162-43E3-86D7-E6577190DB18}" srcOrd="3" destOrd="0" presId="urn:microsoft.com/office/officeart/2005/8/layout/vProcess5"/>
    <dgm:cxn modelId="{36C394FC-3BCE-4E12-AA3B-4D4DEF613588}" type="presParOf" srcId="{37FDA81A-1759-43AF-8D8D-D5B4F5A44501}" destId="{281BD9D2-6E61-440B-A233-1F7132DF1BD0}" srcOrd="4" destOrd="0" presId="urn:microsoft.com/office/officeart/2005/8/layout/vProcess5"/>
    <dgm:cxn modelId="{A4C49255-72B4-4FA2-A533-84500378C307}" type="presParOf" srcId="{37FDA81A-1759-43AF-8D8D-D5B4F5A44501}" destId="{65A360BF-BACB-44CD-AD5E-26C648504B17}" srcOrd="5" destOrd="0" presId="urn:microsoft.com/office/officeart/2005/8/layout/vProcess5"/>
    <dgm:cxn modelId="{3A6FC4F1-CFAB-4582-ABF8-8DBDFB67F58F}" type="presParOf" srcId="{37FDA81A-1759-43AF-8D8D-D5B4F5A44501}" destId="{E59B3BEC-6E96-4D5E-8BD2-C288738C2A79}" srcOrd="6" destOrd="0" presId="urn:microsoft.com/office/officeart/2005/8/layout/vProcess5"/>
    <dgm:cxn modelId="{8CF9F466-D15F-4302-8C42-78B5888DEDC8}" type="presParOf" srcId="{37FDA81A-1759-43AF-8D8D-D5B4F5A44501}" destId="{75555514-3C5C-4DCD-BF2E-596EC69210A6}" srcOrd="7" destOrd="0" presId="urn:microsoft.com/office/officeart/2005/8/layout/vProcess5"/>
    <dgm:cxn modelId="{30293C50-DC13-45A3-BCB4-31D1D5885DE1}" type="presParOf" srcId="{37FDA81A-1759-43AF-8D8D-D5B4F5A44501}" destId="{358D76E2-1D9B-40C5-9541-BCACA843F0E3}" srcOrd="8" destOrd="0" presId="urn:microsoft.com/office/officeart/2005/8/layout/vProcess5"/>
    <dgm:cxn modelId="{076DDE27-C6E6-4102-99E2-668E841E73BC}" type="presParOf" srcId="{37FDA81A-1759-43AF-8D8D-D5B4F5A44501}" destId="{18BCFA21-AC8D-453F-810C-C98E6E5BFE98}" srcOrd="9" destOrd="0" presId="urn:microsoft.com/office/officeart/2005/8/layout/vProcess5"/>
    <dgm:cxn modelId="{2E37FA34-F4D2-40DE-A70B-01554F7797C6}" type="presParOf" srcId="{37FDA81A-1759-43AF-8D8D-D5B4F5A44501}" destId="{8E40FB8B-85D5-4E72-9DFE-AEB0882FFA92}" srcOrd="10" destOrd="0" presId="urn:microsoft.com/office/officeart/2005/8/layout/vProcess5"/>
    <dgm:cxn modelId="{48103300-7F33-471E-B8BB-0276CC49CA95}" type="presParOf" srcId="{37FDA81A-1759-43AF-8D8D-D5B4F5A44501}" destId="{2B1608D1-729A-4588-958A-DF898FB1DAFC}" srcOrd="11" destOrd="0" presId="urn:microsoft.com/office/officeart/2005/8/layout/vProcess5"/>
    <dgm:cxn modelId="{73740015-213A-4A1E-B7D3-5096A3117B9E}" type="presParOf" srcId="{37FDA81A-1759-43AF-8D8D-D5B4F5A44501}" destId="{8259CB4E-0F8A-43ED-9AD6-CE2B2BC59DCD}" srcOrd="12" destOrd="0" presId="urn:microsoft.com/office/officeart/2005/8/layout/vProcess5"/>
    <dgm:cxn modelId="{9984397C-022F-4885-A677-A5F8B0D1662A}" type="presParOf" srcId="{37FDA81A-1759-43AF-8D8D-D5B4F5A44501}" destId="{AB1F8E99-52B0-4AF0-84F9-0AF7A6E7495C}" srcOrd="13" destOrd="0" presId="urn:microsoft.com/office/officeart/2005/8/layout/vProcess5"/>
    <dgm:cxn modelId="{E10AF9C6-6018-4A85-8FE7-F6FBC06E70A2}" type="presParOf" srcId="{37FDA81A-1759-43AF-8D8D-D5B4F5A44501}" destId="{0BA64808-186D-4432-800E-17409E16F278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01C4FD4-57F4-4875-AD4B-A63880397A80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4D1F4ED-027E-4EDD-B67B-B7EDE1C1F6EB}" type="pres">
      <dgm:prSet presAssocID="{901C4FD4-57F4-4875-AD4B-A63880397A8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0B14C468-9BA9-40C9-9F12-C966FB8D8BB5}" type="presOf" srcId="{901C4FD4-57F4-4875-AD4B-A63880397A80}" destId="{34D1F4ED-027E-4EDD-B67B-B7EDE1C1F6EB}" srcOrd="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67895EA-A89B-4635-BE66-09D623F76EAF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9D25057-A62C-483F-9EA0-2B50B5FEDCAD}">
      <dgm:prSet/>
      <dgm:spPr/>
      <dgm:t>
        <a:bodyPr/>
        <a:lstStyle/>
        <a:p>
          <a:pPr rtl="0"/>
          <a:r>
            <a:rPr lang="ru-RU" dirty="0" smtClean="0"/>
            <a:t>1) </a:t>
          </a:r>
          <a:r>
            <a:rPr lang="ru-RU" dirty="0" err="1" smtClean="0"/>
            <a:t>власників</a:t>
          </a:r>
          <a:r>
            <a:rPr lang="ru-RU" dirty="0" smtClean="0"/>
            <a:t> </a:t>
          </a:r>
          <a:r>
            <a:rPr lang="ru-RU" dirty="0" err="1" smtClean="0"/>
            <a:t>підприємств</a:t>
          </a:r>
          <a:r>
            <a:rPr lang="ru-RU" dirty="0" smtClean="0"/>
            <a:t> </a:t>
          </a:r>
          <a:r>
            <a:rPr lang="ru-RU" dirty="0" err="1" smtClean="0"/>
            <a:t>або</a:t>
          </a:r>
          <a:r>
            <a:rPr lang="ru-RU" dirty="0" smtClean="0"/>
            <a:t> </a:t>
          </a:r>
          <a:r>
            <a:rPr lang="ru-RU" dirty="0" err="1" smtClean="0"/>
            <a:t>уповноважені</a:t>
          </a:r>
          <a:r>
            <a:rPr lang="ru-RU" dirty="0" smtClean="0"/>
            <a:t> ними </a:t>
          </a:r>
          <a:r>
            <a:rPr lang="ru-RU" dirty="0" err="1" smtClean="0"/>
            <a:t>органи</a:t>
          </a:r>
          <a:r>
            <a:rPr lang="ru-RU" dirty="0" smtClean="0"/>
            <a:t> (</a:t>
          </a:r>
          <a:r>
            <a:rPr lang="ru-RU" dirty="0" err="1" smtClean="0"/>
            <a:t>далі</a:t>
          </a:r>
          <a:r>
            <a:rPr lang="ru-RU" dirty="0" smtClean="0"/>
            <a:t> — </a:t>
          </a:r>
          <a:r>
            <a:rPr lang="ru-RU" dirty="0" err="1" smtClean="0"/>
            <a:t>роботодавці</a:t>
          </a:r>
          <a:r>
            <a:rPr lang="ru-RU" dirty="0" smtClean="0"/>
            <a:t>); </a:t>
          </a:r>
          <a:endParaRPr lang="ru-RU" dirty="0"/>
        </a:p>
      </dgm:t>
    </dgm:pt>
    <dgm:pt modelId="{F197C596-7296-45F6-8BED-23A648FFDBE6}" type="parTrans" cxnId="{64FDEEC7-9D91-4E8B-BEEE-FDC17903BBFE}">
      <dgm:prSet/>
      <dgm:spPr/>
      <dgm:t>
        <a:bodyPr/>
        <a:lstStyle/>
        <a:p>
          <a:endParaRPr lang="ru-RU"/>
        </a:p>
      </dgm:t>
    </dgm:pt>
    <dgm:pt modelId="{89E97B20-E80D-4FD5-BD68-AD5BE200E313}" type="sibTrans" cxnId="{64FDEEC7-9D91-4E8B-BEEE-FDC17903BBFE}">
      <dgm:prSet/>
      <dgm:spPr/>
      <dgm:t>
        <a:bodyPr/>
        <a:lstStyle/>
        <a:p>
          <a:endParaRPr lang="ru-RU"/>
        </a:p>
      </dgm:t>
    </dgm:pt>
    <dgm:pt modelId="{E820F907-F6A6-4916-A2E0-AB07697FC25B}">
      <dgm:prSet/>
      <dgm:spPr/>
      <dgm:t>
        <a:bodyPr/>
        <a:lstStyle/>
        <a:p>
          <a:pPr rtl="0"/>
          <a:r>
            <a:rPr lang="ru-RU" dirty="0" smtClean="0"/>
            <a:t>2) </a:t>
          </a:r>
          <a:r>
            <a:rPr lang="ru-RU" dirty="0" err="1" smtClean="0"/>
            <a:t>працівників</a:t>
          </a:r>
          <a:r>
            <a:rPr lang="ru-RU" dirty="0" smtClean="0"/>
            <a:t>, у тому </a:t>
          </a:r>
          <a:r>
            <a:rPr lang="ru-RU" dirty="0" err="1" smtClean="0"/>
            <a:t>числі</a:t>
          </a:r>
          <a:r>
            <a:rPr lang="ru-RU" dirty="0" smtClean="0"/>
            <a:t> </a:t>
          </a:r>
          <a:r>
            <a:rPr lang="ru-RU" dirty="0" err="1" smtClean="0"/>
            <a:t>іноземців</a:t>
          </a:r>
          <a:r>
            <a:rPr lang="ru-RU" dirty="0" smtClean="0"/>
            <a:t> та </a:t>
          </a:r>
          <a:r>
            <a:rPr lang="ru-RU" dirty="0" err="1" smtClean="0"/>
            <a:t>осіб</a:t>
          </a:r>
          <a:r>
            <a:rPr lang="ru-RU" dirty="0" smtClean="0"/>
            <a:t> без </a:t>
          </a:r>
          <a:r>
            <a:rPr lang="ru-RU" dirty="0" err="1" smtClean="0"/>
            <a:t>громадянства</a:t>
          </a:r>
          <a:r>
            <a:rPr lang="ru-RU" dirty="0" smtClean="0"/>
            <a:t>, </a:t>
          </a:r>
          <a:r>
            <a:rPr lang="ru-RU" dirty="0" err="1" smtClean="0"/>
            <a:t>які</a:t>
          </a:r>
          <a:r>
            <a:rPr lang="ru-RU" dirty="0" smtClean="0"/>
            <a:t> </a:t>
          </a:r>
          <a:r>
            <a:rPr lang="ru-RU" dirty="0" err="1" smtClean="0"/>
            <a:t>відповідно</a:t>
          </a:r>
          <a:r>
            <a:rPr lang="ru-RU" dirty="0" smtClean="0"/>
            <a:t> до </a:t>
          </a:r>
          <a:r>
            <a:rPr lang="ru-RU" dirty="0" err="1" smtClean="0"/>
            <a:t>законодавства</a:t>
          </a:r>
          <a:r>
            <a:rPr lang="ru-RU" dirty="0" smtClean="0"/>
            <a:t> </a:t>
          </a:r>
          <a:r>
            <a:rPr lang="ru-RU" dirty="0" err="1" smtClean="0"/>
            <a:t>уклали</a:t>
          </a:r>
          <a:r>
            <a:rPr lang="ru-RU" dirty="0" smtClean="0"/>
            <a:t> </a:t>
          </a:r>
          <a:r>
            <a:rPr lang="ru-RU" dirty="0" err="1" smtClean="0"/>
            <a:t>з</a:t>
          </a:r>
          <a:r>
            <a:rPr lang="ru-RU" dirty="0" smtClean="0"/>
            <a:t> </a:t>
          </a:r>
          <a:r>
            <a:rPr lang="ru-RU" dirty="0" err="1" smtClean="0"/>
            <a:t>роботодавцем</a:t>
          </a:r>
          <a:r>
            <a:rPr lang="ru-RU" dirty="0" smtClean="0"/>
            <a:t> </a:t>
          </a:r>
          <a:r>
            <a:rPr lang="ru-RU" dirty="0" err="1" smtClean="0"/>
            <a:t>трудовий</a:t>
          </a:r>
          <a:r>
            <a:rPr lang="ru-RU" dirty="0" smtClean="0"/>
            <a:t> </a:t>
          </a:r>
          <a:r>
            <a:rPr lang="ru-RU" dirty="0" err="1" smtClean="0"/>
            <a:t>договір</a:t>
          </a:r>
          <a:r>
            <a:rPr lang="ru-RU" dirty="0" smtClean="0"/>
            <a:t> (контракт) </a:t>
          </a:r>
          <a:r>
            <a:rPr lang="ru-RU" dirty="0" err="1" smtClean="0"/>
            <a:t>або</a:t>
          </a:r>
          <a:r>
            <a:rPr lang="ru-RU" dirty="0" smtClean="0"/>
            <a:t> </a:t>
          </a:r>
          <a:r>
            <a:rPr lang="ru-RU" dirty="0" err="1" smtClean="0"/>
            <a:t>фактично</a:t>
          </a:r>
          <a:r>
            <a:rPr lang="ru-RU" dirty="0" smtClean="0"/>
            <a:t> </a:t>
          </a:r>
          <a:r>
            <a:rPr lang="ru-RU" dirty="0" err="1" smtClean="0"/>
            <a:t>допущені</a:t>
          </a:r>
          <a:r>
            <a:rPr lang="ru-RU" dirty="0" smtClean="0"/>
            <a:t> до </a:t>
          </a:r>
          <a:r>
            <a:rPr lang="ru-RU" dirty="0" err="1" smtClean="0"/>
            <a:t>роботи</a:t>
          </a:r>
          <a:r>
            <a:rPr lang="ru-RU" dirty="0" smtClean="0"/>
            <a:t> </a:t>
          </a:r>
          <a:r>
            <a:rPr lang="ru-RU" dirty="0" err="1" smtClean="0"/>
            <a:t>роботодавцем</a:t>
          </a:r>
          <a:r>
            <a:rPr lang="ru-RU" dirty="0" smtClean="0"/>
            <a:t>; </a:t>
          </a:r>
          <a:endParaRPr lang="ru-RU" dirty="0"/>
        </a:p>
      </dgm:t>
    </dgm:pt>
    <dgm:pt modelId="{61775EB3-16EC-41AF-AFF1-2657F4B6BFB7}" type="parTrans" cxnId="{6564B0E0-0B5B-4AE2-87D9-1302AF4DCA0D}">
      <dgm:prSet/>
      <dgm:spPr/>
      <dgm:t>
        <a:bodyPr/>
        <a:lstStyle/>
        <a:p>
          <a:endParaRPr lang="ru-RU"/>
        </a:p>
      </dgm:t>
    </dgm:pt>
    <dgm:pt modelId="{7946233F-221E-403F-9D1D-3DC8F7C4DFAB}" type="sibTrans" cxnId="{6564B0E0-0B5B-4AE2-87D9-1302AF4DCA0D}">
      <dgm:prSet/>
      <dgm:spPr/>
      <dgm:t>
        <a:bodyPr/>
        <a:lstStyle/>
        <a:p>
          <a:endParaRPr lang="ru-RU"/>
        </a:p>
      </dgm:t>
    </dgm:pt>
    <dgm:pt modelId="{E7BA60D0-75BC-4227-BB22-A94DE7B53994}">
      <dgm:prSet/>
      <dgm:spPr/>
      <dgm:t>
        <a:bodyPr/>
        <a:lstStyle/>
        <a:p>
          <a:pPr rtl="0"/>
          <a:r>
            <a:rPr lang="ru-RU" dirty="0" smtClean="0"/>
            <a:t>3) </a:t>
          </a:r>
          <a:r>
            <a:rPr lang="ru-RU" dirty="0" err="1" smtClean="0"/>
            <a:t>фізичних</a:t>
          </a:r>
          <a:r>
            <a:rPr lang="ru-RU" dirty="0" smtClean="0"/>
            <a:t> </a:t>
          </a:r>
          <a:r>
            <a:rPr lang="ru-RU" dirty="0" err="1" smtClean="0"/>
            <a:t>осіб</a:t>
          </a:r>
          <a:r>
            <a:rPr lang="ru-RU" dirty="0" smtClean="0"/>
            <a:t> — </a:t>
          </a:r>
          <a:r>
            <a:rPr lang="ru-RU" dirty="0" err="1" smtClean="0"/>
            <a:t>підприємців</a:t>
          </a:r>
          <a:r>
            <a:rPr lang="ru-RU" dirty="0" smtClean="0"/>
            <a:t>; </a:t>
          </a:r>
          <a:endParaRPr lang="ru-RU" dirty="0"/>
        </a:p>
      </dgm:t>
    </dgm:pt>
    <dgm:pt modelId="{31F4AA7C-9750-4A8B-9577-9E1E24107898}" type="parTrans" cxnId="{186B6795-5C87-4EF5-818D-221C0C3886C1}">
      <dgm:prSet/>
      <dgm:spPr/>
      <dgm:t>
        <a:bodyPr/>
        <a:lstStyle/>
        <a:p>
          <a:endParaRPr lang="ru-RU"/>
        </a:p>
      </dgm:t>
    </dgm:pt>
    <dgm:pt modelId="{7953374A-D225-4534-BC11-97C3840664A6}" type="sibTrans" cxnId="{186B6795-5C87-4EF5-818D-221C0C3886C1}">
      <dgm:prSet/>
      <dgm:spPr/>
      <dgm:t>
        <a:bodyPr/>
        <a:lstStyle/>
        <a:p>
          <a:endParaRPr lang="ru-RU"/>
        </a:p>
      </dgm:t>
    </dgm:pt>
    <dgm:pt modelId="{1DDFD013-5479-434C-9DDC-3E571ABDFB23}">
      <dgm:prSet/>
      <dgm:spPr/>
      <dgm:t>
        <a:bodyPr/>
        <a:lstStyle/>
        <a:p>
          <a:pPr rtl="0"/>
          <a:r>
            <a:rPr lang="ru-RU" dirty="0" smtClean="0"/>
            <a:t>4) </a:t>
          </a:r>
          <a:r>
            <a:rPr lang="ru-RU" dirty="0" err="1" smtClean="0"/>
            <a:t>членів</a:t>
          </a:r>
          <a:r>
            <a:rPr lang="ru-RU" dirty="0" smtClean="0"/>
            <a:t> </a:t>
          </a:r>
          <a:r>
            <a:rPr lang="ru-RU" dirty="0" err="1" smtClean="0"/>
            <a:t>фермерського</a:t>
          </a:r>
          <a:r>
            <a:rPr lang="ru-RU" dirty="0" smtClean="0"/>
            <a:t> </a:t>
          </a:r>
          <a:r>
            <a:rPr lang="ru-RU" dirty="0" err="1" smtClean="0"/>
            <a:t>господарства</a:t>
          </a:r>
          <a:r>
            <a:rPr lang="ru-RU" dirty="0" smtClean="0"/>
            <a:t>, </a:t>
          </a:r>
          <a:r>
            <a:rPr lang="ru-RU" dirty="0" err="1" smtClean="0"/>
            <a:t>членів</a:t>
          </a:r>
          <a:r>
            <a:rPr lang="ru-RU" dirty="0" smtClean="0"/>
            <a:t> </a:t>
          </a:r>
          <a:r>
            <a:rPr lang="ru-RU" dirty="0" err="1" smtClean="0"/>
            <a:t>особистого</a:t>
          </a:r>
          <a:r>
            <a:rPr lang="ru-RU" dirty="0" smtClean="0"/>
            <a:t> </a:t>
          </a:r>
          <a:r>
            <a:rPr lang="ru-RU" dirty="0" err="1" smtClean="0"/>
            <a:t>селянського</a:t>
          </a:r>
          <a:r>
            <a:rPr lang="ru-RU" dirty="0" smtClean="0"/>
            <a:t> </a:t>
          </a:r>
          <a:r>
            <a:rPr lang="ru-RU" dirty="0" err="1" smtClean="0"/>
            <a:t>господарства</a:t>
          </a:r>
          <a:r>
            <a:rPr lang="ru-RU" dirty="0" smtClean="0"/>
            <a:t>, </a:t>
          </a:r>
          <a:r>
            <a:rPr lang="ru-RU" dirty="0" err="1" smtClean="0"/>
            <a:t>осіб</a:t>
          </a:r>
          <a:r>
            <a:rPr lang="ru-RU" dirty="0" smtClean="0"/>
            <a:t>, </a:t>
          </a:r>
          <a:r>
            <a:rPr lang="ru-RU" dirty="0" err="1" smtClean="0"/>
            <a:t>що</a:t>
          </a:r>
          <a:r>
            <a:rPr lang="ru-RU" dirty="0" smtClean="0"/>
            <a:t> </a:t>
          </a:r>
          <a:r>
            <a:rPr lang="ru-RU" dirty="0" err="1" smtClean="0"/>
            <a:t>працюють</a:t>
          </a:r>
          <a:r>
            <a:rPr lang="ru-RU" dirty="0" smtClean="0"/>
            <a:t> за договором, </a:t>
          </a:r>
          <a:r>
            <a:rPr lang="ru-RU" dirty="0" err="1" smtClean="0"/>
            <a:t>укладеним</a:t>
          </a:r>
          <a:r>
            <a:rPr lang="ru-RU" dirty="0" smtClean="0"/>
            <a:t> </a:t>
          </a:r>
          <a:r>
            <a:rPr lang="ru-RU" dirty="0" err="1" smtClean="0"/>
            <a:t>відповідно</a:t>
          </a:r>
          <a:r>
            <a:rPr lang="ru-RU" dirty="0" smtClean="0"/>
            <a:t> до </a:t>
          </a:r>
          <a:r>
            <a:rPr lang="ru-RU" dirty="0" err="1" smtClean="0"/>
            <a:t>законодавства</a:t>
          </a:r>
          <a:r>
            <a:rPr lang="ru-RU" dirty="0" smtClean="0"/>
            <a:t> (</a:t>
          </a:r>
          <a:r>
            <a:rPr lang="ru-RU" dirty="0" err="1" smtClean="0"/>
            <a:t>далі</a:t>
          </a:r>
          <a:r>
            <a:rPr lang="ru-RU" dirty="0" smtClean="0"/>
            <a:t> — особи, </a:t>
          </a:r>
          <a:r>
            <a:rPr lang="ru-RU" dirty="0" err="1" smtClean="0"/>
            <a:t>що</a:t>
          </a:r>
          <a:r>
            <a:rPr lang="ru-RU" dirty="0" smtClean="0"/>
            <a:t> </a:t>
          </a:r>
          <a:r>
            <a:rPr lang="ru-RU" dirty="0" err="1" smtClean="0"/>
            <a:t>забезпечують</a:t>
          </a:r>
          <a:r>
            <a:rPr lang="ru-RU" dirty="0" smtClean="0"/>
            <a:t> себе </a:t>
          </a:r>
          <a:r>
            <a:rPr lang="ru-RU" dirty="0" err="1" smtClean="0"/>
            <a:t>роботою</a:t>
          </a:r>
          <a:r>
            <a:rPr lang="ru-RU" dirty="0" smtClean="0"/>
            <a:t> </a:t>
          </a:r>
          <a:r>
            <a:rPr lang="ru-RU" dirty="0" err="1" smtClean="0"/>
            <a:t>самостійно</a:t>
          </a:r>
          <a:r>
            <a:rPr lang="ru-RU" dirty="0" smtClean="0"/>
            <a:t>). </a:t>
          </a:r>
          <a:endParaRPr lang="ru-RU" dirty="0"/>
        </a:p>
      </dgm:t>
    </dgm:pt>
    <dgm:pt modelId="{374226DC-D5CA-4D44-A27D-EB8BB3A54263}" type="parTrans" cxnId="{7D5EF355-1B8E-4EB7-A507-297713048202}">
      <dgm:prSet/>
      <dgm:spPr/>
      <dgm:t>
        <a:bodyPr/>
        <a:lstStyle/>
        <a:p>
          <a:endParaRPr lang="ru-RU"/>
        </a:p>
      </dgm:t>
    </dgm:pt>
    <dgm:pt modelId="{5016D0BC-2B23-46F3-9721-F94963D09790}" type="sibTrans" cxnId="{7D5EF355-1B8E-4EB7-A507-297713048202}">
      <dgm:prSet/>
      <dgm:spPr/>
      <dgm:t>
        <a:bodyPr/>
        <a:lstStyle/>
        <a:p>
          <a:endParaRPr lang="ru-RU"/>
        </a:p>
      </dgm:t>
    </dgm:pt>
    <dgm:pt modelId="{4C16CDAD-FC12-4D3F-AE2D-E34DCA6AC930}">
      <dgm:prSet/>
      <dgm:spPr/>
      <dgm:t>
        <a:bodyPr/>
        <a:lstStyle/>
        <a:p>
          <a:pPr rtl="0"/>
          <a:r>
            <a:rPr lang="ru-RU" dirty="0" smtClean="0"/>
            <a:t>5) </a:t>
          </a:r>
          <a:r>
            <a:rPr lang="ru-RU" dirty="0" err="1" smtClean="0"/>
            <a:t>працівників</a:t>
          </a:r>
          <a:r>
            <a:rPr lang="ru-RU" dirty="0" smtClean="0"/>
            <a:t> </a:t>
          </a:r>
          <a:r>
            <a:rPr lang="ru-RU" dirty="0" err="1" smtClean="0"/>
            <a:t>дипломатичної</a:t>
          </a:r>
          <a:r>
            <a:rPr lang="ru-RU" dirty="0" smtClean="0"/>
            <a:t> </a:t>
          </a:r>
          <a:r>
            <a:rPr lang="ru-RU" dirty="0" err="1" smtClean="0"/>
            <a:t>служби</a:t>
          </a:r>
          <a:r>
            <a:rPr lang="ru-RU" dirty="0" smtClean="0"/>
            <a:t> </a:t>
          </a:r>
          <a:r>
            <a:rPr lang="ru-RU" dirty="0" err="1" smtClean="0"/>
            <a:t>під</a:t>
          </a:r>
          <a:r>
            <a:rPr lang="ru-RU" dirty="0" smtClean="0"/>
            <a:t> час </a:t>
          </a:r>
          <a:r>
            <a:rPr lang="ru-RU" dirty="0" err="1" smtClean="0"/>
            <a:t>роботи</a:t>
          </a:r>
          <a:r>
            <a:rPr lang="ru-RU" dirty="0" smtClean="0"/>
            <a:t> у </a:t>
          </a:r>
          <a:r>
            <a:rPr lang="ru-RU" dirty="0" err="1" smtClean="0"/>
            <a:t>закордонній</a:t>
          </a:r>
          <a:r>
            <a:rPr lang="ru-RU" dirty="0" smtClean="0"/>
            <a:t> </a:t>
          </a:r>
          <a:r>
            <a:rPr lang="ru-RU" dirty="0" err="1" smtClean="0"/>
            <a:t>дипломатичній</a:t>
          </a:r>
          <a:r>
            <a:rPr lang="ru-RU" dirty="0" smtClean="0"/>
            <a:t> </a:t>
          </a:r>
          <a:r>
            <a:rPr lang="ru-RU" dirty="0" err="1" smtClean="0"/>
            <a:t>установі</a:t>
          </a:r>
          <a:r>
            <a:rPr lang="ru-RU" dirty="0" smtClean="0"/>
            <a:t> </a:t>
          </a:r>
          <a:r>
            <a:rPr lang="ru-RU" dirty="0" err="1" smtClean="0"/>
            <a:t>України</a:t>
          </a:r>
          <a:r>
            <a:rPr lang="ru-RU" dirty="0" smtClean="0"/>
            <a:t> та </a:t>
          </a:r>
          <a:r>
            <a:rPr lang="ru-RU" dirty="0" err="1" smtClean="0"/>
            <a:t>осіб</a:t>
          </a:r>
          <a:r>
            <a:rPr lang="ru-RU" dirty="0" smtClean="0"/>
            <a:t>, </a:t>
          </a:r>
          <a:r>
            <a:rPr lang="ru-RU" dirty="0" err="1" smtClean="0"/>
            <a:t>які</a:t>
          </a:r>
          <a:r>
            <a:rPr lang="ru-RU" dirty="0" smtClean="0"/>
            <a:t> </a:t>
          </a:r>
          <a:r>
            <a:rPr lang="ru-RU" dirty="0" err="1" smtClean="0"/>
            <a:t>відповідно</a:t>
          </a:r>
          <a:r>
            <a:rPr lang="ru-RU" dirty="0" smtClean="0"/>
            <a:t> до </a:t>
          </a:r>
          <a:r>
            <a:rPr lang="ru-RU" dirty="0" err="1" smtClean="0"/>
            <a:t>законодавства</a:t>
          </a:r>
          <a:r>
            <a:rPr lang="ru-RU" dirty="0" smtClean="0"/>
            <a:t> про </a:t>
          </a:r>
          <a:r>
            <a:rPr lang="ru-RU" dirty="0" err="1" smtClean="0"/>
            <a:t>працю</a:t>
          </a:r>
          <a:r>
            <a:rPr lang="ru-RU" dirty="0" smtClean="0"/>
            <a:t> </a:t>
          </a:r>
          <a:r>
            <a:rPr lang="ru-RU" dirty="0" err="1" smtClean="0"/>
            <a:t>працюють</a:t>
          </a:r>
          <a:r>
            <a:rPr lang="ru-RU" dirty="0" smtClean="0"/>
            <a:t> за </a:t>
          </a:r>
          <a:r>
            <a:rPr lang="ru-RU" dirty="0" err="1" smtClean="0"/>
            <a:t>трудовим</a:t>
          </a:r>
          <a:r>
            <a:rPr lang="ru-RU" dirty="0" smtClean="0"/>
            <a:t> договором (контрактом) у </a:t>
          </a:r>
          <a:r>
            <a:rPr lang="ru-RU" dirty="0" err="1" smtClean="0"/>
            <a:t>військових</a:t>
          </a:r>
          <a:r>
            <a:rPr lang="ru-RU" dirty="0" smtClean="0"/>
            <a:t> </a:t>
          </a:r>
          <a:r>
            <a:rPr lang="ru-RU" dirty="0" err="1" smtClean="0"/>
            <a:t>частинах</a:t>
          </a:r>
          <a:r>
            <a:rPr lang="ru-RU" dirty="0" smtClean="0"/>
            <a:t> (</a:t>
          </a:r>
          <a:r>
            <a:rPr lang="ru-RU" dirty="0" err="1" smtClean="0"/>
            <a:t>підрозділах</a:t>
          </a:r>
          <a:r>
            <a:rPr lang="ru-RU" dirty="0" smtClean="0"/>
            <a:t>) .</a:t>
          </a:r>
          <a:endParaRPr lang="ru-RU" dirty="0"/>
        </a:p>
      </dgm:t>
    </dgm:pt>
    <dgm:pt modelId="{15B9B98A-78CD-4A44-96AF-E8290B1DB50A}" type="parTrans" cxnId="{00C77690-7D79-4C50-89C7-0272D327273D}">
      <dgm:prSet/>
      <dgm:spPr/>
      <dgm:t>
        <a:bodyPr/>
        <a:lstStyle/>
        <a:p>
          <a:endParaRPr lang="ru-RU"/>
        </a:p>
      </dgm:t>
    </dgm:pt>
    <dgm:pt modelId="{8AE1AB70-5D16-4EC5-97B3-2AF044AFF467}" type="sibTrans" cxnId="{00C77690-7D79-4C50-89C7-0272D327273D}">
      <dgm:prSet/>
      <dgm:spPr/>
      <dgm:t>
        <a:bodyPr/>
        <a:lstStyle/>
        <a:p>
          <a:endParaRPr lang="ru-RU"/>
        </a:p>
      </dgm:t>
    </dgm:pt>
    <dgm:pt modelId="{F9013123-F95B-4F36-BEBB-FF9414924F1E}" type="pres">
      <dgm:prSet presAssocID="{B67895EA-A89B-4635-BE66-09D623F76EA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EBE63A1-7C42-4C84-8B95-0AD41C15B3B6}" type="pres">
      <dgm:prSet presAssocID="{19D25057-A62C-483F-9EA0-2B50B5FEDCAD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2F2E1A-0326-4A82-86F2-6D10E71601A8}" type="pres">
      <dgm:prSet presAssocID="{89E97B20-E80D-4FD5-BD68-AD5BE200E313}" presName="sibTrans" presStyleCnt="0"/>
      <dgm:spPr/>
    </dgm:pt>
    <dgm:pt modelId="{89B5D197-70CC-4EF2-AA7C-DF3103924DEF}" type="pres">
      <dgm:prSet presAssocID="{E820F907-F6A6-4916-A2E0-AB07697FC25B}" presName="node" presStyleLbl="node1" presStyleIdx="1" presStyleCnt="5" custLinFactNeighborX="-19699" custLinFactNeighborY="-21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9EDE30-9A13-4C07-84D4-BEAB319E2D4B}" type="pres">
      <dgm:prSet presAssocID="{7946233F-221E-403F-9D1D-3DC8F7C4DFAB}" presName="sibTrans" presStyleCnt="0"/>
      <dgm:spPr/>
    </dgm:pt>
    <dgm:pt modelId="{4FE9D65C-9FA0-4A87-B6BA-BAB474113E86}" type="pres">
      <dgm:prSet presAssocID="{E7BA60D0-75BC-4227-BB22-A94DE7B53994}" presName="node" presStyleLbl="node1" presStyleIdx="2" presStyleCnt="5" custLinFactNeighborX="62197" custLinFactNeighborY="-6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384658-2C18-437A-B74E-710A24F53C43}" type="pres">
      <dgm:prSet presAssocID="{7953374A-D225-4534-BC11-97C3840664A6}" presName="sibTrans" presStyleCnt="0"/>
      <dgm:spPr/>
    </dgm:pt>
    <dgm:pt modelId="{254851C1-0FE1-4CB2-B768-23EF056860EB}" type="pres">
      <dgm:prSet presAssocID="{1DDFD013-5479-434C-9DDC-3E571ABDFB23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040E58-043A-4294-866B-1542BE663CE4}" type="pres">
      <dgm:prSet presAssocID="{5016D0BC-2B23-46F3-9721-F94963D09790}" presName="sibTrans" presStyleCnt="0"/>
      <dgm:spPr/>
    </dgm:pt>
    <dgm:pt modelId="{590C4C73-6A49-4E4E-8419-0ADAA542D42C}" type="pres">
      <dgm:prSet presAssocID="{4C16CDAD-FC12-4D3F-AE2D-E34DCA6AC930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4FDEEC7-9D91-4E8B-BEEE-FDC17903BBFE}" srcId="{B67895EA-A89B-4635-BE66-09D623F76EAF}" destId="{19D25057-A62C-483F-9EA0-2B50B5FEDCAD}" srcOrd="0" destOrd="0" parTransId="{F197C596-7296-45F6-8BED-23A648FFDBE6}" sibTransId="{89E97B20-E80D-4FD5-BD68-AD5BE200E313}"/>
    <dgm:cxn modelId="{6564B0E0-0B5B-4AE2-87D9-1302AF4DCA0D}" srcId="{B67895EA-A89B-4635-BE66-09D623F76EAF}" destId="{E820F907-F6A6-4916-A2E0-AB07697FC25B}" srcOrd="1" destOrd="0" parTransId="{61775EB3-16EC-41AF-AFF1-2657F4B6BFB7}" sibTransId="{7946233F-221E-403F-9D1D-3DC8F7C4DFAB}"/>
    <dgm:cxn modelId="{CC75B53B-4A3B-467B-A32F-9B4AABC64A1A}" type="presOf" srcId="{4C16CDAD-FC12-4D3F-AE2D-E34DCA6AC930}" destId="{590C4C73-6A49-4E4E-8419-0ADAA542D42C}" srcOrd="0" destOrd="0" presId="urn:microsoft.com/office/officeart/2005/8/layout/hList6"/>
    <dgm:cxn modelId="{4BF4A40D-DBA8-4C69-9B11-59188C073423}" type="presOf" srcId="{B67895EA-A89B-4635-BE66-09D623F76EAF}" destId="{F9013123-F95B-4F36-BEBB-FF9414924F1E}" srcOrd="0" destOrd="0" presId="urn:microsoft.com/office/officeart/2005/8/layout/hList6"/>
    <dgm:cxn modelId="{96D2468C-A7B6-49B6-9271-15EC5224298C}" type="presOf" srcId="{19D25057-A62C-483F-9EA0-2B50B5FEDCAD}" destId="{6EBE63A1-7C42-4C84-8B95-0AD41C15B3B6}" srcOrd="0" destOrd="0" presId="urn:microsoft.com/office/officeart/2005/8/layout/hList6"/>
    <dgm:cxn modelId="{00C77690-7D79-4C50-89C7-0272D327273D}" srcId="{B67895EA-A89B-4635-BE66-09D623F76EAF}" destId="{4C16CDAD-FC12-4D3F-AE2D-E34DCA6AC930}" srcOrd="4" destOrd="0" parTransId="{15B9B98A-78CD-4A44-96AF-E8290B1DB50A}" sibTransId="{8AE1AB70-5D16-4EC5-97B3-2AF044AFF467}"/>
    <dgm:cxn modelId="{1AC29723-2BD6-4281-A181-71AC6DF1FA49}" type="presOf" srcId="{E820F907-F6A6-4916-A2E0-AB07697FC25B}" destId="{89B5D197-70CC-4EF2-AA7C-DF3103924DEF}" srcOrd="0" destOrd="0" presId="urn:microsoft.com/office/officeart/2005/8/layout/hList6"/>
    <dgm:cxn modelId="{6D201E1E-B93E-4DC3-9797-F90A8336EB47}" type="presOf" srcId="{1DDFD013-5479-434C-9DDC-3E571ABDFB23}" destId="{254851C1-0FE1-4CB2-B768-23EF056860EB}" srcOrd="0" destOrd="0" presId="urn:microsoft.com/office/officeart/2005/8/layout/hList6"/>
    <dgm:cxn modelId="{D011D983-1301-4FF0-9ADE-56635BF4CEE0}" type="presOf" srcId="{E7BA60D0-75BC-4227-BB22-A94DE7B53994}" destId="{4FE9D65C-9FA0-4A87-B6BA-BAB474113E86}" srcOrd="0" destOrd="0" presId="urn:microsoft.com/office/officeart/2005/8/layout/hList6"/>
    <dgm:cxn modelId="{7D5EF355-1B8E-4EB7-A507-297713048202}" srcId="{B67895EA-A89B-4635-BE66-09D623F76EAF}" destId="{1DDFD013-5479-434C-9DDC-3E571ABDFB23}" srcOrd="3" destOrd="0" parTransId="{374226DC-D5CA-4D44-A27D-EB8BB3A54263}" sibTransId="{5016D0BC-2B23-46F3-9721-F94963D09790}"/>
    <dgm:cxn modelId="{186B6795-5C87-4EF5-818D-221C0C3886C1}" srcId="{B67895EA-A89B-4635-BE66-09D623F76EAF}" destId="{E7BA60D0-75BC-4227-BB22-A94DE7B53994}" srcOrd="2" destOrd="0" parTransId="{31F4AA7C-9750-4A8B-9577-9E1E24107898}" sibTransId="{7953374A-D225-4534-BC11-97C3840664A6}"/>
    <dgm:cxn modelId="{91E8EC44-07E7-4C3F-80B3-C0ADAC83352F}" type="presParOf" srcId="{F9013123-F95B-4F36-BEBB-FF9414924F1E}" destId="{6EBE63A1-7C42-4C84-8B95-0AD41C15B3B6}" srcOrd="0" destOrd="0" presId="urn:microsoft.com/office/officeart/2005/8/layout/hList6"/>
    <dgm:cxn modelId="{765FC07C-0E2B-47C4-A518-0F9DF07BFF91}" type="presParOf" srcId="{F9013123-F95B-4F36-BEBB-FF9414924F1E}" destId="{0E2F2E1A-0326-4A82-86F2-6D10E71601A8}" srcOrd="1" destOrd="0" presId="urn:microsoft.com/office/officeart/2005/8/layout/hList6"/>
    <dgm:cxn modelId="{E27E108C-B94E-4E14-9ECE-BEAC050C94C0}" type="presParOf" srcId="{F9013123-F95B-4F36-BEBB-FF9414924F1E}" destId="{89B5D197-70CC-4EF2-AA7C-DF3103924DEF}" srcOrd="2" destOrd="0" presId="urn:microsoft.com/office/officeart/2005/8/layout/hList6"/>
    <dgm:cxn modelId="{9FD6700D-C372-4EBE-9BA6-FC23B2DCD666}" type="presParOf" srcId="{F9013123-F95B-4F36-BEBB-FF9414924F1E}" destId="{309EDE30-9A13-4C07-84D4-BEAB319E2D4B}" srcOrd="3" destOrd="0" presId="urn:microsoft.com/office/officeart/2005/8/layout/hList6"/>
    <dgm:cxn modelId="{30ACD68B-A9BC-4D31-B1D2-3EF4A27869E6}" type="presParOf" srcId="{F9013123-F95B-4F36-BEBB-FF9414924F1E}" destId="{4FE9D65C-9FA0-4A87-B6BA-BAB474113E86}" srcOrd="4" destOrd="0" presId="urn:microsoft.com/office/officeart/2005/8/layout/hList6"/>
    <dgm:cxn modelId="{98BE96DC-EDC6-48D2-AB95-2A28F0EFDDA9}" type="presParOf" srcId="{F9013123-F95B-4F36-BEBB-FF9414924F1E}" destId="{26384658-2C18-437A-B74E-710A24F53C43}" srcOrd="5" destOrd="0" presId="urn:microsoft.com/office/officeart/2005/8/layout/hList6"/>
    <dgm:cxn modelId="{70665D58-7E4A-4B6B-A0E8-2794887EF0CE}" type="presParOf" srcId="{F9013123-F95B-4F36-BEBB-FF9414924F1E}" destId="{254851C1-0FE1-4CB2-B768-23EF056860EB}" srcOrd="6" destOrd="0" presId="urn:microsoft.com/office/officeart/2005/8/layout/hList6"/>
    <dgm:cxn modelId="{BF487EBB-E8E1-43E4-995A-C0A2E49698BB}" type="presParOf" srcId="{F9013123-F95B-4F36-BEBB-FF9414924F1E}" destId="{0E040E58-043A-4294-866B-1542BE663CE4}" srcOrd="7" destOrd="0" presId="urn:microsoft.com/office/officeart/2005/8/layout/hList6"/>
    <dgm:cxn modelId="{24F5B681-CFBD-4B4F-AE5E-889DF25AF757}" type="presParOf" srcId="{F9013123-F95B-4F36-BEBB-FF9414924F1E}" destId="{590C4C73-6A49-4E4E-8419-0ADAA542D42C}" srcOrd="8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0E00CE9-A15D-4C1C-A7C2-DEA6D57CDD97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502C458-589B-4F44-9BA3-FBCBCD7A9997}">
      <dgm:prSet/>
      <dgm:spPr/>
      <dgm:t>
        <a:bodyPr/>
        <a:lstStyle/>
        <a:p>
          <a:pPr rtl="0"/>
          <a:r>
            <a:rPr lang="ru-RU" dirty="0" smtClean="0"/>
            <a:t> Порядок </a:t>
          </a:r>
          <a:r>
            <a:rPr lang="ru-RU" dirty="0" err="1" smtClean="0"/>
            <a:t>проведення</a:t>
          </a:r>
          <a:r>
            <a:rPr lang="ru-RU" dirty="0" smtClean="0"/>
            <a:t> </a:t>
          </a:r>
          <a:r>
            <a:rPr lang="ru-RU" dirty="0" err="1" smtClean="0"/>
            <a:t>розслідування</a:t>
          </a:r>
          <a:r>
            <a:rPr lang="ru-RU" dirty="0" smtClean="0"/>
            <a:t> та </a:t>
          </a:r>
          <a:r>
            <a:rPr lang="ru-RU" dirty="0" err="1" smtClean="0"/>
            <a:t>ведення</a:t>
          </a:r>
          <a:r>
            <a:rPr lang="ru-RU" dirty="0" smtClean="0"/>
            <a:t> </a:t>
          </a:r>
          <a:r>
            <a:rPr lang="ru-RU" dirty="0" err="1" smtClean="0"/>
            <a:t>обліку</a:t>
          </a:r>
          <a:r>
            <a:rPr lang="ru-RU" dirty="0" smtClean="0"/>
            <a:t> </a:t>
          </a:r>
          <a:r>
            <a:rPr lang="ru-RU" dirty="0" err="1" smtClean="0"/>
            <a:t>нещасних</a:t>
          </a:r>
          <a:r>
            <a:rPr lang="ru-RU" dirty="0" smtClean="0"/>
            <a:t> </a:t>
          </a:r>
          <a:r>
            <a:rPr lang="ru-RU" dirty="0" err="1" smtClean="0"/>
            <a:t>випадків</a:t>
          </a:r>
          <a:r>
            <a:rPr lang="ru-RU" dirty="0" smtClean="0"/>
            <a:t>, </a:t>
          </a:r>
          <a:r>
            <a:rPr lang="ru-RU" dirty="0" err="1" smtClean="0"/>
            <a:t>що</a:t>
          </a:r>
          <a:r>
            <a:rPr lang="ru-RU" dirty="0" smtClean="0"/>
            <a:t> </a:t>
          </a:r>
          <a:r>
            <a:rPr lang="ru-RU" dirty="0" err="1" smtClean="0"/>
            <a:t>сталися</a:t>
          </a:r>
          <a:r>
            <a:rPr lang="ru-RU" dirty="0" smtClean="0"/>
            <a:t> </a:t>
          </a:r>
          <a:r>
            <a:rPr lang="ru-RU" dirty="0" err="1" smtClean="0"/>
            <a:t>з</a:t>
          </a:r>
          <a:r>
            <a:rPr lang="ru-RU" dirty="0" smtClean="0"/>
            <a:t> </a:t>
          </a:r>
          <a:r>
            <a:rPr lang="ru-RU" dirty="0" err="1" smtClean="0"/>
            <a:t>вихованцями</a:t>
          </a:r>
          <a:r>
            <a:rPr lang="ru-RU" dirty="0" smtClean="0"/>
            <a:t>, </a:t>
          </a:r>
          <a:r>
            <a:rPr lang="ru-RU" dirty="0" err="1" smtClean="0"/>
            <a:t>учнями</a:t>
          </a:r>
          <a:r>
            <a:rPr lang="ru-RU" dirty="0" smtClean="0"/>
            <a:t>, студентами, курсантами, слухачами, </a:t>
          </a:r>
          <a:r>
            <a:rPr lang="ru-RU" dirty="0" err="1" smtClean="0"/>
            <a:t>стажистами</a:t>
          </a:r>
          <a:r>
            <a:rPr lang="ru-RU" dirty="0" smtClean="0"/>
            <a:t>, </a:t>
          </a:r>
          <a:r>
            <a:rPr lang="ru-RU" dirty="0" err="1" smtClean="0"/>
            <a:t>клінічними</a:t>
          </a:r>
          <a:r>
            <a:rPr lang="ru-RU" dirty="0" smtClean="0"/>
            <a:t> ординаторами, </a:t>
          </a:r>
          <a:r>
            <a:rPr lang="ru-RU" dirty="0" err="1" smtClean="0"/>
            <a:t>аспірантами</a:t>
          </a:r>
          <a:r>
            <a:rPr lang="ru-RU" dirty="0" smtClean="0"/>
            <a:t>, докторантами </a:t>
          </a:r>
          <a:r>
            <a:rPr lang="ru-RU" dirty="0" err="1" smtClean="0"/>
            <a:t>під</a:t>
          </a:r>
          <a:r>
            <a:rPr lang="ru-RU" dirty="0" smtClean="0"/>
            <a:t> час </a:t>
          </a:r>
          <a:r>
            <a:rPr lang="ru-RU" dirty="0" err="1" smtClean="0"/>
            <a:t>навчально-виховного</a:t>
          </a:r>
          <a:r>
            <a:rPr lang="ru-RU" dirty="0" smtClean="0"/>
            <a:t> </a:t>
          </a:r>
          <a:r>
            <a:rPr lang="ru-RU" dirty="0" err="1" smtClean="0"/>
            <a:t>процесу</a:t>
          </a:r>
          <a:r>
            <a:rPr lang="ru-RU" dirty="0" smtClean="0"/>
            <a:t>, </a:t>
          </a:r>
          <a:r>
            <a:rPr lang="ru-RU" dirty="0" err="1" smtClean="0"/>
            <a:t>визначається</a:t>
          </a:r>
          <a:r>
            <a:rPr lang="ru-RU" dirty="0" smtClean="0"/>
            <a:t> </a:t>
          </a:r>
          <a:r>
            <a:rPr lang="ru-RU" dirty="0" err="1" smtClean="0"/>
            <a:t>МОНмолодьспортом</a:t>
          </a:r>
          <a:r>
            <a:rPr lang="ru-RU" dirty="0" smtClean="0"/>
            <a:t> за </a:t>
          </a:r>
          <a:r>
            <a:rPr lang="ru-RU" dirty="0" err="1" smtClean="0"/>
            <a:t>погодженням</a:t>
          </a:r>
          <a:r>
            <a:rPr lang="ru-RU" dirty="0" smtClean="0"/>
            <a:t> </a:t>
          </a:r>
          <a:r>
            <a:rPr lang="ru-RU" dirty="0" err="1" smtClean="0"/>
            <a:t>з</a:t>
          </a:r>
          <a:r>
            <a:rPr lang="ru-RU" dirty="0" smtClean="0"/>
            <a:t> </a:t>
          </a:r>
          <a:r>
            <a:rPr lang="ru-RU" dirty="0" err="1" smtClean="0"/>
            <a:t>відповідним</a:t>
          </a:r>
          <a:r>
            <a:rPr lang="ru-RU" dirty="0" smtClean="0"/>
            <a:t> </a:t>
          </a:r>
          <a:r>
            <a:rPr lang="ru-RU" dirty="0" err="1" smtClean="0"/>
            <a:t>профспілковим</a:t>
          </a:r>
          <a:r>
            <a:rPr lang="ru-RU" dirty="0" smtClean="0"/>
            <a:t> органом.</a:t>
          </a:r>
          <a:endParaRPr lang="ru-RU" dirty="0"/>
        </a:p>
      </dgm:t>
    </dgm:pt>
    <dgm:pt modelId="{B6E5D130-EE15-465D-A8E9-CF3C18349871}" type="parTrans" cxnId="{E734778E-4107-4A4E-8A0B-79B097283A50}">
      <dgm:prSet/>
      <dgm:spPr/>
      <dgm:t>
        <a:bodyPr/>
        <a:lstStyle/>
        <a:p>
          <a:endParaRPr lang="ru-RU"/>
        </a:p>
      </dgm:t>
    </dgm:pt>
    <dgm:pt modelId="{E62A996C-C510-4BE9-842E-FB4CA86F3A7D}" type="sibTrans" cxnId="{E734778E-4107-4A4E-8A0B-79B097283A50}">
      <dgm:prSet/>
      <dgm:spPr/>
      <dgm:t>
        <a:bodyPr/>
        <a:lstStyle/>
        <a:p>
          <a:endParaRPr lang="ru-RU"/>
        </a:p>
      </dgm:t>
    </dgm:pt>
    <dgm:pt modelId="{B85FD7D1-FF1E-4D9F-B07A-07F498BF8FAF}" type="pres">
      <dgm:prSet presAssocID="{00E00CE9-A15D-4C1C-A7C2-DEA6D57CDD9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149CDC5-88A5-4F7A-85C7-6BBC896E6DF5}" type="pres">
      <dgm:prSet presAssocID="{1502C458-589B-4F44-9BA3-FBCBCD7A9997}" presName="root" presStyleCnt="0"/>
      <dgm:spPr/>
    </dgm:pt>
    <dgm:pt modelId="{EBD6B2D2-4862-4561-8162-F450D8655242}" type="pres">
      <dgm:prSet presAssocID="{1502C458-589B-4F44-9BA3-FBCBCD7A9997}" presName="rootComposite" presStyleCnt="0"/>
      <dgm:spPr/>
    </dgm:pt>
    <dgm:pt modelId="{36519E46-E21E-41BA-B8D7-DBE9D18CB228}" type="pres">
      <dgm:prSet presAssocID="{1502C458-589B-4F44-9BA3-FBCBCD7A9997}" presName="rootText" presStyleLbl="node1" presStyleIdx="0" presStyleCnt="1"/>
      <dgm:spPr/>
      <dgm:t>
        <a:bodyPr/>
        <a:lstStyle/>
        <a:p>
          <a:endParaRPr lang="ru-RU"/>
        </a:p>
      </dgm:t>
    </dgm:pt>
    <dgm:pt modelId="{6FCD20F0-DB85-473E-AAA4-C3A7B52F22C0}" type="pres">
      <dgm:prSet presAssocID="{1502C458-589B-4F44-9BA3-FBCBCD7A9997}" presName="rootConnector" presStyleLbl="node1" presStyleIdx="0" presStyleCnt="1"/>
      <dgm:spPr/>
      <dgm:t>
        <a:bodyPr/>
        <a:lstStyle/>
        <a:p>
          <a:endParaRPr lang="ru-RU"/>
        </a:p>
      </dgm:t>
    </dgm:pt>
    <dgm:pt modelId="{9E36A952-AC05-486F-99CA-3C237D527FAB}" type="pres">
      <dgm:prSet presAssocID="{1502C458-589B-4F44-9BA3-FBCBCD7A9997}" presName="childShape" presStyleCnt="0"/>
      <dgm:spPr/>
    </dgm:pt>
  </dgm:ptLst>
  <dgm:cxnLst>
    <dgm:cxn modelId="{64D3CDA8-7A48-43EF-9985-AF5D25AD808A}" type="presOf" srcId="{00E00CE9-A15D-4C1C-A7C2-DEA6D57CDD97}" destId="{B85FD7D1-FF1E-4D9F-B07A-07F498BF8FAF}" srcOrd="0" destOrd="0" presId="urn:microsoft.com/office/officeart/2005/8/layout/hierarchy3"/>
    <dgm:cxn modelId="{E734778E-4107-4A4E-8A0B-79B097283A50}" srcId="{00E00CE9-A15D-4C1C-A7C2-DEA6D57CDD97}" destId="{1502C458-589B-4F44-9BA3-FBCBCD7A9997}" srcOrd="0" destOrd="0" parTransId="{B6E5D130-EE15-465D-A8E9-CF3C18349871}" sibTransId="{E62A996C-C510-4BE9-842E-FB4CA86F3A7D}"/>
    <dgm:cxn modelId="{73973325-4431-45B5-9666-0AC73F7BADCE}" type="presOf" srcId="{1502C458-589B-4F44-9BA3-FBCBCD7A9997}" destId="{36519E46-E21E-41BA-B8D7-DBE9D18CB228}" srcOrd="0" destOrd="0" presId="urn:microsoft.com/office/officeart/2005/8/layout/hierarchy3"/>
    <dgm:cxn modelId="{376F0B63-6688-4BD0-8E83-81F87F738F25}" type="presOf" srcId="{1502C458-589B-4F44-9BA3-FBCBCD7A9997}" destId="{6FCD20F0-DB85-473E-AAA4-C3A7B52F22C0}" srcOrd="1" destOrd="0" presId="urn:microsoft.com/office/officeart/2005/8/layout/hierarchy3"/>
    <dgm:cxn modelId="{CE152C7A-3431-4B81-A249-24FB1BB576FF}" type="presParOf" srcId="{B85FD7D1-FF1E-4D9F-B07A-07F498BF8FAF}" destId="{F149CDC5-88A5-4F7A-85C7-6BBC896E6DF5}" srcOrd="0" destOrd="0" presId="urn:microsoft.com/office/officeart/2005/8/layout/hierarchy3"/>
    <dgm:cxn modelId="{662BF288-FDB6-4526-9642-851E00B1D2CA}" type="presParOf" srcId="{F149CDC5-88A5-4F7A-85C7-6BBC896E6DF5}" destId="{EBD6B2D2-4862-4561-8162-F450D8655242}" srcOrd="0" destOrd="0" presId="urn:microsoft.com/office/officeart/2005/8/layout/hierarchy3"/>
    <dgm:cxn modelId="{F2AAE097-972C-49F1-B163-4D002064D7D4}" type="presParOf" srcId="{EBD6B2D2-4862-4561-8162-F450D8655242}" destId="{36519E46-E21E-41BA-B8D7-DBE9D18CB228}" srcOrd="0" destOrd="0" presId="urn:microsoft.com/office/officeart/2005/8/layout/hierarchy3"/>
    <dgm:cxn modelId="{2D9FFC24-F1A9-4D55-BC42-BF6B74AAEB22}" type="presParOf" srcId="{EBD6B2D2-4862-4561-8162-F450D8655242}" destId="{6FCD20F0-DB85-473E-AAA4-C3A7B52F22C0}" srcOrd="1" destOrd="0" presId="urn:microsoft.com/office/officeart/2005/8/layout/hierarchy3"/>
    <dgm:cxn modelId="{5D76087D-EF29-4264-8944-AF98E2C1B5D8}" type="presParOf" srcId="{F149CDC5-88A5-4F7A-85C7-6BBC896E6DF5}" destId="{9E36A952-AC05-486F-99CA-3C237D527FAB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82D494F-DAA7-4D81-8B75-D6F272F800DF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89E39C9-68D2-4B95-9971-3CCB33947677}">
      <dgm:prSet phldrT="[Текст]"/>
      <dgm:spPr/>
      <dgm:t>
        <a:bodyPr/>
        <a:lstStyle/>
        <a:p>
          <a:r>
            <a:rPr lang="uk-UA" dirty="0" smtClean="0"/>
            <a:t>Нещасний випадок</a:t>
          </a:r>
          <a:endParaRPr lang="ru-RU" dirty="0"/>
        </a:p>
      </dgm:t>
    </dgm:pt>
    <dgm:pt modelId="{257F7AD3-2909-495B-A044-2999A9B7CBAA}" type="parTrans" cxnId="{C9473625-6170-4439-8CBA-679BDDC504DD}">
      <dgm:prSet/>
      <dgm:spPr/>
      <dgm:t>
        <a:bodyPr/>
        <a:lstStyle/>
        <a:p>
          <a:endParaRPr lang="ru-RU"/>
        </a:p>
      </dgm:t>
    </dgm:pt>
    <dgm:pt modelId="{EE88911A-CC6E-40A4-9B3C-CD99254B2C8A}" type="sibTrans" cxnId="{C9473625-6170-4439-8CBA-679BDDC504DD}">
      <dgm:prSet/>
      <dgm:spPr/>
      <dgm:t>
        <a:bodyPr/>
        <a:lstStyle/>
        <a:p>
          <a:endParaRPr lang="ru-RU"/>
        </a:p>
      </dgm:t>
    </dgm:pt>
    <dgm:pt modelId="{5B4EBE25-1B9E-4855-87FF-005E6D3CB0EE}">
      <dgm:prSet phldrT="[Текст]"/>
      <dgm:spPr/>
      <dgm:t>
        <a:bodyPr/>
        <a:lstStyle/>
        <a:p>
          <a:r>
            <a:rPr lang="uk-UA" dirty="0" smtClean="0"/>
            <a:t>Пов’язаний з виробництвом</a:t>
          </a:r>
          <a:endParaRPr lang="ru-RU" dirty="0"/>
        </a:p>
      </dgm:t>
    </dgm:pt>
    <dgm:pt modelId="{0D8F538C-5076-490A-8B82-ACE7FA8743EF}" type="parTrans" cxnId="{BC98D1F1-97CB-405C-BA1C-53396F43DBDE}">
      <dgm:prSet/>
      <dgm:spPr/>
      <dgm:t>
        <a:bodyPr/>
        <a:lstStyle/>
        <a:p>
          <a:endParaRPr lang="ru-RU"/>
        </a:p>
      </dgm:t>
    </dgm:pt>
    <dgm:pt modelId="{9F71B998-08B9-4248-A4A7-2F84BB68E464}" type="sibTrans" cxnId="{BC98D1F1-97CB-405C-BA1C-53396F43DBDE}">
      <dgm:prSet/>
      <dgm:spPr/>
      <dgm:t>
        <a:bodyPr/>
        <a:lstStyle/>
        <a:p>
          <a:endParaRPr lang="ru-RU"/>
        </a:p>
      </dgm:t>
    </dgm:pt>
    <dgm:pt modelId="{9D6F3F37-3FDB-4F4E-871C-3783B5F20A4F}">
      <dgm:prSet phldrT="[Текст]"/>
      <dgm:spPr/>
      <dgm:t>
        <a:bodyPr/>
        <a:lstStyle/>
        <a:p>
          <a:r>
            <a:rPr lang="uk-UA" dirty="0" smtClean="0"/>
            <a:t>Н-1</a:t>
          </a:r>
          <a:endParaRPr lang="ru-RU" dirty="0"/>
        </a:p>
      </dgm:t>
    </dgm:pt>
    <dgm:pt modelId="{F16B254C-EB11-4CC9-95B5-18211FC88A59}" type="parTrans" cxnId="{40C60EF6-1F90-4CF4-BD5E-EE0C3E9AD267}">
      <dgm:prSet/>
      <dgm:spPr/>
      <dgm:t>
        <a:bodyPr/>
        <a:lstStyle/>
        <a:p>
          <a:endParaRPr lang="ru-RU"/>
        </a:p>
      </dgm:t>
    </dgm:pt>
    <dgm:pt modelId="{F086A563-D46A-4727-B614-60A777A12280}" type="sibTrans" cxnId="{40C60EF6-1F90-4CF4-BD5E-EE0C3E9AD267}">
      <dgm:prSet/>
      <dgm:spPr/>
      <dgm:t>
        <a:bodyPr/>
        <a:lstStyle/>
        <a:p>
          <a:endParaRPr lang="ru-RU"/>
        </a:p>
      </dgm:t>
    </dgm:pt>
    <dgm:pt modelId="{D47A521B-95EE-4C6B-993F-D5A02BDE50E2}">
      <dgm:prSet phldrT="[Текст]"/>
      <dgm:spPr/>
      <dgm:t>
        <a:bodyPr/>
        <a:lstStyle/>
        <a:p>
          <a:r>
            <a:rPr lang="uk-UA" dirty="0" smtClean="0"/>
            <a:t>Н-5</a:t>
          </a:r>
          <a:endParaRPr lang="ru-RU" dirty="0"/>
        </a:p>
      </dgm:t>
    </dgm:pt>
    <dgm:pt modelId="{B5CC1785-CE9C-4063-B2CB-78EA31FF75DD}" type="parTrans" cxnId="{A05DBD8F-634B-4E17-8C84-4AF712D26208}">
      <dgm:prSet/>
      <dgm:spPr/>
      <dgm:t>
        <a:bodyPr/>
        <a:lstStyle/>
        <a:p>
          <a:endParaRPr lang="ru-RU"/>
        </a:p>
      </dgm:t>
    </dgm:pt>
    <dgm:pt modelId="{805AAE86-817C-4CF4-8F15-2BDB51F5E542}" type="sibTrans" cxnId="{A05DBD8F-634B-4E17-8C84-4AF712D26208}">
      <dgm:prSet/>
      <dgm:spPr/>
      <dgm:t>
        <a:bodyPr/>
        <a:lstStyle/>
        <a:p>
          <a:endParaRPr lang="ru-RU"/>
        </a:p>
      </dgm:t>
    </dgm:pt>
    <dgm:pt modelId="{6CFC9EAB-AAF4-4864-9BC5-9681C1801CA0}">
      <dgm:prSet phldrT="[Текст]"/>
      <dgm:spPr/>
      <dgm:t>
        <a:bodyPr/>
        <a:lstStyle/>
        <a:p>
          <a:r>
            <a:rPr lang="uk-UA" dirty="0" smtClean="0"/>
            <a:t>Не пов’язаний з виробництвом</a:t>
          </a:r>
          <a:endParaRPr lang="ru-RU" dirty="0"/>
        </a:p>
      </dgm:t>
    </dgm:pt>
    <dgm:pt modelId="{8118232B-CC69-4FE6-AC28-3ADBD2B7DB39}" type="parTrans" cxnId="{D7D69D28-D310-4C60-9F5B-1EF053B232A5}">
      <dgm:prSet/>
      <dgm:spPr/>
      <dgm:t>
        <a:bodyPr/>
        <a:lstStyle/>
        <a:p>
          <a:endParaRPr lang="ru-RU"/>
        </a:p>
      </dgm:t>
    </dgm:pt>
    <dgm:pt modelId="{226340C8-A623-47BA-9857-52612BB05278}" type="sibTrans" cxnId="{D7D69D28-D310-4C60-9F5B-1EF053B232A5}">
      <dgm:prSet/>
      <dgm:spPr/>
      <dgm:t>
        <a:bodyPr/>
        <a:lstStyle/>
        <a:p>
          <a:endParaRPr lang="ru-RU"/>
        </a:p>
      </dgm:t>
    </dgm:pt>
    <dgm:pt modelId="{E9F75F2E-3409-4EFD-BB91-60A2182A7B46}">
      <dgm:prSet phldrT="[Текст]"/>
      <dgm:spPr/>
      <dgm:t>
        <a:bodyPr/>
        <a:lstStyle/>
        <a:p>
          <a:r>
            <a:rPr lang="uk-UA" dirty="0" smtClean="0"/>
            <a:t>Н-5</a:t>
          </a:r>
          <a:endParaRPr lang="ru-RU" dirty="0"/>
        </a:p>
      </dgm:t>
    </dgm:pt>
    <dgm:pt modelId="{36744A14-5AA7-4A2E-9C58-52C1E6ACF9F2}" type="parTrans" cxnId="{210C8B46-DC5D-4D9E-BFCF-F66F6270CEED}">
      <dgm:prSet/>
      <dgm:spPr/>
      <dgm:t>
        <a:bodyPr/>
        <a:lstStyle/>
        <a:p>
          <a:endParaRPr lang="ru-RU"/>
        </a:p>
      </dgm:t>
    </dgm:pt>
    <dgm:pt modelId="{0A3A990A-6780-4EB7-A966-097A332E27AF}" type="sibTrans" cxnId="{210C8B46-DC5D-4D9E-BFCF-F66F6270CEED}">
      <dgm:prSet/>
      <dgm:spPr/>
      <dgm:t>
        <a:bodyPr/>
        <a:lstStyle/>
        <a:p>
          <a:endParaRPr lang="ru-RU"/>
        </a:p>
      </dgm:t>
    </dgm:pt>
    <dgm:pt modelId="{BEB115CA-4561-4CDC-B28A-95CB10EC5DBB}" type="pres">
      <dgm:prSet presAssocID="{C82D494F-DAA7-4D81-8B75-D6F272F800D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5FCDE78-2AA8-448E-AFC0-0EFA3D075FB5}" type="pres">
      <dgm:prSet presAssocID="{E89E39C9-68D2-4B95-9971-3CCB33947677}" presName="root1" presStyleCnt="0"/>
      <dgm:spPr/>
    </dgm:pt>
    <dgm:pt modelId="{8B6C12E6-E68C-4393-AD6F-026F299DD2B4}" type="pres">
      <dgm:prSet presAssocID="{E89E39C9-68D2-4B95-9971-3CCB33947677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FAF8646-B1DD-4286-9F16-E63180B7D70D}" type="pres">
      <dgm:prSet presAssocID="{E89E39C9-68D2-4B95-9971-3CCB33947677}" presName="level2hierChild" presStyleCnt="0"/>
      <dgm:spPr/>
    </dgm:pt>
    <dgm:pt modelId="{77E807B7-4E2F-46A4-B682-850CE5301849}" type="pres">
      <dgm:prSet presAssocID="{0D8F538C-5076-490A-8B82-ACE7FA8743EF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7F473268-6485-4054-9C1A-0B67045B5B09}" type="pres">
      <dgm:prSet presAssocID="{0D8F538C-5076-490A-8B82-ACE7FA8743EF}" presName="connTx" presStyleLbl="parChTrans1D2" presStyleIdx="0" presStyleCnt="2"/>
      <dgm:spPr/>
      <dgm:t>
        <a:bodyPr/>
        <a:lstStyle/>
        <a:p>
          <a:endParaRPr lang="ru-RU"/>
        </a:p>
      </dgm:t>
    </dgm:pt>
    <dgm:pt modelId="{0D183110-3304-4BFA-8080-1953263B544B}" type="pres">
      <dgm:prSet presAssocID="{5B4EBE25-1B9E-4855-87FF-005E6D3CB0EE}" presName="root2" presStyleCnt="0"/>
      <dgm:spPr/>
    </dgm:pt>
    <dgm:pt modelId="{CE5ED77F-0F75-4D58-BF82-990DBEBF84EB}" type="pres">
      <dgm:prSet presAssocID="{5B4EBE25-1B9E-4855-87FF-005E6D3CB0EE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6420E8E-68E2-4B95-B860-EA3B3E668949}" type="pres">
      <dgm:prSet presAssocID="{5B4EBE25-1B9E-4855-87FF-005E6D3CB0EE}" presName="level3hierChild" presStyleCnt="0"/>
      <dgm:spPr/>
    </dgm:pt>
    <dgm:pt modelId="{B675C370-ECAE-49AA-9460-9D2F77B32B42}" type="pres">
      <dgm:prSet presAssocID="{F16B254C-EB11-4CC9-95B5-18211FC88A59}" presName="conn2-1" presStyleLbl="parChTrans1D3" presStyleIdx="0" presStyleCnt="3"/>
      <dgm:spPr/>
      <dgm:t>
        <a:bodyPr/>
        <a:lstStyle/>
        <a:p>
          <a:endParaRPr lang="ru-RU"/>
        </a:p>
      </dgm:t>
    </dgm:pt>
    <dgm:pt modelId="{7B87BBD8-33D2-4A6E-8469-6E4AC4B18560}" type="pres">
      <dgm:prSet presAssocID="{F16B254C-EB11-4CC9-95B5-18211FC88A59}" presName="connTx" presStyleLbl="parChTrans1D3" presStyleIdx="0" presStyleCnt="3"/>
      <dgm:spPr/>
      <dgm:t>
        <a:bodyPr/>
        <a:lstStyle/>
        <a:p>
          <a:endParaRPr lang="ru-RU"/>
        </a:p>
      </dgm:t>
    </dgm:pt>
    <dgm:pt modelId="{640E6969-6606-465D-8BBB-CEA59F47FB14}" type="pres">
      <dgm:prSet presAssocID="{9D6F3F37-3FDB-4F4E-871C-3783B5F20A4F}" presName="root2" presStyleCnt="0"/>
      <dgm:spPr/>
    </dgm:pt>
    <dgm:pt modelId="{5438D129-A740-475A-AFD8-64BD8A278BCF}" type="pres">
      <dgm:prSet presAssocID="{9D6F3F37-3FDB-4F4E-871C-3783B5F20A4F}" presName="LevelTwoTextNod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38C0616-99E3-425B-A366-FAB373EC4BA8}" type="pres">
      <dgm:prSet presAssocID="{9D6F3F37-3FDB-4F4E-871C-3783B5F20A4F}" presName="level3hierChild" presStyleCnt="0"/>
      <dgm:spPr/>
    </dgm:pt>
    <dgm:pt modelId="{B3CC7FE7-C977-4986-BE46-D3CA273AF27B}" type="pres">
      <dgm:prSet presAssocID="{B5CC1785-CE9C-4063-B2CB-78EA31FF75DD}" presName="conn2-1" presStyleLbl="parChTrans1D3" presStyleIdx="1" presStyleCnt="3"/>
      <dgm:spPr/>
      <dgm:t>
        <a:bodyPr/>
        <a:lstStyle/>
        <a:p>
          <a:endParaRPr lang="ru-RU"/>
        </a:p>
      </dgm:t>
    </dgm:pt>
    <dgm:pt modelId="{22F81C6E-F65C-4E5F-8280-5450418AC4AB}" type="pres">
      <dgm:prSet presAssocID="{B5CC1785-CE9C-4063-B2CB-78EA31FF75DD}" presName="connTx" presStyleLbl="parChTrans1D3" presStyleIdx="1" presStyleCnt="3"/>
      <dgm:spPr/>
      <dgm:t>
        <a:bodyPr/>
        <a:lstStyle/>
        <a:p>
          <a:endParaRPr lang="ru-RU"/>
        </a:p>
      </dgm:t>
    </dgm:pt>
    <dgm:pt modelId="{DE170E83-C5D6-4EDF-9DC7-137948C04C7C}" type="pres">
      <dgm:prSet presAssocID="{D47A521B-95EE-4C6B-993F-D5A02BDE50E2}" presName="root2" presStyleCnt="0"/>
      <dgm:spPr/>
    </dgm:pt>
    <dgm:pt modelId="{BCC33908-E33E-46F6-948A-EF618E102193}" type="pres">
      <dgm:prSet presAssocID="{D47A521B-95EE-4C6B-993F-D5A02BDE50E2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F98B5E4-AE0F-4068-91CE-E817769987BD}" type="pres">
      <dgm:prSet presAssocID="{D47A521B-95EE-4C6B-993F-D5A02BDE50E2}" presName="level3hierChild" presStyleCnt="0"/>
      <dgm:spPr/>
    </dgm:pt>
    <dgm:pt modelId="{175D0216-0EB1-40FD-876E-CBEFDA60E8BC}" type="pres">
      <dgm:prSet presAssocID="{8118232B-CC69-4FE6-AC28-3ADBD2B7DB39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E74EDA30-8F0C-4051-96C0-9171E37F1596}" type="pres">
      <dgm:prSet presAssocID="{8118232B-CC69-4FE6-AC28-3ADBD2B7DB39}" presName="connTx" presStyleLbl="parChTrans1D2" presStyleIdx="1" presStyleCnt="2"/>
      <dgm:spPr/>
      <dgm:t>
        <a:bodyPr/>
        <a:lstStyle/>
        <a:p>
          <a:endParaRPr lang="ru-RU"/>
        </a:p>
      </dgm:t>
    </dgm:pt>
    <dgm:pt modelId="{55D1D7B7-2097-4BAC-ACE3-AD1C9D9FA14F}" type="pres">
      <dgm:prSet presAssocID="{6CFC9EAB-AAF4-4864-9BC5-9681C1801CA0}" presName="root2" presStyleCnt="0"/>
      <dgm:spPr/>
    </dgm:pt>
    <dgm:pt modelId="{F02A4070-A490-4725-9EC0-1B305628FB6C}" type="pres">
      <dgm:prSet presAssocID="{6CFC9EAB-AAF4-4864-9BC5-9681C1801CA0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0675981-B810-453B-BA1D-1CEF1809185F}" type="pres">
      <dgm:prSet presAssocID="{6CFC9EAB-AAF4-4864-9BC5-9681C1801CA0}" presName="level3hierChild" presStyleCnt="0"/>
      <dgm:spPr/>
    </dgm:pt>
    <dgm:pt modelId="{9420088A-DF46-4937-9220-3A561B6BDBC4}" type="pres">
      <dgm:prSet presAssocID="{36744A14-5AA7-4A2E-9C58-52C1E6ACF9F2}" presName="conn2-1" presStyleLbl="parChTrans1D3" presStyleIdx="2" presStyleCnt="3"/>
      <dgm:spPr/>
      <dgm:t>
        <a:bodyPr/>
        <a:lstStyle/>
        <a:p>
          <a:endParaRPr lang="ru-RU"/>
        </a:p>
      </dgm:t>
    </dgm:pt>
    <dgm:pt modelId="{597408B2-BF7F-4C9A-9683-E892675F3C01}" type="pres">
      <dgm:prSet presAssocID="{36744A14-5AA7-4A2E-9C58-52C1E6ACF9F2}" presName="connTx" presStyleLbl="parChTrans1D3" presStyleIdx="2" presStyleCnt="3"/>
      <dgm:spPr/>
      <dgm:t>
        <a:bodyPr/>
        <a:lstStyle/>
        <a:p>
          <a:endParaRPr lang="ru-RU"/>
        </a:p>
      </dgm:t>
    </dgm:pt>
    <dgm:pt modelId="{8791F98B-0E05-436D-A7BB-165CDE530764}" type="pres">
      <dgm:prSet presAssocID="{E9F75F2E-3409-4EFD-BB91-60A2182A7B46}" presName="root2" presStyleCnt="0"/>
      <dgm:spPr/>
    </dgm:pt>
    <dgm:pt modelId="{75EE6F23-92F4-48DD-B2DD-BC7C4CE4973B}" type="pres">
      <dgm:prSet presAssocID="{E9F75F2E-3409-4EFD-BB91-60A2182A7B46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563AEBD-8B2D-44E7-9C06-1316F7F36F40}" type="pres">
      <dgm:prSet presAssocID="{E9F75F2E-3409-4EFD-BB91-60A2182A7B46}" presName="level3hierChild" presStyleCnt="0"/>
      <dgm:spPr/>
    </dgm:pt>
  </dgm:ptLst>
  <dgm:cxnLst>
    <dgm:cxn modelId="{20674CE9-C9E9-4ED9-BDAD-9EB9C715F95A}" type="presOf" srcId="{0D8F538C-5076-490A-8B82-ACE7FA8743EF}" destId="{7F473268-6485-4054-9C1A-0B67045B5B09}" srcOrd="1" destOrd="0" presId="urn:microsoft.com/office/officeart/2005/8/layout/hierarchy2"/>
    <dgm:cxn modelId="{466463EB-9D40-4F41-8B1D-1225355ECE8F}" type="presOf" srcId="{36744A14-5AA7-4A2E-9C58-52C1E6ACF9F2}" destId="{597408B2-BF7F-4C9A-9683-E892675F3C01}" srcOrd="1" destOrd="0" presId="urn:microsoft.com/office/officeart/2005/8/layout/hierarchy2"/>
    <dgm:cxn modelId="{69DB2DA4-015E-4A2F-BE24-7C4B1EABA5DC}" type="presOf" srcId="{B5CC1785-CE9C-4063-B2CB-78EA31FF75DD}" destId="{B3CC7FE7-C977-4986-BE46-D3CA273AF27B}" srcOrd="0" destOrd="0" presId="urn:microsoft.com/office/officeart/2005/8/layout/hierarchy2"/>
    <dgm:cxn modelId="{66B839E2-D07C-44AB-87E8-C2BC2014E11C}" type="presOf" srcId="{C82D494F-DAA7-4D81-8B75-D6F272F800DF}" destId="{BEB115CA-4561-4CDC-B28A-95CB10EC5DBB}" srcOrd="0" destOrd="0" presId="urn:microsoft.com/office/officeart/2005/8/layout/hierarchy2"/>
    <dgm:cxn modelId="{8B8D0153-F0D2-49E6-98BF-91BBC518CE8B}" type="presOf" srcId="{F16B254C-EB11-4CC9-95B5-18211FC88A59}" destId="{7B87BBD8-33D2-4A6E-8469-6E4AC4B18560}" srcOrd="1" destOrd="0" presId="urn:microsoft.com/office/officeart/2005/8/layout/hierarchy2"/>
    <dgm:cxn modelId="{441D27EE-537F-428D-8302-585DD0A60B80}" type="presOf" srcId="{9D6F3F37-3FDB-4F4E-871C-3783B5F20A4F}" destId="{5438D129-A740-475A-AFD8-64BD8A278BCF}" srcOrd="0" destOrd="0" presId="urn:microsoft.com/office/officeart/2005/8/layout/hierarchy2"/>
    <dgm:cxn modelId="{210C8B46-DC5D-4D9E-BFCF-F66F6270CEED}" srcId="{6CFC9EAB-AAF4-4864-9BC5-9681C1801CA0}" destId="{E9F75F2E-3409-4EFD-BB91-60A2182A7B46}" srcOrd="0" destOrd="0" parTransId="{36744A14-5AA7-4A2E-9C58-52C1E6ACF9F2}" sibTransId="{0A3A990A-6780-4EB7-A966-097A332E27AF}"/>
    <dgm:cxn modelId="{40C60EF6-1F90-4CF4-BD5E-EE0C3E9AD267}" srcId="{5B4EBE25-1B9E-4855-87FF-005E6D3CB0EE}" destId="{9D6F3F37-3FDB-4F4E-871C-3783B5F20A4F}" srcOrd="0" destOrd="0" parTransId="{F16B254C-EB11-4CC9-95B5-18211FC88A59}" sibTransId="{F086A563-D46A-4727-B614-60A777A12280}"/>
    <dgm:cxn modelId="{27E3A197-7E30-4E5A-9FE7-751B1DB4E942}" type="presOf" srcId="{0D8F538C-5076-490A-8B82-ACE7FA8743EF}" destId="{77E807B7-4E2F-46A4-B682-850CE5301849}" srcOrd="0" destOrd="0" presId="urn:microsoft.com/office/officeart/2005/8/layout/hierarchy2"/>
    <dgm:cxn modelId="{D7D69D28-D310-4C60-9F5B-1EF053B232A5}" srcId="{E89E39C9-68D2-4B95-9971-3CCB33947677}" destId="{6CFC9EAB-AAF4-4864-9BC5-9681C1801CA0}" srcOrd="1" destOrd="0" parTransId="{8118232B-CC69-4FE6-AC28-3ADBD2B7DB39}" sibTransId="{226340C8-A623-47BA-9857-52612BB05278}"/>
    <dgm:cxn modelId="{F7174948-3F7D-4A3D-84C4-860DEBA1EB7C}" type="presOf" srcId="{8118232B-CC69-4FE6-AC28-3ADBD2B7DB39}" destId="{E74EDA30-8F0C-4051-96C0-9171E37F1596}" srcOrd="1" destOrd="0" presId="urn:microsoft.com/office/officeart/2005/8/layout/hierarchy2"/>
    <dgm:cxn modelId="{4F75D720-0351-438D-864D-270FD873785C}" type="presOf" srcId="{36744A14-5AA7-4A2E-9C58-52C1E6ACF9F2}" destId="{9420088A-DF46-4937-9220-3A561B6BDBC4}" srcOrd="0" destOrd="0" presId="urn:microsoft.com/office/officeart/2005/8/layout/hierarchy2"/>
    <dgm:cxn modelId="{C9473625-6170-4439-8CBA-679BDDC504DD}" srcId="{C82D494F-DAA7-4D81-8B75-D6F272F800DF}" destId="{E89E39C9-68D2-4B95-9971-3CCB33947677}" srcOrd="0" destOrd="0" parTransId="{257F7AD3-2909-495B-A044-2999A9B7CBAA}" sibTransId="{EE88911A-CC6E-40A4-9B3C-CD99254B2C8A}"/>
    <dgm:cxn modelId="{7B58E250-32E6-4EAC-A80B-F553F8136F85}" type="presOf" srcId="{5B4EBE25-1B9E-4855-87FF-005E6D3CB0EE}" destId="{CE5ED77F-0F75-4D58-BF82-990DBEBF84EB}" srcOrd="0" destOrd="0" presId="urn:microsoft.com/office/officeart/2005/8/layout/hierarchy2"/>
    <dgm:cxn modelId="{B9FCA2D1-53A3-4C6A-A02B-E50788006746}" type="presOf" srcId="{D47A521B-95EE-4C6B-993F-D5A02BDE50E2}" destId="{BCC33908-E33E-46F6-948A-EF618E102193}" srcOrd="0" destOrd="0" presId="urn:microsoft.com/office/officeart/2005/8/layout/hierarchy2"/>
    <dgm:cxn modelId="{905B6CA1-454D-4A81-BC0B-B55D073D479E}" type="presOf" srcId="{8118232B-CC69-4FE6-AC28-3ADBD2B7DB39}" destId="{175D0216-0EB1-40FD-876E-CBEFDA60E8BC}" srcOrd="0" destOrd="0" presId="urn:microsoft.com/office/officeart/2005/8/layout/hierarchy2"/>
    <dgm:cxn modelId="{E9F6D3F7-D318-47C2-A52D-85D72A181836}" type="presOf" srcId="{B5CC1785-CE9C-4063-B2CB-78EA31FF75DD}" destId="{22F81C6E-F65C-4E5F-8280-5450418AC4AB}" srcOrd="1" destOrd="0" presId="urn:microsoft.com/office/officeart/2005/8/layout/hierarchy2"/>
    <dgm:cxn modelId="{ABEE07C6-BA11-453C-9C81-64E5D4F93CB6}" type="presOf" srcId="{F16B254C-EB11-4CC9-95B5-18211FC88A59}" destId="{B675C370-ECAE-49AA-9460-9D2F77B32B42}" srcOrd="0" destOrd="0" presId="urn:microsoft.com/office/officeart/2005/8/layout/hierarchy2"/>
    <dgm:cxn modelId="{0B8FF354-7E23-46E6-96E7-65F0C1E152ED}" type="presOf" srcId="{E89E39C9-68D2-4B95-9971-3CCB33947677}" destId="{8B6C12E6-E68C-4393-AD6F-026F299DD2B4}" srcOrd="0" destOrd="0" presId="urn:microsoft.com/office/officeart/2005/8/layout/hierarchy2"/>
    <dgm:cxn modelId="{A05DBD8F-634B-4E17-8C84-4AF712D26208}" srcId="{5B4EBE25-1B9E-4855-87FF-005E6D3CB0EE}" destId="{D47A521B-95EE-4C6B-993F-D5A02BDE50E2}" srcOrd="1" destOrd="0" parTransId="{B5CC1785-CE9C-4063-B2CB-78EA31FF75DD}" sibTransId="{805AAE86-817C-4CF4-8F15-2BDB51F5E542}"/>
    <dgm:cxn modelId="{498A135E-E4D6-4F8E-890E-1EF60411DCB9}" type="presOf" srcId="{6CFC9EAB-AAF4-4864-9BC5-9681C1801CA0}" destId="{F02A4070-A490-4725-9EC0-1B305628FB6C}" srcOrd="0" destOrd="0" presId="urn:microsoft.com/office/officeart/2005/8/layout/hierarchy2"/>
    <dgm:cxn modelId="{B742B9F9-9D53-4534-937B-EF8E9C516331}" type="presOf" srcId="{E9F75F2E-3409-4EFD-BB91-60A2182A7B46}" destId="{75EE6F23-92F4-48DD-B2DD-BC7C4CE4973B}" srcOrd="0" destOrd="0" presId="urn:microsoft.com/office/officeart/2005/8/layout/hierarchy2"/>
    <dgm:cxn modelId="{BC98D1F1-97CB-405C-BA1C-53396F43DBDE}" srcId="{E89E39C9-68D2-4B95-9971-3CCB33947677}" destId="{5B4EBE25-1B9E-4855-87FF-005E6D3CB0EE}" srcOrd="0" destOrd="0" parTransId="{0D8F538C-5076-490A-8B82-ACE7FA8743EF}" sibTransId="{9F71B998-08B9-4248-A4A7-2F84BB68E464}"/>
    <dgm:cxn modelId="{28DF9BA3-069D-4E3C-A61F-C9AD0C9DE0EF}" type="presParOf" srcId="{BEB115CA-4561-4CDC-B28A-95CB10EC5DBB}" destId="{35FCDE78-2AA8-448E-AFC0-0EFA3D075FB5}" srcOrd="0" destOrd="0" presId="urn:microsoft.com/office/officeart/2005/8/layout/hierarchy2"/>
    <dgm:cxn modelId="{5D02037F-7FAF-48E0-9EAB-5F50E55D1882}" type="presParOf" srcId="{35FCDE78-2AA8-448E-AFC0-0EFA3D075FB5}" destId="{8B6C12E6-E68C-4393-AD6F-026F299DD2B4}" srcOrd="0" destOrd="0" presId="urn:microsoft.com/office/officeart/2005/8/layout/hierarchy2"/>
    <dgm:cxn modelId="{D3820D6F-149E-40EB-8E18-19CDB8753CE3}" type="presParOf" srcId="{35FCDE78-2AA8-448E-AFC0-0EFA3D075FB5}" destId="{8FAF8646-B1DD-4286-9F16-E63180B7D70D}" srcOrd="1" destOrd="0" presId="urn:microsoft.com/office/officeart/2005/8/layout/hierarchy2"/>
    <dgm:cxn modelId="{4B9EC41E-3F18-4263-BFA2-3E7D03FD9472}" type="presParOf" srcId="{8FAF8646-B1DD-4286-9F16-E63180B7D70D}" destId="{77E807B7-4E2F-46A4-B682-850CE5301849}" srcOrd="0" destOrd="0" presId="urn:microsoft.com/office/officeart/2005/8/layout/hierarchy2"/>
    <dgm:cxn modelId="{18CDB192-99D4-4B8A-BABF-CB26F761EFF6}" type="presParOf" srcId="{77E807B7-4E2F-46A4-B682-850CE5301849}" destId="{7F473268-6485-4054-9C1A-0B67045B5B09}" srcOrd="0" destOrd="0" presId="urn:microsoft.com/office/officeart/2005/8/layout/hierarchy2"/>
    <dgm:cxn modelId="{4006DF5C-9467-41C7-97B7-B33D2A7B890B}" type="presParOf" srcId="{8FAF8646-B1DD-4286-9F16-E63180B7D70D}" destId="{0D183110-3304-4BFA-8080-1953263B544B}" srcOrd="1" destOrd="0" presId="urn:microsoft.com/office/officeart/2005/8/layout/hierarchy2"/>
    <dgm:cxn modelId="{4774B305-94D3-4574-8C24-8234CE27BCC4}" type="presParOf" srcId="{0D183110-3304-4BFA-8080-1953263B544B}" destId="{CE5ED77F-0F75-4D58-BF82-990DBEBF84EB}" srcOrd="0" destOrd="0" presId="urn:microsoft.com/office/officeart/2005/8/layout/hierarchy2"/>
    <dgm:cxn modelId="{B70B5CA6-F944-44FF-8511-B83F1D19EE29}" type="presParOf" srcId="{0D183110-3304-4BFA-8080-1953263B544B}" destId="{76420E8E-68E2-4B95-B860-EA3B3E668949}" srcOrd="1" destOrd="0" presId="urn:microsoft.com/office/officeart/2005/8/layout/hierarchy2"/>
    <dgm:cxn modelId="{BECF8EF1-0A6F-443B-A19B-36CBCEE0B061}" type="presParOf" srcId="{76420E8E-68E2-4B95-B860-EA3B3E668949}" destId="{B675C370-ECAE-49AA-9460-9D2F77B32B42}" srcOrd="0" destOrd="0" presId="urn:microsoft.com/office/officeart/2005/8/layout/hierarchy2"/>
    <dgm:cxn modelId="{A492C08C-6B63-4699-BC10-1610DD8F8822}" type="presParOf" srcId="{B675C370-ECAE-49AA-9460-9D2F77B32B42}" destId="{7B87BBD8-33D2-4A6E-8469-6E4AC4B18560}" srcOrd="0" destOrd="0" presId="urn:microsoft.com/office/officeart/2005/8/layout/hierarchy2"/>
    <dgm:cxn modelId="{194B4875-F721-41AD-82B6-3F359F628BA8}" type="presParOf" srcId="{76420E8E-68E2-4B95-B860-EA3B3E668949}" destId="{640E6969-6606-465D-8BBB-CEA59F47FB14}" srcOrd="1" destOrd="0" presId="urn:microsoft.com/office/officeart/2005/8/layout/hierarchy2"/>
    <dgm:cxn modelId="{DA2E4493-98E6-49AD-991E-DD2E78550CDF}" type="presParOf" srcId="{640E6969-6606-465D-8BBB-CEA59F47FB14}" destId="{5438D129-A740-475A-AFD8-64BD8A278BCF}" srcOrd="0" destOrd="0" presId="urn:microsoft.com/office/officeart/2005/8/layout/hierarchy2"/>
    <dgm:cxn modelId="{9DF1BE6E-ACC4-44E6-A13D-6DBC51E6AD01}" type="presParOf" srcId="{640E6969-6606-465D-8BBB-CEA59F47FB14}" destId="{E38C0616-99E3-425B-A366-FAB373EC4BA8}" srcOrd="1" destOrd="0" presId="urn:microsoft.com/office/officeart/2005/8/layout/hierarchy2"/>
    <dgm:cxn modelId="{E49177A6-EF18-4647-9CA1-DA5ACC732B1F}" type="presParOf" srcId="{76420E8E-68E2-4B95-B860-EA3B3E668949}" destId="{B3CC7FE7-C977-4986-BE46-D3CA273AF27B}" srcOrd="2" destOrd="0" presId="urn:microsoft.com/office/officeart/2005/8/layout/hierarchy2"/>
    <dgm:cxn modelId="{778D80D9-DDE4-40AF-BB73-09B9175B6781}" type="presParOf" srcId="{B3CC7FE7-C977-4986-BE46-D3CA273AF27B}" destId="{22F81C6E-F65C-4E5F-8280-5450418AC4AB}" srcOrd="0" destOrd="0" presId="urn:microsoft.com/office/officeart/2005/8/layout/hierarchy2"/>
    <dgm:cxn modelId="{7A4AE862-F8A3-4347-9B78-3234C8F8B3B6}" type="presParOf" srcId="{76420E8E-68E2-4B95-B860-EA3B3E668949}" destId="{DE170E83-C5D6-4EDF-9DC7-137948C04C7C}" srcOrd="3" destOrd="0" presId="urn:microsoft.com/office/officeart/2005/8/layout/hierarchy2"/>
    <dgm:cxn modelId="{3FC5D5B8-D103-486D-9B2A-CED53D5A7DB8}" type="presParOf" srcId="{DE170E83-C5D6-4EDF-9DC7-137948C04C7C}" destId="{BCC33908-E33E-46F6-948A-EF618E102193}" srcOrd="0" destOrd="0" presId="urn:microsoft.com/office/officeart/2005/8/layout/hierarchy2"/>
    <dgm:cxn modelId="{99BA7F7A-1E30-4E8C-B4A8-96E5743414C9}" type="presParOf" srcId="{DE170E83-C5D6-4EDF-9DC7-137948C04C7C}" destId="{CF98B5E4-AE0F-4068-91CE-E817769987BD}" srcOrd="1" destOrd="0" presId="urn:microsoft.com/office/officeart/2005/8/layout/hierarchy2"/>
    <dgm:cxn modelId="{6C0A8C69-23CF-46DC-B7FA-1403ABD95E17}" type="presParOf" srcId="{8FAF8646-B1DD-4286-9F16-E63180B7D70D}" destId="{175D0216-0EB1-40FD-876E-CBEFDA60E8BC}" srcOrd="2" destOrd="0" presId="urn:microsoft.com/office/officeart/2005/8/layout/hierarchy2"/>
    <dgm:cxn modelId="{044926DE-7399-43E6-8E6A-4F5DB27DCEF1}" type="presParOf" srcId="{175D0216-0EB1-40FD-876E-CBEFDA60E8BC}" destId="{E74EDA30-8F0C-4051-96C0-9171E37F1596}" srcOrd="0" destOrd="0" presId="urn:microsoft.com/office/officeart/2005/8/layout/hierarchy2"/>
    <dgm:cxn modelId="{67B84F36-2F4F-4CD8-A1DE-41AEC0EAFFAE}" type="presParOf" srcId="{8FAF8646-B1DD-4286-9F16-E63180B7D70D}" destId="{55D1D7B7-2097-4BAC-ACE3-AD1C9D9FA14F}" srcOrd="3" destOrd="0" presId="urn:microsoft.com/office/officeart/2005/8/layout/hierarchy2"/>
    <dgm:cxn modelId="{7F182E89-374B-4B4B-A82A-77C4BD223221}" type="presParOf" srcId="{55D1D7B7-2097-4BAC-ACE3-AD1C9D9FA14F}" destId="{F02A4070-A490-4725-9EC0-1B305628FB6C}" srcOrd="0" destOrd="0" presId="urn:microsoft.com/office/officeart/2005/8/layout/hierarchy2"/>
    <dgm:cxn modelId="{D4F686A4-369F-49AF-9417-01710C8FD0A2}" type="presParOf" srcId="{55D1D7B7-2097-4BAC-ACE3-AD1C9D9FA14F}" destId="{70675981-B810-453B-BA1D-1CEF1809185F}" srcOrd="1" destOrd="0" presId="urn:microsoft.com/office/officeart/2005/8/layout/hierarchy2"/>
    <dgm:cxn modelId="{96ABAE1B-9553-45FB-93BF-F32FCC0EC676}" type="presParOf" srcId="{70675981-B810-453B-BA1D-1CEF1809185F}" destId="{9420088A-DF46-4937-9220-3A561B6BDBC4}" srcOrd="0" destOrd="0" presId="urn:microsoft.com/office/officeart/2005/8/layout/hierarchy2"/>
    <dgm:cxn modelId="{486D9472-4C9B-4BD5-B883-48306F59984B}" type="presParOf" srcId="{9420088A-DF46-4937-9220-3A561B6BDBC4}" destId="{597408B2-BF7F-4C9A-9683-E892675F3C01}" srcOrd="0" destOrd="0" presId="urn:microsoft.com/office/officeart/2005/8/layout/hierarchy2"/>
    <dgm:cxn modelId="{281CA345-E61B-44AF-AC1C-AE1F3769B3DF}" type="presParOf" srcId="{70675981-B810-453B-BA1D-1CEF1809185F}" destId="{8791F98B-0E05-436D-A7BB-165CDE530764}" srcOrd="1" destOrd="0" presId="urn:microsoft.com/office/officeart/2005/8/layout/hierarchy2"/>
    <dgm:cxn modelId="{3DF0BC57-4F81-4FAA-9926-FE330D585DA6}" type="presParOf" srcId="{8791F98B-0E05-436D-A7BB-165CDE530764}" destId="{75EE6F23-92F4-48DD-B2DD-BC7C4CE4973B}" srcOrd="0" destOrd="0" presId="urn:microsoft.com/office/officeart/2005/8/layout/hierarchy2"/>
    <dgm:cxn modelId="{885D8F99-2FD7-4357-8B92-CF7DE1C4AE29}" type="presParOf" srcId="{8791F98B-0E05-436D-A7BB-165CDE530764}" destId="{C563AEBD-8B2D-44E7-9C06-1316F7F36F4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B525DF1-EA24-43CD-A5ED-8D9EE32ED3F1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>
        <a:scene3d>
          <a:camera prst="orthographicFront">
            <a:rot lat="0" lon="300000" rev="0"/>
          </a:camera>
          <a:lightRig rig="threePt" dir="t"/>
        </a:scene3d>
      </dgm:spPr>
      <dgm:t>
        <a:bodyPr/>
        <a:lstStyle/>
        <a:p>
          <a:endParaRPr lang="ru-RU"/>
        </a:p>
      </dgm:t>
    </dgm:pt>
    <dgm:pt modelId="{96E7D8BF-1C4A-426F-BCA1-0705F8615E2F}">
      <dgm:prSet phldrT="[Текст]"/>
      <dgm:spPr/>
      <dgm:t>
        <a:bodyPr/>
        <a:lstStyle/>
        <a:p>
          <a:r>
            <a:rPr lang="ru-RU" dirty="0" err="1" smtClean="0"/>
            <a:t>підприємству</a:t>
          </a:r>
          <a:r>
            <a:rPr lang="ru-RU" dirty="0" smtClean="0"/>
            <a:t>, де </a:t>
          </a:r>
          <a:r>
            <a:rPr lang="ru-RU" dirty="0" err="1" smtClean="0"/>
            <a:t>працює</a:t>
          </a:r>
          <a:r>
            <a:rPr lang="ru-RU" dirty="0" smtClean="0"/>
            <a:t> </a:t>
          </a:r>
          <a:r>
            <a:rPr lang="ru-RU" dirty="0" err="1" smtClean="0"/>
            <a:t>потерпілий</a:t>
          </a:r>
          <a:endParaRPr lang="ru-RU" dirty="0"/>
        </a:p>
      </dgm:t>
    </dgm:pt>
    <dgm:pt modelId="{3B689216-622E-441F-9BA8-D4AD1D1E0340}" type="parTrans" cxnId="{6AEF7BDE-8CD0-4804-A2B9-5974D9EF37E3}">
      <dgm:prSet/>
      <dgm:spPr/>
      <dgm:t>
        <a:bodyPr/>
        <a:lstStyle/>
        <a:p>
          <a:endParaRPr lang="ru-RU"/>
        </a:p>
      </dgm:t>
    </dgm:pt>
    <dgm:pt modelId="{239BA645-FF37-459A-B385-D79BFFC63367}" type="sibTrans" cxnId="{6AEF7BDE-8CD0-4804-A2B9-5974D9EF37E3}">
      <dgm:prSet/>
      <dgm:spPr/>
      <dgm:t>
        <a:bodyPr/>
        <a:lstStyle/>
        <a:p>
          <a:endParaRPr lang="ru-RU"/>
        </a:p>
      </dgm:t>
    </dgm:pt>
    <dgm:pt modelId="{77949740-0445-454D-9FDF-87CA2372D7CD}">
      <dgm:prSet phldrT="[Текст]" phldr="1"/>
      <dgm:spPr/>
      <dgm:t>
        <a:bodyPr/>
        <a:lstStyle/>
        <a:p>
          <a:endParaRPr lang="ru-RU" dirty="0"/>
        </a:p>
      </dgm:t>
    </dgm:pt>
    <dgm:pt modelId="{527583FB-206D-4AF8-B1D7-8C37115DBE36}" type="parTrans" cxnId="{9785C1EB-5A37-4809-9359-589B554CD0CF}">
      <dgm:prSet/>
      <dgm:spPr/>
      <dgm:t>
        <a:bodyPr/>
        <a:lstStyle/>
        <a:p>
          <a:endParaRPr lang="ru-RU"/>
        </a:p>
      </dgm:t>
    </dgm:pt>
    <dgm:pt modelId="{3B33736C-2B2B-4E5C-B35C-11FC849684F6}" type="sibTrans" cxnId="{9785C1EB-5A37-4809-9359-589B554CD0CF}">
      <dgm:prSet/>
      <dgm:spPr/>
      <dgm:t>
        <a:bodyPr/>
        <a:lstStyle/>
        <a:p>
          <a:endParaRPr lang="ru-RU"/>
        </a:p>
      </dgm:t>
    </dgm:pt>
    <dgm:pt modelId="{451C6368-174F-4079-9F9D-F19DF2275549}">
      <dgm:prSet phldrT="[Текст]"/>
      <dgm:spPr/>
      <dgm:t>
        <a:bodyPr/>
        <a:lstStyle/>
        <a:p>
          <a:r>
            <a:rPr lang="ru-RU" dirty="0" smtClean="0"/>
            <a:t> </a:t>
          </a:r>
          <a:r>
            <a:rPr lang="ru-RU" dirty="0" err="1" smtClean="0"/>
            <a:t>закладові</a:t>
          </a:r>
          <a:r>
            <a:rPr lang="ru-RU" dirty="0" smtClean="0"/>
            <a:t> </a:t>
          </a:r>
          <a:r>
            <a:rPr lang="ru-RU" dirty="0" err="1" smtClean="0"/>
            <a:t>державної</a:t>
          </a:r>
          <a:r>
            <a:rPr lang="ru-RU" dirty="0" smtClean="0"/>
            <a:t> </a:t>
          </a:r>
          <a:r>
            <a:rPr lang="ru-RU" dirty="0" err="1" smtClean="0"/>
            <a:t>санітарно-епідеміологічної</a:t>
          </a:r>
          <a:r>
            <a:rPr lang="ru-RU" dirty="0" smtClean="0"/>
            <a:t> </a:t>
          </a:r>
          <a:r>
            <a:rPr lang="ru-RU" dirty="0" err="1" smtClean="0"/>
            <a:t>служби</a:t>
          </a:r>
          <a:r>
            <a:rPr lang="ru-RU" dirty="0" smtClean="0"/>
            <a:t>, </a:t>
          </a:r>
          <a:endParaRPr lang="ru-RU" dirty="0"/>
        </a:p>
      </dgm:t>
    </dgm:pt>
    <dgm:pt modelId="{45B2226B-74A5-4A76-B9E5-40AA6FBA47E0}" type="parTrans" cxnId="{4681152F-9628-4BE6-A713-617CA27DD583}">
      <dgm:prSet/>
      <dgm:spPr/>
      <dgm:t>
        <a:bodyPr/>
        <a:lstStyle/>
        <a:p>
          <a:endParaRPr lang="ru-RU"/>
        </a:p>
      </dgm:t>
    </dgm:pt>
    <dgm:pt modelId="{C52D3228-7785-4721-82B5-7278731484E4}" type="sibTrans" cxnId="{4681152F-9628-4BE6-A713-617CA27DD583}">
      <dgm:prSet/>
      <dgm:spPr/>
      <dgm:t>
        <a:bodyPr/>
        <a:lstStyle/>
        <a:p>
          <a:endParaRPr lang="ru-RU"/>
        </a:p>
      </dgm:t>
    </dgm:pt>
    <dgm:pt modelId="{0178565E-E7E1-4F72-976C-F59AB69F9E49}">
      <dgm:prSet phldrT="[Текст]"/>
      <dgm:spPr/>
      <dgm:t>
        <a:bodyPr/>
        <a:lstStyle/>
        <a:p>
          <a:endParaRPr lang="ru-RU" dirty="0"/>
        </a:p>
      </dgm:t>
    </dgm:pt>
    <dgm:pt modelId="{08053A9C-9207-4841-89B1-A03FFD214CC0}" type="parTrans" cxnId="{98022A5B-00CC-46A2-A84E-A72F27C141C3}">
      <dgm:prSet/>
      <dgm:spPr/>
      <dgm:t>
        <a:bodyPr/>
        <a:lstStyle/>
        <a:p>
          <a:endParaRPr lang="ru-RU"/>
        </a:p>
      </dgm:t>
    </dgm:pt>
    <dgm:pt modelId="{5593E2E6-1581-4D77-8A33-699A68174EB4}" type="sibTrans" cxnId="{98022A5B-00CC-46A2-A84E-A72F27C141C3}">
      <dgm:prSet/>
      <dgm:spPr/>
      <dgm:t>
        <a:bodyPr/>
        <a:lstStyle/>
        <a:p>
          <a:endParaRPr lang="ru-RU"/>
        </a:p>
      </dgm:t>
    </dgm:pt>
    <dgm:pt modelId="{2C99009C-E379-47E5-AC52-8BCB4F6E0AD4}">
      <dgm:prSet phldrT="[Текст]" phldr="1"/>
      <dgm:spPr/>
      <dgm:t>
        <a:bodyPr/>
        <a:lstStyle/>
        <a:p>
          <a:endParaRPr lang="ru-RU" dirty="0"/>
        </a:p>
      </dgm:t>
    </dgm:pt>
    <dgm:pt modelId="{4A23A683-01E8-4643-AD61-E42149B4B96A}" type="parTrans" cxnId="{70300D78-6066-4D69-81FB-C5B98FADABFA}">
      <dgm:prSet/>
      <dgm:spPr/>
      <dgm:t>
        <a:bodyPr/>
        <a:lstStyle/>
        <a:p>
          <a:endParaRPr lang="ru-RU"/>
        </a:p>
      </dgm:t>
    </dgm:pt>
    <dgm:pt modelId="{B782B0AF-1AF7-4DED-8FBA-C4B604CD299F}" type="sibTrans" cxnId="{70300D78-6066-4D69-81FB-C5B98FADABFA}">
      <dgm:prSet/>
      <dgm:spPr/>
      <dgm:t>
        <a:bodyPr/>
        <a:lstStyle/>
        <a:p>
          <a:endParaRPr lang="ru-RU"/>
        </a:p>
      </dgm:t>
    </dgm:pt>
    <dgm:pt modelId="{9AA7CBAE-F1C2-46CC-BD63-ED8F1A448ADC}">
      <dgm:prSet/>
      <dgm:spPr/>
      <dgm:t>
        <a:bodyPr/>
        <a:lstStyle/>
        <a:p>
          <a:r>
            <a:rPr lang="ru-RU" dirty="0" err="1" smtClean="0"/>
            <a:t>Виконавчій</a:t>
          </a:r>
          <a:r>
            <a:rPr lang="ru-RU" dirty="0" smtClean="0"/>
            <a:t> </a:t>
          </a:r>
          <a:r>
            <a:rPr lang="ru-RU" dirty="0" err="1" smtClean="0"/>
            <a:t>дирекції</a:t>
          </a:r>
          <a:r>
            <a:rPr lang="ru-RU" dirty="0" smtClean="0"/>
            <a:t> Фонду </a:t>
          </a:r>
          <a:r>
            <a:rPr lang="ru-RU" dirty="0" err="1" smtClean="0"/>
            <a:t>соціального</a:t>
          </a:r>
          <a:r>
            <a:rPr lang="ru-RU" dirty="0" smtClean="0"/>
            <a:t> </a:t>
          </a:r>
          <a:r>
            <a:rPr lang="ru-RU" dirty="0" err="1" smtClean="0"/>
            <a:t>страхування</a:t>
          </a:r>
          <a:r>
            <a:rPr lang="ru-RU" dirty="0" smtClean="0"/>
            <a:t> </a:t>
          </a:r>
          <a:r>
            <a:rPr lang="ru-RU" dirty="0" err="1" smtClean="0"/>
            <a:t>від</a:t>
          </a:r>
          <a:r>
            <a:rPr lang="ru-RU" dirty="0" smtClean="0"/>
            <a:t> </a:t>
          </a:r>
          <a:r>
            <a:rPr lang="ru-RU" dirty="0" err="1" smtClean="0"/>
            <a:t>нещасних</a:t>
          </a:r>
          <a:r>
            <a:rPr lang="ru-RU" dirty="0" smtClean="0"/>
            <a:t> </a:t>
          </a:r>
          <a:r>
            <a:rPr lang="ru-RU" dirty="0" err="1" smtClean="0"/>
            <a:t>випадків</a:t>
          </a:r>
          <a:r>
            <a:rPr lang="ru-RU" dirty="0" smtClean="0"/>
            <a:t> на </a:t>
          </a:r>
          <a:r>
            <a:rPr lang="ru-RU" dirty="0" err="1" smtClean="0"/>
            <a:t>виробництві</a:t>
          </a:r>
          <a:r>
            <a:rPr lang="ru-RU" dirty="0" smtClean="0"/>
            <a:t>  </a:t>
          </a:r>
          <a:endParaRPr lang="ru-RU" dirty="0"/>
        </a:p>
      </dgm:t>
    </dgm:pt>
    <dgm:pt modelId="{EE949A4C-7DA3-4ED1-AF27-260A9B36CF36}" type="parTrans" cxnId="{6C8560A2-49F8-4246-9DF3-E20E768FB95F}">
      <dgm:prSet/>
      <dgm:spPr/>
      <dgm:t>
        <a:bodyPr/>
        <a:lstStyle/>
        <a:p>
          <a:endParaRPr lang="ru-RU"/>
        </a:p>
      </dgm:t>
    </dgm:pt>
    <dgm:pt modelId="{BB345BB9-BD69-45AC-B8AA-2CE02E42623F}" type="sibTrans" cxnId="{6C8560A2-49F8-4246-9DF3-E20E768FB95F}">
      <dgm:prSet/>
      <dgm:spPr/>
      <dgm:t>
        <a:bodyPr/>
        <a:lstStyle/>
        <a:p>
          <a:endParaRPr lang="ru-RU"/>
        </a:p>
      </dgm:t>
    </dgm:pt>
    <dgm:pt modelId="{4F5C7E73-6F64-4E35-8C5A-B8929884F1AA}">
      <dgm:prSet/>
      <dgm:spPr/>
      <dgm:t>
        <a:bodyPr/>
        <a:lstStyle/>
        <a:p>
          <a:r>
            <a:rPr lang="ru-RU" dirty="0" smtClean="0"/>
            <a:t> </a:t>
          </a:r>
          <a:r>
            <a:rPr lang="ru-RU" dirty="0" err="1" smtClean="0"/>
            <a:t>Спеціально</a:t>
          </a:r>
          <a:r>
            <a:rPr lang="ru-RU" dirty="0" smtClean="0"/>
            <a:t> </a:t>
          </a:r>
          <a:r>
            <a:rPr lang="ru-RU" dirty="0" err="1" smtClean="0"/>
            <a:t>уповноваженому</a:t>
          </a:r>
          <a:r>
            <a:rPr lang="ru-RU" dirty="0" smtClean="0"/>
            <a:t> </a:t>
          </a:r>
          <a:r>
            <a:rPr lang="ru-RU" dirty="0" err="1" smtClean="0"/>
            <a:t>територіальному</a:t>
          </a:r>
          <a:r>
            <a:rPr lang="ru-RU" dirty="0" smtClean="0"/>
            <a:t> органу з </a:t>
          </a:r>
          <a:r>
            <a:rPr lang="ru-RU" dirty="0" err="1" smtClean="0"/>
            <a:t>охорони</a:t>
          </a:r>
          <a:r>
            <a:rPr lang="ru-RU" dirty="0" smtClean="0"/>
            <a:t> </a:t>
          </a:r>
          <a:r>
            <a:rPr lang="ru-RU" dirty="0" err="1" smtClean="0"/>
            <a:t>праці</a:t>
          </a:r>
          <a:r>
            <a:rPr lang="ru-RU" dirty="0" smtClean="0"/>
            <a:t>  </a:t>
          </a:r>
          <a:endParaRPr lang="ru-RU" dirty="0"/>
        </a:p>
      </dgm:t>
    </dgm:pt>
    <dgm:pt modelId="{91815309-E83E-4BA5-A965-C1566CD66B0D}" type="parTrans" cxnId="{5B45B40F-7842-4BB8-86B8-5B336BB4EE25}">
      <dgm:prSet/>
      <dgm:spPr/>
      <dgm:t>
        <a:bodyPr/>
        <a:lstStyle/>
        <a:p>
          <a:endParaRPr lang="ru-RU"/>
        </a:p>
      </dgm:t>
    </dgm:pt>
    <dgm:pt modelId="{FA628E1E-C56B-45EE-8B13-E190CD6A6405}" type="sibTrans" cxnId="{5B45B40F-7842-4BB8-86B8-5B336BB4EE25}">
      <dgm:prSet/>
      <dgm:spPr/>
      <dgm:t>
        <a:bodyPr/>
        <a:lstStyle/>
        <a:p>
          <a:endParaRPr lang="ru-RU"/>
        </a:p>
      </dgm:t>
    </dgm:pt>
    <dgm:pt modelId="{B525DA1A-69CA-436F-A3C3-FF14D209AD22}" type="pres">
      <dgm:prSet presAssocID="{8B525DF1-EA24-43CD-A5ED-8D9EE32ED3F1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CA9CB34-E216-49A5-9D63-585244B33ABC}" type="pres">
      <dgm:prSet presAssocID="{96E7D8BF-1C4A-426F-BCA1-0705F8615E2F}" presName="circ1" presStyleLbl="vennNode1" presStyleIdx="0" presStyleCnt="7" custLinFactNeighborX="64634" custLinFactNeighborY="1925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</dgm:pt>
    <dgm:pt modelId="{8D11CE02-836E-4FB8-B339-6ED9EDDBC0E2}" type="pres">
      <dgm:prSet presAssocID="{96E7D8BF-1C4A-426F-BCA1-0705F8615E2F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B98742-28ED-45BE-9135-7D262B684CD4}" type="pres">
      <dgm:prSet presAssocID="{0178565E-E7E1-4F72-976C-F59AB69F9E49}" presName="circ2" presStyleLbl="vennNode1" presStyleIdx="1" presStyleCnt="7" custLinFactNeighborX="-729" custLinFactNeighborY="-2500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</dgm:pt>
    <dgm:pt modelId="{72640D14-3CE3-41FE-AA9D-A5A985E8A4B8}" type="pres">
      <dgm:prSet presAssocID="{0178565E-E7E1-4F72-976C-F59AB69F9E49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1BC35D-058D-4A47-97C6-F5FC5DFF5A76}" type="pres">
      <dgm:prSet presAssocID="{2C99009C-E379-47E5-AC52-8BCB4F6E0AD4}" presName="circ3" presStyleLbl="vennNode1" presStyleIdx="2" presStyleCnt="7" custLinFactX="68318" custLinFactY="-20979" custLinFactNeighborX="100000" custLinFactNeighborY="-100000"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>
        <a:noFill/>
      </dgm:spPr>
    </dgm:pt>
    <dgm:pt modelId="{ACC598B4-B42B-4368-A62B-EB354529AAF2}" type="pres">
      <dgm:prSet presAssocID="{2C99009C-E379-47E5-AC52-8BCB4F6E0AD4}" presName="circ3Tx" presStyleLbl="revTx" presStyleIdx="0" presStyleCnt="0" custLinFactNeighborX="-729" custLinFactNeighborY="-25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1254BB-8093-44B9-A229-6BEBFBD39D13}" type="pres">
      <dgm:prSet presAssocID="{77949740-0445-454D-9FDF-87CA2372D7CD}" presName="circ4" presStyleLbl="vennNode1" presStyleIdx="3" presStyleCnt="7"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/>
    </dgm:pt>
    <dgm:pt modelId="{5B6EDF1B-DE6A-4A85-BED3-FE54F4B81690}" type="pres">
      <dgm:prSet presAssocID="{77949740-0445-454D-9FDF-87CA2372D7CD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16F20A-E443-405D-9C6E-A19DA08B3254}" type="pres">
      <dgm:prSet presAssocID="{451C6368-174F-4079-9F9D-F19DF2275549}" presName="circ5" presStyleLbl="vennNode1" presStyleIdx="4" presStyleCnt="7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</dgm:pt>
    <dgm:pt modelId="{9AACE046-0051-4D0E-8596-492E73ED7C00}" type="pres">
      <dgm:prSet presAssocID="{451C6368-174F-4079-9F9D-F19DF2275549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898F5C-70CB-479F-815C-BBF133A01317}" type="pres">
      <dgm:prSet presAssocID="{9AA7CBAE-F1C2-46CC-BD63-ED8F1A448ADC}" presName="circ6" presStyleLbl="vennNode1" presStyleIdx="5" presStyleCnt="7" custFlipVert="1" custFlipHor="0" custScaleX="3276" custScaleY="7876" custLinFactX="100000" custLinFactNeighborX="171826" custLinFactNeighborY="-85197"/>
      <dgm:spPr/>
    </dgm:pt>
    <dgm:pt modelId="{7CCADA78-F3EB-486C-8A5E-495E6194C69F}" type="pres">
      <dgm:prSet presAssocID="{9AA7CBAE-F1C2-46CC-BD63-ED8F1A448ADC}" presName="circ6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FEF713-6DC7-4669-9891-B1D3D989EEAF}" type="pres">
      <dgm:prSet presAssocID="{4F5C7E73-6F64-4E35-8C5A-B8929884F1AA}" presName="circ7" presStyleLbl="vennNode1" presStyleIdx="6" presStyleCnt="7" custLinFactX="95478" custLinFactNeighborX="100000" custLinFactNeighborY="-79572"/>
      <dgm:spPr>
        <a:noFill/>
      </dgm:spPr>
    </dgm:pt>
    <dgm:pt modelId="{4C7FA6FA-C3C6-401B-BF9D-B44A46C62511}" type="pres">
      <dgm:prSet presAssocID="{4F5C7E73-6F64-4E35-8C5A-B8929884F1AA}" presName="circ7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481ED43-EAEB-4EBE-BFB9-3764BBF4688C}" type="presOf" srcId="{0178565E-E7E1-4F72-976C-F59AB69F9E49}" destId="{72640D14-3CE3-41FE-AA9D-A5A985E8A4B8}" srcOrd="0" destOrd="0" presId="urn:microsoft.com/office/officeart/2005/8/layout/venn1"/>
    <dgm:cxn modelId="{44E506E2-E755-4D59-8A1A-90E6BE998FAC}" type="presOf" srcId="{9AA7CBAE-F1C2-46CC-BD63-ED8F1A448ADC}" destId="{7CCADA78-F3EB-486C-8A5E-495E6194C69F}" srcOrd="0" destOrd="0" presId="urn:microsoft.com/office/officeart/2005/8/layout/venn1"/>
    <dgm:cxn modelId="{B47E5BF5-5B9A-43CC-847C-A2B39B399716}" type="presOf" srcId="{2C99009C-E379-47E5-AC52-8BCB4F6E0AD4}" destId="{ACC598B4-B42B-4368-A62B-EB354529AAF2}" srcOrd="0" destOrd="0" presId="urn:microsoft.com/office/officeart/2005/8/layout/venn1"/>
    <dgm:cxn modelId="{792D13E7-8014-417D-92F5-E345339AE1D4}" type="presOf" srcId="{4F5C7E73-6F64-4E35-8C5A-B8929884F1AA}" destId="{4C7FA6FA-C3C6-401B-BF9D-B44A46C62511}" srcOrd="0" destOrd="0" presId="urn:microsoft.com/office/officeart/2005/8/layout/venn1"/>
    <dgm:cxn modelId="{70300D78-6066-4D69-81FB-C5B98FADABFA}" srcId="{8B525DF1-EA24-43CD-A5ED-8D9EE32ED3F1}" destId="{2C99009C-E379-47E5-AC52-8BCB4F6E0AD4}" srcOrd="2" destOrd="0" parTransId="{4A23A683-01E8-4643-AD61-E42149B4B96A}" sibTransId="{B782B0AF-1AF7-4DED-8FBA-C4B604CD299F}"/>
    <dgm:cxn modelId="{B9B12C18-727C-46E5-A13E-CD0A30018664}" type="presOf" srcId="{77949740-0445-454D-9FDF-87CA2372D7CD}" destId="{5B6EDF1B-DE6A-4A85-BED3-FE54F4B81690}" srcOrd="0" destOrd="0" presId="urn:microsoft.com/office/officeart/2005/8/layout/venn1"/>
    <dgm:cxn modelId="{6C8560A2-49F8-4246-9DF3-E20E768FB95F}" srcId="{8B525DF1-EA24-43CD-A5ED-8D9EE32ED3F1}" destId="{9AA7CBAE-F1C2-46CC-BD63-ED8F1A448ADC}" srcOrd="5" destOrd="0" parTransId="{EE949A4C-7DA3-4ED1-AF27-260A9B36CF36}" sibTransId="{BB345BB9-BD69-45AC-B8AA-2CE02E42623F}"/>
    <dgm:cxn modelId="{4681152F-9628-4BE6-A713-617CA27DD583}" srcId="{8B525DF1-EA24-43CD-A5ED-8D9EE32ED3F1}" destId="{451C6368-174F-4079-9F9D-F19DF2275549}" srcOrd="4" destOrd="0" parTransId="{45B2226B-74A5-4A76-B9E5-40AA6FBA47E0}" sibTransId="{C52D3228-7785-4721-82B5-7278731484E4}"/>
    <dgm:cxn modelId="{078DAE22-1C5F-486B-A5C7-E54B29CECDD8}" type="presOf" srcId="{8B525DF1-EA24-43CD-A5ED-8D9EE32ED3F1}" destId="{B525DA1A-69CA-436F-A3C3-FF14D209AD22}" srcOrd="0" destOrd="0" presId="urn:microsoft.com/office/officeart/2005/8/layout/venn1"/>
    <dgm:cxn modelId="{98022A5B-00CC-46A2-A84E-A72F27C141C3}" srcId="{8B525DF1-EA24-43CD-A5ED-8D9EE32ED3F1}" destId="{0178565E-E7E1-4F72-976C-F59AB69F9E49}" srcOrd="1" destOrd="0" parTransId="{08053A9C-9207-4841-89B1-A03FFD214CC0}" sibTransId="{5593E2E6-1581-4D77-8A33-699A68174EB4}"/>
    <dgm:cxn modelId="{6AEF7BDE-8CD0-4804-A2B9-5974D9EF37E3}" srcId="{8B525DF1-EA24-43CD-A5ED-8D9EE32ED3F1}" destId="{96E7D8BF-1C4A-426F-BCA1-0705F8615E2F}" srcOrd="0" destOrd="0" parTransId="{3B689216-622E-441F-9BA8-D4AD1D1E0340}" sibTransId="{239BA645-FF37-459A-B385-D79BFFC63367}"/>
    <dgm:cxn modelId="{9785C1EB-5A37-4809-9359-589B554CD0CF}" srcId="{8B525DF1-EA24-43CD-A5ED-8D9EE32ED3F1}" destId="{77949740-0445-454D-9FDF-87CA2372D7CD}" srcOrd="3" destOrd="0" parTransId="{527583FB-206D-4AF8-B1D7-8C37115DBE36}" sibTransId="{3B33736C-2B2B-4E5C-B35C-11FC849684F6}"/>
    <dgm:cxn modelId="{EEA0C6CF-6F03-46A1-886F-7953149F57FC}" type="presOf" srcId="{451C6368-174F-4079-9F9D-F19DF2275549}" destId="{9AACE046-0051-4D0E-8596-492E73ED7C00}" srcOrd="0" destOrd="0" presId="urn:microsoft.com/office/officeart/2005/8/layout/venn1"/>
    <dgm:cxn modelId="{B6B1CFA1-2E1E-4CC5-9DF1-6A58117254BA}" type="presOf" srcId="{96E7D8BF-1C4A-426F-BCA1-0705F8615E2F}" destId="{8D11CE02-836E-4FB8-B339-6ED9EDDBC0E2}" srcOrd="0" destOrd="0" presId="urn:microsoft.com/office/officeart/2005/8/layout/venn1"/>
    <dgm:cxn modelId="{5B45B40F-7842-4BB8-86B8-5B336BB4EE25}" srcId="{8B525DF1-EA24-43CD-A5ED-8D9EE32ED3F1}" destId="{4F5C7E73-6F64-4E35-8C5A-B8929884F1AA}" srcOrd="6" destOrd="0" parTransId="{91815309-E83E-4BA5-A965-C1566CD66B0D}" sibTransId="{FA628E1E-C56B-45EE-8B13-E190CD6A6405}"/>
    <dgm:cxn modelId="{A8ACF1F1-2782-4A78-86C3-3D20A28C81C2}" type="presParOf" srcId="{B525DA1A-69CA-436F-A3C3-FF14D209AD22}" destId="{FCA9CB34-E216-49A5-9D63-585244B33ABC}" srcOrd="0" destOrd="0" presId="urn:microsoft.com/office/officeart/2005/8/layout/venn1"/>
    <dgm:cxn modelId="{6A8ADAA4-086C-4F37-902F-9D6EC81C4534}" type="presParOf" srcId="{B525DA1A-69CA-436F-A3C3-FF14D209AD22}" destId="{8D11CE02-836E-4FB8-B339-6ED9EDDBC0E2}" srcOrd="1" destOrd="0" presId="urn:microsoft.com/office/officeart/2005/8/layout/venn1"/>
    <dgm:cxn modelId="{600A8E3A-EAB6-47C0-98B6-079287DB4F79}" type="presParOf" srcId="{B525DA1A-69CA-436F-A3C3-FF14D209AD22}" destId="{EDB98742-28ED-45BE-9135-7D262B684CD4}" srcOrd="2" destOrd="0" presId="urn:microsoft.com/office/officeart/2005/8/layout/venn1"/>
    <dgm:cxn modelId="{AAF4C159-5843-48A8-B858-2D84F54031BE}" type="presParOf" srcId="{B525DA1A-69CA-436F-A3C3-FF14D209AD22}" destId="{72640D14-3CE3-41FE-AA9D-A5A985E8A4B8}" srcOrd="3" destOrd="0" presId="urn:microsoft.com/office/officeart/2005/8/layout/venn1"/>
    <dgm:cxn modelId="{373D5CA6-CDD5-44CA-B913-9C91EE77719D}" type="presParOf" srcId="{B525DA1A-69CA-436F-A3C3-FF14D209AD22}" destId="{411BC35D-058D-4A47-97C6-F5FC5DFF5A76}" srcOrd="4" destOrd="0" presId="urn:microsoft.com/office/officeart/2005/8/layout/venn1"/>
    <dgm:cxn modelId="{955AA60F-0CED-4B9F-B315-0E0AF698FEC3}" type="presParOf" srcId="{B525DA1A-69CA-436F-A3C3-FF14D209AD22}" destId="{ACC598B4-B42B-4368-A62B-EB354529AAF2}" srcOrd="5" destOrd="0" presId="urn:microsoft.com/office/officeart/2005/8/layout/venn1"/>
    <dgm:cxn modelId="{6924F107-E7D5-4207-9159-6065597F77E0}" type="presParOf" srcId="{B525DA1A-69CA-436F-A3C3-FF14D209AD22}" destId="{CD1254BB-8093-44B9-A229-6BEBFBD39D13}" srcOrd="6" destOrd="0" presId="urn:microsoft.com/office/officeart/2005/8/layout/venn1"/>
    <dgm:cxn modelId="{EEEF8168-5DBE-4BAA-A521-5EFDA16DE470}" type="presParOf" srcId="{B525DA1A-69CA-436F-A3C3-FF14D209AD22}" destId="{5B6EDF1B-DE6A-4A85-BED3-FE54F4B81690}" srcOrd="7" destOrd="0" presId="urn:microsoft.com/office/officeart/2005/8/layout/venn1"/>
    <dgm:cxn modelId="{2E0226CF-BCEB-4BF6-BFDA-694963E9C656}" type="presParOf" srcId="{B525DA1A-69CA-436F-A3C3-FF14D209AD22}" destId="{5016F20A-E443-405D-9C6E-A19DA08B3254}" srcOrd="8" destOrd="0" presId="urn:microsoft.com/office/officeart/2005/8/layout/venn1"/>
    <dgm:cxn modelId="{D49DABC9-5AFC-443B-AE51-E9CA4917A3FE}" type="presParOf" srcId="{B525DA1A-69CA-436F-A3C3-FF14D209AD22}" destId="{9AACE046-0051-4D0E-8596-492E73ED7C00}" srcOrd="9" destOrd="0" presId="urn:microsoft.com/office/officeart/2005/8/layout/venn1"/>
    <dgm:cxn modelId="{4C09E32E-9AF1-40F5-96AB-EADFA7936D58}" type="presParOf" srcId="{B525DA1A-69CA-436F-A3C3-FF14D209AD22}" destId="{53898F5C-70CB-479F-815C-BBF133A01317}" srcOrd="10" destOrd="0" presId="urn:microsoft.com/office/officeart/2005/8/layout/venn1"/>
    <dgm:cxn modelId="{0A566515-F231-499D-BD43-4B4CD5A9835C}" type="presParOf" srcId="{B525DA1A-69CA-436F-A3C3-FF14D209AD22}" destId="{7CCADA78-F3EB-486C-8A5E-495E6194C69F}" srcOrd="11" destOrd="0" presId="urn:microsoft.com/office/officeart/2005/8/layout/venn1"/>
    <dgm:cxn modelId="{E0BA48E0-46F4-4165-8726-7919C6BC969D}" type="presParOf" srcId="{B525DA1A-69CA-436F-A3C3-FF14D209AD22}" destId="{F1FEF713-6DC7-4669-9891-B1D3D989EEAF}" srcOrd="12" destOrd="0" presId="urn:microsoft.com/office/officeart/2005/8/layout/venn1"/>
    <dgm:cxn modelId="{81C569AE-3777-4C1A-BD70-7A995E0534EF}" type="presParOf" srcId="{B525DA1A-69CA-436F-A3C3-FF14D209AD22}" destId="{4C7FA6FA-C3C6-401B-BF9D-B44A46C62511}" srcOrd="13" destOrd="0" presId="urn:microsoft.com/office/officeart/2005/8/layout/venn1"/>
  </dgm:cxnLst>
  <dgm:bg>
    <a:solidFill>
      <a:schemeClr val="accent1">
        <a:hueOff val="0"/>
        <a:satOff val="0"/>
        <a:lumOff val="0"/>
      </a:schemeClr>
    </a:solid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7BD7CD4-8AEA-49A4-BBE4-11B314A81832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CD0D807-44A6-40DC-9424-A0DB907DAD8E}">
      <dgm:prSet phldrT="[Текст]"/>
      <dgm:spPr/>
      <dgm:t>
        <a:bodyPr/>
        <a:lstStyle/>
        <a:p>
          <a:r>
            <a:rPr lang="uk-UA" dirty="0" smtClean="0"/>
            <a:t>Потерпілий</a:t>
          </a:r>
          <a:endParaRPr lang="ru-RU" dirty="0"/>
        </a:p>
      </dgm:t>
    </dgm:pt>
    <dgm:pt modelId="{B9FB54B6-CE26-483C-99FB-3841B7293F21}" type="parTrans" cxnId="{4F1B507F-F1A7-4E64-8700-2E42DD6BE42E}">
      <dgm:prSet/>
      <dgm:spPr/>
      <dgm:t>
        <a:bodyPr/>
        <a:lstStyle/>
        <a:p>
          <a:endParaRPr lang="ru-RU"/>
        </a:p>
      </dgm:t>
    </dgm:pt>
    <dgm:pt modelId="{5E3AAA49-FF47-4DE7-B878-20702B779D50}" type="sibTrans" cxnId="{4F1B507F-F1A7-4E64-8700-2E42DD6BE42E}">
      <dgm:prSet/>
      <dgm:spPr/>
      <dgm:t>
        <a:bodyPr/>
        <a:lstStyle/>
        <a:p>
          <a:endParaRPr lang="ru-RU"/>
        </a:p>
      </dgm:t>
    </dgm:pt>
    <dgm:pt modelId="{C230F249-7934-423B-AD2E-A149D4FB3757}">
      <dgm:prSet phldrT="[Текст]"/>
      <dgm:spPr/>
      <dgm:t>
        <a:bodyPr/>
        <a:lstStyle/>
        <a:p>
          <a:r>
            <a:rPr lang="uk-UA" dirty="0" smtClean="0"/>
            <a:t>Роботодавець</a:t>
          </a:r>
          <a:endParaRPr lang="ru-RU" dirty="0"/>
        </a:p>
      </dgm:t>
    </dgm:pt>
    <dgm:pt modelId="{03D787ED-6F8A-433C-9826-96A1FB258100}" type="parTrans" cxnId="{52EB3FB8-8852-4C37-81E7-31602E2022A0}">
      <dgm:prSet/>
      <dgm:spPr/>
      <dgm:t>
        <a:bodyPr/>
        <a:lstStyle/>
        <a:p>
          <a:endParaRPr lang="ru-RU"/>
        </a:p>
      </dgm:t>
    </dgm:pt>
    <dgm:pt modelId="{48620153-BB0D-45EE-BE66-A967326ECF9F}" type="sibTrans" cxnId="{52EB3FB8-8852-4C37-81E7-31602E2022A0}">
      <dgm:prSet/>
      <dgm:spPr/>
      <dgm:t>
        <a:bodyPr/>
        <a:lstStyle/>
        <a:p>
          <a:endParaRPr lang="ru-RU"/>
        </a:p>
      </dgm:t>
    </dgm:pt>
    <dgm:pt modelId="{D2EAB060-7049-4B19-A6F7-D28B754702FB}">
      <dgm:prSet phldrT="[Текст]"/>
      <dgm:spPr/>
      <dgm:t>
        <a:bodyPr/>
        <a:lstStyle/>
        <a:p>
          <a:r>
            <a:rPr lang="uk-UA" dirty="0" smtClean="0"/>
            <a:t>Медичний заклад</a:t>
          </a:r>
          <a:endParaRPr lang="ru-RU" dirty="0"/>
        </a:p>
      </dgm:t>
    </dgm:pt>
    <dgm:pt modelId="{49E04C7E-57FF-4EC9-9C3B-DF046FA1EA05}" type="parTrans" cxnId="{918459B3-D072-4325-ABB7-34A223CD7050}">
      <dgm:prSet/>
      <dgm:spPr/>
      <dgm:t>
        <a:bodyPr/>
        <a:lstStyle/>
        <a:p>
          <a:endParaRPr lang="ru-RU"/>
        </a:p>
      </dgm:t>
    </dgm:pt>
    <dgm:pt modelId="{E4A144C9-6B52-4CCC-9F4B-A9F56810F6DD}" type="sibTrans" cxnId="{918459B3-D072-4325-ABB7-34A223CD7050}">
      <dgm:prSet/>
      <dgm:spPr/>
      <dgm:t>
        <a:bodyPr/>
        <a:lstStyle/>
        <a:p>
          <a:endParaRPr lang="ru-RU"/>
        </a:p>
      </dgm:t>
    </dgm:pt>
    <dgm:pt modelId="{97105349-050A-477A-93A5-D263E2713497}">
      <dgm:prSet phldrT="[Текст]"/>
      <dgm:spPr/>
      <dgm:t>
        <a:bodyPr/>
        <a:lstStyle/>
        <a:p>
          <a:r>
            <a:rPr lang="uk-UA" dirty="0" smtClean="0"/>
            <a:t>Комісія</a:t>
          </a:r>
          <a:endParaRPr lang="ru-RU" dirty="0"/>
        </a:p>
      </dgm:t>
    </dgm:pt>
    <dgm:pt modelId="{F18B8BD6-918F-44AC-8F11-F1495FAFD627}" type="parTrans" cxnId="{50D3A1ED-21F6-495A-99DE-279AD14A5E30}">
      <dgm:prSet/>
      <dgm:spPr/>
      <dgm:t>
        <a:bodyPr/>
        <a:lstStyle/>
        <a:p>
          <a:endParaRPr lang="ru-RU"/>
        </a:p>
      </dgm:t>
    </dgm:pt>
    <dgm:pt modelId="{92133612-8A03-49E1-B7B9-F7603F79A847}" type="sibTrans" cxnId="{50D3A1ED-21F6-495A-99DE-279AD14A5E30}">
      <dgm:prSet/>
      <dgm:spPr/>
      <dgm:t>
        <a:bodyPr/>
        <a:lstStyle/>
        <a:p>
          <a:endParaRPr lang="ru-RU"/>
        </a:p>
      </dgm:t>
    </dgm:pt>
    <dgm:pt modelId="{BE37A846-6833-467D-A565-DEF61D590D2F}">
      <dgm:prSet phldrT="[Текст]"/>
      <dgm:spPr/>
      <dgm:t>
        <a:bodyPr/>
        <a:lstStyle/>
        <a:p>
          <a:r>
            <a:rPr lang="uk-UA" dirty="0" smtClean="0"/>
            <a:t>Акт</a:t>
          </a:r>
          <a:endParaRPr lang="ru-RU" dirty="0"/>
        </a:p>
      </dgm:t>
    </dgm:pt>
    <dgm:pt modelId="{49F9D13C-A551-42FF-AA7D-E8FB9F58F72E}" type="parTrans" cxnId="{06CC4680-7CBE-44FF-BD0C-36D6ECD273ED}">
      <dgm:prSet/>
      <dgm:spPr/>
      <dgm:t>
        <a:bodyPr/>
        <a:lstStyle/>
        <a:p>
          <a:endParaRPr lang="ru-RU"/>
        </a:p>
      </dgm:t>
    </dgm:pt>
    <dgm:pt modelId="{E9C76AB5-E683-4B21-8842-C3ECDB4B50E3}" type="sibTrans" cxnId="{06CC4680-7CBE-44FF-BD0C-36D6ECD273ED}">
      <dgm:prSet/>
      <dgm:spPr/>
      <dgm:t>
        <a:bodyPr/>
        <a:lstStyle/>
        <a:p>
          <a:endParaRPr lang="ru-RU"/>
        </a:p>
      </dgm:t>
    </dgm:pt>
    <dgm:pt modelId="{2A447F18-267A-4379-84BC-35C628D9C304}" type="pres">
      <dgm:prSet presAssocID="{87BD7CD4-8AEA-49A4-BBE4-11B314A8183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ED22069-59C4-46DF-87A3-B96E707B1061}" type="pres">
      <dgm:prSet presAssocID="{ACD0D807-44A6-40DC-9424-A0DB907DAD8E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FB635C-FB63-40D7-97AC-16568ACBC7C2}" type="pres">
      <dgm:prSet presAssocID="{5E3AAA49-FF47-4DE7-B878-20702B779D50}" presName="sibTrans" presStyleLbl="sibTrans2D1" presStyleIdx="0" presStyleCnt="5"/>
      <dgm:spPr/>
      <dgm:t>
        <a:bodyPr/>
        <a:lstStyle/>
        <a:p>
          <a:endParaRPr lang="ru-RU"/>
        </a:p>
      </dgm:t>
    </dgm:pt>
    <dgm:pt modelId="{AB2A1763-F31D-4056-A92F-0B43B0F21774}" type="pres">
      <dgm:prSet presAssocID="{5E3AAA49-FF47-4DE7-B878-20702B779D50}" presName="connectorText" presStyleLbl="sibTrans2D1" presStyleIdx="0" presStyleCnt="5"/>
      <dgm:spPr/>
      <dgm:t>
        <a:bodyPr/>
        <a:lstStyle/>
        <a:p>
          <a:endParaRPr lang="ru-RU"/>
        </a:p>
      </dgm:t>
    </dgm:pt>
    <dgm:pt modelId="{ADF1C6C8-DC1C-427A-A316-4FFC903B98B8}" type="pres">
      <dgm:prSet presAssocID="{C230F249-7934-423B-AD2E-A149D4FB375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A996AD-857A-441B-9B02-8A18FC341759}" type="pres">
      <dgm:prSet presAssocID="{48620153-BB0D-45EE-BE66-A967326ECF9F}" presName="sibTrans" presStyleLbl="sibTrans2D1" presStyleIdx="1" presStyleCnt="5"/>
      <dgm:spPr/>
      <dgm:t>
        <a:bodyPr/>
        <a:lstStyle/>
        <a:p>
          <a:endParaRPr lang="ru-RU"/>
        </a:p>
      </dgm:t>
    </dgm:pt>
    <dgm:pt modelId="{4E6672A1-7C3D-4C48-91D1-58FA0D90DCB9}" type="pres">
      <dgm:prSet presAssocID="{48620153-BB0D-45EE-BE66-A967326ECF9F}" presName="connectorText" presStyleLbl="sibTrans2D1" presStyleIdx="1" presStyleCnt="5"/>
      <dgm:spPr/>
      <dgm:t>
        <a:bodyPr/>
        <a:lstStyle/>
        <a:p>
          <a:endParaRPr lang="ru-RU"/>
        </a:p>
      </dgm:t>
    </dgm:pt>
    <dgm:pt modelId="{B731FBF2-C11F-47AC-A9F6-576285757138}" type="pres">
      <dgm:prSet presAssocID="{D2EAB060-7049-4B19-A6F7-D28B754702FB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D7C5EF-724A-4323-8872-72163B98099E}" type="pres">
      <dgm:prSet presAssocID="{E4A144C9-6B52-4CCC-9F4B-A9F56810F6DD}" presName="sibTrans" presStyleLbl="sibTrans2D1" presStyleIdx="2" presStyleCnt="5"/>
      <dgm:spPr/>
      <dgm:t>
        <a:bodyPr/>
        <a:lstStyle/>
        <a:p>
          <a:endParaRPr lang="ru-RU"/>
        </a:p>
      </dgm:t>
    </dgm:pt>
    <dgm:pt modelId="{85B6C81B-AA75-42B8-92D0-1C4360D7F9E4}" type="pres">
      <dgm:prSet presAssocID="{E4A144C9-6B52-4CCC-9F4B-A9F56810F6DD}" presName="connectorText" presStyleLbl="sibTrans2D1" presStyleIdx="2" presStyleCnt="5"/>
      <dgm:spPr/>
      <dgm:t>
        <a:bodyPr/>
        <a:lstStyle/>
        <a:p>
          <a:endParaRPr lang="ru-RU"/>
        </a:p>
      </dgm:t>
    </dgm:pt>
    <dgm:pt modelId="{641FA39E-90A7-4B2A-A6F9-48AE97ACB716}" type="pres">
      <dgm:prSet presAssocID="{97105349-050A-477A-93A5-D263E2713497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67756E-4307-4846-9A81-03E82EE86219}" type="pres">
      <dgm:prSet presAssocID="{92133612-8A03-49E1-B7B9-F7603F79A847}" presName="sibTrans" presStyleLbl="sibTrans2D1" presStyleIdx="3" presStyleCnt="5"/>
      <dgm:spPr/>
      <dgm:t>
        <a:bodyPr/>
        <a:lstStyle/>
        <a:p>
          <a:endParaRPr lang="ru-RU"/>
        </a:p>
      </dgm:t>
    </dgm:pt>
    <dgm:pt modelId="{44E6AF74-AF82-47C1-88A3-090908DDAC49}" type="pres">
      <dgm:prSet presAssocID="{92133612-8A03-49E1-B7B9-F7603F79A847}" presName="connectorText" presStyleLbl="sibTrans2D1" presStyleIdx="3" presStyleCnt="5"/>
      <dgm:spPr/>
      <dgm:t>
        <a:bodyPr/>
        <a:lstStyle/>
        <a:p>
          <a:endParaRPr lang="ru-RU"/>
        </a:p>
      </dgm:t>
    </dgm:pt>
    <dgm:pt modelId="{8C940253-85A4-4CF9-870B-799C355E15DA}" type="pres">
      <dgm:prSet presAssocID="{BE37A846-6833-467D-A565-DEF61D590D2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D057FF-2F51-48F1-B407-C44A2593B370}" type="pres">
      <dgm:prSet presAssocID="{E9C76AB5-E683-4B21-8842-C3ECDB4B50E3}" presName="sibTrans" presStyleLbl="sibTrans2D1" presStyleIdx="4" presStyleCnt="5"/>
      <dgm:spPr/>
      <dgm:t>
        <a:bodyPr/>
        <a:lstStyle/>
        <a:p>
          <a:endParaRPr lang="ru-RU"/>
        </a:p>
      </dgm:t>
    </dgm:pt>
    <dgm:pt modelId="{6635F866-C680-4AC5-8B97-94E45078A89D}" type="pres">
      <dgm:prSet presAssocID="{E9C76AB5-E683-4B21-8842-C3ECDB4B50E3}" presName="connectorText" presStyleLbl="sibTrans2D1" presStyleIdx="4" presStyleCnt="5"/>
      <dgm:spPr/>
      <dgm:t>
        <a:bodyPr/>
        <a:lstStyle/>
        <a:p>
          <a:endParaRPr lang="ru-RU"/>
        </a:p>
      </dgm:t>
    </dgm:pt>
  </dgm:ptLst>
  <dgm:cxnLst>
    <dgm:cxn modelId="{0209F0EB-6F17-406E-8D05-00A9631F5139}" type="presOf" srcId="{ACD0D807-44A6-40DC-9424-A0DB907DAD8E}" destId="{EED22069-59C4-46DF-87A3-B96E707B1061}" srcOrd="0" destOrd="0" presId="urn:microsoft.com/office/officeart/2005/8/layout/cycle2"/>
    <dgm:cxn modelId="{52EB3FB8-8852-4C37-81E7-31602E2022A0}" srcId="{87BD7CD4-8AEA-49A4-BBE4-11B314A81832}" destId="{C230F249-7934-423B-AD2E-A149D4FB3757}" srcOrd="1" destOrd="0" parTransId="{03D787ED-6F8A-433C-9826-96A1FB258100}" sibTransId="{48620153-BB0D-45EE-BE66-A967326ECF9F}"/>
    <dgm:cxn modelId="{F053E12B-2CA0-45E2-9AE9-F42A1BE3D09C}" type="presOf" srcId="{C230F249-7934-423B-AD2E-A149D4FB3757}" destId="{ADF1C6C8-DC1C-427A-A316-4FFC903B98B8}" srcOrd="0" destOrd="0" presId="urn:microsoft.com/office/officeart/2005/8/layout/cycle2"/>
    <dgm:cxn modelId="{0882F342-0A2C-4664-9211-DADF43F0D803}" type="presOf" srcId="{87BD7CD4-8AEA-49A4-BBE4-11B314A81832}" destId="{2A447F18-267A-4379-84BC-35C628D9C304}" srcOrd="0" destOrd="0" presId="urn:microsoft.com/office/officeart/2005/8/layout/cycle2"/>
    <dgm:cxn modelId="{06CC4680-7CBE-44FF-BD0C-36D6ECD273ED}" srcId="{87BD7CD4-8AEA-49A4-BBE4-11B314A81832}" destId="{BE37A846-6833-467D-A565-DEF61D590D2F}" srcOrd="4" destOrd="0" parTransId="{49F9D13C-A551-42FF-AA7D-E8FB9F58F72E}" sibTransId="{E9C76AB5-E683-4B21-8842-C3ECDB4B50E3}"/>
    <dgm:cxn modelId="{4F1B507F-F1A7-4E64-8700-2E42DD6BE42E}" srcId="{87BD7CD4-8AEA-49A4-BBE4-11B314A81832}" destId="{ACD0D807-44A6-40DC-9424-A0DB907DAD8E}" srcOrd="0" destOrd="0" parTransId="{B9FB54B6-CE26-483C-99FB-3841B7293F21}" sibTransId="{5E3AAA49-FF47-4DE7-B878-20702B779D50}"/>
    <dgm:cxn modelId="{05A9F163-CCEF-4D23-B3A9-D3FE4E3CB7AD}" type="presOf" srcId="{5E3AAA49-FF47-4DE7-B878-20702B779D50}" destId="{CFFB635C-FB63-40D7-97AC-16568ACBC7C2}" srcOrd="0" destOrd="0" presId="urn:microsoft.com/office/officeart/2005/8/layout/cycle2"/>
    <dgm:cxn modelId="{FC61E4EE-A14C-4975-9051-89BE7078AE33}" type="presOf" srcId="{48620153-BB0D-45EE-BE66-A967326ECF9F}" destId="{F1A996AD-857A-441B-9B02-8A18FC341759}" srcOrd="0" destOrd="0" presId="urn:microsoft.com/office/officeart/2005/8/layout/cycle2"/>
    <dgm:cxn modelId="{8ED5D6AF-AAD6-40DF-971A-DCFF7B571EBB}" type="presOf" srcId="{BE37A846-6833-467D-A565-DEF61D590D2F}" destId="{8C940253-85A4-4CF9-870B-799C355E15DA}" srcOrd="0" destOrd="0" presId="urn:microsoft.com/office/officeart/2005/8/layout/cycle2"/>
    <dgm:cxn modelId="{14D19072-B5C9-439E-BDAE-71E459F88EE2}" type="presOf" srcId="{48620153-BB0D-45EE-BE66-A967326ECF9F}" destId="{4E6672A1-7C3D-4C48-91D1-58FA0D90DCB9}" srcOrd="1" destOrd="0" presId="urn:microsoft.com/office/officeart/2005/8/layout/cycle2"/>
    <dgm:cxn modelId="{1D91519B-04F7-4403-A0BB-3B4A1587006C}" type="presOf" srcId="{D2EAB060-7049-4B19-A6F7-D28B754702FB}" destId="{B731FBF2-C11F-47AC-A9F6-576285757138}" srcOrd="0" destOrd="0" presId="urn:microsoft.com/office/officeart/2005/8/layout/cycle2"/>
    <dgm:cxn modelId="{9BA6E74B-04B5-4826-BAD6-32F8C8FC68A2}" type="presOf" srcId="{5E3AAA49-FF47-4DE7-B878-20702B779D50}" destId="{AB2A1763-F31D-4056-A92F-0B43B0F21774}" srcOrd="1" destOrd="0" presId="urn:microsoft.com/office/officeart/2005/8/layout/cycle2"/>
    <dgm:cxn modelId="{587B83D8-6EAB-478B-8C64-1B47C449BAD4}" type="presOf" srcId="{92133612-8A03-49E1-B7B9-F7603F79A847}" destId="{44E6AF74-AF82-47C1-88A3-090908DDAC49}" srcOrd="1" destOrd="0" presId="urn:microsoft.com/office/officeart/2005/8/layout/cycle2"/>
    <dgm:cxn modelId="{918459B3-D072-4325-ABB7-34A223CD7050}" srcId="{87BD7CD4-8AEA-49A4-BBE4-11B314A81832}" destId="{D2EAB060-7049-4B19-A6F7-D28B754702FB}" srcOrd="2" destOrd="0" parTransId="{49E04C7E-57FF-4EC9-9C3B-DF046FA1EA05}" sibTransId="{E4A144C9-6B52-4CCC-9F4B-A9F56810F6DD}"/>
    <dgm:cxn modelId="{12346B1B-943F-46A7-9D50-E895E7D67A6A}" type="presOf" srcId="{E9C76AB5-E683-4B21-8842-C3ECDB4B50E3}" destId="{6635F866-C680-4AC5-8B97-94E45078A89D}" srcOrd="1" destOrd="0" presId="urn:microsoft.com/office/officeart/2005/8/layout/cycle2"/>
    <dgm:cxn modelId="{6FE3256F-659F-4998-98FA-E5D96E76CFD2}" type="presOf" srcId="{E9C76AB5-E683-4B21-8842-C3ECDB4B50E3}" destId="{A5D057FF-2F51-48F1-B407-C44A2593B370}" srcOrd="0" destOrd="0" presId="urn:microsoft.com/office/officeart/2005/8/layout/cycle2"/>
    <dgm:cxn modelId="{594A869D-10C2-4307-8CB6-95BEBAB751E5}" type="presOf" srcId="{E4A144C9-6B52-4CCC-9F4B-A9F56810F6DD}" destId="{BAD7C5EF-724A-4323-8872-72163B98099E}" srcOrd="0" destOrd="0" presId="urn:microsoft.com/office/officeart/2005/8/layout/cycle2"/>
    <dgm:cxn modelId="{0804E5A6-1C8D-4544-B363-8D6E018DE4B7}" type="presOf" srcId="{97105349-050A-477A-93A5-D263E2713497}" destId="{641FA39E-90A7-4B2A-A6F9-48AE97ACB716}" srcOrd="0" destOrd="0" presId="urn:microsoft.com/office/officeart/2005/8/layout/cycle2"/>
    <dgm:cxn modelId="{B9DDCCA0-BC77-4A7B-B313-6610DD78C67C}" type="presOf" srcId="{E4A144C9-6B52-4CCC-9F4B-A9F56810F6DD}" destId="{85B6C81B-AA75-42B8-92D0-1C4360D7F9E4}" srcOrd="1" destOrd="0" presId="urn:microsoft.com/office/officeart/2005/8/layout/cycle2"/>
    <dgm:cxn modelId="{50D3A1ED-21F6-495A-99DE-279AD14A5E30}" srcId="{87BD7CD4-8AEA-49A4-BBE4-11B314A81832}" destId="{97105349-050A-477A-93A5-D263E2713497}" srcOrd="3" destOrd="0" parTransId="{F18B8BD6-918F-44AC-8F11-F1495FAFD627}" sibTransId="{92133612-8A03-49E1-B7B9-F7603F79A847}"/>
    <dgm:cxn modelId="{51D1752B-1141-45C6-B858-698322ED4E33}" type="presOf" srcId="{92133612-8A03-49E1-B7B9-F7603F79A847}" destId="{2167756E-4307-4846-9A81-03E82EE86219}" srcOrd="0" destOrd="0" presId="urn:microsoft.com/office/officeart/2005/8/layout/cycle2"/>
    <dgm:cxn modelId="{028A2DAD-E35D-4C4A-8DCE-87C78A2DBD3E}" type="presParOf" srcId="{2A447F18-267A-4379-84BC-35C628D9C304}" destId="{EED22069-59C4-46DF-87A3-B96E707B1061}" srcOrd="0" destOrd="0" presId="urn:microsoft.com/office/officeart/2005/8/layout/cycle2"/>
    <dgm:cxn modelId="{7E080699-B587-4D91-AB94-27CDFA801BFC}" type="presParOf" srcId="{2A447F18-267A-4379-84BC-35C628D9C304}" destId="{CFFB635C-FB63-40D7-97AC-16568ACBC7C2}" srcOrd="1" destOrd="0" presId="urn:microsoft.com/office/officeart/2005/8/layout/cycle2"/>
    <dgm:cxn modelId="{18B4566C-062D-4B94-943E-9EC5807B7B9A}" type="presParOf" srcId="{CFFB635C-FB63-40D7-97AC-16568ACBC7C2}" destId="{AB2A1763-F31D-4056-A92F-0B43B0F21774}" srcOrd="0" destOrd="0" presId="urn:microsoft.com/office/officeart/2005/8/layout/cycle2"/>
    <dgm:cxn modelId="{FAF29A57-54CF-4BFE-8140-10BDC0858DF5}" type="presParOf" srcId="{2A447F18-267A-4379-84BC-35C628D9C304}" destId="{ADF1C6C8-DC1C-427A-A316-4FFC903B98B8}" srcOrd="2" destOrd="0" presId="urn:microsoft.com/office/officeart/2005/8/layout/cycle2"/>
    <dgm:cxn modelId="{1CE2B721-A273-4F8D-A7B0-C10F35C648AE}" type="presParOf" srcId="{2A447F18-267A-4379-84BC-35C628D9C304}" destId="{F1A996AD-857A-441B-9B02-8A18FC341759}" srcOrd="3" destOrd="0" presId="urn:microsoft.com/office/officeart/2005/8/layout/cycle2"/>
    <dgm:cxn modelId="{24BE1C3B-537D-4E37-931E-1D7D51B5C3CF}" type="presParOf" srcId="{F1A996AD-857A-441B-9B02-8A18FC341759}" destId="{4E6672A1-7C3D-4C48-91D1-58FA0D90DCB9}" srcOrd="0" destOrd="0" presId="urn:microsoft.com/office/officeart/2005/8/layout/cycle2"/>
    <dgm:cxn modelId="{5A270E4B-B455-480A-A2CA-3A5D68917A07}" type="presParOf" srcId="{2A447F18-267A-4379-84BC-35C628D9C304}" destId="{B731FBF2-C11F-47AC-A9F6-576285757138}" srcOrd="4" destOrd="0" presId="urn:microsoft.com/office/officeart/2005/8/layout/cycle2"/>
    <dgm:cxn modelId="{3548D86F-2DD9-4B28-95F9-071C7C7EB28E}" type="presParOf" srcId="{2A447F18-267A-4379-84BC-35C628D9C304}" destId="{BAD7C5EF-724A-4323-8872-72163B98099E}" srcOrd="5" destOrd="0" presId="urn:microsoft.com/office/officeart/2005/8/layout/cycle2"/>
    <dgm:cxn modelId="{CF6213BC-B62A-44F7-93B8-21BDD0319310}" type="presParOf" srcId="{BAD7C5EF-724A-4323-8872-72163B98099E}" destId="{85B6C81B-AA75-42B8-92D0-1C4360D7F9E4}" srcOrd="0" destOrd="0" presId="urn:microsoft.com/office/officeart/2005/8/layout/cycle2"/>
    <dgm:cxn modelId="{78736B73-CBBD-49CB-8339-BAD801C787A2}" type="presParOf" srcId="{2A447F18-267A-4379-84BC-35C628D9C304}" destId="{641FA39E-90A7-4B2A-A6F9-48AE97ACB716}" srcOrd="6" destOrd="0" presId="urn:microsoft.com/office/officeart/2005/8/layout/cycle2"/>
    <dgm:cxn modelId="{1A86D286-EACA-42AF-B041-CB0FDEA6E747}" type="presParOf" srcId="{2A447F18-267A-4379-84BC-35C628D9C304}" destId="{2167756E-4307-4846-9A81-03E82EE86219}" srcOrd="7" destOrd="0" presId="urn:microsoft.com/office/officeart/2005/8/layout/cycle2"/>
    <dgm:cxn modelId="{D387C185-FE17-4788-8361-F6B1D04A553F}" type="presParOf" srcId="{2167756E-4307-4846-9A81-03E82EE86219}" destId="{44E6AF74-AF82-47C1-88A3-090908DDAC49}" srcOrd="0" destOrd="0" presId="urn:microsoft.com/office/officeart/2005/8/layout/cycle2"/>
    <dgm:cxn modelId="{9B194234-49E1-4FBC-A069-D2B5622A9FE9}" type="presParOf" srcId="{2A447F18-267A-4379-84BC-35C628D9C304}" destId="{8C940253-85A4-4CF9-870B-799C355E15DA}" srcOrd="8" destOrd="0" presId="urn:microsoft.com/office/officeart/2005/8/layout/cycle2"/>
    <dgm:cxn modelId="{6DCD4131-7B93-4A1B-B7B0-FC2F5AA85E5E}" type="presParOf" srcId="{2A447F18-267A-4379-84BC-35C628D9C304}" destId="{A5D057FF-2F51-48F1-B407-C44A2593B370}" srcOrd="9" destOrd="0" presId="urn:microsoft.com/office/officeart/2005/8/layout/cycle2"/>
    <dgm:cxn modelId="{2A264711-A530-48CD-AA80-2B1DFFDD245B}" type="presParOf" srcId="{A5D057FF-2F51-48F1-B407-C44A2593B370}" destId="{6635F866-C680-4AC5-8B97-94E45078A89D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EFE0B40-4260-42C2-AB5A-1D2675169568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F15BF47-6240-4A97-A895-109884F49D1B}">
      <dgm:prSet phldrT="[Текст]" phldr="1"/>
      <dgm:spPr/>
      <dgm:t>
        <a:bodyPr/>
        <a:lstStyle/>
        <a:p>
          <a:endParaRPr lang="ru-RU" dirty="0"/>
        </a:p>
      </dgm:t>
    </dgm:pt>
    <dgm:pt modelId="{8EAC1ADD-0CFF-4001-A3E8-796C0DB922CC}" type="parTrans" cxnId="{652C8297-FB85-4F27-92A2-60A5A18A1808}">
      <dgm:prSet/>
      <dgm:spPr/>
      <dgm:t>
        <a:bodyPr/>
        <a:lstStyle/>
        <a:p>
          <a:endParaRPr lang="ru-RU"/>
        </a:p>
      </dgm:t>
    </dgm:pt>
    <dgm:pt modelId="{4D021256-873C-4D09-A732-D5679802C0A4}" type="sibTrans" cxnId="{652C8297-FB85-4F27-92A2-60A5A18A1808}">
      <dgm:prSet/>
      <dgm:spPr/>
      <dgm:t>
        <a:bodyPr/>
        <a:lstStyle/>
        <a:p>
          <a:endParaRPr lang="ru-RU"/>
        </a:p>
      </dgm:t>
    </dgm:pt>
    <dgm:pt modelId="{0A29486D-4DD2-417E-A591-3C04FBF28EDC}">
      <dgm:prSet phldrT="[Текст]" phldr="1"/>
      <dgm:spPr/>
      <dgm:t>
        <a:bodyPr/>
        <a:lstStyle/>
        <a:p>
          <a:endParaRPr lang="ru-RU" sz="1000" dirty="0"/>
        </a:p>
      </dgm:t>
    </dgm:pt>
    <dgm:pt modelId="{54D5CC4A-398A-4D0D-9104-C10823D6D728}" type="parTrans" cxnId="{17E1A30F-2497-41CC-A662-F7FFB696B9C3}">
      <dgm:prSet/>
      <dgm:spPr/>
      <dgm:t>
        <a:bodyPr/>
        <a:lstStyle/>
        <a:p>
          <a:endParaRPr lang="ru-RU"/>
        </a:p>
      </dgm:t>
    </dgm:pt>
    <dgm:pt modelId="{6E8ED653-B85B-4B14-98D1-9021EAD4E7D8}" type="sibTrans" cxnId="{17E1A30F-2497-41CC-A662-F7FFB696B9C3}">
      <dgm:prSet/>
      <dgm:spPr/>
      <dgm:t>
        <a:bodyPr/>
        <a:lstStyle/>
        <a:p>
          <a:endParaRPr lang="ru-RU"/>
        </a:p>
      </dgm:t>
    </dgm:pt>
    <dgm:pt modelId="{411950B8-88A2-4D77-B305-04F3CE3281A7}">
      <dgm:prSet phldrT="[Текст]"/>
      <dgm:spPr/>
      <dgm:t>
        <a:bodyPr/>
        <a:lstStyle/>
        <a:p>
          <a:endParaRPr lang="ru-RU" sz="1000" dirty="0"/>
        </a:p>
      </dgm:t>
    </dgm:pt>
    <dgm:pt modelId="{7F98BEF1-964B-4695-8DD0-A281038299FB}" type="parTrans" cxnId="{9E115A78-EF2A-4FCE-A6AD-137EC12AC182}">
      <dgm:prSet/>
      <dgm:spPr/>
      <dgm:t>
        <a:bodyPr/>
        <a:lstStyle/>
        <a:p>
          <a:endParaRPr lang="ru-RU"/>
        </a:p>
      </dgm:t>
    </dgm:pt>
    <dgm:pt modelId="{9977EC3C-3930-416F-AFD4-389FA2AC6AE0}" type="sibTrans" cxnId="{9E115A78-EF2A-4FCE-A6AD-137EC12AC182}">
      <dgm:prSet/>
      <dgm:spPr/>
      <dgm:t>
        <a:bodyPr/>
        <a:lstStyle/>
        <a:p>
          <a:endParaRPr lang="ru-RU"/>
        </a:p>
      </dgm:t>
    </dgm:pt>
    <dgm:pt modelId="{F256F221-E64D-42E6-A742-3F1CC2146FB3}">
      <dgm:prSet phldrT="[Текст]" phldr="1"/>
      <dgm:spPr/>
      <dgm:t>
        <a:bodyPr/>
        <a:lstStyle/>
        <a:p>
          <a:endParaRPr lang="ru-RU" dirty="0"/>
        </a:p>
      </dgm:t>
    </dgm:pt>
    <dgm:pt modelId="{4CF83A65-96F9-4AED-9FB0-B7F7833C5936}" type="parTrans" cxnId="{273464C6-D8E6-416D-BE88-58F756A9D21E}">
      <dgm:prSet/>
      <dgm:spPr/>
      <dgm:t>
        <a:bodyPr/>
        <a:lstStyle/>
        <a:p>
          <a:endParaRPr lang="ru-RU"/>
        </a:p>
      </dgm:t>
    </dgm:pt>
    <dgm:pt modelId="{6973E5F6-674C-491C-8DA6-DB790E7073F4}" type="sibTrans" cxnId="{273464C6-D8E6-416D-BE88-58F756A9D21E}">
      <dgm:prSet/>
      <dgm:spPr/>
      <dgm:t>
        <a:bodyPr/>
        <a:lstStyle/>
        <a:p>
          <a:endParaRPr lang="ru-RU"/>
        </a:p>
      </dgm:t>
    </dgm:pt>
    <dgm:pt modelId="{F91EC265-5339-489D-8604-747A721E295E}">
      <dgm:prSet phldrT="[Текст]" phldr="1"/>
      <dgm:spPr/>
      <dgm:t>
        <a:bodyPr/>
        <a:lstStyle/>
        <a:p>
          <a:endParaRPr lang="ru-RU" dirty="0"/>
        </a:p>
      </dgm:t>
    </dgm:pt>
    <dgm:pt modelId="{CB3608D7-5877-436D-BF31-15001DCB9932}" type="parTrans" cxnId="{737100C7-7CD1-4D48-B91A-244D9A835ED0}">
      <dgm:prSet/>
      <dgm:spPr/>
      <dgm:t>
        <a:bodyPr/>
        <a:lstStyle/>
        <a:p>
          <a:endParaRPr lang="ru-RU"/>
        </a:p>
      </dgm:t>
    </dgm:pt>
    <dgm:pt modelId="{EDA17E51-1B6E-4865-BCF8-5C5513FB29C0}" type="sibTrans" cxnId="{737100C7-7CD1-4D48-B91A-244D9A835ED0}">
      <dgm:prSet/>
      <dgm:spPr/>
      <dgm:t>
        <a:bodyPr/>
        <a:lstStyle/>
        <a:p>
          <a:endParaRPr lang="ru-RU"/>
        </a:p>
      </dgm:t>
    </dgm:pt>
    <dgm:pt modelId="{B25AA3B3-6BDE-42C9-A10B-5923E8CA84B7}">
      <dgm:prSet phldrT="[Текст]" phldr="1"/>
      <dgm:spPr/>
      <dgm:t>
        <a:bodyPr/>
        <a:lstStyle/>
        <a:p>
          <a:endParaRPr lang="ru-RU" dirty="0"/>
        </a:p>
      </dgm:t>
    </dgm:pt>
    <dgm:pt modelId="{9BCD4139-C9A7-433B-A3A2-F4B926AFEE1F}" type="parTrans" cxnId="{1FD3730D-2C5B-4619-8B8B-D10F7F6D2AA4}">
      <dgm:prSet/>
      <dgm:spPr/>
      <dgm:t>
        <a:bodyPr/>
        <a:lstStyle/>
        <a:p>
          <a:endParaRPr lang="ru-RU"/>
        </a:p>
      </dgm:t>
    </dgm:pt>
    <dgm:pt modelId="{83E35397-2D2B-43D0-A0FE-41A377EEA1E2}" type="sibTrans" cxnId="{1FD3730D-2C5B-4619-8B8B-D10F7F6D2AA4}">
      <dgm:prSet/>
      <dgm:spPr/>
      <dgm:t>
        <a:bodyPr/>
        <a:lstStyle/>
        <a:p>
          <a:endParaRPr lang="ru-RU"/>
        </a:p>
      </dgm:t>
    </dgm:pt>
    <dgm:pt modelId="{34FFFA91-37FE-47EE-BF82-8072C3CCBC4E}">
      <dgm:prSet custT="1"/>
      <dgm:spPr/>
      <dgm:t>
        <a:bodyPr/>
        <a:lstStyle/>
        <a:p>
          <a:r>
            <a:rPr lang="ru-RU" sz="2800" b="0" dirty="0" err="1" smtClean="0"/>
            <a:t>Фондові</a:t>
          </a:r>
          <a:r>
            <a:rPr lang="ru-RU" sz="2800" b="0" dirty="0" smtClean="0"/>
            <a:t> за </a:t>
          </a:r>
          <a:r>
            <a:rPr lang="ru-RU" sz="2800" b="0" dirty="0" err="1" smtClean="0"/>
            <a:t>місцезнаходженням</a:t>
          </a:r>
          <a:r>
            <a:rPr lang="ru-RU" sz="2800" b="0" dirty="0" smtClean="0"/>
            <a:t> </a:t>
          </a:r>
          <a:r>
            <a:rPr lang="ru-RU" sz="2800" b="0" dirty="0" err="1" smtClean="0"/>
            <a:t>підприємства</a:t>
          </a:r>
          <a:endParaRPr lang="ru-RU" sz="2800" b="0" dirty="0"/>
        </a:p>
      </dgm:t>
    </dgm:pt>
    <dgm:pt modelId="{549EB3DA-2C53-4AAF-B8D4-8C86F0034D26}" type="parTrans" cxnId="{25854E7F-1A02-4CD3-A48B-39AC698FA279}">
      <dgm:prSet/>
      <dgm:spPr/>
      <dgm:t>
        <a:bodyPr/>
        <a:lstStyle/>
        <a:p>
          <a:endParaRPr lang="ru-RU"/>
        </a:p>
      </dgm:t>
    </dgm:pt>
    <dgm:pt modelId="{59594F85-AAA7-4628-9EBD-C89983653040}" type="sibTrans" cxnId="{25854E7F-1A02-4CD3-A48B-39AC698FA279}">
      <dgm:prSet/>
      <dgm:spPr/>
      <dgm:t>
        <a:bodyPr/>
        <a:lstStyle/>
        <a:p>
          <a:endParaRPr lang="ru-RU"/>
        </a:p>
      </dgm:t>
    </dgm:pt>
    <dgm:pt modelId="{1B8304CB-F5C6-453F-95A5-4D4FCCBE0A68}">
      <dgm:prSet/>
      <dgm:spPr/>
      <dgm:t>
        <a:bodyPr/>
        <a:lstStyle/>
        <a:p>
          <a:r>
            <a:rPr lang="uk-UA" dirty="0" smtClean="0"/>
            <a:t>Керівникові первинної профспілки</a:t>
          </a:r>
          <a:endParaRPr lang="ru-RU" dirty="0"/>
        </a:p>
      </dgm:t>
    </dgm:pt>
    <dgm:pt modelId="{C4B7C2C7-0E9C-4E90-8976-65E9EBD98135}" type="parTrans" cxnId="{F7F99E43-CE8F-477C-A5B5-C4130D9EA0BA}">
      <dgm:prSet/>
      <dgm:spPr/>
      <dgm:t>
        <a:bodyPr/>
        <a:lstStyle/>
        <a:p>
          <a:endParaRPr lang="ru-RU"/>
        </a:p>
      </dgm:t>
    </dgm:pt>
    <dgm:pt modelId="{77F9F64D-480C-4242-85AF-A9488E490BD2}" type="sibTrans" cxnId="{F7F99E43-CE8F-477C-A5B5-C4130D9EA0BA}">
      <dgm:prSet/>
      <dgm:spPr/>
      <dgm:t>
        <a:bodyPr/>
        <a:lstStyle/>
        <a:p>
          <a:endParaRPr lang="ru-RU"/>
        </a:p>
      </dgm:t>
    </dgm:pt>
    <dgm:pt modelId="{01410995-3853-45BA-A967-8B31AD631DF8}">
      <dgm:prSet/>
      <dgm:spPr/>
      <dgm:t>
        <a:bodyPr/>
        <a:lstStyle/>
        <a:p>
          <a:r>
            <a:rPr lang="uk-UA" dirty="0" smtClean="0"/>
            <a:t>Керівникові підприємства</a:t>
          </a:r>
          <a:endParaRPr lang="ru-RU" dirty="0"/>
        </a:p>
      </dgm:t>
    </dgm:pt>
    <dgm:pt modelId="{DCC73612-A3F9-48DB-B6F5-103C49540C78}" type="parTrans" cxnId="{708EE403-9275-467C-87FC-94BF79E892FD}">
      <dgm:prSet/>
      <dgm:spPr/>
      <dgm:t>
        <a:bodyPr/>
        <a:lstStyle/>
        <a:p>
          <a:endParaRPr lang="ru-RU"/>
        </a:p>
      </dgm:t>
    </dgm:pt>
    <dgm:pt modelId="{11381E16-632A-41F5-9978-F6C34B5EDD9D}" type="sibTrans" cxnId="{708EE403-9275-467C-87FC-94BF79E892FD}">
      <dgm:prSet/>
      <dgm:spPr/>
      <dgm:t>
        <a:bodyPr/>
        <a:lstStyle/>
        <a:p>
          <a:endParaRPr lang="ru-RU"/>
        </a:p>
      </dgm:t>
    </dgm:pt>
    <dgm:pt modelId="{F362C5E0-AC1F-471A-8CD1-2446151B96B5}">
      <dgm:prSet/>
      <dgm:spPr/>
      <dgm:t>
        <a:bodyPr/>
        <a:lstStyle/>
        <a:p>
          <a:r>
            <a:rPr lang="uk-UA" dirty="0" smtClean="0"/>
            <a:t>Органові пожежного нагляду</a:t>
          </a:r>
          <a:endParaRPr lang="ru-RU" dirty="0"/>
        </a:p>
      </dgm:t>
    </dgm:pt>
    <dgm:pt modelId="{5745EC9E-66FB-4350-96AC-37E0C62CFC16}" type="parTrans" cxnId="{E9B87C44-A870-408F-BE1E-03DA53D50368}">
      <dgm:prSet/>
      <dgm:spPr/>
      <dgm:t>
        <a:bodyPr/>
        <a:lstStyle/>
        <a:p>
          <a:endParaRPr lang="ru-RU"/>
        </a:p>
      </dgm:t>
    </dgm:pt>
    <dgm:pt modelId="{ED0C250B-9089-4058-A826-30B9AD1BC7B6}" type="sibTrans" cxnId="{E9B87C44-A870-408F-BE1E-03DA53D50368}">
      <dgm:prSet/>
      <dgm:spPr/>
      <dgm:t>
        <a:bodyPr/>
        <a:lstStyle/>
        <a:p>
          <a:endParaRPr lang="ru-RU"/>
        </a:p>
      </dgm:t>
    </dgm:pt>
    <dgm:pt modelId="{F5D05E7A-7D3C-4AA8-ADE5-2880AD4EA9C1}">
      <dgm:prSet/>
      <dgm:spPr/>
      <dgm:t>
        <a:bodyPr/>
        <a:lstStyle/>
        <a:p>
          <a:r>
            <a:rPr lang="uk-UA" dirty="0" err="1" smtClean="0"/>
            <a:t>Оргаві</a:t>
          </a:r>
          <a:r>
            <a:rPr lang="uk-UA" dirty="0" smtClean="0"/>
            <a:t> державної </a:t>
          </a:r>
          <a:r>
            <a:rPr lang="uk-UA" dirty="0" err="1" smtClean="0"/>
            <a:t>санепідемслужби</a:t>
          </a:r>
          <a:endParaRPr lang="ru-RU" dirty="0"/>
        </a:p>
      </dgm:t>
    </dgm:pt>
    <dgm:pt modelId="{1A08F54A-FA86-4682-9440-6BC2B1AAA2D2}" type="parTrans" cxnId="{78903705-A5EC-4B39-8F37-F4E1D7D4A06A}">
      <dgm:prSet/>
      <dgm:spPr/>
      <dgm:t>
        <a:bodyPr/>
        <a:lstStyle/>
        <a:p>
          <a:endParaRPr lang="ru-RU"/>
        </a:p>
      </dgm:t>
    </dgm:pt>
    <dgm:pt modelId="{58710619-DDC4-4E4C-91D2-269DAE105676}" type="sibTrans" cxnId="{78903705-A5EC-4B39-8F37-F4E1D7D4A06A}">
      <dgm:prSet/>
      <dgm:spPr/>
      <dgm:t>
        <a:bodyPr/>
        <a:lstStyle/>
        <a:p>
          <a:endParaRPr lang="ru-RU"/>
        </a:p>
      </dgm:t>
    </dgm:pt>
    <dgm:pt modelId="{AD8813AC-50D0-4CC3-9450-C96606D5A7E5}" type="pres">
      <dgm:prSet presAssocID="{FEFE0B40-4260-42C2-AB5A-1D267516956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81B0DC5-72FF-4A9C-82B3-01F5A18B8E81}" type="pres">
      <dgm:prSet presAssocID="{EF15BF47-6240-4A97-A895-109884F49D1B}" presName="composite" presStyleCnt="0"/>
      <dgm:spPr/>
    </dgm:pt>
    <dgm:pt modelId="{ADC6F91A-978E-469A-816A-497F4FF560FC}" type="pres">
      <dgm:prSet presAssocID="{EF15BF47-6240-4A97-A895-109884F49D1B}" presName="parentText" presStyleLbl="alignNode1" presStyleIdx="0" presStyleCnt="5" custScaleY="10019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E33D4D-8BCF-4154-87A1-7F918D0A2128}" type="pres">
      <dgm:prSet presAssocID="{EF15BF47-6240-4A97-A895-109884F49D1B}" presName="descendantText" presStyleLbl="alignAcc1" presStyleIdx="0" presStyleCnt="5" custLinFactNeighborX="-558" custLinFactNeighborY="76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F47316-7A8F-4B86-B65A-B83316B00903}" type="pres">
      <dgm:prSet presAssocID="{4D021256-873C-4D09-A732-D5679802C0A4}" presName="sp" presStyleCnt="0"/>
      <dgm:spPr/>
    </dgm:pt>
    <dgm:pt modelId="{059CE31F-11A5-4BDE-AC8C-97603C97E612}" type="pres">
      <dgm:prSet presAssocID="{411950B8-88A2-4D77-B305-04F3CE3281A7}" presName="composite" presStyleCnt="0"/>
      <dgm:spPr/>
    </dgm:pt>
    <dgm:pt modelId="{79D0CEF8-D808-4DB1-8072-B2BC4ECE366F}" type="pres">
      <dgm:prSet presAssocID="{411950B8-88A2-4D77-B305-04F3CE3281A7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4DD49E-F7D2-4C44-999B-0F62BAC76644}" type="pres">
      <dgm:prSet presAssocID="{411950B8-88A2-4D77-B305-04F3CE3281A7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97BC1E-9788-42D4-947A-3CA984EE5034}" type="pres">
      <dgm:prSet presAssocID="{9977EC3C-3930-416F-AFD4-389FA2AC6AE0}" presName="sp" presStyleCnt="0"/>
      <dgm:spPr/>
    </dgm:pt>
    <dgm:pt modelId="{79F203FD-B2DC-4437-AA4D-5DCC25344DC2}" type="pres">
      <dgm:prSet presAssocID="{F256F221-E64D-42E6-A742-3F1CC2146FB3}" presName="composite" presStyleCnt="0"/>
      <dgm:spPr/>
    </dgm:pt>
    <dgm:pt modelId="{58A76BCB-0532-4FC9-8B0A-68AAC7F23FD8}" type="pres">
      <dgm:prSet presAssocID="{F256F221-E64D-42E6-A742-3F1CC2146FB3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984BE4-09DC-4588-B252-C1FDCFED9747}" type="pres">
      <dgm:prSet presAssocID="{F256F221-E64D-42E6-A742-3F1CC2146FB3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0B54C5-0AF5-4919-8BD6-47157F5552C6}" type="pres">
      <dgm:prSet presAssocID="{6973E5F6-674C-491C-8DA6-DB790E7073F4}" presName="sp" presStyleCnt="0"/>
      <dgm:spPr/>
    </dgm:pt>
    <dgm:pt modelId="{17E34706-8667-4DEF-BC86-3970890F939E}" type="pres">
      <dgm:prSet presAssocID="{B25AA3B3-6BDE-42C9-A10B-5923E8CA84B7}" presName="composite" presStyleCnt="0"/>
      <dgm:spPr/>
    </dgm:pt>
    <dgm:pt modelId="{6C3D6B2C-5A44-4F4C-A232-9FAFC665286B}" type="pres">
      <dgm:prSet presAssocID="{B25AA3B3-6BDE-42C9-A10B-5923E8CA84B7}" presName="parentText" presStyleLbl="alignNode1" presStyleIdx="3" presStyleCnt="5" custLinFactNeighborX="-2495" custLinFactNeighborY="75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7CC58D-CD00-44D2-89FA-DEE66E9EDDDD}" type="pres">
      <dgm:prSet presAssocID="{B25AA3B3-6BDE-42C9-A10B-5923E8CA84B7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75D9C0-6384-48FB-B0DE-2F44102DA4B9}" type="pres">
      <dgm:prSet presAssocID="{83E35397-2D2B-43D0-A0FE-41A377EEA1E2}" presName="sp" presStyleCnt="0"/>
      <dgm:spPr/>
    </dgm:pt>
    <dgm:pt modelId="{7DA3BD41-36E5-400E-A52F-0CF75BA655C5}" type="pres">
      <dgm:prSet presAssocID="{F91EC265-5339-489D-8604-747A721E295E}" presName="composite" presStyleCnt="0"/>
      <dgm:spPr/>
    </dgm:pt>
    <dgm:pt modelId="{C24E9278-EDEE-4779-94EF-2F8668A5F8A7}" type="pres">
      <dgm:prSet presAssocID="{F91EC265-5339-489D-8604-747A721E295E}" presName="parentText" presStyleLbl="alignNode1" presStyleIdx="4" presStyleCnt="5" custLinFactNeighborX="-2495" custLinFactNeighborY="75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EA26AB-6E6D-4DF5-A40E-B138403E97C8}" type="pres">
      <dgm:prSet presAssocID="{F91EC265-5339-489D-8604-747A721E295E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FD3730D-2C5B-4619-8B8B-D10F7F6D2AA4}" srcId="{FEFE0B40-4260-42C2-AB5A-1D2675169568}" destId="{B25AA3B3-6BDE-42C9-A10B-5923E8CA84B7}" srcOrd="3" destOrd="0" parTransId="{9BCD4139-C9A7-433B-A3A2-F4B926AFEE1F}" sibTransId="{83E35397-2D2B-43D0-A0FE-41A377EEA1E2}"/>
    <dgm:cxn modelId="{F2035B15-AFB8-4364-BABA-CB7943B191CE}" type="presOf" srcId="{411950B8-88A2-4D77-B305-04F3CE3281A7}" destId="{79D0CEF8-D808-4DB1-8072-B2BC4ECE366F}" srcOrd="0" destOrd="0" presId="urn:microsoft.com/office/officeart/2005/8/layout/chevron2"/>
    <dgm:cxn modelId="{D0EA7F4A-F22C-4199-82F4-A55E88C6CFE2}" type="presOf" srcId="{EF15BF47-6240-4A97-A895-109884F49D1B}" destId="{ADC6F91A-978E-469A-816A-497F4FF560FC}" srcOrd="0" destOrd="0" presId="urn:microsoft.com/office/officeart/2005/8/layout/chevron2"/>
    <dgm:cxn modelId="{D2E24EE9-C316-4979-A442-BD81C662BA3F}" type="presOf" srcId="{F362C5E0-AC1F-471A-8CD1-2446151B96B5}" destId="{B27CC58D-CD00-44D2-89FA-DEE66E9EDDDD}" srcOrd="0" destOrd="0" presId="urn:microsoft.com/office/officeart/2005/8/layout/chevron2"/>
    <dgm:cxn modelId="{78903705-A5EC-4B39-8F37-F4E1D7D4A06A}" srcId="{F91EC265-5339-489D-8604-747A721E295E}" destId="{F5D05E7A-7D3C-4AA8-ADE5-2880AD4EA9C1}" srcOrd="0" destOrd="0" parTransId="{1A08F54A-FA86-4682-9440-6BC2B1AAA2D2}" sibTransId="{58710619-DDC4-4E4C-91D2-269DAE105676}"/>
    <dgm:cxn modelId="{25854E7F-1A02-4CD3-A48B-39AC698FA279}" srcId="{EF15BF47-6240-4A97-A895-109884F49D1B}" destId="{34FFFA91-37FE-47EE-BF82-8072C3CCBC4E}" srcOrd="1" destOrd="0" parTransId="{549EB3DA-2C53-4AAF-B8D4-8C86F0034D26}" sibTransId="{59594F85-AAA7-4628-9EBD-C89983653040}"/>
    <dgm:cxn modelId="{F7F99E43-CE8F-477C-A5B5-C4130D9EA0BA}" srcId="{411950B8-88A2-4D77-B305-04F3CE3281A7}" destId="{1B8304CB-F5C6-453F-95A5-4D4FCCBE0A68}" srcOrd="0" destOrd="0" parTransId="{C4B7C2C7-0E9C-4E90-8976-65E9EBD98135}" sibTransId="{77F9F64D-480C-4242-85AF-A9488E490BD2}"/>
    <dgm:cxn modelId="{4F47E893-3E82-43A7-A229-5912F765A811}" type="presOf" srcId="{B25AA3B3-6BDE-42C9-A10B-5923E8CA84B7}" destId="{6C3D6B2C-5A44-4F4C-A232-9FAFC665286B}" srcOrd="0" destOrd="0" presId="urn:microsoft.com/office/officeart/2005/8/layout/chevron2"/>
    <dgm:cxn modelId="{B7091018-E011-457C-88DB-596021250293}" type="presOf" srcId="{01410995-3853-45BA-A967-8B31AD631DF8}" destId="{54984BE4-09DC-4588-B252-C1FDCFED9747}" srcOrd="0" destOrd="0" presId="urn:microsoft.com/office/officeart/2005/8/layout/chevron2"/>
    <dgm:cxn modelId="{708EE403-9275-467C-87FC-94BF79E892FD}" srcId="{F256F221-E64D-42E6-A742-3F1CC2146FB3}" destId="{01410995-3853-45BA-A967-8B31AD631DF8}" srcOrd="0" destOrd="0" parTransId="{DCC73612-A3F9-48DB-B6F5-103C49540C78}" sibTransId="{11381E16-632A-41F5-9978-F6C34B5EDD9D}"/>
    <dgm:cxn modelId="{9E115A78-EF2A-4FCE-A6AD-137EC12AC182}" srcId="{FEFE0B40-4260-42C2-AB5A-1D2675169568}" destId="{411950B8-88A2-4D77-B305-04F3CE3281A7}" srcOrd="1" destOrd="0" parTransId="{7F98BEF1-964B-4695-8DD0-A281038299FB}" sibTransId="{9977EC3C-3930-416F-AFD4-389FA2AC6AE0}"/>
    <dgm:cxn modelId="{A9E4EB32-CD69-48B6-9B15-1C4F8C2C7648}" type="presOf" srcId="{0A29486D-4DD2-417E-A591-3C04FBF28EDC}" destId="{6CE33D4D-8BCF-4154-87A1-7F918D0A2128}" srcOrd="0" destOrd="0" presId="urn:microsoft.com/office/officeart/2005/8/layout/chevron2"/>
    <dgm:cxn modelId="{17E1A30F-2497-41CC-A662-F7FFB696B9C3}" srcId="{EF15BF47-6240-4A97-A895-109884F49D1B}" destId="{0A29486D-4DD2-417E-A591-3C04FBF28EDC}" srcOrd="0" destOrd="0" parTransId="{54D5CC4A-398A-4D0D-9104-C10823D6D728}" sibTransId="{6E8ED653-B85B-4B14-98D1-9021EAD4E7D8}"/>
    <dgm:cxn modelId="{C91F9FC3-7CE0-413B-9736-3F364F89401D}" type="presOf" srcId="{F91EC265-5339-489D-8604-747A721E295E}" destId="{C24E9278-EDEE-4779-94EF-2F8668A5F8A7}" srcOrd="0" destOrd="0" presId="urn:microsoft.com/office/officeart/2005/8/layout/chevron2"/>
    <dgm:cxn modelId="{A726EBC1-52A3-4F70-9524-3A86C044D52E}" type="presOf" srcId="{F256F221-E64D-42E6-A742-3F1CC2146FB3}" destId="{58A76BCB-0532-4FC9-8B0A-68AAC7F23FD8}" srcOrd="0" destOrd="0" presId="urn:microsoft.com/office/officeart/2005/8/layout/chevron2"/>
    <dgm:cxn modelId="{737100C7-7CD1-4D48-B91A-244D9A835ED0}" srcId="{FEFE0B40-4260-42C2-AB5A-1D2675169568}" destId="{F91EC265-5339-489D-8604-747A721E295E}" srcOrd="4" destOrd="0" parTransId="{CB3608D7-5877-436D-BF31-15001DCB9932}" sibTransId="{EDA17E51-1B6E-4865-BCF8-5C5513FB29C0}"/>
    <dgm:cxn modelId="{6F1E2A87-0E33-4465-8A4D-54AD8D422CE8}" type="presOf" srcId="{1B8304CB-F5C6-453F-95A5-4D4FCCBE0A68}" destId="{824DD49E-F7D2-4C44-999B-0F62BAC76644}" srcOrd="0" destOrd="0" presId="urn:microsoft.com/office/officeart/2005/8/layout/chevron2"/>
    <dgm:cxn modelId="{66F2E325-8223-4B7F-BD1D-7C51238B8621}" type="presOf" srcId="{34FFFA91-37FE-47EE-BF82-8072C3CCBC4E}" destId="{6CE33D4D-8BCF-4154-87A1-7F918D0A2128}" srcOrd="0" destOrd="1" presId="urn:microsoft.com/office/officeart/2005/8/layout/chevron2"/>
    <dgm:cxn modelId="{397C7A3A-DB4C-4373-8306-83DD27181D66}" type="presOf" srcId="{FEFE0B40-4260-42C2-AB5A-1D2675169568}" destId="{AD8813AC-50D0-4CC3-9450-C96606D5A7E5}" srcOrd="0" destOrd="0" presId="urn:microsoft.com/office/officeart/2005/8/layout/chevron2"/>
    <dgm:cxn modelId="{652C8297-FB85-4F27-92A2-60A5A18A1808}" srcId="{FEFE0B40-4260-42C2-AB5A-1D2675169568}" destId="{EF15BF47-6240-4A97-A895-109884F49D1B}" srcOrd="0" destOrd="0" parTransId="{8EAC1ADD-0CFF-4001-A3E8-796C0DB922CC}" sibTransId="{4D021256-873C-4D09-A732-D5679802C0A4}"/>
    <dgm:cxn modelId="{E9B87C44-A870-408F-BE1E-03DA53D50368}" srcId="{B25AA3B3-6BDE-42C9-A10B-5923E8CA84B7}" destId="{F362C5E0-AC1F-471A-8CD1-2446151B96B5}" srcOrd="0" destOrd="0" parTransId="{5745EC9E-66FB-4350-96AC-37E0C62CFC16}" sibTransId="{ED0C250B-9089-4058-A826-30B9AD1BC7B6}"/>
    <dgm:cxn modelId="{273464C6-D8E6-416D-BE88-58F756A9D21E}" srcId="{FEFE0B40-4260-42C2-AB5A-1D2675169568}" destId="{F256F221-E64D-42E6-A742-3F1CC2146FB3}" srcOrd="2" destOrd="0" parTransId="{4CF83A65-96F9-4AED-9FB0-B7F7833C5936}" sibTransId="{6973E5F6-674C-491C-8DA6-DB790E7073F4}"/>
    <dgm:cxn modelId="{939F2C70-AFBA-4A7E-8BC8-FB396A388F18}" type="presOf" srcId="{F5D05E7A-7D3C-4AA8-ADE5-2880AD4EA9C1}" destId="{E3EA26AB-6E6D-4DF5-A40E-B138403E97C8}" srcOrd="0" destOrd="0" presId="urn:microsoft.com/office/officeart/2005/8/layout/chevron2"/>
    <dgm:cxn modelId="{D9B8D496-37FA-4653-ADA3-185E80B6D5C4}" type="presParOf" srcId="{AD8813AC-50D0-4CC3-9450-C96606D5A7E5}" destId="{781B0DC5-72FF-4A9C-82B3-01F5A18B8E81}" srcOrd="0" destOrd="0" presId="urn:microsoft.com/office/officeart/2005/8/layout/chevron2"/>
    <dgm:cxn modelId="{EE5AD0C1-AF9B-48B1-9BCD-51F4F4F064F5}" type="presParOf" srcId="{781B0DC5-72FF-4A9C-82B3-01F5A18B8E81}" destId="{ADC6F91A-978E-469A-816A-497F4FF560FC}" srcOrd="0" destOrd="0" presId="urn:microsoft.com/office/officeart/2005/8/layout/chevron2"/>
    <dgm:cxn modelId="{D5E538B2-4339-44F5-B4CF-F9335A8C17D0}" type="presParOf" srcId="{781B0DC5-72FF-4A9C-82B3-01F5A18B8E81}" destId="{6CE33D4D-8BCF-4154-87A1-7F918D0A2128}" srcOrd="1" destOrd="0" presId="urn:microsoft.com/office/officeart/2005/8/layout/chevron2"/>
    <dgm:cxn modelId="{286A0EDD-70FE-4115-A11A-D706CE6F109B}" type="presParOf" srcId="{AD8813AC-50D0-4CC3-9450-C96606D5A7E5}" destId="{BDF47316-7A8F-4B86-B65A-B83316B00903}" srcOrd="1" destOrd="0" presId="urn:microsoft.com/office/officeart/2005/8/layout/chevron2"/>
    <dgm:cxn modelId="{859705AD-F377-406D-BF23-2FB6D9691E54}" type="presParOf" srcId="{AD8813AC-50D0-4CC3-9450-C96606D5A7E5}" destId="{059CE31F-11A5-4BDE-AC8C-97603C97E612}" srcOrd="2" destOrd="0" presId="urn:microsoft.com/office/officeart/2005/8/layout/chevron2"/>
    <dgm:cxn modelId="{26BC0665-1905-48C4-8A1F-9BFAF3A41199}" type="presParOf" srcId="{059CE31F-11A5-4BDE-AC8C-97603C97E612}" destId="{79D0CEF8-D808-4DB1-8072-B2BC4ECE366F}" srcOrd="0" destOrd="0" presId="urn:microsoft.com/office/officeart/2005/8/layout/chevron2"/>
    <dgm:cxn modelId="{9D81F437-DF75-45BC-937E-7FD3118CA338}" type="presParOf" srcId="{059CE31F-11A5-4BDE-AC8C-97603C97E612}" destId="{824DD49E-F7D2-4C44-999B-0F62BAC76644}" srcOrd="1" destOrd="0" presId="urn:microsoft.com/office/officeart/2005/8/layout/chevron2"/>
    <dgm:cxn modelId="{C2110744-73F5-4FFF-B607-1CED3E7E5D53}" type="presParOf" srcId="{AD8813AC-50D0-4CC3-9450-C96606D5A7E5}" destId="{0197BC1E-9788-42D4-947A-3CA984EE5034}" srcOrd="3" destOrd="0" presId="urn:microsoft.com/office/officeart/2005/8/layout/chevron2"/>
    <dgm:cxn modelId="{23618BBD-662C-4BBD-BFB4-D29A369F8A3C}" type="presParOf" srcId="{AD8813AC-50D0-4CC3-9450-C96606D5A7E5}" destId="{79F203FD-B2DC-4437-AA4D-5DCC25344DC2}" srcOrd="4" destOrd="0" presId="urn:microsoft.com/office/officeart/2005/8/layout/chevron2"/>
    <dgm:cxn modelId="{D971BDAD-4F8F-4D62-9321-DCF434706AB4}" type="presParOf" srcId="{79F203FD-B2DC-4437-AA4D-5DCC25344DC2}" destId="{58A76BCB-0532-4FC9-8B0A-68AAC7F23FD8}" srcOrd="0" destOrd="0" presId="urn:microsoft.com/office/officeart/2005/8/layout/chevron2"/>
    <dgm:cxn modelId="{8D8B64FD-FC15-4B4A-A672-E299E7E5779D}" type="presParOf" srcId="{79F203FD-B2DC-4437-AA4D-5DCC25344DC2}" destId="{54984BE4-09DC-4588-B252-C1FDCFED9747}" srcOrd="1" destOrd="0" presId="urn:microsoft.com/office/officeart/2005/8/layout/chevron2"/>
    <dgm:cxn modelId="{E1B62F79-3086-4A97-B2A1-49EC09AC27EB}" type="presParOf" srcId="{AD8813AC-50D0-4CC3-9450-C96606D5A7E5}" destId="{5F0B54C5-0AF5-4919-8BD6-47157F5552C6}" srcOrd="5" destOrd="0" presId="urn:microsoft.com/office/officeart/2005/8/layout/chevron2"/>
    <dgm:cxn modelId="{E4186D25-DADB-46F7-B940-C75750CA459E}" type="presParOf" srcId="{AD8813AC-50D0-4CC3-9450-C96606D5A7E5}" destId="{17E34706-8667-4DEF-BC86-3970890F939E}" srcOrd="6" destOrd="0" presId="urn:microsoft.com/office/officeart/2005/8/layout/chevron2"/>
    <dgm:cxn modelId="{26D5544A-F66E-4E79-8050-A38796D87B54}" type="presParOf" srcId="{17E34706-8667-4DEF-BC86-3970890F939E}" destId="{6C3D6B2C-5A44-4F4C-A232-9FAFC665286B}" srcOrd="0" destOrd="0" presId="urn:microsoft.com/office/officeart/2005/8/layout/chevron2"/>
    <dgm:cxn modelId="{29D8A059-8524-45FC-9741-918CD1BFEA9A}" type="presParOf" srcId="{17E34706-8667-4DEF-BC86-3970890F939E}" destId="{B27CC58D-CD00-44D2-89FA-DEE66E9EDDDD}" srcOrd="1" destOrd="0" presId="urn:microsoft.com/office/officeart/2005/8/layout/chevron2"/>
    <dgm:cxn modelId="{09B40C29-F70A-4EEF-ABCD-E783C80603DF}" type="presParOf" srcId="{AD8813AC-50D0-4CC3-9450-C96606D5A7E5}" destId="{1875D9C0-6384-48FB-B0DE-2F44102DA4B9}" srcOrd="7" destOrd="0" presId="urn:microsoft.com/office/officeart/2005/8/layout/chevron2"/>
    <dgm:cxn modelId="{20C15D9B-D191-421C-A343-25C9EB121DD6}" type="presParOf" srcId="{AD8813AC-50D0-4CC3-9450-C96606D5A7E5}" destId="{7DA3BD41-36E5-400E-A52F-0CF75BA655C5}" srcOrd="8" destOrd="0" presId="urn:microsoft.com/office/officeart/2005/8/layout/chevron2"/>
    <dgm:cxn modelId="{EC293FA8-6A28-4EEE-8318-C9B1DD75EFB2}" type="presParOf" srcId="{7DA3BD41-36E5-400E-A52F-0CF75BA655C5}" destId="{C24E9278-EDEE-4779-94EF-2F8668A5F8A7}" srcOrd="0" destOrd="0" presId="urn:microsoft.com/office/officeart/2005/8/layout/chevron2"/>
    <dgm:cxn modelId="{5E77ADC0-97A2-4FDF-AE6A-060AAACA3E05}" type="presParOf" srcId="{7DA3BD41-36E5-400E-A52F-0CF75BA655C5}" destId="{E3EA26AB-6E6D-4DF5-A40E-B138403E97C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3DFA3D9-F1B1-47B4-990C-B39A4A05F5BF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8765F7D-82E5-418D-9EF9-C98C947F4F0D}">
      <dgm:prSet phldrT="[Текст]"/>
      <dgm:spPr/>
      <dgm:t>
        <a:bodyPr/>
        <a:lstStyle/>
        <a:p>
          <a:r>
            <a:rPr lang="uk-UA" dirty="0" smtClean="0"/>
            <a:t>обстежити місце , одержати письмові </a:t>
          </a:r>
          <a:r>
            <a:rPr lang="uk-UA" dirty="0" err="1" smtClean="0"/>
            <a:t>псяснення</a:t>
          </a:r>
          <a:endParaRPr lang="ru-RU" dirty="0"/>
        </a:p>
      </dgm:t>
    </dgm:pt>
    <dgm:pt modelId="{82DA0885-27EA-4AB3-A1BC-CD7C1EBE0C1A}" type="parTrans" cxnId="{34C86845-E267-40E0-B74A-850923F79B02}">
      <dgm:prSet/>
      <dgm:spPr/>
      <dgm:t>
        <a:bodyPr/>
        <a:lstStyle/>
        <a:p>
          <a:endParaRPr lang="ru-RU"/>
        </a:p>
      </dgm:t>
    </dgm:pt>
    <dgm:pt modelId="{9CDFC631-55BA-416F-960F-D5A83E8BA9BE}" type="sibTrans" cxnId="{34C86845-E267-40E0-B74A-850923F79B02}">
      <dgm:prSet/>
      <dgm:spPr/>
      <dgm:t>
        <a:bodyPr/>
        <a:lstStyle/>
        <a:p>
          <a:endParaRPr lang="ru-RU"/>
        </a:p>
      </dgm:t>
    </dgm:pt>
    <dgm:pt modelId="{105A7CEA-75F1-4004-8D2B-C21A38868BDC}">
      <dgm:prSet/>
      <dgm:spPr/>
      <dgm:t>
        <a:bodyPr/>
        <a:lstStyle/>
        <a:p>
          <a:r>
            <a:rPr lang="ru-RU" dirty="0" err="1" smtClean="0"/>
            <a:t>визначити</a:t>
          </a:r>
          <a:r>
            <a:rPr lang="ru-RU" dirty="0" smtClean="0"/>
            <a:t> </a:t>
          </a:r>
          <a:r>
            <a:rPr lang="ru-RU" dirty="0" err="1" smtClean="0"/>
            <a:t>відповідність</a:t>
          </a:r>
          <a:r>
            <a:rPr lang="ru-RU" dirty="0" smtClean="0"/>
            <a:t> умов </a:t>
          </a:r>
          <a:r>
            <a:rPr lang="ru-RU" dirty="0" err="1" smtClean="0"/>
            <a:t>праці</a:t>
          </a:r>
          <a:r>
            <a:rPr lang="ru-RU" dirty="0" smtClean="0"/>
            <a:t> та </a:t>
          </a:r>
          <a:r>
            <a:rPr lang="ru-RU" dirty="0" err="1" smtClean="0"/>
            <a:t>її</a:t>
          </a:r>
          <a:r>
            <a:rPr lang="ru-RU" dirty="0" smtClean="0"/>
            <a:t> </a:t>
          </a:r>
          <a:r>
            <a:rPr lang="ru-RU" dirty="0" err="1" smtClean="0"/>
            <a:t>безпеки</a:t>
          </a:r>
          <a:r>
            <a:rPr lang="ru-RU" dirty="0" smtClean="0"/>
            <a:t> </a:t>
          </a:r>
          <a:r>
            <a:rPr lang="ru-RU" dirty="0" err="1" smtClean="0"/>
            <a:t>вимогам</a:t>
          </a:r>
          <a:r>
            <a:rPr lang="ru-RU" dirty="0" smtClean="0"/>
            <a:t> </a:t>
          </a:r>
          <a:r>
            <a:rPr lang="ru-RU" dirty="0" err="1" smtClean="0"/>
            <a:t>законодавства</a:t>
          </a:r>
          <a:r>
            <a:rPr lang="ru-RU" dirty="0" smtClean="0"/>
            <a:t> про </a:t>
          </a:r>
          <a:r>
            <a:rPr lang="ru-RU" dirty="0" err="1" smtClean="0"/>
            <a:t>охорону</a:t>
          </a:r>
          <a:r>
            <a:rPr lang="ru-RU" dirty="0" smtClean="0"/>
            <a:t> </a:t>
          </a:r>
          <a:r>
            <a:rPr lang="ru-RU" dirty="0" err="1" smtClean="0"/>
            <a:t>праці</a:t>
          </a:r>
          <a:r>
            <a:rPr lang="ru-RU" dirty="0" smtClean="0"/>
            <a:t> </a:t>
          </a:r>
          <a:endParaRPr lang="ru-RU" dirty="0"/>
        </a:p>
      </dgm:t>
    </dgm:pt>
    <dgm:pt modelId="{15FD6939-B21F-4EDF-BCD0-33E372DCB242}" type="parTrans" cxnId="{F2C4F1E4-56DB-4250-BBB4-4FC5117CE193}">
      <dgm:prSet/>
      <dgm:spPr/>
      <dgm:t>
        <a:bodyPr/>
        <a:lstStyle/>
        <a:p>
          <a:endParaRPr lang="ru-RU"/>
        </a:p>
      </dgm:t>
    </dgm:pt>
    <dgm:pt modelId="{1DC951D5-3FC1-4F8A-8B70-490014CD21FA}" type="sibTrans" cxnId="{F2C4F1E4-56DB-4250-BBB4-4FC5117CE193}">
      <dgm:prSet/>
      <dgm:spPr/>
      <dgm:t>
        <a:bodyPr/>
        <a:lstStyle/>
        <a:p>
          <a:endParaRPr lang="ru-RU"/>
        </a:p>
      </dgm:t>
    </dgm:pt>
    <dgm:pt modelId="{61EB60B9-4A8E-447D-9EB1-FABB5947B1DE}">
      <dgm:prSet phldrT="[Текст]"/>
      <dgm:spPr/>
      <dgm:t>
        <a:bodyPr/>
        <a:lstStyle/>
        <a:p>
          <a:r>
            <a:rPr lang="ru-RU" dirty="0" err="1" smtClean="0"/>
            <a:t>вивчити</a:t>
          </a:r>
          <a:r>
            <a:rPr lang="ru-RU" dirty="0" smtClean="0"/>
            <a:t> та </a:t>
          </a:r>
          <a:r>
            <a:rPr lang="ru-RU" dirty="0" err="1" smtClean="0"/>
            <a:t>установити</a:t>
          </a:r>
          <a:r>
            <a:rPr lang="ru-RU" dirty="0" smtClean="0"/>
            <a:t> </a:t>
          </a:r>
          <a:r>
            <a:rPr lang="ru-RU" dirty="0" err="1" smtClean="0"/>
            <a:t>осіб</a:t>
          </a:r>
          <a:r>
            <a:rPr lang="ru-RU" dirty="0" smtClean="0"/>
            <a:t>, </a:t>
          </a:r>
          <a:r>
            <a:rPr lang="ru-RU" dirty="0" err="1" smtClean="0"/>
            <a:t>які</a:t>
          </a:r>
          <a:r>
            <a:rPr lang="ru-RU" dirty="0" smtClean="0"/>
            <a:t> допустили </a:t>
          </a:r>
          <a:r>
            <a:rPr lang="ru-RU" dirty="0" err="1" smtClean="0"/>
            <a:t>порушення</a:t>
          </a:r>
          <a:r>
            <a:rPr lang="ru-RU" dirty="0" smtClean="0"/>
            <a:t> </a:t>
          </a:r>
          <a:r>
            <a:rPr lang="ru-RU" err="1" smtClean="0"/>
            <a:t>вимог</a:t>
          </a:r>
          <a:r>
            <a:rPr lang="ru-RU" smtClean="0"/>
            <a:t> законодавства</a:t>
          </a:r>
          <a:endParaRPr lang="ru-RU" dirty="0"/>
        </a:p>
      </dgm:t>
    </dgm:pt>
    <dgm:pt modelId="{6B81C180-A529-48BC-95FE-8BF7C15F9528}" type="parTrans" cxnId="{CC1DF344-D214-469D-B97A-800056CE7EDF}">
      <dgm:prSet/>
      <dgm:spPr/>
      <dgm:t>
        <a:bodyPr/>
        <a:lstStyle/>
        <a:p>
          <a:endParaRPr lang="ru-RU"/>
        </a:p>
      </dgm:t>
    </dgm:pt>
    <dgm:pt modelId="{1DD262FA-1E67-4BCE-858A-9BCA46B01C99}" type="sibTrans" cxnId="{CC1DF344-D214-469D-B97A-800056CE7EDF}">
      <dgm:prSet/>
      <dgm:spPr/>
      <dgm:t>
        <a:bodyPr/>
        <a:lstStyle/>
        <a:p>
          <a:endParaRPr lang="ru-RU"/>
        </a:p>
      </dgm:t>
    </dgm:pt>
    <dgm:pt modelId="{4F648F94-FAF7-46AC-8419-FC1452B65635}">
      <dgm:prSet/>
      <dgm:spPr/>
      <dgm:t>
        <a:bodyPr/>
        <a:lstStyle/>
        <a:p>
          <a:r>
            <a:rPr lang="ru-RU" dirty="0" err="1" smtClean="0"/>
            <a:t>зясувати</a:t>
          </a:r>
          <a:r>
            <a:rPr lang="ru-RU" dirty="0" smtClean="0"/>
            <a:t> </a:t>
          </a:r>
          <a:r>
            <a:rPr lang="ru-RU" dirty="0" err="1" smtClean="0"/>
            <a:t>обставини</a:t>
          </a:r>
          <a:r>
            <a:rPr lang="ru-RU" dirty="0" smtClean="0"/>
            <a:t> </a:t>
          </a:r>
          <a:r>
            <a:rPr lang="ru-RU" dirty="0" err="1" smtClean="0"/>
            <a:t>і</a:t>
          </a:r>
          <a:r>
            <a:rPr lang="ru-RU" dirty="0" smtClean="0"/>
            <a:t> причини </a:t>
          </a:r>
          <a:r>
            <a:rPr lang="ru-RU" dirty="0" err="1" smtClean="0"/>
            <a:t>настання</a:t>
          </a:r>
          <a:r>
            <a:rPr lang="ru-RU" dirty="0" smtClean="0"/>
            <a:t> </a:t>
          </a:r>
          <a:r>
            <a:rPr lang="ru-RU" dirty="0" err="1" smtClean="0"/>
            <a:t>нещасного</a:t>
          </a:r>
          <a:r>
            <a:rPr lang="ru-RU" dirty="0" smtClean="0"/>
            <a:t> </a:t>
          </a:r>
          <a:r>
            <a:rPr lang="ru-RU" dirty="0" err="1" smtClean="0"/>
            <a:t>випадку</a:t>
          </a:r>
          <a:endParaRPr lang="ru-RU" dirty="0" smtClean="0"/>
        </a:p>
      </dgm:t>
    </dgm:pt>
    <dgm:pt modelId="{4BC7A9BC-A1B8-4823-8810-4A4D4B97DB2F}" type="parTrans" cxnId="{5BC15E01-384C-4B22-BC59-64C509312468}">
      <dgm:prSet/>
      <dgm:spPr/>
      <dgm:t>
        <a:bodyPr/>
        <a:lstStyle/>
        <a:p>
          <a:endParaRPr lang="ru-RU"/>
        </a:p>
      </dgm:t>
    </dgm:pt>
    <dgm:pt modelId="{F113C0C9-BC9A-424A-908D-FE2EBCC3B82E}" type="sibTrans" cxnId="{5BC15E01-384C-4B22-BC59-64C509312468}">
      <dgm:prSet/>
      <dgm:spPr/>
      <dgm:t>
        <a:bodyPr/>
        <a:lstStyle/>
        <a:p>
          <a:endParaRPr lang="ru-RU"/>
        </a:p>
      </dgm:t>
    </dgm:pt>
    <dgm:pt modelId="{1CCB52FF-455D-4BB2-8ED6-867A36CC4989}">
      <dgm:prSet/>
      <dgm:spPr/>
      <dgm:t>
        <a:bodyPr/>
        <a:lstStyle/>
        <a:p>
          <a:r>
            <a:rPr lang="ru-RU" smtClean="0"/>
            <a:t>вивчити первинну медичну документацію </a:t>
          </a:r>
          <a:endParaRPr lang="ru-RU" dirty="0"/>
        </a:p>
      </dgm:t>
    </dgm:pt>
    <dgm:pt modelId="{55EDA946-D2D0-4A9D-A4D9-A1E028A6A65F}" type="parTrans" cxnId="{CB6A83D4-CF44-41BB-854B-31D06541B0A6}">
      <dgm:prSet/>
      <dgm:spPr/>
      <dgm:t>
        <a:bodyPr/>
        <a:lstStyle/>
        <a:p>
          <a:endParaRPr lang="ru-RU"/>
        </a:p>
      </dgm:t>
    </dgm:pt>
    <dgm:pt modelId="{C256FF77-38FB-4337-AB60-A9CF0BD4BA9E}" type="sibTrans" cxnId="{CB6A83D4-CF44-41BB-854B-31D06541B0A6}">
      <dgm:prSet/>
      <dgm:spPr/>
      <dgm:t>
        <a:bodyPr/>
        <a:lstStyle/>
        <a:p>
          <a:endParaRPr lang="ru-RU"/>
        </a:p>
      </dgm:t>
    </dgm:pt>
    <dgm:pt modelId="{216BE8C3-1362-41B2-A0A1-D534B470539A}">
      <dgm:prSet/>
      <dgm:spPr/>
      <dgm:t>
        <a:bodyPr/>
        <a:lstStyle/>
        <a:p>
          <a:r>
            <a:rPr lang="ru-RU" dirty="0" err="1" smtClean="0"/>
            <a:t>визначити</a:t>
          </a:r>
          <a:r>
            <a:rPr lang="ru-RU" dirty="0" smtClean="0"/>
            <a:t>, </a:t>
          </a:r>
          <a:r>
            <a:rPr lang="ru-RU" dirty="0" err="1" smtClean="0"/>
            <a:t>пов’язаний</a:t>
          </a:r>
          <a:r>
            <a:rPr lang="ru-RU" dirty="0" smtClean="0"/>
            <a:t> </a:t>
          </a:r>
          <a:r>
            <a:rPr lang="ru-RU" dirty="0" err="1" smtClean="0"/>
            <a:t>чи</a:t>
          </a:r>
          <a:r>
            <a:rPr lang="ru-RU" dirty="0" smtClean="0"/>
            <a:t> не </a:t>
          </a:r>
          <a:r>
            <a:rPr lang="ru-RU" dirty="0" err="1" smtClean="0"/>
            <a:t>пов’язаний</a:t>
          </a:r>
          <a:r>
            <a:rPr lang="ru-RU" dirty="0" smtClean="0"/>
            <a:t> </a:t>
          </a:r>
          <a:r>
            <a:rPr lang="ru-RU" dirty="0" err="1" smtClean="0"/>
            <a:t>нещасний</a:t>
          </a:r>
          <a:r>
            <a:rPr lang="ru-RU" dirty="0" smtClean="0"/>
            <a:t> </a:t>
          </a:r>
          <a:r>
            <a:rPr lang="ru-RU" dirty="0" err="1" smtClean="0"/>
            <a:t>випадок</a:t>
          </a:r>
          <a:r>
            <a:rPr lang="ru-RU" dirty="0" smtClean="0"/>
            <a:t> </a:t>
          </a:r>
          <a:r>
            <a:rPr lang="ru-RU" dirty="0" err="1" smtClean="0"/>
            <a:t>з</a:t>
          </a:r>
          <a:r>
            <a:rPr lang="ru-RU" dirty="0" smtClean="0"/>
            <a:t> </a:t>
          </a:r>
          <a:r>
            <a:rPr lang="ru-RU" dirty="0" err="1" smtClean="0"/>
            <a:t>виробництвом</a:t>
          </a:r>
          <a:r>
            <a:rPr lang="ru-RU" dirty="0" smtClean="0"/>
            <a:t>;</a:t>
          </a:r>
          <a:endParaRPr lang="ru-RU" dirty="0"/>
        </a:p>
      </dgm:t>
    </dgm:pt>
    <dgm:pt modelId="{BA9AC899-DAC1-4869-BCEC-43D2948820C4}" type="parTrans" cxnId="{23AC34CE-48E5-4731-9020-1EE7959EE05A}">
      <dgm:prSet/>
      <dgm:spPr/>
      <dgm:t>
        <a:bodyPr/>
        <a:lstStyle/>
        <a:p>
          <a:endParaRPr lang="ru-RU"/>
        </a:p>
      </dgm:t>
    </dgm:pt>
    <dgm:pt modelId="{C03B8E7E-60A4-4071-8B7B-22AE86E097BD}" type="sibTrans" cxnId="{23AC34CE-48E5-4731-9020-1EE7959EE05A}">
      <dgm:prSet/>
      <dgm:spPr/>
      <dgm:t>
        <a:bodyPr/>
        <a:lstStyle/>
        <a:p>
          <a:endParaRPr lang="ru-RU"/>
        </a:p>
      </dgm:t>
    </dgm:pt>
    <dgm:pt modelId="{FDE23681-0E29-4F69-B7BD-17FF5316C341}">
      <dgm:prSet phldrT="[Текст]"/>
      <dgm:spPr/>
      <dgm:t>
        <a:bodyPr/>
        <a:lstStyle/>
        <a:p>
          <a:r>
            <a:rPr lang="ru-RU" dirty="0" smtClean="0"/>
            <a:t> </a:t>
          </a:r>
          <a:r>
            <a:rPr lang="ru-RU" dirty="0" err="1" smtClean="0"/>
            <a:t>скласти</a:t>
          </a:r>
          <a:r>
            <a:rPr lang="ru-RU" dirty="0" smtClean="0"/>
            <a:t> у </a:t>
          </a:r>
          <a:r>
            <a:rPr lang="ru-RU" dirty="0" err="1" smtClean="0"/>
            <a:t>п’яти</a:t>
          </a:r>
          <a:r>
            <a:rPr lang="ru-RU" dirty="0" smtClean="0"/>
            <a:t> </a:t>
          </a:r>
          <a:r>
            <a:rPr lang="ru-RU" dirty="0" err="1" smtClean="0"/>
            <a:t>примірниках</a:t>
          </a:r>
          <a:r>
            <a:rPr lang="ru-RU" dirty="0" smtClean="0"/>
            <a:t> акт </a:t>
          </a:r>
          <a:r>
            <a:rPr lang="ru-RU" dirty="0" err="1" smtClean="0"/>
            <a:t>проведення</a:t>
          </a:r>
          <a:r>
            <a:rPr lang="ru-RU" dirty="0" smtClean="0"/>
            <a:t> </a:t>
          </a:r>
          <a:r>
            <a:rPr lang="ru-RU" dirty="0" err="1" smtClean="0"/>
            <a:t>розслідування</a:t>
          </a:r>
          <a:r>
            <a:rPr lang="ru-RU" dirty="0" smtClean="0"/>
            <a:t> </a:t>
          </a:r>
          <a:endParaRPr lang="ru-RU" dirty="0"/>
        </a:p>
      </dgm:t>
    </dgm:pt>
    <dgm:pt modelId="{E835B46E-750D-46CB-A4C5-CB56247F3A1E}" type="sibTrans" cxnId="{72753103-F0FE-4D32-9B3D-9EC5E5BF808A}">
      <dgm:prSet/>
      <dgm:spPr/>
      <dgm:t>
        <a:bodyPr/>
        <a:lstStyle/>
        <a:p>
          <a:endParaRPr lang="ru-RU"/>
        </a:p>
      </dgm:t>
    </dgm:pt>
    <dgm:pt modelId="{E1A2F4D9-0EC6-4067-AF98-0DD83737E7F9}" type="parTrans" cxnId="{72753103-F0FE-4D32-9B3D-9EC5E5BF808A}">
      <dgm:prSet/>
      <dgm:spPr/>
      <dgm:t>
        <a:bodyPr/>
        <a:lstStyle/>
        <a:p>
          <a:endParaRPr lang="ru-RU"/>
        </a:p>
      </dgm:t>
    </dgm:pt>
    <dgm:pt modelId="{448119E5-12B6-4A34-ADB4-9C7D0C548455}" type="pres">
      <dgm:prSet presAssocID="{63DFA3D9-F1B1-47B4-990C-B39A4A05F5B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5057A44-4CBD-4DBC-A7BE-7B4FCE98A3ED}" type="pres">
      <dgm:prSet presAssocID="{FDE23681-0E29-4F69-B7BD-17FF5316C341}" presName="boxAndChildren" presStyleCnt="0"/>
      <dgm:spPr/>
    </dgm:pt>
    <dgm:pt modelId="{27C0D606-7852-4735-B77F-EA857EC43431}" type="pres">
      <dgm:prSet presAssocID="{FDE23681-0E29-4F69-B7BD-17FF5316C341}" presName="parentTextBox" presStyleLbl="node1" presStyleIdx="0" presStyleCnt="7"/>
      <dgm:spPr/>
      <dgm:t>
        <a:bodyPr/>
        <a:lstStyle/>
        <a:p>
          <a:endParaRPr lang="ru-RU"/>
        </a:p>
      </dgm:t>
    </dgm:pt>
    <dgm:pt modelId="{22308497-1389-4AE0-8848-7B2BC78B6252}" type="pres">
      <dgm:prSet presAssocID="{1DD262FA-1E67-4BCE-858A-9BCA46B01C99}" presName="sp" presStyleCnt="0"/>
      <dgm:spPr/>
    </dgm:pt>
    <dgm:pt modelId="{18E420E7-B481-48E2-B30C-84F34D6B19EC}" type="pres">
      <dgm:prSet presAssocID="{61EB60B9-4A8E-447D-9EB1-FABB5947B1DE}" presName="arrowAndChildren" presStyleCnt="0"/>
      <dgm:spPr/>
    </dgm:pt>
    <dgm:pt modelId="{7018A0EE-1726-4BCE-AE4D-880C0A4504B2}" type="pres">
      <dgm:prSet presAssocID="{61EB60B9-4A8E-447D-9EB1-FABB5947B1DE}" presName="parentTextArrow" presStyleLbl="node1" presStyleIdx="1" presStyleCnt="7"/>
      <dgm:spPr/>
      <dgm:t>
        <a:bodyPr/>
        <a:lstStyle/>
        <a:p>
          <a:endParaRPr lang="ru-RU"/>
        </a:p>
      </dgm:t>
    </dgm:pt>
    <dgm:pt modelId="{7F46620D-AC28-47EC-B261-452279FAF278}" type="pres">
      <dgm:prSet presAssocID="{C03B8E7E-60A4-4071-8B7B-22AE86E097BD}" presName="sp" presStyleCnt="0"/>
      <dgm:spPr/>
    </dgm:pt>
    <dgm:pt modelId="{9FA10D84-065A-4D1C-A777-CE09652D75A8}" type="pres">
      <dgm:prSet presAssocID="{216BE8C3-1362-41B2-A0A1-D534B470539A}" presName="arrowAndChildren" presStyleCnt="0"/>
      <dgm:spPr/>
    </dgm:pt>
    <dgm:pt modelId="{94CD9FCE-E389-428C-819C-6FC113CCCCAD}" type="pres">
      <dgm:prSet presAssocID="{216BE8C3-1362-41B2-A0A1-D534B470539A}" presName="parentTextArrow" presStyleLbl="node1" presStyleIdx="2" presStyleCnt="7"/>
      <dgm:spPr/>
      <dgm:t>
        <a:bodyPr/>
        <a:lstStyle/>
        <a:p>
          <a:endParaRPr lang="ru-RU"/>
        </a:p>
      </dgm:t>
    </dgm:pt>
    <dgm:pt modelId="{8E9ED81F-A345-4A6E-9B00-F484518209A5}" type="pres">
      <dgm:prSet presAssocID="{C256FF77-38FB-4337-AB60-A9CF0BD4BA9E}" presName="sp" presStyleCnt="0"/>
      <dgm:spPr/>
    </dgm:pt>
    <dgm:pt modelId="{01FDC119-26BE-4015-BA47-D01C8662847B}" type="pres">
      <dgm:prSet presAssocID="{1CCB52FF-455D-4BB2-8ED6-867A36CC4989}" presName="arrowAndChildren" presStyleCnt="0"/>
      <dgm:spPr/>
    </dgm:pt>
    <dgm:pt modelId="{9165CFF6-1AFB-4FC6-A00D-C6067FDF364F}" type="pres">
      <dgm:prSet presAssocID="{1CCB52FF-455D-4BB2-8ED6-867A36CC4989}" presName="parentTextArrow" presStyleLbl="node1" presStyleIdx="3" presStyleCnt="7"/>
      <dgm:spPr/>
      <dgm:t>
        <a:bodyPr/>
        <a:lstStyle/>
        <a:p>
          <a:endParaRPr lang="ru-RU"/>
        </a:p>
      </dgm:t>
    </dgm:pt>
    <dgm:pt modelId="{2708A0AD-D03A-4C4E-B50B-2439DF8D526F}" type="pres">
      <dgm:prSet presAssocID="{F113C0C9-BC9A-424A-908D-FE2EBCC3B82E}" presName="sp" presStyleCnt="0"/>
      <dgm:spPr/>
    </dgm:pt>
    <dgm:pt modelId="{B638CD0A-4689-4D80-A807-60DD94370B3E}" type="pres">
      <dgm:prSet presAssocID="{4F648F94-FAF7-46AC-8419-FC1452B65635}" presName="arrowAndChildren" presStyleCnt="0"/>
      <dgm:spPr/>
    </dgm:pt>
    <dgm:pt modelId="{8B64827C-7593-4835-8ECC-A37B21933DC8}" type="pres">
      <dgm:prSet presAssocID="{4F648F94-FAF7-46AC-8419-FC1452B65635}" presName="parentTextArrow" presStyleLbl="node1" presStyleIdx="4" presStyleCnt="7" custLinFactNeighborX="-348" custLinFactNeighborY="-290"/>
      <dgm:spPr/>
      <dgm:t>
        <a:bodyPr/>
        <a:lstStyle/>
        <a:p>
          <a:endParaRPr lang="ru-RU"/>
        </a:p>
      </dgm:t>
    </dgm:pt>
    <dgm:pt modelId="{9416407D-227E-4E59-958B-A0D208A5C7F4}" type="pres">
      <dgm:prSet presAssocID="{1DC951D5-3FC1-4F8A-8B70-490014CD21FA}" presName="sp" presStyleCnt="0"/>
      <dgm:spPr/>
    </dgm:pt>
    <dgm:pt modelId="{415A18C6-31E9-4F41-A41A-12351E974472}" type="pres">
      <dgm:prSet presAssocID="{105A7CEA-75F1-4004-8D2B-C21A38868BDC}" presName="arrowAndChildren" presStyleCnt="0"/>
      <dgm:spPr/>
    </dgm:pt>
    <dgm:pt modelId="{192A07CB-0640-4345-9505-3D65610115C6}" type="pres">
      <dgm:prSet presAssocID="{105A7CEA-75F1-4004-8D2B-C21A38868BDC}" presName="parentTextArrow" presStyleLbl="node1" presStyleIdx="5" presStyleCnt="7"/>
      <dgm:spPr/>
      <dgm:t>
        <a:bodyPr/>
        <a:lstStyle/>
        <a:p>
          <a:endParaRPr lang="ru-RU"/>
        </a:p>
      </dgm:t>
    </dgm:pt>
    <dgm:pt modelId="{E433AC68-995D-4B92-BA7E-AA260B25E665}" type="pres">
      <dgm:prSet presAssocID="{9CDFC631-55BA-416F-960F-D5A83E8BA9BE}" presName="sp" presStyleCnt="0"/>
      <dgm:spPr/>
    </dgm:pt>
    <dgm:pt modelId="{F1E20B6B-A499-462A-BF3D-ABD4D2945592}" type="pres">
      <dgm:prSet presAssocID="{C8765F7D-82E5-418D-9EF9-C98C947F4F0D}" presName="arrowAndChildren" presStyleCnt="0"/>
      <dgm:spPr/>
    </dgm:pt>
    <dgm:pt modelId="{624E2673-9C41-4833-B4FB-23A0BF1A13D7}" type="pres">
      <dgm:prSet presAssocID="{C8765F7D-82E5-418D-9EF9-C98C947F4F0D}" presName="parentTextArrow" presStyleLbl="node1" presStyleIdx="6" presStyleCnt="7"/>
      <dgm:spPr/>
      <dgm:t>
        <a:bodyPr/>
        <a:lstStyle/>
        <a:p>
          <a:endParaRPr lang="ru-RU"/>
        </a:p>
      </dgm:t>
    </dgm:pt>
  </dgm:ptLst>
  <dgm:cxnLst>
    <dgm:cxn modelId="{D2966A64-023E-4BBE-B1A7-4140AAA2AF23}" type="presOf" srcId="{105A7CEA-75F1-4004-8D2B-C21A38868BDC}" destId="{192A07CB-0640-4345-9505-3D65610115C6}" srcOrd="0" destOrd="0" presId="urn:microsoft.com/office/officeart/2005/8/layout/process4"/>
    <dgm:cxn modelId="{FBEA8C0C-CE18-47A6-9254-198DF8AD537F}" type="presOf" srcId="{1CCB52FF-455D-4BB2-8ED6-867A36CC4989}" destId="{9165CFF6-1AFB-4FC6-A00D-C6067FDF364F}" srcOrd="0" destOrd="0" presId="urn:microsoft.com/office/officeart/2005/8/layout/process4"/>
    <dgm:cxn modelId="{34C86845-E267-40E0-B74A-850923F79B02}" srcId="{63DFA3D9-F1B1-47B4-990C-B39A4A05F5BF}" destId="{C8765F7D-82E5-418D-9EF9-C98C947F4F0D}" srcOrd="0" destOrd="0" parTransId="{82DA0885-27EA-4AB3-A1BC-CD7C1EBE0C1A}" sibTransId="{9CDFC631-55BA-416F-960F-D5A83E8BA9BE}"/>
    <dgm:cxn modelId="{5BC15E01-384C-4B22-BC59-64C509312468}" srcId="{63DFA3D9-F1B1-47B4-990C-B39A4A05F5BF}" destId="{4F648F94-FAF7-46AC-8419-FC1452B65635}" srcOrd="2" destOrd="0" parTransId="{4BC7A9BC-A1B8-4823-8810-4A4D4B97DB2F}" sibTransId="{F113C0C9-BC9A-424A-908D-FE2EBCC3B82E}"/>
    <dgm:cxn modelId="{0E337AE6-7475-4B54-B710-2FC7080583CA}" type="presOf" srcId="{63DFA3D9-F1B1-47B4-990C-B39A4A05F5BF}" destId="{448119E5-12B6-4A34-ADB4-9C7D0C548455}" srcOrd="0" destOrd="0" presId="urn:microsoft.com/office/officeart/2005/8/layout/process4"/>
    <dgm:cxn modelId="{CC1DF344-D214-469D-B97A-800056CE7EDF}" srcId="{63DFA3D9-F1B1-47B4-990C-B39A4A05F5BF}" destId="{61EB60B9-4A8E-447D-9EB1-FABB5947B1DE}" srcOrd="5" destOrd="0" parTransId="{6B81C180-A529-48BC-95FE-8BF7C15F9528}" sibTransId="{1DD262FA-1E67-4BCE-858A-9BCA46B01C99}"/>
    <dgm:cxn modelId="{EB9B8035-3E69-422E-8121-B7E7BB00E9EA}" type="presOf" srcId="{C8765F7D-82E5-418D-9EF9-C98C947F4F0D}" destId="{624E2673-9C41-4833-B4FB-23A0BF1A13D7}" srcOrd="0" destOrd="0" presId="urn:microsoft.com/office/officeart/2005/8/layout/process4"/>
    <dgm:cxn modelId="{2FDEAB9F-35ED-4CE8-A8E4-5E4C27C69FB7}" type="presOf" srcId="{61EB60B9-4A8E-447D-9EB1-FABB5947B1DE}" destId="{7018A0EE-1726-4BCE-AE4D-880C0A4504B2}" srcOrd="0" destOrd="0" presId="urn:microsoft.com/office/officeart/2005/8/layout/process4"/>
    <dgm:cxn modelId="{2F305014-2277-4BD4-9B81-A5E8A4D38524}" type="presOf" srcId="{FDE23681-0E29-4F69-B7BD-17FF5316C341}" destId="{27C0D606-7852-4735-B77F-EA857EC43431}" srcOrd="0" destOrd="0" presId="urn:microsoft.com/office/officeart/2005/8/layout/process4"/>
    <dgm:cxn modelId="{25D5EBD3-B00A-482D-B9D2-9A1590143583}" type="presOf" srcId="{4F648F94-FAF7-46AC-8419-FC1452B65635}" destId="{8B64827C-7593-4835-8ECC-A37B21933DC8}" srcOrd="0" destOrd="0" presId="urn:microsoft.com/office/officeart/2005/8/layout/process4"/>
    <dgm:cxn modelId="{61B734EC-8229-4E35-ACC7-5D8C3F27387E}" type="presOf" srcId="{216BE8C3-1362-41B2-A0A1-D534B470539A}" destId="{94CD9FCE-E389-428C-819C-6FC113CCCCAD}" srcOrd="0" destOrd="0" presId="urn:microsoft.com/office/officeart/2005/8/layout/process4"/>
    <dgm:cxn modelId="{F2C4F1E4-56DB-4250-BBB4-4FC5117CE193}" srcId="{63DFA3D9-F1B1-47B4-990C-B39A4A05F5BF}" destId="{105A7CEA-75F1-4004-8D2B-C21A38868BDC}" srcOrd="1" destOrd="0" parTransId="{15FD6939-B21F-4EDF-BCD0-33E372DCB242}" sibTransId="{1DC951D5-3FC1-4F8A-8B70-490014CD21FA}"/>
    <dgm:cxn modelId="{CB6A83D4-CF44-41BB-854B-31D06541B0A6}" srcId="{63DFA3D9-F1B1-47B4-990C-B39A4A05F5BF}" destId="{1CCB52FF-455D-4BB2-8ED6-867A36CC4989}" srcOrd="3" destOrd="0" parTransId="{55EDA946-D2D0-4A9D-A4D9-A1E028A6A65F}" sibTransId="{C256FF77-38FB-4337-AB60-A9CF0BD4BA9E}"/>
    <dgm:cxn modelId="{23AC34CE-48E5-4731-9020-1EE7959EE05A}" srcId="{63DFA3D9-F1B1-47B4-990C-B39A4A05F5BF}" destId="{216BE8C3-1362-41B2-A0A1-D534B470539A}" srcOrd="4" destOrd="0" parTransId="{BA9AC899-DAC1-4869-BCEC-43D2948820C4}" sibTransId="{C03B8E7E-60A4-4071-8B7B-22AE86E097BD}"/>
    <dgm:cxn modelId="{72753103-F0FE-4D32-9B3D-9EC5E5BF808A}" srcId="{63DFA3D9-F1B1-47B4-990C-B39A4A05F5BF}" destId="{FDE23681-0E29-4F69-B7BD-17FF5316C341}" srcOrd="6" destOrd="0" parTransId="{E1A2F4D9-0EC6-4067-AF98-0DD83737E7F9}" sibTransId="{E835B46E-750D-46CB-A4C5-CB56247F3A1E}"/>
    <dgm:cxn modelId="{8D6BC46C-DB2E-4B41-B815-A148DC792638}" type="presParOf" srcId="{448119E5-12B6-4A34-ADB4-9C7D0C548455}" destId="{95057A44-4CBD-4DBC-A7BE-7B4FCE98A3ED}" srcOrd="0" destOrd="0" presId="urn:microsoft.com/office/officeart/2005/8/layout/process4"/>
    <dgm:cxn modelId="{9C411BCE-4DEF-4260-A0EB-D6CF127B617C}" type="presParOf" srcId="{95057A44-4CBD-4DBC-A7BE-7B4FCE98A3ED}" destId="{27C0D606-7852-4735-B77F-EA857EC43431}" srcOrd="0" destOrd="0" presId="urn:microsoft.com/office/officeart/2005/8/layout/process4"/>
    <dgm:cxn modelId="{611A81D1-C090-45B5-A89D-6A2AE868FD3F}" type="presParOf" srcId="{448119E5-12B6-4A34-ADB4-9C7D0C548455}" destId="{22308497-1389-4AE0-8848-7B2BC78B6252}" srcOrd="1" destOrd="0" presId="urn:microsoft.com/office/officeart/2005/8/layout/process4"/>
    <dgm:cxn modelId="{E3A167B4-B269-48AC-890A-CF2BA0E21F5E}" type="presParOf" srcId="{448119E5-12B6-4A34-ADB4-9C7D0C548455}" destId="{18E420E7-B481-48E2-B30C-84F34D6B19EC}" srcOrd="2" destOrd="0" presId="urn:microsoft.com/office/officeart/2005/8/layout/process4"/>
    <dgm:cxn modelId="{632F5B97-6C3B-42CC-B37E-9BD4FDA32035}" type="presParOf" srcId="{18E420E7-B481-48E2-B30C-84F34D6B19EC}" destId="{7018A0EE-1726-4BCE-AE4D-880C0A4504B2}" srcOrd="0" destOrd="0" presId="urn:microsoft.com/office/officeart/2005/8/layout/process4"/>
    <dgm:cxn modelId="{B95E917A-0B9B-44EF-830B-4921A0527609}" type="presParOf" srcId="{448119E5-12B6-4A34-ADB4-9C7D0C548455}" destId="{7F46620D-AC28-47EC-B261-452279FAF278}" srcOrd="3" destOrd="0" presId="urn:microsoft.com/office/officeart/2005/8/layout/process4"/>
    <dgm:cxn modelId="{C1172727-1B07-4D85-B694-B382F40B8C1D}" type="presParOf" srcId="{448119E5-12B6-4A34-ADB4-9C7D0C548455}" destId="{9FA10D84-065A-4D1C-A777-CE09652D75A8}" srcOrd="4" destOrd="0" presId="urn:microsoft.com/office/officeart/2005/8/layout/process4"/>
    <dgm:cxn modelId="{6C1499F0-2442-4993-A736-99ADA7359F38}" type="presParOf" srcId="{9FA10D84-065A-4D1C-A777-CE09652D75A8}" destId="{94CD9FCE-E389-428C-819C-6FC113CCCCAD}" srcOrd="0" destOrd="0" presId="urn:microsoft.com/office/officeart/2005/8/layout/process4"/>
    <dgm:cxn modelId="{EC2EBED2-3FA2-40DC-A153-111EEB2B8715}" type="presParOf" srcId="{448119E5-12B6-4A34-ADB4-9C7D0C548455}" destId="{8E9ED81F-A345-4A6E-9B00-F484518209A5}" srcOrd="5" destOrd="0" presId="urn:microsoft.com/office/officeart/2005/8/layout/process4"/>
    <dgm:cxn modelId="{7ABF2F1C-B9EB-477C-B22B-C15784651CC6}" type="presParOf" srcId="{448119E5-12B6-4A34-ADB4-9C7D0C548455}" destId="{01FDC119-26BE-4015-BA47-D01C8662847B}" srcOrd="6" destOrd="0" presId="urn:microsoft.com/office/officeart/2005/8/layout/process4"/>
    <dgm:cxn modelId="{47E29694-E606-4D48-A072-55706A265183}" type="presParOf" srcId="{01FDC119-26BE-4015-BA47-D01C8662847B}" destId="{9165CFF6-1AFB-4FC6-A00D-C6067FDF364F}" srcOrd="0" destOrd="0" presId="urn:microsoft.com/office/officeart/2005/8/layout/process4"/>
    <dgm:cxn modelId="{C1DD7013-AE74-4FB6-81D5-03B0BD997A0F}" type="presParOf" srcId="{448119E5-12B6-4A34-ADB4-9C7D0C548455}" destId="{2708A0AD-D03A-4C4E-B50B-2439DF8D526F}" srcOrd="7" destOrd="0" presId="urn:microsoft.com/office/officeart/2005/8/layout/process4"/>
    <dgm:cxn modelId="{D9487629-6DD9-4F3E-92A5-3D9152635AA8}" type="presParOf" srcId="{448119E5-12B6-4A34-ADB4-9C7D0C548455}" destId="{B638CD0A-4689-4D80-A807-60DD94370B3E}" srcOrd="8" destOrd="0" presId="urn:microsoft.com/office/officeart/2005/8/layout/process4"/>
    <dgm:cxn modelId="{FE1959D3-788D-4DE1-BB2E-3D3C1AAABF07}" type="presParOf" srcId="{B638CD0A-4689-4D80-A807-60DD94370B3E}" destId="{8B64827C-7593-4835-8ECC-A37B21933DC8}" srcOrd="0" destOrd="0" presId="urn:microsoft.com/office/officeart/2005/8/layout/process4"/>
    <dgm:cxn modelId="{E60E72A8-05B6-4A32-A357-BE9D6304AF01}" type="presParOf" srcId="{448119E5-12B6-4A34-ADB4-9C7D0C548455}" destId="{9416407D-227E-4E59-958B-A0D208A5C7F4}" srcOrd="9" destOrd="0" presId="urn:microsoft.com/office/officeart/2005/8/layout/process4"/>
    <dgm:cxn modelId="{ED1426A2-4B28-4437-8261-3CF3D62F9133}" type="presParOf" srcId="{448119E5-12B6-4A34-ADB4-9C7D0C548455}" destId="{415A18C6-31E9-4F41-A41A-12351E974472}" srcOrd="10" destOrd="0" presId="urn:microsoft.com/office/officeart/2005/8/layout/process4"/>
    <dgm:cxn modelId="{5B20B638-E5B9-4676-BFA4-27EB2CC414DD}" type="presParOf" srcId="{415A18C6-31E9-4F41-A41A-12351E974472}" destId="{192A07CB-0640-4345-9505-3D65610115C6}" srcOrd="0" destOrd="0" presId="urn:microsoft.com/office/officeart/2005/8/layout/process4"/>
    <dgm:cxn modelId="{B6784431-07C8-460E-ACD1-B6BD03C66C16}" type="presParOf" srcId="{448119E5-12B6-4A34-ADB4-9C7D0C548455}" destId="{E433AC68-995D-4B92-BA7E-AA260B25E665}" srcOrd="11" destOrd="0" presId="urn:microsoft.com/office/officeart/2005/8/layout/process4"/>
    <dgm:cxn modelId="{0E5E6244-DDE0-41EC-ACA9-55F665CADF55}" type="presParOf" srcId="{448119E5-12B6-4A34-ADB4-9C7D0C548455}" destId="{F1E20B6B-A499-462A-BF3D-ABD4D2945592}" srcOrd="12" destOrd="0" presId="urn:microsoft.com/office/officeart/2005/8/layout/process4"/>
    <dgm:cxn modelId="{57AA111A-045E-4FBC-BCE0-F1E7B484043C}" type="presParOf" srcId="{F1E20B6B-A499-462A-BF3D-ABD4D2945592}" destId="{624E2673-9C41-4833-B4FB-23A0BF1A13D7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29543F3-9031-47BC-BC8D-8E36D6780D95}">
      <dsp:nvSpPr>
        <dsp:cNvPr id="0" name=""/>
        <dsp:cNvSpPr/>
      </dsp:nvSpPr>
      <dsp:spPr>
        <a:xfrm>
          <a:off x="0" y="0"/>
          <a:ext cx="8229600" cy="1412748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1. Цей Порядок </a:t>
          </a:r>
          <a:r>
            <a:rPr lang="ru-RU" sz="1800" kern="1200" dirty="0" err="1" smtClean="0"/>
            <a:t>визначає</a:t>
          </a:r>
          <a:r>
            <a:rPr lang="ru-RU" sz="1800" kern="1200" dirty="0" smtClean="0"/>
            <a:t> процедуру </a:t>
          </a:r>
          <a:r>
            <a:rPr lang="ru-RU" sz="1800" kern="1200" dirty="0" err="1" smtClean="0"/>
            <a:t>проведення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розслідування</a:t>
          </a:r>
          <a:r>
            <a:rPr lang="ru-RU" sz="1800" kern="1200" dirty="0" smtClean="0"/>
            <a:t> та </a:t>
          </a:r>
          <a:r>
            <a:rPr lang="ru-RU" sz="1800" kern="1200" dirty="0" err="1" smtClean="0"/>
            <a:t>ведення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обліку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нещасних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випадків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професійних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захворювань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і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аварій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що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сталися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з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працівниками</a:t>
          </a:r>
          <a:r>
            <a:rPr lang="ru-RU" sz="1800" kern="1200" dirty="0" smtClean="0"/>
            <a:t> на </a:t>
          </a:r>
          <a:r>
            <a:rPr lang="ru-RU" sz="1800" kern="1200" dirty="0" err="1" smtClean="0"/>
            <a:t>підприємствах</a:t>
          </a:r>
          <a:r>
            <a:rPr lang="ru-RU" sz="1800" kern="1200" dirty="0" smtClean="0"/>
            <a:t>, в </a:t>
          </a:r>
          <a:r>
            <a:rPr lang="ru-RU" sz="1800" kern="1200" dirty="0" err="1" smtClean="0"/>
            <a:t>установах</a:t>
          </a:r>
          <a:r>
            <a:rPr lang="ru-RU" sz="1800" kern="1200" dirty="0" smtClean="0"/>
            <a:t> та </a:t>
          </a:r>
          <a:r>
            <a:rPr lang="ru-RU" sz="1800" kern="1200" dirty="0" err="1" smtClean="0"/>
            <a:t>організаціях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незалежно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від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форми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власності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або</a:t>
          </a:r>
          <a:r>
            <a:rPr lang="ru-RU" sz="1800" kern="1200" dirty="0" smtClean="0"/>
            <a:t> в </a:t>
          </a:r>
          <a:r>
            <a:rPr lang="ru-RU" sz="1800" kern="1200" dirty="0" err="1" smtClean="0"/>
            <a:t>їх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філіях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представництвах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інших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відокремлених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підрозділах</a:t>
          </a:r>
          <a:r>
            <a:rPr lang="ru-RU" sz="1800" kern="1200" dirty="0" smtClean="0"/>
            <a:t> (</a:t>
          </a:r>
          <a:r>
            <a:rPr lang="ru-RU" sz="1800" kern="1200" dirty="0" err="1" smtClean="0"/>
            <a:t>далі</a:t>
          </a:r>
          <a:r>
            <a:rPr lang="ru-RU" sz="1800" kern="1200" dirty="0" smtClean="0"/>
            <a:t> — </a:t>
          </a:r>
          <a:r>
            <a:rPr lang="ru-RU" sz="1800" kern="1200" dirty="0" err="1" smtClean="0"/>
            <a:t>підприємства</a:t>
          </a:r>
          <a:r>
            <a:rPr lang="ru-RU" sz="1800" kern="1200" dirty="0" smtClean="0"/>
            <a:t>). </a:t>
          </a:r>
          <a:endParaRPr lang="ru-RU" sz="1800" kern="1200" dirty="0"/>
        </a:p>
      </dsp:txBody>
      <dsp:txXfrm>
        <a:off x="0" y="0"/>
        <a:ext cx="8229600" cy="1412748"/>
      </dsp:txXfrm>
    </dsp:sp>
    <dsp:sp modelId="{D429E90E-A66B-422F-A7B8-9979242BCA5F}">
      <dsp:nvSpPr>
        <dsp:cNvPr id="0" name=""/>
        <dsp:cNvSpPr/>
      </dsp:nvSpPr>
      <dsp:spPr>
        <a:xfrm>
          <a:off x="0" y="1543048"/>
          <a:ext cx="8229600" cy="2966770"/>
        </a:xfrm>
        <a:prstGeom prst="flowChartAlternateProcess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 dirty="0"/>
        </a:p>
      </dsp:txBody>
      <dsp:txXfrm>
        <a:off x="0" y="1543048"/>
        <a:ext cx="8229600" cy="2966770"/>
      </dsp:txXfrm>
    </dsp:sp>
    <dsp:sp modelId="{387809B6-F34B-4D7A-BD58-87E9FA1A8D75}">
      <dsp:nvSpPr>
        <dsp:cNvPr id="0" name=""/>
        <dsp:cNvSpPr/>
      </dsp:nvSpPr>
      <dsp:spPr>
        <a:xfrm>
          <a:off x="0" y="4379518"/>
          <a:ext cx="8229600" cy="329641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EBE63A1-7C42-4C84-8B95-0AD41C15B3B6}">
      <dsp:nvSpPr>
        <dsp:cNvPr id="0" name=""/>
        <dsp:cNvSpPr/>
      </dsp:nvSpPr>
      <dsp:spPr>
        <a:xfrm rot="16200000">
          <a:off x="-1574616" y="1579036"/>
          <a:ext cx="4709160" cy="1551086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78422" bIns="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1) </a:t>
          </a:r>
          <a:r>
            <a:rPr lang="ru-RU" sz="1200" kern="1200" dirty="0" err="1" smtClean="0"/>
            <a:t>власників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підприємств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або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уповноважені</a:t>
          </a:r>
          <a:r>
            <a:rPr lang="ru-RU" sz="1200" kern="1200" dirty="0" smtClean="0"/>
            <a:t> ними </a:t>
          </a:r>
          <a:r>
            <a:rPr lang="ru-RU" sz="1200" kern="1200" dirty="0" err="1" smtClean="0"/>
            <a:t>органи</a:t>
          </a:r>
          <a:r>
            <a:rPr lang="ru-RU" sz="1200" kern="1200" dirty="0" smtClean="0"/>
            <a:t> (</a:t>
          </a:r>
          <a:r>
            <a:rPr lang="ru-RU" sz="1200" kern="1200" dirty="0" err="1" smtClean="0"/>
            <a:t>далі</a:t>
          </a:r>
          <a:r>
            <a:rPr lang="ru-RU" sz="1200" kern="1200" dirty="0" smtClean="0"/>
            <a:t> — </a:t>
          </a:r>
          <a:r>
            <a:rPr lang="ru-RU" sz="1200" kern="1200" dirty="0" err="1" smtClean="0"/>
            <a:t>роботодавці</a:t>
          </a:r>
          <a:r>
            <a:rPr lang="ru-RU" sz="1200" kern="1200" dirty="0" smtClean="0"/>
            <a:t>); </a:t>
          </a:r>
          <a:endParaRPr lang="ru-RU" sz="1200" kern="1200" dirty="0"/>
        </a:p>
      </dsp:txBody>
      <dsp:txXfrm rot="16200000">
        <a:off x="-1574616" y="1579036"/>
        <a:ext cx="4709160" cy="1551086"/>
      </dsp:txXfrm>
    </dsp:sp>
    <dsp:sp modelId="{89B5D197-70CC-4EF2-AA7C-DF3103924DEF}">
      <dsp:nvSpPr>
        <dsp:cNvPr id="0" name=""/>
        <dsp:cNvSpPr/>
      </dsp:nvSpPr>
      <dsp:spPr>
        <a:xfrm rot="16200000">
          <a:off x="69885" y="1579036"/>
          <a:ext cx="4709160" cy="1551086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78422" bIns="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2) </a:t>
          </a:r>
          <a:r>
            <a:rPr lang="ru-RU" sz="1200" kern="1200" dirty="0" err="1" smtClean="0"/>
            <a:t>працівників</a:t>
          </a:r>
          <a:r>
            <a:rPr lang="ru-RU" sz="1200" kern="1200" dirty="0" smtClean="0"/>
            <a:t>, у тому </a:t>
          </a:r>
          <a:r>
            <a:rPr lang="ru-RU" sz="1200" kern="1200" dirty="0" err="1" smtClean="0"/>
            <a:t>числі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іноземців</a:t>
          </a:r>
          <a:r>
            <a:rPr lang="ru-RU" sz="1200" kern="1200" dirty="0" smtClean="0"/>
            <a:t> та </a:t>
          </a:r>
          <a:r>
            <a:rPr lang="ru-RU" sz="1200" kern="1200" dirty="0" err="1" smtClean="0"/>
            <a:t>осіб</a:t>
          </a:r>
          <a:r>
            <a:rPr lang="ru-RU" sz="1200" kern="1200" dirty="0" smtClean="0"/>
            <a:t> без </a:t>
          </a:r>
          <a:r>
            <a:rPr lang="ru-RU" sz="1200" kern="1200" dirty="0" err="1" smtClean="0"/>
            <a:t>громадянства</a:t>
          </a:r>
          <a:r>
            <a:rPr lang="ru-RU" sz="1200" kern="1200" dirty="0" smtClean="0"/>
            <a:t>, </a:t>
          </a:r>
          <a:r>
            <a:rPr lang="ru-RU" sz="1200" kern="1200" dirty="0" err="1" smtClean="0"/>
            <a:t>які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відповідно</a:t>
          </a:r>
          <a:r>
            <a:rPr lang="ru-RU" sz="1200" kern="1200" dirty="0" smtClean="0"/>
            <a:t> до </a:t>
          </a:r>
          <a:r>
            <a:rPr lang="ru-RU" sz="1200" kern="1200" dirty="0" err="1" smtClean="0"/>
            <a:t>законодавства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уклали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з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роботодавцем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трудовий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договір</a:t>
          </a:r>
          <a:r>
            <a:rPr lang="ru-RU" sz="1200" kern="1200" dirty="0" smtClean="0"/>
            <a:t> (контракт) </a:t>
          </a:r>
          <a:r>
            <a:rPr lang="ru-RU" sz="1200" kern="1200" dirty="0" err="1" smtClean="0"/>
            <a:t>або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фактично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допущені</a:t>
          </a:r>
          <a:r>
            <a:rPr lang="ru-RU" sz="1200" kern="1200" dirty="0" smtClean="0"/>
            <a:t> до </a:t>
          </a:r>
          <a:r>
            <a:rPr lang="ru-RU" sz="1200" kern="1200" dirty="0" err="1" smtClean="0"/>
            <a:t>роботи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роботодавцем</a:t>
          </a:r>
          <a:r>
            <a:rPr lang="ru-RU" sz="1200" kern="1200" dirty="0" smtClean="0"/>
            <a:t>; </a:t>
          </a:r>
          <a:endParaRPr lang="ru-RU" sz="1200" kern="1200" dirty="0"/>
        </a:p>
      </dsp:txBody>
      <dsp:txXfrm rot="16200000">
        <a:off x="69885" y="1579036"/>
        <a:ext cx="4709160" cy="1551086"/>
      </dsp:txXfrm>
    </dsp:sp>
    <dsp:sp modelId="{4FE9D65C-9FA0-4A87-B6BA-BAB474113E86}">
      <dsp:nvSpPr>
        <dsp:cNvPr id="0" name=""/>
        <dsp:cNvSpPr/>
      </dsp:nvSpPr>
      <dsp:spPr>
        <a:xfrm rot="16200000">
          <a:off x="1832574" y="1579036"/>
          <a:ext cx="4709160" cy="1551086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78422" bIns="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3) </a:t>
          </a:r>
          <a:r>
            <a:rPr lang="ru-RU" sz="1200" kern="1200" dirty="0" err="1" smtClean="0"/>
            <a:t>фізичних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осіб</a:t>
          </a:r>
          <a:r>
            <a:rPr lang="ru-RU" sz="1200" kern="1200" dirty="0" smtClean="0"/>
            <a:t> — </a:t>
          </a:r>
          <a:r>
            <a:rPr lang="ru-RU" sz="1200" kern="1200" dirty="0" err="1" smtClean="0"/>
            <a:t>підприємців</a:t>
          </a:r>
          <a:r>
            <a:rPr lang="ru-RU" sz="1200" kern="1200" dirty="0" smtClean="0"/>
            <a:t>; </a:t>
          </a:r>
          <a:endParaRPr lang="ru-RU" sz="1200" kern="1200" dirty="0"/>
        </a:p>
      </dsp:txBody>
      <dsp:txXfrm rot="16200000">
        <a:off x="1832574" y="1579036"/>
        <a:ext cx="4709160" cy="1551086"/>
      </dsp:txXfrm>
    </dsp:sp>
    <dsp:sp modelId="{254851C1-0FE1-4CB2-B768-23EF056860EB}">
      <dsp:nvSpPr>
        <dsp:cNvPr id="0" name=""/>
        <dsp:cNvSpPr/>
      </dsp:nvSpPr>
      <dsp:spPr>
        <a:xfrm rot="16200000">
          <a:off x="3427638" y="1579036"/>
          <a:ext cx="4709160" cy="1551086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78422" bIns="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4) </a:t>
          </a:r>
          <a:r>
            <a:rPr lang="ru-RU" sz="1200" kern="1200" dirty="0" err="1" smtClean="0"/>
            <a:t>членів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фермерського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господарства</a:t>
          </a:r>
          <a:r>
            <a:rPr lang="ru-RU" sz="1200" kern="1200" dirty="0" smtClean="0"/>
            <a:t>, </a:t>
          </a:r>
          <a:r>
            <a:rPr lang="ru-RU" sz="1200" kern="1200" dirty="0" err="1" smtClean="0"/>
            <a:t>членів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особистого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селянського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господарства</a:t>
          </a:r>
          <a:r>
            <a:rPr lang="ru-RU" sz="1200" kern="1200" dirty="0" smtClean="0"/>
            <a:t>, </a:t>
          </a:r>
          <a:r>
            <a:rPr lang="ru-RU" sz="1200" kern="1200" dirty="0" err="1" smtClean="0"/>
            <a:t>осіб</a:t>
          </a:r>
          <a:r>
            <a:rPr lang="ru-RU" sz="1200" kern="1200" dirty="0" smtClean="0"/>
            <a:t>, </a:t>
          </a:r>
          <a:r>
            <a:rPr lang="ru-RU" sz="1200" kern="1200" dirty="0" err="1" smtClean="0"/>
            <a:t>що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працюють</a:t>
          </a:r>
          <a:r>
            <a:rPr lang="ru-RU" sz="1200" kern="1200" dirty="0" smtClean="0"/>
            <a:t> за договором, </a:t>
          </a:r>
          <a:r>
            <a:rPr lang="ru-RU" sz="1200" kern="1200" dirty="0" err="1" smtClean="0"/>
            <a:t>укладеним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відповідно</a:t>
          </a:r>
          <a:r>
            <a:rPr lang="ru-RU" sz="1200" kern="1200" dirty="0" smtClean="0"/>
            <a:t> до </a:t>
          </a:r>
          <a:r>
            <a:rPr lang="ru-RU" sz="1200" kern="1200" dirty="0" err="1" smtClean="0"/>
            <a:t>законодавства</a:t>
          </a:r>
          <a:r>
            <a:rPr lang="ru-RU" sz="1200" kern="1200" dirty="0" smtClean="0"/>
            <a:t> (</a:t>
          </a:r>
          <a:r>
            <a:rPr lang="ru-RU" sz="1200" kern="1200" dirty="0" err="1" smtClean="0"/>
            <a:t>далі</a:t>
          </a:r>
          <a:r>
            <a:rPr lang="ru-RU" sz="1200" kern="1200" dirty="0" smtClean="0"/>
            <a:t> — особи, </a:t>
          </a:r>
          <a:r>
            <a:rPr lang="ru-RU" sz="1200" kern="1200" dirty="0" err="1" smtClean="0"/>
            <a:t>що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забезпечують</a:t>
          </a:r>
          <a:r>
            <a:rPr lang="ru-RU" sz="1200" kern="1200" dirty="0" smtClean="0"/>
            <a:t> себе </a:t>
          </a:r>
          <a:r>
            <a:rPr lang="ru-RU" sz="1200" kern="1200" dirty="0" err="1" smtClean="0"/>
            <a:t>роботою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самостійно</a:t>
          </a:r>
          <a:r>
            <a:rPr lang="ru-RU" sz="1200" kern="1200" dirty="0" smtClean="0"/>
            <a:t>). </a:t>
          </a:r>
          <a:endParaRPr lang="ru-RU" sz="1200" kern="1200" dirty="0"/>
        </a:p>
      </dsp:txBody>
      <dsp:txXfrm rot="16200000">
        <a:off x="3427638" y="1579036"/>
        <a:ext cx="4709160" cy="1551086"/>
      </dsp:txXfrm>
    </dsp:sp>
    <dsp:sp modelId="{590C4C73-6A49-4E4E-8419-0ADAA542D42C}">
      <dsp:nvSpPr>
        <dsp:cNvPr id="0" name=""/>
        <dsp:cNvSpPr/>
      </dsp:nvSpPr>
      <dsp:spPr>
        <a:xfrm rot="16200000">
          <a:off x="5095056" y="1579036"/>
          <a:ext cx="4709160" cy="1551086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78422" bIns="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5) </a:t>
          </a:r>
          <a:r>
            <a:rPr lang="ru-RU" sz="1200" kern="1200" dirty="0" err="1" smtClean="0"/>
            <a:t>працівників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дипломатичної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служби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під</a:t>
          </a:r>
          <a:r>
            <a:rPr lang="ru-RU" sz="1200" kern="1200" dirty="0" smtClean="0"/>
            <a:t> час </a:t>
          </a:r>
          <a:r>
            <a:rPr lang="ru-RU" sz="1200" kern="1200" dirty="0" err="1" smtClean="0"/>
            <a:t>роботи</a:t>
          </a:r>
          <a:r>
            <a:rPr lang="ru-RU" sz="1200" kern="1200" dirty="0" smtClean="0"/>
            <a:t> у </a:t>
          </a:r>
          <a:r>
            <a:rPr lang="ru-RU" sz="1200" kern="1200" dirty="0" err="1" smtClean="0"/>
            <a:t>закордонній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дипломатичній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установі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України</a:t>
          </a:r>
          <a:r>
            <a:rPr lang="ru-RU" sz="1200" kern="1200" dirty="0" smtClean="0"/>
            <a:t> та </a:t>
          </a:r>
          <a:r>
            <a:rPr lang="ru-RU" sz="1200" kern="1200" dirty="0" err="1" smtClean="0"/>
            <a:t>осіб</a:t>
          </a:r>
          <a:r>
            <a:rPr lang="ru-RU" sz="1200" kern="1200" dirty="0" smtClean="0"/>
            <a:t>, </a:t>
          </a:r>
          <a:r>
            <a:rPr lang="ru-RU" sz="1200" kern="1200" dirty="0" err="1" smtClean="0"/>
            <a:t>які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відповідно</a:t>
          </a:r>
          <a:r>
            <a:rPr lang="ru-RU" sz="1200" kern="1200" dirty="0" smtClean="0"/>
            <a:t> до </a:t>
          </a:r>
          <a:r>
            <a:rPr lang="ru-RU" sz="1200" kern="1200" dirty="0" err="1" smtClean="0"/>
            <a:t>законодавства</a:t>
          </a:r>
          <a:r>
            <a:rPr lang="ru-RU" sz="1200" kern="1200" dirty="0" smtClean="0"/>
            <a:t> про </a:t>
          </a:r>
          <a:r>
            <a:rPr lang="ru-RU" sz="1200" kern="1200" dirty="0" err="1" smtClean="0"/>
            <a:t>працю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працюють</a:t>
          </a:r>
          <a:r>
            <a:rPr lang="ru-RU" sz="1200" kern="1200" dirty="0" smtClean="0"/>
            <a:t> за </a:t>
          </a:r>
          <a:r>
            <a:rPr lang="ru-RU" sz="1200" kern="1200" dirty="0" err="1" smtClean="0"/>
            <a:t>трудовим</a:t>
          </a:r>
          <a:r>
            <a:rPr lang="ru-RU" sz="1200" kern="1200" dirty="0" smtClean="0"/>
            <a:t> договором (контрактом) у </a:t>
          </a:r>
          <a:r>
            <a:rPr lang="ru-RU" sz="1200" kern="1200" dirty="0" err="1" smtClean="0"/>
            <a:t>військових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частинах</a:t>
          </a:r>
          <a:r>
            <a:rPr lang="ru-RU" sz="1200" kern="1200" dirty="0" smtClean="0"/>
            <a:t> (</a:t>
          </a:r>
          <a:r>
            <a:rPr lang="ru-RU" sz="1200" kern="1200" dirty="0" err="1" smtClean="0"/>
            <a:t>підрозділах</a:t>
          </a:r>
          <a:r>
            <a:rPr lang="ru-RU" sz="1200" kern="1200" dirty="0" smtClean="0"/>
            <a:t>) .</a:t>
          </a:r>
          <a:endParaRPr lang="ru-RU" sz="1200" kern="1200" dirty="0"/>
        </a:p>
      </dsp:txBody>
      <dsp:txXfrm rot="16200000">
        <a:off x="5095056" y="1579036"/>
        <a:ext cx="4709160" cy="1551086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6519E46-E21E-41BA-B8D7-DBE9D18CB228}">
      <dsp:nvSpPr>
        <dsp:cNvPr id="0" name=""/>
        <dsp:cNvSpPr/>
      </dsp:nvSpPr>
      <dsp:spPr>
        <a:xfrm>
          <a:off x="0" y="297180"/>
          <a:ext cx="8229600" cy="41148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 Порядок </a:t>
          </a:r>
          <a:r>
            <a:rPr lang="ru-RU" sz="3000" kern="1200" dirty="0" err="1" smtClean="0"/>
            <a:t>проведення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розслідування</a:t>
          </a:r>
          <a:r>
            <a:rPr lang="ru-RU" sz="3000" kern="1200" dirty="0" smtClean="0"/>
            <a:t> та </a:t>
          </a:r>
          <a:r>
            <a:rPr lang="ru-RU" sz="3000" kern="1200" dirty="0" err="1" smtClean="0"/>
            <a:t>ведення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обліку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нещасних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випадків</a:t>
          </a:r>
          <a:r>
            <a:rPr lang="ru-RU" sz="3000" kern="1200" dirty="0" smtClean="0"/>
            <a:t>, </a:t>
          </a:r>
          <a:r>
            <a:rPr lang="ru-RU" sz="3000" kern="1200" dirty="0" err="1" smtClean="0"/>
            <a:t>що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сталися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з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вихованцями</a:t>
          </a:r>
          <a:r>
            <a:rPr lang="ru-RU" sz="3000" kern="1200" dirty="0" smtClean="0"/>
            <a:t>, </a:t>
          </a:r>
          <a:r>
            <a:rPr lang="ru-RU" sz="3000" kern="1200" dirty="0" err="1" smtClean="0"/>
            <a:t>учнями</a:t>
          </a:r>
          <a:r>
            <a:rPr lang="ru-RU" sz="3000" kern="1200" dirty="0" smtClean="0"/>
            <a:t>, студентами, курсантами, слухачами, </a:t>
          </a:r>
          <a:r>
            <a:rPr lang="ru-RU" sz="3000" kern="1200" dirty="0" err="1" smtClean="0"/>
            <a:t>стажистами</a:t>
          </a:r>
          <a:r>
            <a:rPr lang="ru-RU" sz="3000" kern="1200" dirty="0" smtClean="0"/>
            <a:t>, </a:t>
          </a:r>
          <a:r>
            <a:rPr lang="ru-RU" sz="3000" kern="1200" dirty="0" err="1" smtClean="0"/>
            <a:t>клінічними</a:t>
          </a:r>
          <a:r>
            <a:rPr lang="ru-RU" sz="3000" kern="1200" dirty="0" smtClean="0"/>
            <a:t> ординаторами, </a:t>
          </a:r>
          <a:r>
            <a:rPr lang="ru-RU" sz="3000" kern="1200" dirty="0" err="1" smtClean="0"/>
            <a:t>аспірантами</a:t>
          </a:r>
          <a:r>
            <a:rPr lang="ru-RU" sz="3000" kern="1200" dirty="0" smtClean="0"/>
            <a:t>, докторантами </a:t>
          </a:r>
          <a:r>
            <a:rPr lang="ru-RU" sz="3000" kern="1200" dirty="0" err="1" smtClean="0"/>
            <a:t>під</a:t>
          </a:r>
          <a:r>
            <a:rPr lang="ru-RU" sz="3000" kern="1200" dirty="0" smtClean="0"/>
            <a:t> час </a:t>
          </a:r>
          <a:r>
            <a:rPr lang="ru-RU" sz="3000" kern="1200" dirty="0" err="1" smtClean="0"/>
            <a:t>навчально-виховного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процесу</a:t>
          </a:r>
          <a:r>
            <a:rPr lang="ru-RU" sz="3000" kern="1200" dirty="0" smtClean="0"/>
            <a:t>, </a:t>
          </a:r>
          <a:r>
            <a:rPr lang="ru-RU" sz="3000" kern="1200" dirty="0" err="1" smtClean="0"/>
            <a:t>визначається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МОНмолодьспортом</a:t>
          </a:r>
          <a:r>
            <a:rPr lang="ru-RU" sz="3000" kern="1200" dirty="0" smtClean="0"/>
            <a:t> за </a:t>
          </a:r>
          <a:r>
            <a:rPr lang="ru-RU" sz="3000" kern="1200" dirty="0" err="1" smtClean="0"/>
            <a:t>погодженням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з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відповідним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профспілковим</a:t>
          </a:r>
          <a:r>
            <a:rPr lang="ru-RU" sz="3000" kern="1200" dirty="0" smtClean="0"/>
            <a:t> органом.</a:t>
          </a:r>
          <a:endParaRPr lang="ru-RU" sz="3000" kern="1200" dirty="0"/>
        </a:p>
      </dsp:txBody>
      <dsp:txXfrm>
        <a:off x="0" y="297180"/>
        <a:ext cx="8229600" cy="411480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546CA0-7E66-40E4-99AC-F18D9E246639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37067-6116-4E64-AC5D-77F454C912A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21053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37067-6116-4E64-AC5D-77F454C912A9}" type="slidenum">
              <a:rPr lang="ru-RU" smtClean="0"/>
              <a:pPr/>
              <a:t>29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37067-6116-4E64-AC5D-77F454C912A9}" type="slidenum">
              <a:rPr lang="ru-RU" smtClean="0"/>
              <a:pPr/>
              <a:t>84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comments" Target="../comments/commen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305177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uk-UA" sz="3600" b="1" dirty="0" smtClean="0"/>
              <a:t>Навчання посадових осіб і спеціалістів з питань охорони праці</a:t>
            </a:r>
            <a:endParaRPr lang="ru-RU" sz="36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uk-UA" b="1" u="sng" dirty="0" smtClean="0"/>
              <a:t>Тема</a:t>
            </a:r>
            <a:r>
              <a:rPr lang="en-US" b="1" u="sng" dirty="0" smtClean="0"/>
              <a:t>:</a:t>
            </a:r>
            <a:r>
              <a:rPr lang="uk-UA" b="1" u="sng" dirty="0" smtClean="0"/>
              <a:t>Розслідування нещасних випадків на виробництві</a:t>
            </a:r>
            <a:endParaRPr lang="ru-RU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uk-UA" b="1" u="sng" dirty="0" smtClean="0"/>
              <a:t>Порядок повідомлення про нещасні випадки.</a:t>
            </a:r>
            <a:endParaRPr lang="ru-RU" b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b="1" i="1" dirty="0" smtClean="0"/>
              <a:t>Про </a:t>
            </a:r>
            <a:r>
              <a:rPr lang="ru-RU" b="1" i="1" dirty="0" err="1" smtClean="0"/>
              <a:t>кожний</a:t>
            </a:r>
            <a:r>
              <a:rPr lang="ru-RU" b="1" i="1" dirty="0" smtClean="0"/>
              <a:t> </a:t>
            </a:r>
            <a:r>
              <a:rPr lang="ru-RU" b="1" i="1" dirty="0" err="1" smtClean="0"/>
              <a:t>нещасний</a:t>
            </a:r>
            <a:r>
              <a:rPr lang="ru-RU" b="1" i="1" dirty="0" smtClean="0"/>
              <a:t> </a:t>
            </a:r>
            <a:r>
              <a:rPr lang="ru-RU" b="1" i="1" dirty="0" err="1" smtClean="0"/>
              <a:t>випадок</a:t>
            </a:r>
            <a:r>
              <a:rPr lang="ru-RU" b="1" i="1" dirty="0" smtClean="0"/>
              <a:t> </a:t>
            </a:r>
            <a:r>
              <a:rPr lang="ru-RU" b="1" i="1" dirty="0" err="1" smtClean="0"/>
              <a:t>потерпілий</a:t>
            </a:r>
            <a:r>
              <a:rPr lang="ru-RU" b="1" i="1" dirty="0" smtClean="0"/>
              <a:t> </a:t>
            </a:r>
            <a:r>
              <a:rPr lang="ru-RU" b="1" i="1" dirty="0" err="1" smtClean="0"/>
              <a:t>або</a:t>
            </a:r>
            <a:r>
              <a:rPr lang="ru-RU" b="1" i="1" dirty="0" smtClean="0"/>
              <a:t> </a:t>
            </a:r>
            <a:r>
              <a:rPr lang="ru-RU" b="1" i="1" dirty="0" err="1" smtClean="0"/>
              <a:t>працівник</a:t>
            </a:r>
            <a:r>
              <a:rPr lang="ru-RU" b="1" i="1" dirty="0" smtClean="0"/>
              <a:t>, </a:t>
            </a:r>
            <a:r>
              <a:rPr lang="ru-RU" b="1" i="1" dirty="0" err="1" smtClean="0"/>
              <a:t>який</a:t>
            </a:r>
            <a:r>
              <a:rPr lang="ru-RU" b="1" i="1" dirty="0" smtClean="0"/>
              <a:t> </a:t>
            </a:r>
            <a:r>
              <a:rPr lang="ru-RU" b="1" i="1" dirty="0" err="1" smtClean="0"/>
              <a:t>його</a:t>
            </a:r>
            <a:r>
              <a:rPr lang="ru-RU" b="1" i="1" dirty="0" smtClean="0"/>
              <a:t> </a:t>
            </a:r>
            <a:r>
              <a:rPr lang="ru-RU" b="1" i="1" dirty="0" err="1" smtClean="0"/>
              <a:t>виявив</a:t>
            </a:r>
            <a:r>
              <a:rPr lang="ru-RU" b="1" i="1" dirty="0" smtClean="0"/>
              <a:t>, </a:t>
            </a:r>
            <a:r>
              <a:rPr lang="ru-RU" b="1" i="1" dirty="0" err="1" smtClean="0"/>
              <a:t>чи</a:t>
            </a:r>
            <a:r>
              <a:rPr lang="ru-RU" b="1" i="1" dirty="0" smtClean="0"/>
              <a:t> </a:t>
            </a:r>
            <a:r>
              <a:rPr lang="ru-RU" b="1" i="1" dirty="0" err="1" smtClean="0"/>
              <a:t>інша</a:t>
            </a:r>
            <a:r>
              <a:rPr lang="ru-RU" b="1" i="1" dirty="0" smtClean="0"/>
              <a:t> особа — </a:t>
            </a:r>
            <a:r>
              <a:rPr lang="ru-RU" b="1" i="1" dirty="0" err="1" smtClean="0"/>
              <a:t>свідок</a:t>
            </a:r>
            <a:r>
              <a:rPr lang="ru-RU" b="1" i="1" dirty="0" smtClean="0"/>
              <a:t> </a:t>
            </a:r>
            <a:r>
              <a:rPr lang="ru-RU" b="1" i="1" dirty="0" err="1" smtClean="0"/>
              <a:t>нещасного</a:t>
            </a:r>
            <a:r>
              <a:rPr lang="ru-RU" b="1" i="1" dirty="0" smtClean="0"/>
              <a:t> </a:t>
            </a:r>
            <a:r>
              <a:rPr lang="ru-RU" b="1" i="1" dirty="0" err="1" smtClean="0"/>
              <a:t>випадку</a:t>
            </a:r>
            <a:r>
              <a:rPr lang="ru-RU" b="1" i="1" dirty="0" smtClean="0"/>
              <a:t> </a:t>
            </a:r>
            <a:r>
              <a:rPr lang="ru-RU" b="1" i="1" dirty="0" err="1" smtClean="0"/>
              <a:t>повинні</a:t>
            </a:r>
            <a:r>
              <a:rPr lang="ru-RU" b="1" i="1" dirty="0" smtClean="0"/>
              <a:t> </a:t>
            </a:r>
            <a:r>
              <a:rPr lang="ru-RU" b="1" i="1" dirty="0" err="1" smtClean="0"/>
              <a:t>негайно</a:t>
            </a:r>
            <a:r>
              <a:rPr lang="ru-RU" b="1" i="1" dirty="0" smtClean="0"/>
              <a:t> </a:t>
            </a:r>
            <a:r>
              <a:rPr lang="ru-RU" b="1" i="1" dirty="0" err="1" smtClean="0"/>
              <a:t>повідомити</a:t>
            </a:r>
            <a:r>
              <a:rPr lang="ru-RU" b="1" i="1" dirty="0" smtClean="0"/>
              <a:t> </a:t>
            </a:r>
            <a:r>
              <a:rPr lang="ru-RU" dirty="0" err="1" smtClean="0"/>
              <a:t>керівника</a:t>
            </a:r>
            <a:r>
              <a:rPr lang="ru-RU" dirty="0" smtClean="0"/>
              <a:t> </a:t>
            </a:r>
            <a:r>
              <a:rPr lang="ru-RU" dirty="0" err="1" smtClean="0"/>
              <a:t>робіт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безпосереднього</a:t>
            </a:r>
            <a:r>
              <a:rPr lang="ru-RU" dirty="0" smtClean="0"/>
              <a:t> </a:t>
            </a:r>
            <a:r>
              <a:rPr lang="ru-RU" dirty="0" err="1" smtClean="0"/>
              <a:t>здійснює</a:t>
            </a:r>
            <a:r>
              <a:rPr lang="ru-RU" dirty="0" smtClean="0"/>
              <a:t> контроль за станом </a:t>
            </a:r>
            <a:r>
              <a:rPr lang="ru-RU" dirty="0" err="1" smtClean="0"/>
              <a:t>охорони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 на </a:t>
            </a:r>
            <a:r>
              <a:rPr lang="ru-RU" dirty="0" err="1" smtClean="0"/>
              <a:t>робочому</a:t>
            </a:r>
            <a:r>
              <a:rPr lang="ru-RU" dirty="0" smtClean="0"/>
              <a:t> </a:t>
            </a:r>
            <a:r>
              <a:rPr lang="ru-RU" dirty="0" err="1" smtClean="0"/>
              <a:t>місці</a:t>
            </a:r>
            <a:r>
              <a:rPr lang="ru-RU" dirty="0" smtClean="0"/>
              <a:t> (</a:t>
            </a:r>
            <a:r>
              <a:rPr lang="ru-RU" dirty="0" err="1" smtClean="0"/>
              <a:t>далі</a:t>
            </a:r>
            <a:r>
              <a:rPr lang="ru-RU" dirty="0" smtClean="0"/>
              <a:t> — </a:t>
            </a:r>
            <a:r>
              <a:rPr lang="ru-RU" dirty="0" err="1" smtClean="0"/>
              <a:t>безпосередній</a:t>
            </a:r>
            <a:r>
              <a:rPr lang="ru-RU" dirty="0" smtClean="0"/>
              <a:t> </a:t>
            </a:r>
            <a:r>
              <a:rPr lang="ru-RU" dirty="0" err="1" smtClean="0"/>
              <a:t>керівник</a:t>
            </a:r>
            <a:r>
              <a:rPr lang="ru-RU" dirty="0" smtClean="0"/>
              <a:t> </a:t>
            </a:r>
            <a:r>
              <a:rPr lang="ru-RU" dirty="0" err="1" smtClean="0"/>
              <a:t>робіт</a:t>
            </a:r>
            <a:r>
              <a:rPr lang="ru-RU" dirty="0" smtClean="0"/>
              <a:t>),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іншу</a:t>
            </a:r>
            <a:r>
              <a:rPr lang="ru-RU" dirty="0" smtClean="0"/>
              <a:t> </a:t>
            </a:r>
            <a:r>
              <a:rPr lang="ru-RU" dirty="0" err="1" smtClean="0"/>
              <a:t>уповноважену</a:t>
            </a:r>
            <a:r>
              <a:rPr lang="ru-RU" dirty="0" smtClean="0"/>
              <a:t> особу </a:t>
            </a:r>
            <a:r>
              <a:rPr lang="ru-RU" dirty="0" err="1" smtClean="0"/>
              <a:t>підприємства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вжити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 до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необхідної</a:t>
            </a:r>
            <a:r>
              <a:rPr lang="ru-RU" dirty="0" smtClean="0"/>
              <a:t> </a:t>
            </a:r>
            <a:r>
              <a:rPr lang="ru-RU" dirty="0" err="1" smtClean="0"/>
              <a:t>допомоги</a:t>
            </a:r>
            <a:r>
              <a:rPr lang="ru-RU" dirty="0" smtClean="0"/>
              <a:t> </a:t>
            </a:r>
            <a:r>
              <a:rPr lang="ru-RU" dirty="0" err="1" smtClean="0"/>
              <a:t>потерпілому</a:t>
            </a:r>
            <a:r>
              <a:rPr lang="ru-RU" dirty="0" smtClean="0"/>
              <a:t>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uk-UA" dirty="0" smtClean="0"/>
              <a:t>Порядок повідомлення про нещасні випадки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ru-RU" dirty="0" smtClean="0"/>
              <a:t>У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настання</a:t>
            </a:r>
            <a:r>
              <a:rPr lang="ru-RU" dirty="0" smtClean="0"/>
              <a:t> </a:t>
            </a:r>
            <a:r>
              <a:rPr lang="ru-RU" dirty="0" err="1" smtClean="0"/>
              <a:t>нещасного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</a:t>
            </a:r>
            <a:r>
              <a:rPr lang="ru-RU" b="1" i="1" dirty="0" err="1" smtClean="0"/>
              <a:t>безпосередній</a:t>
            </a:r>
            <a:r>
              <a:rPr lang="ru-RU" b="1" i="1" dirty="0" smtClean="0"/>
              <a:t> </a:t>
            </a:r>
            <a:r>
              <a:rPr lang="ru-RU" b="1" i="1" dirty="0" err="1" smtClean="0"/>
              <a:t>керівник</a:t>
            </a:r>
            <a:r>
              <a:rPr lang="ru-RU" b="1" i="1" dirty="0" smtClean="0"/>
              <a:t> </a:t>
            </a:r>
            <a:r>
              <a:rPr lang="ru-RU" b="1" i="1" dirty="0" err="1" smtClean="0"/>
              <a:t>робіт</a:t>
            </a:r>
            <a:r>
              <a:rPr lang="ru-RU" b="1" i="1" dirty="0" smtClean="0"/>
              <a:t> </a:t>
            </a:r>
            <a:r>
              <a:rPr lang="ru-RU" dirty="0" err="1" smtClean="0"/>
              <a:t>зобов’язаний</a:t>
            </a:r>
            <a:r>
              <a:rPr lang="ru-RU" dirty="0" smtClean="0"/>
              <a:t>: </a:t>
            </a:r>
          </a:p>
          <a:p>
            <a:r>
              <a:rPr lang="ru-RU" dirty="0" smtClean="0"/>
              <a:t>1.терміново </a:t>
            </a:r>
            <a:r>
              <a:rPr lang="ru-RU" dirty="0" err="1" smtClean="0"/>
              <a:t>організувати</a:t>
            </a:r>
            <a:r>
              <a:rPr lang="ru-RU" dirty="0" smtClean="0"/>
              <a:t>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першої</a:t>
            </a:r>
            <a:r>
              <a:rPr lang="ru-RU" dirty="0" smtClean="0"/>
              <a:t> </a:t>
            </a:r>
            <a:r>
              <a:rPr lang="ru-RU" dirty="0" err="1" smtClean="0"/>
              <a:t>невідкладної</a:t>
            </a:r>
            <a:r>
              <a:rPr lang="ru-RU" dirty="0" smtClean="0"/>
              <a:t> </a:t>
            </a:r>
            <a:r>
              <a:rPr lang="ru-RU" dirty="0" err="1" smtClean="0"/>
              <a:t>допомоги</a:t>
            </a:r>
            <a:r>
              <a:rPr lang="ru-RU" dirty="0" smtClean="0"/>
              <a:t> </a:t>
            </a:r>
            <a:r>
              <a:rPr lang="ru-RU" dirty="0" err="1" smtClean="0"/>
              <a:t>потерпілому</a:t>
            </a:r>
            <a:r>
              <a:rPr lang="ru-RU" dirty="0" smtClean="0"/>
              <a:t>, </a:t>
            </a:r>
            <a:r>
              <a:rPr lang="ru-RU" dirty="0" err="1" smtClean="0"/>
              <a:t>забезпечити</a:t>
            </a:r>
            <a:r>
              <a:rPr lang="ru-RU" dirty="0" smtClean="0"/>
              <a:t> у </a:t>
            </a:r>
            <a:r>
              <a:rPr lang="ru-RU" dirty="0" err="1" smtClean="0"/>
              <a:t>разі</a:t>
            </a:r>
            <a:r>
              <a:rPr lang="ru-RU" dirty="0" smtClean="0"/>
              <a:t> потреби </a:t>
            </a:r>
            <a:r>
              <a:rPr lang="ru-RU" dirty="0" err="1" smtClean="0"/>
              <a:t>його</a:t>
            </a:r>
            <a:r>
              <a:rPr lang="ru-RU" dirty="0" smtClean="0"/>
              <a:t> доставку до </a:t>
            </a:r>
            <a:r>
              <a:rPr lang="ru-RU" dirty="0" err="1" smtClean="0"/>
              <a:t>лікувально-профілактичного</a:t>
            </a:r>
            <a:r>
              <a:rPr lang="ru-RU" dirty="0" smtClean="0"/>
              <a:t> закладу; </a:t>
            </a:r>
          </a:p>
          <a:p>
            <a:r>
              <a:rPr lang="ru-RU" dirty="0" smtClean="0"/>
              <a:t>2.негайно </a:t>
            </a:r>
            <a:r>
              <a:rPr lang="ru-RU" dirty="0" err="1" smtClean="0"/>
              <a:t>повідомити</a:t>
            </a:r>
            <a:r>
              <a:rPr lang="ru-RU" dirty="0" smtClean="0"/>
              <a:t> </a:t>
            </a:r>
            <a:r>
              <a:rPr lang="ru-RU" dirty="0" err="1" smtClean="0"/>
              <a:t>роботодавця</a:t>
            </a:r>
            <a:r>
              <a:rPr lang="ru-RU" dirty="0" smtClean="0"/>
              <a:t> про те,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сталося</a:t>
            </a:r>
            <a:r>
              <a:rPr lang="ru-RU" dirty="0" smtClean="0"/>
              <a:t>; </a:t>
            </a:r>
          </a:p>
          <a:p>
            <a:r>
              <a:rPr lang="ru-RU" dirty="0" smtClean="0"/>
              <a:t>3.зберегти до </a:t>
            </a:r>
            <a:r>
              <a:rPr lang="ru-RU" dirty="0" err="1" smtClean="0"/>
              <a:t>прибуття</a:t>
            </a:r>
            <a:r>
              <a:rPr lang="ru-RU" dirty="0" smtClean="0"/>
              <a:t> </a:t>
            </a:r>
            <a:r>
              <a:rPr lang="ru-RU" dirty="0" err="1" smtClean="0"/>
              <a:t>комісії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 </a:t>
            </a:r>
            <a:r>
              <a:rPr lang="ru-RU" dirty="0" err="1" smtClean="0"/>
              <a:t>нещасного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обстановку на </a:t>
            </a:r>
            <a:r>
              <a:rPr lang="ru-RU" dirty="0" err="1" smtClean="0"/>
              <a:t>робочому</a:t>
            </a:r>
            <a:r>
              <a:rPr lang="ru-RU" dirty="0" smtClean="0"/>
              <a:t> </a:t>
            </a:r>
            <a:r>
              <a:rPr lang="ru-RU" dirty="0" err="1" smtClean="0"/>
              <a:t>місці</a:t>
            </a:r>
            <a:r>
              <a:rPr lang="ru-RU" dirty="0" smtClean="0"/>
              <a:t> та </a:t>
            </a:r>
            <a:r>
              <a:rPr lang="ru-RU" dirty="0" err="1" smtClean="0"/>
              <a:t>машини</a:t>
            </a:r>
            <a:r>
              <a:rPr lang="ru-RU" dirty="0" smtClean="0"/>
              <a:t>, </a:t>
            </a:r>
            <a:r>
              <a:rPr lang="ru-RU" dirty="0" err="1" smtClean="0"/>
              <a:t>механізми</a:t>
            </a:r>
            <a:r>
              <a:rPr lang="ru-RU" dirty="0" smtClean="0"/>
              <a:t>, </a:t>
            </a:r>
            <a:r>
              <a:rPr lang="ru-RU" dirty="0" err="1" smtClean="0"/>
              <a:t>обладнання</a:t>
            </a:r>
            <a:r>
              <a:rPr lang="ru-RU" dirty="0" smtClean="0"/>
              <a:t>, </a:t>
            </a:r>
            <a:r>
              <a:rPr lang="ru-RU" dirty="0" err="1" smtClean="0"/>
              <a:t>устаткування</a:t>
            </a:r>
            <a:r>
              <a:rPr lang="ru-RU" dirty="0" smtClean="0"/>
              <a:t>  у такому </a:t>
            </a:r>
            <a:r>
              <a:rPr lang="ru-RU" dirty="0" err="1" smtClean="0"/>
              <a:t>стані</a:t>
            </a:r>
            <a:r>
              <a:rPr lang="ru-RU" dirty="0" smtClean="0"/>
              <a:t>, в </a:t>
            </a:r>
            <a:r>
              <a:rPr lang="ru-RU" dirty="0" err="1" smtClean="0"/>
              <a:t>якому</a:t>
            </a:r>
            <a:r>
              <a:rPr lang="ru-RU" dirty="0" smtClean="0"/>
              <a:t> вони </a:t>
            </a:r>
            <a:r>
              <a:rPr lang="ru-RU" dirty="0" err="1" smtClean="0"/>
              <a:t>були</a:t>
            </a:r>
            <a:r>
              <a:rPr lang="ru-RU" dirty="0" smtClean="0"/>
              <a:t> на момент </a:t>
            </a:r>
            <a:r>
              <a:rPr lang="ru-RU" dirty="0" err="1" smtClean="0"/>
              <a:t>настання</a:t>
            </a:r>
            <a:r>
              <a:rPr lang="ru-RU" dirty="0" smtClean="0"/>
              <a:t> </a:t>
            </a:r>
            <a:r>
              <a:rPr lang="ru-RU" dirty="0" err="1" smtClean="0"/>
              <a:t>нещасного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(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не </a:t>
            </a:r>
            <a:r>
              <a:rPr lang="ru-RU" dirty="0" err="1" smtClean="0"/>
              <a:t>загрожує</a:t>
            </a:r>
            <a:r>
              <a:rPr lang="ru-RU" dirty="0" smtClean="0"/>
              <a:t> </a:t>
            </a:r>
            <a:r>
              <a:rPr lang="ru-RU" dirty="0" err="1" smtClean="0"/>
              <a:t>життю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здоров’ю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працівників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не</a:t>
            </a:r>
            <a:r>
              <a:rPr lang="ru-RU" dirty="0" smtClean="0"/>
              <a:t> </a:t>
            </a:r>
            <a:r>
              <a:rPr lang="ru-RU" dirty="0" err="1" smtClean="0"/>
              <a:t>призведе</a:t>
            </a:r>
            <a:r>
              <a:rPr lang="ru-RU" dirty="0" smtClean="0"/>
              <a:t> до </a:t>
            </a:r>
            <a:r>
              <a:rPr lang="ru-RU" dirty="0" err="1" smtClean="0"/>
              <a:t>більш</a:t>
            </a:r>
            <a:r>
              <a:rPr lang="ru-RU" dirty="0" smtClean="0"/>
              <a:t> тяжких </a:t>
            </a:r>
            <a:r>
              <a:rPr lang="ru-RU" dirty="0" err="1" smtClean="0"/>
              <a:t>наслідків</a:t>
            </a:r>
            <a:r>
              <a:rPr lang="ru-RU" dirty="0" smtClean="0"/>
              <a:t> та </a:t>
            </a:r>
            <a:r>
              <a:rPr lang="ru-RU" dirty="0" err="1" smtClean="0"/>
              <a:t>порушення</a:t>
            </a:r>
            <a:r>
              <a:rPr lang="ru-RU" dirty="0" smtClean="0"/>
              <a:t> </a:t>
            </a:r>
            <a:r>
              <a:rPr lang="ru-RU" dirty="0" err="1" smtClean="0"/>
              <a:t>виробничих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).                                                                                                    4.вжити </a:t>
            </a:r>
            <a:r>
              <a:rPr lang="ru-RU" dirty="0" err="1" smtClean="0"/>
              <a:t>заходів</a:t>
            </a:r>
            <a:r>
              <a:rPr lang="ru-RU" dirty="0" smtClean="0"/>
              <a:t> до </a:t>
            </a:r>
            <a:r>
              <a:rPr lang="ru-RU" dirty="0" err="1" smtClean="0"/>
              <a:t>недопущення</a:t>
            </a:r>
            <a:r>
              <a:rPr lang="ru-RU" dirty="0" smtClean="0"/>
              <a:t> </a:t>
            </a:r>
            <a:r>
              <a:rPr lang="ru-RU" dirty="0" err="1" smtClean="0"/>
              <a:t>подібних</a:t>
            </a:r>
            <a:r>
              <a:rPr lang="ru-RU" dirty="0" smtClean="0"/>
              <a:t> </a:t>
            </a:r>
            <a:r>
              <a:rPr lang="ru-RU" dirty="0" err="1" smtClean="0"/>
              <a:t>нещасних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b="1" dirty="0" smtClean="0"/>
              <a:t>Лікувально-профілактичний заклад </a:t>
            </a:r>
            <a:r>
              <a:rPr lang="ru-RU" sz="2000" dirty="0" smtClean="0"/>
              <a:t>повинен </a:t>
            </a:r>
            <a:r>
              <a:rPr lang="ru-RU" sz="2000" dirty="0" err="1" smtClean="0"/>
              <a:t>передати</a:t>
            </a:r>
            <a:r>
              <a:rPr lang="ru-RU" sz="2000" dirty="0" smtClean="0"/>
              <a:t> </a:t>
            </a:r>
            <a:r>
              <a:rPr lang="ru-RU" sz="2000" dirty="0" err="1" smtClean="0"/>
              <a:t>протягом</a:t>
            </a:r>
            <a:r>
              <a:rPr lang="ru-RU" sz="2000" dirty="0" smtClean="0"/>
              <a:t> </a:t>
            </a:r>
            <a:r>
              <a:rPr lang="ru-RU" sz="2000" dirty="0" err="1" smtClean="0"/>
              <a:t>доби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1800" dirty="0" err="1" smtClean="0"/>
              <a:t>використанням</a:t>
            </a:r>
            <a:r>
              <a:rPr lang="ru-RU" sz="1800" dirty="0" smtClean="0"/>
              <a:t> </a:t>
            </a:r>
            <a:r>
              <a:rPr lang="ru-RU" sz="1800" dirty="0" err="1" smtClean="0"/>
              <a:t>засобів</a:t>
            </a:r>
            <a:r>
              <a:rPr lang="ru-RU" sz="1800" dirty="0" smtClean="0"/>
              <a:t> </a:t>
            </a:r>
            <a:r>
              <a:rPr lang="ru-RU" sz="1800" dirty="0" err="1" smtClean="0"/>
              <a:t>зв’язку</a:t>
            </a:r>
            <a:r>
              <a:rPr lang="ru-RU" sz="1800" dirty="0" smtClean="0"/>
              <a:t> та на </a:t>
            </a:r>
            <a:r>
              <a:rPr lang="ru-RU" sz="1800" dirty="0" err="1" smtClean="0"/>
              <a:t>паперовому</a:t>
            </a:r>
            <a:r>
              <a:rPr lang="ru-RU" sz="1800" dirty="0" smtClean="0"/>
              <a:t> </a:t>
            </a:r>
            <a:r>
              <a:rPr lang="ru-RU" sz="1800" dirty="0" err="1" smtClean="0"/>
              <a:t>носії</a:t>
            </a:r>
            <a:r>
              <a:rPr lang="ru-RU" sz="1800" dirty="0" smtClean="0"/>
              <a:t> </a:t>
            </a:r>
            <a:r>
              <a:rPr lang="ru-RU" sz="1800" dirty="0" err="1" smtClean="0"/>
              <a:t>екстрене</a:t>
            </a:r>
            <a:r>
              <a:rPr lang="ru-RU" sz="1800" dirty="0" smtClean="0"/>
              <a:t> </a:t>
            </a:r>
            <a:r>
              <a:rPr lang="ru-RU" sz="1800" dirty="0" err="1" smtClean="0"/>
              <a:t>повідомлення</a:t>
            </a:r>
            <a:r>
              <a:rPr lang="ru-RU" sz="1800" dirty="0" smtClean="0"/>
              <a:t> про </a:t>
            </a:r>
            <a:r>
              <a:rPr lang="ru-RU" sz="1800" dirty="0" err="1" smtClean="0"/>
              <a:t>звернення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потерпілого</a:t>
            </a:r>
            <a:r>
              <a:rPr lang="ru-RU" sz="1800" dirty="0" smtClean="0"/>
              <a:t> </a:t>
            </a:r>
            <a:r>
              <a:rPr lang="ru-RU" sz="1800" dirty="0" err="1" smtClean="0"/>
              <a:t>з</a:t>
            </a:r>
            <a:r>
              <a:rPr lang="ru-RU" sz="1800" dirty="0" smtClean="0"/>
              <a:t> </a:t>
            </a:r>
            <a:r>
              <a:rPr lang="ru-RU" sz="1800" dirty="0" err="1" smtClean="0"/>
              <a:t>посиланням</a:t>
            </a:r>
            <a:r>
              <a:rPr lang="ru-RU" sz="1800" dirty="0" smtClean="0"/>
              <a:t> на </a:t>
            </a:r>
            <a:r>
              <a:rPr lang="ru-RU" sz="1800" dirty="0" err="1" smtClean="0"/>
              <a:t>нещасний</a:t>
            </a:r>
            <a:r>
              <a:rPr lang="ru-RU" sz="1800" dirty="0" smtClean="0"/>
              <a:t> </a:t>
            </a:r>
            <a:r>
              <a:rPr lang="ru-RU" sz="1800" dirty="0" err="1" smtClean="0"/>
              <a:t>випадок</a:t>
            </a:r>
            <a:r>
              <a:rPr lang="ru-RU" sz="1800" dirty="0" smtClean="0"/>
              <a:t> </a:t>
            </a:r>
            <a:r>
              <a:rPr lang="ru-RU" sz="1800" dirty="0" err="1" smtClean="0"/>
              <a:t>на</a:t>
            </a:r>
            <a:r>
              <a:rPr lang="ru-RU" sz="1800" dirty="0" smtClean="0"/>
              <a:t> </a:t>
            </a:r>
            <a:r>
              <a:rPr lang="ru-RU" sz="1800" dirty="0" err="1" smtClean="0"/>
              <a:t>виробництві</a:t>
            </a:r>
            <a:r>
              <a:rPr lang="ru-RU" sz="1800" dirty="0" smtClean="0"/>
              <a:t> </a:t>
            </a:r>
            <a:r>
              <a:rPr lang="ru-RU" dirty="0" smtClean="0"/>
              <a:t>: 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29364617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Розслідування нещасного випадку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 </a:t>
            </a:r>
            <a:r>
              <a:rPr lang="ru-RU" b="1" dirty="0" err="1" smtClean="0"/>
              <a:t>Роботодавець</a:t>
            </a:r>
            <a:r>
              <a:rPr lang="ru-RU" b="1" dirty="0" smtClean="0"/>
              <a:t>, одержавши </a:t>
            </a:r>
            <a:r>
              <a:rPr lang="ru-RU" b="1" dirty="0" err="1" smtClean="0"/>
              <a:t>повідомлення</a:t>
            </a:r>
            <a:r>
              <a:rPr lang="ru-RU" b="1" dirty="0" smtClean="0"/>
              <a:t> про НВ зобов</a:t>
            </a:r>
            <a:r>
              <a:rPr lang="en-US" b="1" dirty="0" smtClean="0"/>
              <a:t>’</a:t>
            </a:r>
            <a:r>
              <a:rPr lang="ru-RU" b="1" dirty="0" err="1" smtClean="0"/>
              <a:t>язаний</a:t>
            </a:r>
            <a:r>
              <a:rPr lang="ru-RU" b="1" dirty="0" smtClean="0"/>
              <a:t> </a:t>
            </a:r>
            <a:r>
              <a:rPr lang="ru-RU" b="1" dirty="0" err="1" smtClean="0"/>
              <a:t>передати</a:t>
            </a:r>
            <a:r>
              <a:rPr lang="ru-RU" b="1" dirty="0" smtClean="0"/>
              <a:t> </a:t>
            </a:r>
            <a:r>
              <a:rPr lang="ru-RU" b="1" dirty="0" err="1" smtClean="0"/>
              <a:t>повідомлення</a:t>
            </a:r>
            <a:r>
              <a:rPr lang="ru-RU" b="1" dirty="0" smtClean="0"/>
              <a:t>: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 smtClean="0"/>
              <a:t>Роботодавець</a:t>
            </a:r>
            <a:r>
              <a:rPr lang="ru-RU" b="1" dirty="0" smtClean="0"/>
              <a:t>, одержавши </a:t>
            </a:r>
            <a:r>
              <a:rPr lang="ru-RU" b="1" dirty="0" err="1" smtClean="0"/>
              <a:t>повідомлення</a:t>
            </a:r>
            <a:r>
              <a:rPr lang="ru-RU" b="1" dirty="0" smtClean="0"/>
              <a:t> про </a:t>
            </a:r>
            <a:r>
              <a:rPr lang="ru-RU" b="1" dirty="0" err="1" smtClean="0"/>
              <a:t>нещасний</a:t>
            </a:r>
            <a:r>
              <a:rPr lang="ru-RU" b="1" dirty="0" smtClean="0"/>
              <a:t> </a:t>
            </a:r>
            <a:r>
              <a:rPr lang="ru-RU" b="1" dirty="0" err="1" smtClean="0"/>
              <a:t>випадок</a:t>
            </a:r>
            <a:r>
              <a:rPr lang="ru-RU" b="1" dirty="0" smtClean="0"/>
              <a:t> (</a:t>
            </a:r>
            <a:r>
              <a:rPr lang="ru-RU" b="1" dirty="0" err="1" smtClean="0"/>
              <a:t>крім</a:t>
            </a:r>
            <a:r>
              <a:rPr lang="ru-RU" b="1" dirty="0" smtClean="0"/>
              <a:t> </a:t>
            </a:r>
            <a:r>
              <a:rPr lang="ru-RU" b="1" dirty="0" err="1" smtClean="0"/>
              <a:t>випадків</a:t>
            </a:r>
            <a:r>
              <a:rPr lang="ru-RU" b="1" dirty="0" smtClean="0"/>
              <a:t>, </a:t>
            </a:r>
            <a:r>
              <a:rPr lang="ru-RU" b="1" dirty="0" err="1" smtClean="0"/>
              <a:t>передбачених</a:t>
            </a:r>
            <a:r>
              <a:rPr lang="ru-RU" b="1" dirty="0" smtClean="0"/>
              <a:t> пунктом 37 </a:t>
            </a:r>
            <a:r>
              <a:rPr lang="ru-RU" b="1" dirty="0" err="1" smtClean="0"/>
              <a:t>цього</a:t>
            </a:r>
            <a:r>
              <a:rPr lang="ru-RU" b="1" dirty="0" smtClean="0"/>
              <a:t> Порядку), </a:t>
            </a:r>
            <a:r>
              <a:rPr lang="ru-RU" b="1" dirty="0" err="1" smtClean="0"/>
              <a:t>зобов’язаний</a:t>
            </a:r>
            <a:r>
              <a:rPr lang="ru-RU" b="1" dirty="0" smtClean="0"/>
              <a:t>: </a:t>
            </a:r>
          </a:p>
          <a:p>
            <a:r>
              <a:rPr lang="ru-RU" dirty="0" smtClean="0"/>
              <a:t>1)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однієї</a:t>
            </a:r>
            <a:r>
              <a:rPr lang="ru-RU" dirty="0" smtClean="0"/>
              <a:t> </a:t>
            </a:r>
            <a:r>
              <a:rPr lang="ru-RU" dirty="0" err="1" smtClean="0"/>
              <a:t>години</a:t>
            </a:r>
            <a:r>
              <a:rPr lang="ru-RU" dirty="0" smtClean="0"/>
              <a:t> </a:t>
            </a:r>
            <a:r>
              <a:rPr lang="ru-RU" dirty="0" err="1" smtClean="0"/>
              <a:t>передати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використанням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 </a:t>
            </a:r>
            <a:r>
              <a:rPr lang="ru-RU" dirty="0" err="1" smtClean="0"/>
              <a:t>зв’язку</a:t>
            </a:r>
            <a:r>
              <a:rPr lang="ru-RU" dirty="0" smtClean="0"/>
              <a:t> та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доби</a:t>
            </a:r>
            <a:r>
              <a:rPr lang="ru-RU" dirty="0" smtClean="0"/>
              <a:t> на </a:t>
            </a:r>
            <a:r>
              <a:rPr lang="ru-RU" dirty="0" err="1" smtClean="0"/>
              <a:t>паперовому</a:t>
            </a:r>
            <a:r>
              <a:rPr lang="ru-RU" dirty="0" smtClean="0"/>
              <a:t> </a:t>
            </a:r>
            <a:r>
              <a:rPr lang="ru-RU" dirty="0" err="1" smtClean="0"/>
              <a:t>носії</a:t>
            </a:r>
            <a:r>
              <a:rPr lang="ru-RU" dirty="0" smtClean="0"/>
              <a:t> </a:t>
            </a:r>
            <a:r>
              <a:rPr lang="ru-RU" dirty="0" err="1" smtClean="0"/>
              <a:t>повідомлення</a:t>
            </a:r>
            <a:r>
              <a:rPr lang="ru-RU" dirty="0" smtClean="0"/>
              <a:t> про </a:t>
            </a:r>
            <a:r>
              <a:rPr lang="ru-RU" dirty="0" err="1" smtClean="0"/>
              <a:t>нещасний</a:t>
            </a:r>
            <a:r>
              <a:rPr lang="ru-RU" dirty="0" smtClean="0"/>
              <a:t> </a:t>
            </a:r>
            <a:r>
              <a:rPr lang="ru-RU" dirty="0" err="1" smtClean="0"/>
              <a:t>випадок</a:t>
            </a:r>
            <a:r>
              <a:rPr lang="ru-RU" dirty="0" smtClean="0"/>
              <a:t> :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2. </a:t>
            </a:r>
            <a:r>
              <a:rPr lang="ru-RU" dirty="0" err="1" smtClean="0"/>
              <a:t>Роботодавець</a:t>
            </a:r>
            <a:r>
              <a:rPr lang="ru-RU" dirty="0" smtClean="0"/>
              <a:t> </a:t>
            </a:r>
            <a:r>
              <a:rPr lang="ru-RU" dirty="0" err="1" smtClean="0"/>
              <a:t>зобов’язаний</a:t>
            </a:r>
            <a:r>
              <a:rPr lang="ru-RU" dirty="0" smtClean="0"/>
              <a:t>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доби</a:t>
            </a:r>
            <a:r>
              <a:rPr lang="ru-RU" dirty="0" smtClean="0"/>
              <a:t> </a:t>
            </a:r>
            <a:r>
              <a:rPr lang="ru-RU" dirty="0" err="1" smtClean="0"/>
              <a:t>утворити</a:t>
            </a:r>
            <a:r>
              <a:rPr lang="ru-RU" dirty="0" smtClean="0"/>
              <a:t> </a:t>
            </a:r>
            <a:r>
              <a:rPr lang="ru-RU" dirty="0" err="1" smtClean="0"/>
              <a:t>комісію</a:t>
            </a:r>
            <a:r>
              <a:rPr lang="ru-RU" dirty="0" smtClean="0"/>
              <a:t> у </a:t>
            </a:r>
            <a:r>
              <a:rPr lang="ru-RU" dirty="0" err="1" smtClean="0"/>
              <a:t>складі</a:t>
            </a:r>
            <a:r>
              <a:rPr lang="ru-RU" dirty="0" smtClean="0"/>
              <a:t> не </a:t>
            </a:r>
            <a:r>
              <a:rPr lang="ru-RU" dirty="0" err="1" smtClean="0"/>
              <a:t>менш</a:t>
            </a:r>
            <a:r>
              <a:rPr lang="ru-RU" dirty="0" smtClean="0"/>
              <a:t> як три особи та </a:t>
            </a:r>
            <a:r>
              <a:rPr lang="ru-RU" dirty="0" err="1" smtClean="0"/>
              <a:t>організувати</a:t>
            </a:r>
            <a:r>
              <a:rPr lang="ru-RU" dirty="0" smtClean="0"/>
              <a:t>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. </a:t>
            </a:r>
          </a:p>
          <a:p>
            <a:r>
              <a:rPr lang="ru-RU" dirty="0" smtClean="0"/>
              <a:t>3.Нещасні </a:t>
            </a:r>
            <a:r>
              <a:rPr lang="ru-RU" dirty="0" err="1" smtClean="0"/>
              <a:t>випадки</a:t>
            </a:r>
            <a:r>
              <a:rPr lang="ru-RU" dirty="0" smtClean="0"/>
              <a:t> </a:t>
            </a:r>
            <a:r>
              <a:rPr lang="ru-RU" dirty="0" err="1" smtClean="0"/>
              <a:t>реєструються</a:t>
            </a:r>
            <a:r>
              <a:rPr lang="ru-RU" dirty="0" smtClean="0"/>
              <a:t> у </a:t>
            </a:r>
            <a:r>
              <a:rPr lang="ru-RU" dirty="0" err="1" smtClean="0"/>
              <a:t>журналі</a:t>
            </a:r>
            <a:r>
              <a:rPr lang="ru-RU" dirty="0" smtClean="0"/>
              <a:t>  </a:t>
            </a:r>
            <a:r>
              <a:rPr lang="ru-RU" dirty="0" err="1" smtClean="0"/>
              <a:t>роботодавцем</a:t>
            </a:r>
            <a:r>
              <a:rPr lang="ru-RU" dirty="0" smtClean="0"/>
              <a:t>.</a:t>
            </a:r>
            <a:r>
              <a:rPr lang="ru-RU" b="1" dirty="0" smtClean="0"/>
              <a:t>                                                                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5.Роботодавець </a:t>
            </a:r>
            <a:r>
              <a:rPr lang="ru-RU" dirty="0" err="1" smtClean="0"/>
              <a:t>зобов’язаний</a:t>
            </a:r>
            <a:r>
              <a:rPr lang="ru-RU" dirty="0" smtClean="0"/>
              <a:t> у </a:t>
            </a:r>
            <a:r>
              <a:rPr lang="ru-RU" dirty="0" err="1" smtClean="0"/>
              <a:t>п’ятиденний</a:t>
            </a:r>
            <a:r>
              <a:rPr lang="ru-RU" dirty="0" smtClean="0"/>
              <a:t> строк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одержання</a:t>
            </a:r>
            <a:r>
              <a:rPr lang="ru-RU" dirty="0" smtClean="0"/>
              <a:t> </a:t>
            </a:r>
            <a:r>
              <a:rPr lang="ru-RU" dirty="0" err="1" smtClean="0"/>
              <a:t>припису</a:t>
            </a:r>
            <a:r>
              <a:rPr lang="ru-RU" dirty="0" smtClean="0"/>
              <a:t> за формою Н-9 </a:t>
            </a:r>
            <a:r>
              <a:rPr lang="ru-RU" dirty="0" err="1" smtClean="0"/>
              <a:t>видати</a:t>
            </a:r>
            <a:r>
              <a:rPr lang="ru-RU" dirty="0" smtClean="0"/>
              <a:t> наказ про </a:t>
            </a:r>
            <a:r>
              <a:rPr lang="ru-RU" dirty="0" err="1" smtClean="0"/>
              <a:t>вжиття</a:t>
            </a:r>
            <a:r>
              <a:rPr lang="ru-RU" dirty="0" smtClean="0"/>
              <a:t> </a:t>
            </a:r>
            <a:r>
              <a:rPr lang="ru-RU" dirty="0" err="1" smtClean="0"/>
              <a:t>зазначених</a:t>
            </a:r>
            <a:r>
              <a:rPr lang="ru-RU" dirty="0" smtClean="0"/>
              <a:t> у </a:t>
            </a:r>
            <a:r>
              <a:rPr lang="ru-RU" dirty="0" err="1" smtClean="0"/>
              <a:t>приписі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притягти</a:t>
            </a:r>
            <a:r>
              <a:rPr lang="ru-RU" dirty="0" smtClean="0"/>
              <a:t> до </a:t>
            </a:r>
            <a:r>
              <a:rPr lang="ru-RU" dirty="0" err="1" smtClean="0"/>
              <a:t>відповідальності</a:t>
            </a:r>
            <a:r>
              <a:rPr lang="ru-RU" dirty="0" smtClean="0"/>
              <a:t> </a:t>
            </a:r>
            <a:r>
              <a:rPr lang="ru-RU" dirty="0" err="1" smtClean="0"/>
              <a:t>працівників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допустили </a:t>
            </a:r>
            <a:r>
              <a:rPr lang="ru-RU" dirty="0" err="1" smtClean="0"/>
              <a:t>порушення</a:t>
            </a:r>
            <a:r>
              <a:rPr lang="ru-RU" dirty="0" smtClean="0"/>
              <a:t> </a:t>
            </a:r>
            <a:r>
              <a:rPr lang="ru-RU" dirty="0" err="1" smtClean="0"/>
              <a:t>вимог</a:t>
            </a:r>
            <a:r>
              <a:rPr lang="ru-RU" dirty="0" smtClean="0"/>
              <a:t> </a:t>
            </a:r>
            <a:r>
              <a:rPr lang="ru-RU" dirty="0" err="1" smtClean="0"/>
              <a:t>законодавства</a:t>
            </a:r>
            <a:r>
              <a:rPr lang="ru-RU" dirty="0" smtClean="0"/>
              <a:t> про </a:t>
            </a:r>
            <a:r>
              <a:rPr lang="ru-RU" dirty="0" err="1" smtClean="0"/>
              <a:t>охорону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 </a:t>
            </a:r>
            <a:r>
              <a:rPr lang="ru-RU" sz="3600" b="1" dirty="0" err="1" smtClean="0"/>
              <a:t>Комісія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зобов’язана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протягом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трьох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робочих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днів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з</a:t>
            </a:r>
            <a:r>
              <a:rPr lang="ru-RU" sz="3600" b="1" dirty="0" smtClean="0"/>
              <a:t> моменту </a:t>
            </a:r>
            <a:r>
              <a:rPr lang="ru-RU" sz="3600" b="1" dirty="0" err="1" smtClean="0"/>
              <a:t>її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утворення</a:t>
            </a:r>
            <a:r>
              <a:rPr lang="ru-RU" sz="3600" b="1" dirty="0" smtClean="0"/>
              <a:t>: 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uk-UA" sz="3200" b="1" u="sng" dirty="0" smtClean="0"/>
              <a:t>Порядок організації розслідування нещасних </a:t>
            </a:r>
            <a:r>
              <a:rPr lang="uk-UA" sz="3200" b="1" u="sng" dirty="0" err="1" smtClean="0"/>
              <a:t>випадків.Терміни</a:t>
            </a:r>
            <a:r>
              <a:rPr lang="uk-UA" sz="3200" b="1" u="sng" dirty="0" smtClean="0"/>
              <a:t> та визначення</a:t>
            </a:r>
            <a:endParaRPr lang="ru-RU" sz="3200" b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 </a:t>
            </a:r>
            <a:r>
              <a:rPr lang="ru-RU" b="1" dirty="0" smtClean="0"/>
              <a:t>ПОСТАНОВА </a:t>
            </a:r>
          </a:p>
          <a:p>
            <a:r>
              <a:rPr lang="ru-RU" b="1" dirty="0" smtClean="0"/>
              <a:t>30 листопада 2011 року № 1232 </a:t>
            </a:r>
          </a:p>
          <a:p>
            <a:r>
              <a:rPr lang="ru-RU" b="1" dirty="0" err="1" smtClean="0"/>
              <a:t>Деякі</a:t>
            </a:r>
            <a:r>
              <a:rPr lang="ru-RU" b="1" dirty="0" smtClean="0"/>
              <a:t> </a:t>
            </a:r>
            <a:r>
              <a:rPr lang="ru-RU" b="1" dirty="0" err="1" smtClean="0"/>
              <a:t>питання</a:t>
            </a:r>
            <a:r>
              <a:rPr lang="ru-RU" b="1" dirty="0" smtClean="0"/>
              <a:t> </a:t>
            </a:r>
            <a:r>
              <a:rPr lang="ru-RU" b="1" dirty="0" err="1" smtClean="0"/>
              <a:t>розслідування</a:t>
            </a:r>
            <a:r>
              <a:rPr lang="ru-RU" b="1" dirty="0" smtClean="0"/>
              <a:t> та </a:t>
            </a:r>
            <a:r>
              <a:rPr lang="ru-RU" b="1" dirty="0" err="1" smtClean="0"/>
              <a:t>обліку</a:t>
            </a:r>
            <a:r>
              <a:rPr lang="ru-RU" b="1" dirty="0" smtClean="0"/>
              <a:t> </a:t>
            </a:r>
            <a:r>
              <a:rPr lang="ru-RU" b="1" dirty="0" err="1" smtClean="0"/>
              <a:t>нещасних</a:t>
            </a:r>
            <a:r>
              <a:rPr lang="ru-RU" b="1" dirty="0" smtClean="0"/>
              <a:t> </a:t>
            </a:r>
            <a:r>
              <a:rPr lang="ru-RU" b="1" dirty="0" err="1" smtClean="0"/>
              <a:t>випадків</a:t>
            </a:r>
            <a:r>
              <a:rPr lang="ru-RU" b="1" dirty="0" smtClean="0"/>
              <a:t>, </a:t>
            </a:r>
            <a:r>
              <a:rPr lang="ru-RU" b="1" dirty="0" err="1" smtClean="0"/>
              <a:t>професійних</a:t>
            </a:r>
            <a:r>
              <a:rPr lang="ru-RU" b="1" dirty="0" smtClean="0"/>
              <a:t> </a:t>
            </a:r>
            <a:r>
              <a:rPr lang="ru-RU" b="1" dirty="0" err="1" smtClean="0"/>
              <a:t>захворювань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аварій</a:t>
            </a:r>
            <a:r>
              <a:rPr lang="ru-RU" b="1" dirty="0" smtClean="0"/>
              <a:t> на </a:t>
            </a:r>
            <a:r>
              <a:rPr lang="ru-RU" b="1" dirty="0" err="1" smtClean="0"/>
              <a:t>виробництві</a:t>
            </a:r>
            <a:r>
              <a:rPr lang="ru-RU" b="1" dirty="0" smtClean="0"/>
              <a:t> </a:t>
            </a:r>
          </a:p>
          <a:p>
            <a:r>
              <a:rPr lang="ru-RU" dirty="0" err="1" smtClean="0"/>
              <a:t>Останні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 внесено: постанова </a:t>
            </a:r>
            <a:r>
              <a:rPr lang="ru-RU" dirty="0" err="1" smtClean="0"/>
              <a:t>Кабінету</a:t>
            </a:r>
            <a:r>
              <a:rPr lang="ru-RU" dirty="0" smtClean="0"/>
              <a:t> </a:t>
            </a:r>
            <a:r>
              <a:rPr lang="ru-RU" dirty="0" err="1" smtClean="0"/>
              <a:t>Міністрів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29.05.2013 № 380 </a:t>
            </a:r>
          </a:p>
          <a:p>
            <a:r>
              <a:rPr lang="ru-RU" dirty="0" err="1" smtClean="0"/>
              <a:t>Кабінет</a:t>
            </a:r>
            <a:r>
              <a:rPr lang="ru-RU" dirty="0" smtClean="0"/>
              <a:t> </a:t>
            </a:r>
            <a:r>
              <a:rPr lang="ru-RU" dirty="0" err="1" smtClean="0"/>
              <a:t>Міністрів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</a:p>
          <a:p>
            <a:r>
              <a:rPr lang="ru-RU" dirty="0" smtClean="0"/>
              <a:t>ПОСТАНОВЛЯЄ: </a:t>
            </a:r>
          </a:p>
          <a:p>
            <a:r>
              <a:rPr lang="ru-RU" dirty="0" smtClean="0"/>
              <a:t>1. </a:t>
            </a:r>
            <a:r>
              <a:rPr lang="ru-RU" dirty="0" err="1" smtClean="0"/>
              <a:t>Затвердити</a:t>
            </a:r>
            <a:r>
              <a:rPr lang="ru-RU" dirty="0" smtClean="0"/>
              <a:t> Порядок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та </a:t>
            </a:r>
            <a:r>
              <a:rPr lang="ru-RU" dirty="0" err="1" smtClean="0"/>
              <a:t>ведення</a:t>
            </a:r>
            <a:r>
              <a:rPr lang="ru-RU" dirty="0" smtClean="0"/>
              <a:t> </a:t>
            </a:r>
            <a:r>
              <a:rPr lang="ru-RU" dirty="0" err="1" smtClean="0"/>
              <a:t>обліку</a:t>
            </a:r>
            <a:r>
              <a:rPr lang="ru-RU" dirty="0" smtClean="0"/>
              <a:t> </a:t>
            </a:r>
            <a:r>
              <a:rPr lang="ru-RU" dirty="0" err="1" smtClean="0"/>
              <a:t>нещасних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, </a:t>
            </a:r>
            <a:r>
              <a:rPr lang="ru-RU" dirty="0" err="1" smtClean="0"/>
              <a:t>професійних</a:t>
            </a:r>
            <a:r>
              <a:rPr lang="ru-RU" dirty="0" smtClean="0"/>
              <a:t> </a:t>
            </a:r>
            <a:r>
              <a:rPr lang="ru-RU" dirty="0" err="1" smtClean="0"/>
              <a:t>захворювань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аварій</a:t>
            </a:r>
            <a:r>
              <a:rPr lang="ru-RU" dirty="0" smtClean="0"/>
              <a:t> на </a:t>
            </a:r>
            <a:r>
              <a:rPr lang="ru-RU" dirty="0" err="1" smtClean="0"/>
              <a:t>виробництві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додається</a:t>
            </a:r>
            <a:r>
              <a:rPr lang="ru-RU" dirty="0" smtClean="0"/>
              <a:t>. </a:t>
            </a:r>
          </a:p>
          <a:p>
            <a:r>
              <a:rPr lang="ru-RU" dirty="0" smtClean="0"/>
              <a:t>2. </a:t>
            </a:r>
            <a:r>
              <a:rPr lang="ru-RU" dirty="0" err="1" smtClean="0"/>
              <a:t>Надати</a:t>
            </a:r>
            <a:r>
              <a:rPr lang="ru-RU" dirty="0" smtClean="0"/>
              <a:t> право </a:t>
            </a:r>
            <a:r>
              <a:rPr lang="ru-RU" dirty="0" err="1" smtClean="0"/>
              <a:t>роз’яснювати</a:t>
            </a:r>
            <a:r>
              <a:rPr lang="ru-RU" dirty="0" smtClean="0"/>
              <a:t> </a:t>
            </a:r>
            <a:r>
              <a:rPr lang="ru-RU" dirty="0" err="1" smtClean="0"/>
              <a:t>вимоги</a:t>
            </a:r>
            <a:r>
              <a:rPr lang="ru-RU" dirty="0" smtClean="0"/>
              <a:t> Порядку, </a:t>
            </a:r>
            <a:r>
              <a:rPr lang="ru-RU" dirty="0" err="1" smtClean="0"/>
              <a:t>затвердженого</a:t>
            </a:r>
            <a:r>
              <a:rPr lang="ru-RU" dirty="0" smtClean="0"/>
              <a:t> </a:t>
            </a:r>
            <a:r>
              <a:rPr lang="ru-RU" dirty="0" err="1" smtClean="0"/>
              <a:t>цією</a:t>
            </a:r>
            <a:r>
              <a:rPr lang="ru-RU" dirty="0" smtClean="0"/>
              <a:t> </a:t>
            </a:r>
            <a:r>
              <a:rPr lang="ru-RU" dirty="0" err="1" smtClean="0"/>
              <a:t>постановою</a:t>
            </a:r>
            <a:r>
              <a:rPr lang="ru-RU" dirty="0" smtClean="0"/>
              <a:t>: </a:t>
            </a:r>
          </a:p>
          <a:p>
            <a:r>
              <a:rPr lang="ru-RU" dirty="0" err="1" smtClean="0"/>
              <a:t>Державній</a:t>
            </a:r>
            <a:r>
              <a:rPr lang="ru-RU" dirty="0" smtClean="0"/>
              <a:t> </a:t>
            </a:r>
            <a:r>
              <a:rPr lang="ru-RU" dirty="0" err="1" smtClean="0"/>
              <a:t>службі</a:t>
            </a:r>
            <a:r>
              <a:rPr lang="ru-RU" dirty="0" smtClean="0"/>
              <a:t> </a:t>
            </a:r>
            <a:r>
              <a:rPr lang="ru-RU" dirty="0" err="1" smtClean="0"/>
              <a:t>гірничого</a:t>
            </a:r>
            <a:r>
              <a:rPr lang="ru-RU" dirty="0" smtClean="0"/>
              <a:t> </a:t>
            </a:r>
            <a:r>
              <a:rPr lang="ru-RU" dirty="0" err="1" smtClean="0"/>
              <a:t>нагляду</a:t>
            </a:r>
            <a:r>
              <a:rPr lang="ru-RU" dirty="0" smtClean="0"/>
              <a:t> та </a:t>
            </a:r>
            <a:r>
              <a:rPr lang="ru-RU" dirty="0" err="1" smtClean="0"/>
              <a:t>промислової</a:t>
            </a:r>
            <a:r>
              <a:rPr lang="ru-RU" dirty="0" smtClean="0"/>
              <a:t> </a:t>
            </a:r>
            <a:r>
              <a:rPr lang="ru-RU" dirty="0" err="1" smtClean="0"/>
              <a:t>безпеки</a:t>
            </a:r>
            <a:r>
              <a:rPr lang="ru-RU" dirty="0" smtClean="0"/>
              <a:t> —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</a:t>
            </a:r>
            <a:r>
              <a:rPr lang="ru-RU" dirty="0" err="1" smtClean="0"/>
              <a:t>та</a:t>
            </a:r>
            <a:r>
              <a:rPr lang="ru-RU" dirty="0" smtClean="0"/>
              <a:t> </a:t>
            </a:r>
            <a:r>
              <a:rPr lang="ru-RU" dirty="0" err="1" smtClean="0"/>
              <a:t>обліку</a:t>
            </a:r>
            <a:r>
              <a:rPr lang="ru-RU" dirty="0" smtClean="0"/>
              <a:t> </a:t>
            </a:r>
            <a:r>
              <a:rPr lang="ru-RU" dirty="0" err="1" smtClean="0"/>
              <a:t>нещасних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аварій</a:t>
            </a:r>
            <a:r>
              <a:rPr lang="ru-RU" dirty="0" smtClean="0"/>
              <a:t> на </a:t>
            </a:r>
            <a:r>
              <a:rPr lang="ru-RU" dirty="0" err="1" smtClean="0"/>
              <a:t>виробництві</a:t>
            </a:r>
            <a:r>
              <a:rPr lang="ru-RU" dirty="0" smtClean="0"/>
              <a:t>; </a:t>
            </a:r>
          </a:p>
          <a:p>
            <a:r>
              <a:rPr lang="ru-RU" dirty="0" err="1" smtClean="0"/>
              <a:t>Міністерству</a:t>
            </a:r>
            <a:r>
              <a:rPr lang="ru-RU" dirty="0" smtClean="0"/>
              <a:t> </a:t>
            </a:r>
            <a:r>
              <a:rPr lang="ru-RU" dirty="0" err="1" smtClean="0"/>
              <a:t>охорони</a:t>
            </a:r>
            <a:r>
              <a:rPr lang="ru-RU" dirty="0" smtClean="0"/>
              <a:t> </a:t>
            </a:r>
            <a:r>
              <a:rPr lang="ru-RU" dirty="0" err="1" smtClean="0"/>
              <a:t>здоров’я</a:t>
            </a:r>
            <a:r>
              <a:rPr lang="ru-RU" dirty="0" smtClean="0"/>
              <a:t> —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та </a:t>
            </a:r>
            <a:r>
              <a:rPr lang="ru-RU" dirty="0" err="1" smtClean="0"/>
              <a:t>обліку</a:t>
            </a:r>
            <a:r>
              <a:rPr lang="ru-RU" dirty="0" smtClean="0"/>
              <a:t> </a:t>
            </a:r>
            <a:r>
              <a:rPr lang="ru-RU" dirty="0" err="1" smtClean="0"/>
              <a:t>гострих</a:t>
            </a:r>
            <a:r>
              <a:rPr lang="ru-RU" dirty="0" smtClean="0"/>
              <a:t>, </a:t>
            </a:r>
            <a:r>
              <a:rPr lang="ru-RU" dirty="0" err="1" smtClean="0"/>
              <a:t>хронічних</a:t>
            </a:r>
            <a:r>
              <a:rPr lang="ru-RU" dirty="0" smtClean="0"/>
              <a:t> </a:t>
            </a:r>
            <a:r>
              <a:rPr lang="ru-RU" dirty="0" err="1" smtClean="0"/>
              <a:t>професійних</a:t>
            </a:r>
            <a:r>
              <a:rPr lang="ru-RU" dirty="0" smtClean="0"/>
              <a:t> </a:t>
            </a:r>
            <a:r>
              <a:rPr lang="ru-RU" dirty="0" err="1" smtClean="0"/>
              <a:t>захворювань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отруєнь</a:t>
            </a:r>
            <a:r>
              <a:rPr lang="ru-RU" dirty="0" smtClean="0"/>
              <a:t>. </a:t>
            </a:r>
          </a:p>
          <a:p>
            <a:r>
              <a:rPr lang="ru-RU" dirty="0" smtClean="0"/>
              <a:t>3. </a:t>
            </a:r>
            <a:r>
              <a:rPr lang="ru-RU" dirty="0" err="1" smtClean="0"/>
              <a:t>Визнати</a:t>
            </a:r>
            <a:r>
              <a:rPr lang="ru-RU" dirty="0" smtClean="0"/>
              <a:t> такими,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втратили</a:t>
            </a:r>
            <a:r>
              <a:rPr lang="ru-RU" dirty="0" smtClean="0"/>
              <a:t> </a:t>
            </a:r>
            <a:r>
              <a:rPr lang="ru-RU" dirty="0" err="1" smtClean="0"/>
              <a:t>чинність</a:t>
            </a:r>
            <a:r>
              <a:rPr lang="ru-RU" dirty="0" smtClean="0"/>
              <a:t>, постанови </a:t>
            </a:r>
            <a:r>
              <a:rPr lang="ru-RU" dirty="0" err="1" smtClean="0"/>
              <a:t>Кабінету</a:t>
            </a:r>
            <a:r>
              <a:rPr lang="ru-RU" dirty="0" smtClean="0"/>
              <a:t> </a:t>
            </a:r>
            <a:r>
              <a:rPr lang="ru-RU" dirty="0" err="1" smtClean="0"/>
              <a:t>Міністрів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згідно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переліком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додається</a:t>
            </a:r>
            <a:r>
              <a:rPr lang="ru-RU" dirty="0" smtClean="0"/>
              <a:t>. </a:t>
            </a:r>
          </a:p>
          <a:p>
            <a:r>
              <a:rPr lang="ru-RU" dirty="0" smtClean="0"/>
              <a:t>4. </a:t>
            </a:r>
            <a:r>
              <a:rPr lang="ru-RU" dirty="0" err="1" smtClean="0"/>
              <a:t>Ця</a:t>
            </a:r>
            <a:r>
              <a:rPr lang="ru-RU" dirty="0" smtClean="0"/>
              <a:t> постанова </a:t>
            </a:r>
            <a:r>
              <a:rPr lang="ru-RU" dirty="0" err="1" smtClean="0"/>
              <a:t>набирає</a:t>
            </a:r>
            <a:r>
              <a:rPr lang="ru-RU" dirty="0" smtClean="0"/>
              <a:t> </a:t>
            </a:r>
            <a:r>
              <a:rPr lang="ru-RU" dirty="0" err="1" smtClean="0"/>
              <a:t>чинності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1 </a:t>
            </a:r>
            <a:r>
              <a:rPr lang="ru-RU" dirty="0" err="1" smtClean="0"/>
              <a:t>січня</a:t>
            </a:r>
            <a:r>
              <a:rPr lang="ru-RU" dirty="0" smtClean="0"/>
              <a:t> 2012 року.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Комісія передає роботодавцеві на затвердження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Акт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</a:t>
            </a:r>
            <a:r>
              <a:rPr lang="ru-RU" dirty="0" err="1" smtClean="0"/>
              <a:t>нещасного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(у </a:t>
            </a:r>
            <a:r>
              <a:rPr lang="ru-RU" dirty="0" err="1" smtClean="0"/>
              <a:t>п'яти</a:t>
            </a:r>
            <a:r>
              <a:rPr lang="ru-RU" dirty="0" smtClean="0"/>
              <a:t> </a:t>
            </a:r>
            <a:r>
              <a:rPr lang="ru-RU" dirty="0" err="1" smtClean="0"/>
              <a:t>примірниках</a:t>
            </a:r>
            <a:r>
              <a:rPr lang="ru-RU" dirty="0" smtClean="0"/>
              <a:t>) за формою Н-5  та акт про </a:t>
            </a:r>
            <a:r>
              <a:rPr lang="ru-RU" dirty="0" err="1" smtClean="0"/>
              <a:t>нещасний</a:t>
            </a:r>
            <a:r>
              <a:rPr lang="ru-RU" dirty="0" smtClean="0"/>
              <a:t> </a:t>
            </a:r>
            <a:r>
              <a:rPr lang="ru-RU" dirty="0" err="1" smtClean="0"/>
              <a:t>випадок</a:t>
            </a:r>
            <a:r>
              <a:rPr lang="ru-RU" dirty="0" smtClean="0"/>
              <a:t>, </a:t>
            </a:r>
            <a:r>
              <a:rPr lang="ru-RU" dirty="0" err="1" smtClean="0"/>
              <a:t>пов’язаний</a:t>
            </a:r>
            <a:r>
              <a:rPr lang="ru-RU" dirty="0" smtClean="0"/>
              <a:t> з </a:t>
            </a:r>
            <a:r>
              <a:rPr lang="ru-RU" dirty="0" err="1" smtClean="0"/>
              <a:t>виробництвом</a:t>
            </a:r>
            <a:r>
              <a:rPr lang="ru-RU" dirty="0" smtClean="0"/>
              <a:t>, за формою Н-1  ( коли </a:t>
            </a:r>
            <a:r>
              <a:rPr lang="ru-RU" dirty="0" err="1" smtClean="0"/>
              <a:t>нещасний</a:t>
            </a:r>
            <a:r>
              <a:rPr lang="ru-RU" dirty="0" smtClean="0"/>
              <a:t> </a:t>
            </a:r>
            <a:r>
              <a:rPr lang="ru-RU" dirty="0" err="1" smtClean="0"/>
              <a:t>випадок</a:t>
            </a:r>
            <a:r>
              <a:rPr lang="ru-RU" dirty="0" smtClean="0"/>
              <a:t> </a:t>
            </a:r>
            <a:r>
              <a:rPr lang="ru-RU" dirty="0" err="1" smtClean="0"/>
              <a:t>визнано</a:t>
            </a:r>
            <a:r>
              <a:rPr lang="ru-RU" dirty="0" smtClean="0"/>
              <a:t> 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пов’язаний</a:t>
            </a:r>
            <a:r>
              <a:rPr lang="ru-RU" dirty="0" smtClean="0"/>
              <a:t> з </a:t>
            </a:r>
            <a:r>
              <a:rPr lang="ru-RU" dirty="0" err="1" smtClean="0"/>
              <a:t>виробництвом</a:t>
            </a:r>
            <a:r>
              <a:rPr lang="ru-RU" dirty="0" smtClean="0"/>
              <a:t>); </a:t>
            </a:r>
          </a:p>
          <a:p>
            <a:r>
              <a:rPr lang="ru-RU" dirty="0" smtClean="0"/>
              <a:t> У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виявлення</a:t>
            </a:r>
            <a:r>
              <a:rPr lang="ru-RU" dirty="0" smtClean="0"/>
              <a:t> </a:t>
            </a:r>
            <a:r>
              <a:rPr lang="ru-RU" dirty="0" err="1" smtClean="0"/>
              <a:t>гострого</a:t>
            </a:r>
            <a:r>
              <a:rPr lang="ru-RU" dirty="0" smtClean="0"/>
              <a:t> </a:t>
            </a:r>
            <a:r>
              <a:rPr lang="ru-RU" dirty="0" err="1" smtClean="0"/>
              <a:t>професійного</a:t>
            </a:r>
            <a:r>
              <a:rPr lang="ru-RU" dirty="0" smtClean="0"/>
              <a:t> </a:t>
            </a:r>
            <a:r>
              <a:rPr lang="ru-RU" dirty="0" err="1" smtClean="0"/>
              <a:t>захворювання</a:t>
            </a:r>
            <a:r>
              <a:rPr lang="ru-RU" dirty="0" smtClean="0"/>
              <a:t> (</a:t>
            </a:r>
            <a:r>
              <a:rPr lang="ru-RU" dirty="0" err="1" smtClean="0"/>
              <a:t>отруєння</a:t>
            </a:r>
            <a:r>
              <a:rPr lang="ru-RU" dirty="0" smtClean="0"/>
              <a:t>) у </a:t>
            </a:r>
            <a:r>
              <a:rPr lang="ru-RU" dirty="0" err="1" smtClean="0"/>
              <a:t>шістьох</a:t>
            </a:r>
            <a:r>
              <a:rPr lang="ru-RU" dirty="0" smtClean="0"/>
              <a:t> </a:t>
            </a:r>
            <a:r>
              <a:rPr lang="ru-RU" dirty="0" err="1" smtClean="0"/>
              <a:t>примірниках</a:t>
            </a:r>
            <a:r>
              <a:rPr lang="ru-RU" dirty="0" smtClean="0"/>
              <a:t>  </a:t>
            </a:r>
            <a:r>
              <a:rPr lang="ru-RU" dirty="0" err="1" smtClean="0"/>
              <a:t>картку</a:t>
            </a:r>
            <a:r>
              <a:rPr lang="ru-RU" dirty="0" smtClean="0"/>
              <a:t> </a:t>
            </a:r>
            <a:r>
              <a:rPr lang="ru-RU" dirty="0" err="1" smtClean="0"/>
              <a:t>обліку</a:t>
            </a:r>
            <a:r>
              <a:rPr lang="ru-RU" dirty="0" smtClean="0"/>
              <a:t> </a:t>
            </a:r>
            <a:r>
              <a:rPr lang="ru-RU" dirty="0" err="1" smtClean="0"/>
              <a:t>професійного</a:t>
            </a:r>
            <a:r>
              <a:rPr lang="ru-RU" dirty="0" smtClean="0"/>
              <a:t> </a:t>
            </a:r>
            <a:r>
              <a:rPr lang="ru-RU" dirty="0" err="1" smtClean="0"/>
              <a:t>захворювання</a:t>
            </a:r>
            <a:r>
              <a:rPr lang="ru-RU" dirty="0" smtClean="0"/>
              <a:t> (</a:t>
            </a:r>
            <a:r>
              <a:rPr lang="ru-RU" dirty="0" err="1" smtClean="0"/>
              <a:t>отруєння</a:t>
            </a:r>
            <a:r>
              <a:rPr lang="ru-RU" dirty="0" smtClean="0"/>
              <a:t>) за формою П-5 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err="1" smtClean="0"/>
              <a:t>Примірники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затверджених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актів</a:t>
            </a:r>
            <a:r>
              <a:rPr lang="ru-RU" sz="2400" b="1" dirty="0" smtClean="0"/>
              <a:t> за формою Н-5 </a:t>
            </a:r>
            <a:r>
              <a:rPr lang="ru-RU" sz="2400" b="1" dirty="0" err="1" smtClean="0"/>
              <a:t>і</a:t>
            </a:r>
            <a:r>
              <a:rPr lang="ru-RU" sz="2400" b="1" dirty="0" smtClean="0"/>
              <a:t> Н-1 </a:t>
            </a:r>
            <a:r>
              <a:rPr lang="ru-RU" sz="2400" b="1" dirty="0" err="1" smtClean="0"/>
              <a:t>протягом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доби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надсилаються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роботодавцем</a:t>
            </a:r>
            <a:r>
              <a:rPr lang="ru-RU" sz="2400" b="1" dirty="0" smtClean="0"/>
              <a:t>: </a:t>
            </a:r>
            <a:br>
              <a:rPr lang="ru-RU" sz="2400" b="1" dirty="0" smtClean="0"/>
            </a:b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 err="1" smtClean="0"/>
              <a:t>Копіії</a:t>
            </a:r>
            <a:r>
              <a:rPr lang="ru-RU" sz="2700" b="1" dirty="0" smtClean="0"/>
              <a:t> </a:t>
            </a:r>
            <a:r>
              <a:rPr lang="ru-RU" sz="2700" b="1" dirty="0" err="1" smtClean="0"/>
              <a:t>актів</a:t>
            </a:r>
            <a:r>
              <a:rPr lang="ru-RU" sz="2700" b="1" dirty="0" smtClean="0"/>
              <a:t> за формою Н-5 </a:t>
            </a:r>
            <a:r>
              <a:rPr lang="ru-RU" sz="2700" b="1" dirty="0" err="1" smtClean="0"/>
              <a:t>і</a:t>
            </a:r>
            <a:r>
              <a:rPr lang="ru-RU" sz="2700" b="1" dirty="0" smtClean="0"/>
              <a:t> Н-1 </a:t>
            </a:r>
            <a:r>
              <a:rPr lang="ru-RU" sz="2700" b="1" dirty="0" err="1" smtClean="0"/>
              <a:t>протягом</a:t>
            </a:r>
            <a:r>
              <a:rPr lang="ru-RU" sz="2700" b="1" dirty="0" smtClean="0"/>
              <a:t> </a:t>
            </a:r>
            <a:r>
              <a:rPr lang="ru-RU" sz="2700" b="1" dirty="0" err="1" smtClean="0"/>
              <a:t>доби</a:t>
            </a:r>
            <a:r>
              <a:rPr lang="ru-RU" sz="2700" b="1" dirty="0" smtClean="0"/>
              <a:t> </a:t>
            </a:r>
            <a:r>
              <a:rPr lang="ru-RU" sz="2700" b="1" dirty="0" err="1" smtClean="0"/>
              <a:t>надсилаються</a:t>
            </a:r>
            <a:r>
              <a:rPr lang="ru-RU" sz="2700" b="1" dirty="0" smtClean="0"/>
              <a:t> </a:t>
            </a:r>
            <a:r>
              <a:rPr lang="ru-RU" sz="2700" b="1" dirty="0" err="1" smtClean="0"/>
              <a:t>роботодавцем</a:t>
            </a:r>
            <a:r>
              <a:rPr lang="ru-RU" sz="2700" b="1" dirty="0" smtClean="0"/>
              <a:t>: 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b="1" u="sng" dirty="0" smtClean="0"/>
              <a:t>Зберігання актів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ru-RU" dirty="0" err="1" smtClean="0"/>
              <a:t>Примірники</a:t>
            </a:r>
            <a:r>
              <a:rPr lang="ru-RU" dirty="0" smtClean="0"/>
              <a:t> </a:t>
            </a:r>
            <a:r>
              <a:rPr lang="ru-RU" dirty="0" err="1" smtClean="0"/>
              <a:t>актів</a:t>
            </a:r>
            <a:r>
              <a:rPr lang="ru-RU" dirty="0" smtClean="0"/>
              <a:t> за формою Н-5 </a:t>
            </a:r>
            <a:r>
              <a:rPr lang="ru-RU" dirty="0" err="1" smtClean="0"/>
              <a:t>і</a:t>
            </a:r>
            <a:r>
              <a:rPr lang="ru-RU" dirty="0" smtClean="0"/>
              <a:t> Н-1 (у </a:t>
            </a:r>
            <a:r>
              <a:rPr lang="ru-RU" dirty="0" err="1" smtClean="0"/>
              <a:t>разі</a:t>
            </a:r>
            <a:r>
              <a:rPr lang="ru-RU" dirty="0" smtClean="0"/>
              <a:t>, коли </a:t>
            </a:r>
            <a:r>
              <a:rPr lang="ru-RU" dirty="0" err="1" smtClean="0"/>
              <a:t>нещасний</a:t>
            </a:r>
            <a:r>
              <a:rPr lang="ru-RU" dirty="0" smtClean="0"/>
              <a:t> </a:t>
            </a:r>
            <a:r>
              <a:rPr lang="ru-RU" dirty="0" err="1" smtClean="0"/>
              <a:t>випадок</a:t>
            </a:r>
            <a:r>
              <a:rPr lang="ru-RU" dirty="0" smtClean="0"/>
              <a:t> </a:t>
            </a:r>
            <a:r>
              <a:rPr lang="ru-RU" dirty="0" err="1" smtClean="0"/>
              <a:t>визнано</a:t>
            </a:r>
            <a:r>
              <a:rPr lang="ru-RU" dirty="0" smtClean="0"/>
              <a:t> таким,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пов’язаний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виробництвом</a:t>
            </a:r>
            <a:r>
              <a:rPr lang="ru-RU" dirty="0" smtClean="0"/>
              <a:t>), </a:t>
            </a:r>
            <a:r>
              <a:rPr lang="ru-RU" dirty="0" err="1" smtClean="0"/>
              <a:t>примірник</a:t>
            </a:r>
            <a:r>
              <a:rPr lang="ru-RU" dirty="0" smtClean="0"/>
              <a:t> </a:t>
            </a:r>
            <a:r>
              <a:rPr lang="ru-RU" dirty="0" err="1" smtClean="0"/>
              <a:t>картки</a:t>
            </a:r>
            <a:r>
              <a:rPr lang="ru-RU" dirty="0" smtClean="0"/>
              <a:t> за формою П-5 (у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виявлення</a:t>
            </a:r>
            <a:r>
              <a:rPr lang="ru-RU" dirty="0" smtClean="0"/>
              <a:t> </a:t>
            </a:r>
            <a:r>
              <a:rPr lang="ru-RU" dirty="0" err="1" smtClean="0"/>
              <a:t>гострого</a:t>
            </a:r>
            <a:r>
              <a:rPr lang="ru-RU" dirty="0" smtClean="0"/>
              <a:t> </a:t>
            </a:r>
            <a:r>
              <a:rPr lang="ru-RU" dirty="0" err="1" smtClean="0"/>
              <a:t>професійного</a:t>
            </a:r>
            <a:r>
              <a:rPr lang="ru-RU" dirty="0" smtClean="0"/>
              <a:t> </a:t>
            </a:r>
            <a:r>
              <a:rPr lang="ru-RU" dirty="0" err="1" smtClean="0"/>
              <a:t>захворювання</a:t>
            </a:r>
            <a:r>
              <a:rPr lang="ru-RU" dirty="0" smtClean="0"/>
              <a:t> (</a:t>
            </a:r>
            <a:r>
              <a:rPr lang="ru-RU" dirty="0" err="1" smtClean="0"/>
              <a:t>отруєння</a:t>
            </a:r>
            <a:r>
              <a:rPr lang="ru-RU" dirty="0" smtClean="0"/>
              <a:t>) разом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матеріалами</a:t>
            </a:r>
            <a:r>
              <a:rPr lang="ru-RU" dirty="0" smtClean="0"/>
              <a:t> </a:t>
            </a:r>
            <a:r>
              <a:rPr lang="ru-RU" dirty="0" err="1" smtClean="0"/>
              <a:t>розслідуваннязберігаються</a:t>
            </a:r>
            <a:r>
              <a:rPr lang="ru-RU" dirty="0" smtClean="0"/>
              <a:t> на </a:t>
            </a:r>
            <a:r>
              <a:rPr lang="ru-RU" dirty="0" err="1" smtClean="0"/>
              <a:t>підприємстві</a:t>
            </a:r>
            <a:r>
              <a:rPr lang="ru-RU" dirty="0" smtClean="0"/>
              <a:t> </a:t>
            </a:r>
            <a:r>
              <a:rPr lang="ru-RU" dirty="0" err="1" smtClean="0"/>
              <a:t>протягом</a:t>
            </a:r>
            <a:r>
              <a:rPr lang="ru-RU" dirty="0" smtClean="0"/>
              <a:t> 45 </a:t>
            </a:r>
            <a:r>
              <a:rPr lang="ru-RU" dirty="0" err="1" smtClean="0"/>
              <a:t>років</a:t>
            </a:r>
            <a:r>
              <a:rPr lang="ru-RU" dirty="0" smtClean="0"/>
              <a:t>, у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реорганізації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 </a:t>
            </a:r>
            <a:r>
              <a:rPr lang="ru-RU" dirty="0" err="1" smtClean="0"/>
              <a:t>передаються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правонаступникові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бере</a:t>
            </a:r>
            <a:r>
              <a:rPr lang="ru-RU" dirty="0" smtClean="0"/>
              <a:t> на </a:t>
            </a:r>
            <a:r>
              <a:rPr lang="ru-RU" dirty="0" err="1" smtClean="0"/>
              <a:t>облік</a:t>
            </a:r>
            <a:r>
              <a:rPr lang="ru-RU" dirty="0" smtClean="0"/>
              <a:t> </a:t>
            </a:r>
            <a:r>
              <a:rPr lang="ru-RU" dirty="0" err="1" smtClean="0"/>
              <a:t>нещасний</a:t>
            </a:r>
            <a:r>
              <a:rPr lang="ru-RU" dirty="0" smtClean="0"/>
              <a:t> </a:t>
            </a:r>
            <a:r>
              <a:rPr lang="ru-RU" dirty="0" err="1" smtClean="0"/>
              <a:t>випадок</a:t>
            </a:r>
            <a:r>
              <a:rPr lang="ru-RU" dirty="0" smtClean="0"/>
              <a:t>, а у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ліквідації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 — до державного </a:t>
            </a:r>
            <a:r>
              <a:rPr lang="ru-RU" dirty="0" err="1" smtClean="0"/>
              <a:t>архіву</a:t>
            </a:r>
            <a:r>
              <a:rPr lang="ru-RU" dirty="0" smtClean="0"/>
              <a:t>. </a:t>
            </a:r>
          </a:p>
          <a:p>
            <a:r>
              <a:rPr lang="ru-RU" dirty="0" smtClean="0"/>
              <a:t>У </a:t>
            </a:r>
            <a:r>
              <a:rPr lang="ru-RU" dirty="0" err="1" smtClean="0"/>
              <a:t>робочому</a:t>
            </a:r>
            <a:r>
              <a:rPr lang="ru-RU" dirty="0" smtClean="0"/>
              <a:t> </a:t>
            </a:r>
            <a:r>
              <a:rPr lang="ru-RU" dirty="0" err="1" smtClean="0"/>
              <a:t>органі</a:t>
            </a:r>
            <a:r>
              <a:rPr lang="ru-RU" dirty="0" smtClean="0"/>
              <a:t> </a:t>
            </a:r>
            <a:r>
              <a:rPr lang="ru-RU" dirty="0" err="1" smtClean="0"/>
              <a:t>виконавчої</a:t>
            </a:r>
            <a:r>
              <a:rPr lang="ru-RU" dirty="0" smtClean="0"/>
              <a:t> </a:t>
            </a:r>
            <a:r>
              <a:rPr lang="ru-RU" dirty="0" err="1" smtClean="0"/>
              <a:t>дирекції</a:t>
            </a:r>
            <a:r>
              <a:rPr lang="ru-RU" dirty="0" smtClean="0"/>
              <a:t> Фонду </a:t>
            </a:r>
            <a:r>
              <a:rPr lang="ru-RU" dirty="0" err="1" smtClean="0"/>
              <a:t>примірники</a:t>
            </a:r>
            <a:r>
              <a:rPr lang="ru-RU" dirty="0" smtClean="0"/>
              <a:t> </a:t>
            </a:r>
            <a:r>
              <a:rPr lang="ru-RU" dirty="0" err="1" smtClean="0"/>
              <a:t>актів</a:t>
            </a:r>
            <a:r>
              <a:rPr lang="ru-RU" dirty="0" smtClean="0"/>
              <a:t> за формою Н-5 </a:t>
            </a:r>
            <a:r>
              <a:rPr lang="ru-RU" dirty="0" err="1" smtClean="0"/>
              <a:t>і</a:t>
            </a:r>
            <a:r>
              <a:rPr lang="ru-RU" dirty="0" smtClean="0"/>
              <a:t> Н-1 (у </a:t>
            </a:r>
            <a:r>
              <a:rPr lang="ru-RU" dirty="0" err="1" smtClean="0"/>
              <a:t>разі</a:t>
            </a:r>
            <a:r>
              <a:rPr lang="ru-RU" dirty="0" smtClean="0"/>
              <a:t>, коли </a:t>
            </a:r>
            <a:r>
              <a:rPr lang="ru-RU" dirty="0" err="1" smtClean="0"/>
              <a:t>нещасний</a:t>
            </a:r>
            <a:r>
              <a:rPr lang="ru-RU" dirty="0" smtClean="0"/>
              <a:t> </a:t>
            </a:r>
            <a:r>
              <a:rPr lang="ru-RU" dirty="0" err="1" smtClean="0"/>
              <a:t>випадок</a:t>
            </a:r>
            <a:r>
              <a:rPr lang="ru-RU" dirty="0" smtClean="0"/>
              <a:t> </a:t>
            </a:r>
            <a:r>
              <a:rPr lang="ru-RU" dirty="0" err="1" smtClean="0"/>
              <a:t>визнано</a:t>
            </a:r>
            <a:r>
              <a:rPr lang="ru-RU" dirty="0" smtClean="0"/>
              <a:t> таким,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пов’язаний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виробництвом</a:t>
            </a:r>
            <a:r>
              <a:rPr lang="ru-RU" dirty="0" smtClean="0"/>
              <a:t>), </a:t>
            </a:r>
            <a:r>
              <a:rPr lang="ru-RU" dirty="0" err="1" smtClean="0"/>
              <a:t>примірник</a:t>
            </a:r>
            <a:r>
              <a:rPr lang="ru-RU" dirty="0" smtClean="0"/>
              <a:t> </a:t>
            </a:r>
            <a:r>
              <a:rPr lang="ru-RU" dirty="0" err="1" smtClean="0"/>
              <a:t>картки</a:t>
            </a:r>
            <a:r>
              <a:rPr lang="ru-RU" dirty="0" smtClean="0"/>
              <a:t> за формою П-5 (у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виявлення</a:t>
            </a:r>
            <a:r>
              <a:rPr lang="ru-RU" dirty="0" smtClean="0"/>
              <a:t> </a:t>
            </a:r>
            <a:r>
              <a:rPr lang="ru-RU" dirty="0" err="1" smtClean="0"/>
              <a:t>гострого</a:t>
            </a:r>
            <a:r>
              <a:rPr lang="ru-RU" dirty="0" smtClean="0"/>
              <a:t> </a:t>
            </a:r>
            <a:r>
              <a:rPr lang="ru-RU" dirty="0" err="1" smtClean="0"/>
              <a:t>професійного</a:t>
            </a:r>
            <a:r>
              <a:rPr lang="ru-RU" dirty="0" smtClean="0"/>
              <a:t> </a:t>
            </a:r>
            <a:r>
              <a:rPr lang="ru-RU" dirty="0" err="1" smtClean="0"/>
              <a:t>захворювання</a:t>
            </a:r>
            <a:r>
              <a:rPr lang="ru-RU" dirty="0" smtClean="0"/>
              <a:t> (</a:t>
            </a:r>
            <a:r>
              <a:rPr lang="ru-RU" dirty="0" err="1" smtClean="0"/>
              <a:t>отруєння</a:t>
            </a:r>
            <a:r>
              <a:rPr lang="ru-RU" dirty="0" smtClean="0"/>
              <a:t>) </a:t>
            </a:r>
            <a:r>
              <a:rPr lang="ru-RU" dirty="0" err="1" smtClean="0"/>
              <a:t>зберігаються</a:t>
            </a:r>
            <a:r>
              <a:rPr lang="ru-RU" dirty="0" smtClean="0"/>
              <a:t> </a:t>
            </a:r>
            <a:r>
              <a:rPr lang="ru-RU" dirty="0" err="1" smtClean="0"/>
              <a:t>протягом</a:t>
            </a:r>
            <a:r>
              <a:rPr lang="ru-RU" dirty="0" smtClean="0"/>
              <a:t> 45 </a:t>
            </a:r>
            <a:r>
              <a:rPr lang="ru-RU" dirty="0" err="1" smtClean="0"/>
              <a:t>років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u="sng" dirty="0" smtClean="0"/>
              <a:t>Контроль за  </a:t>
            </a:r>
            <a:r>
              <a:rPr lang="ru-RU" b="1" u="sng" dirty="0" err="1" smtClean="0"/>
              <a:t>проведенням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розслідування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нещасних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випадків</a:t>
            </a:r>
            <a:endParaRPr lang="ru-RU" b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ru-RU" dirty="0" smtClean="0"/>
              <a:t> </a:t>
            </a:r>
            <a:r>
              <a:rPr lang="ru-RU" dirty="0" err="1" smtClean="0"/>
              <a:t>здійснюють</a:t>
            </a:r>
            <a:r>
              <a:rPr lang="ru-RU" dirty="0" smtClean="0"/>
              <a:t> </a:t>
            </a:r>
            <a:r>
              <a:rPr lang="ru-RU" dirty="0" err="1" smtClean="0"/>
              <a:t>органи</a:t>
            </a:r>
            <a:r>
              <a:rPr lang="ru-RU" dirty="0" smtClean="0"/>
              <a:t> державного </a:t>
            </a:r>
            <a:r>
              <a:rPr lang="ru-RU" dirty="0" err="1" smtClean="0"/>
              <a:t>управління</a:t>
            </a:r>
            <a:r>
              <a:rPr lang="ru-RU" dirty="0" smtClean="0"/>
              <a:t>, </a:t>
            </a:r>
            <a:r>
              <a:rPr lang="ru-RU" dirty="0" err="1" smtClean="0"/>
              <a:t>органи</a:t>
            </a:r>
            <a:r>
              <a:rPr lang="ru-RU" dirty="0" smtClean="0"/>
              <a:t> </a:t>
            </a:r>
            <a:r>
              <a:rPr lang="ru-RU" dirty="0" err="1" smtClean="0"/>
              <a:t>державного</a:t>
            </a:r>
            <a:r>
              <a:rPr lang="ru-RU" dirty="0" smtClean="0"/>
              <a:t> </a:t>
            </a:r>
            <a:r>
              <a:rPr lang="ru-RU" dirty="0" err="1" smtClean="0"/>
              <a:t>нагляду</a:t>
            </a:r>
            <a:r>
              <a:rPr lang="ru-RU" dirty="0" smtClean="0"/>
              <a:t> за </a:t>
            </a:r>
            <a:r>
              <a:rPr lang="ru-RU" dirty="0" err="1" smtClean="0"/>
              <a:t>охороною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, </a:t>
            </a:r>
            <a:r>
              <a:rPr lang="ru-RU" dirty="0" err="1" smtClean="0"/>
              <a:t>виконавча</a:t>
            </a:r>
            <a:r>
              <a:rPr lang="ru-RU" dirty="0" smtClean="0"/>
              <a:t> </a:t>
            </a:r>
            <a:r>
              <a:rPr lang="ru-RU" dirty="0" err="1" smtClean="0"/>
              <a:t>дирекція</a:t>
            </a:r>
            <a:r>
              <a:rPr lang="ru-RU" dirty="0" smtClean="0"/>
              <a:t> Фонду та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робочі</a:t>
            </a:r>
            <a:r>
              <a:rPr lang="ru-RU" dirty="0" smtClean="0"/>
              <a:t> </a:t>
            </a:r>
            <a:r>
              <a:rPr lang="ru-RU" dirty="0" err="1" smtClean="0"/>
              <a:t>органи</a:t>
            </a:r>
            <a:r>
              <a:rPr lang="ru-RU" dirty="0" smtClean="0"/>
              <a:t> </a:t>
            </a:r>
            <a:r>
              <a:rPr lang="ru-RU" dirty="0" err="1" smtClean="0"/>
              <a:t>відповідно</a:t>
            </a:r>
            <a:r>
              <a:rPr lang="ru-RU" dirty="0" smtClean="0"/>
              <a:t> до </a:t>
            </a:r>
            <a:r>
              <a:rPr lang="ru-RU" dirty="0" err="1" smtClean="0"/>
              <a:t>компетенції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Громадський</a:t>
            </a:r>
            <a:r>
              <a:rPr lang="ru-RU" dirty="0" smtClean="0"/>
              <a:t> контроль </a:t>
            </a:r>
            <a:r>
              <a:rPr lang="ru-RU" dirty="0" err="1" smtClean="0"/>
              <a:t>здійснюють</a:t>
            </a:r>
            <a:r>
              <a:rPr lang="ru-RU" dirty="0" smtClean="0"/>
              <a:t> </a:t>
            </a:r>
            <a:r>
              <a:rPr lang="ru-RU" dirty="0" err="1" smtClean="0"/>
              <a:t>профспілки</a:t>
            </a:r>
            <a:r>
              <a:rPr lang="ru-RU" dirty="0" smtClean="0"/>
              <a:t> через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виборні</a:t>
            </a:r>
            <a:r>
              <a:rPr lang="ru-RU" dirty="0" smtClean="0"/>
              <a:t> </a:t>
            </a:r>
            <a:r>
              <a:rPr lang="ru-RU" dirty="0" err="1" smtClean="0"/>
              <a:t>органи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представників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уповноважені</a:t>
            </a:r>
            <a:r>
              <a:rPr lang="ru-RU" dirty="0" smtClean="0"/>
              <a:t> </a:t>
            </a:r>
            <a:r>
              <a:rPr lang="ru-RU" dirty="0" err="1" smtClean="0"/>
              <a:t>найманими</a:t>
            </a:r>
            <a:r>
              <a:rPr lang="ru-RU" dirty="0" smtClean="0"/>
              <a:t> </a:t>
            </a:r>
            <a:r>
              <a:rPr lang="ru-RU" dirty="0" err="1" smtClean="0"/>
              <a:t>працівниками</a:t>
            </a:r>
            <a:r>
              <a:rPr lang="ru-RU" dirty="0" smtClean="0"/>
              <a:t> особи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питань</a:t>
            </a:r>
            <a:r>
              <a:rPr lang="ru-RU" dirty="0" smtClean="0"/>
              <a:t> </a:t>
            </a:r>
            <a:r>
              <a:rPr lang="ru-RU" dirty="0" err="1" smtClean="0"/>
              <a:t>охорони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 у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відсутності</a:t>
            </a:r>
            <a:r>
              <a:rPr lang="ru-RU" dirty="0" smtClean="0"/>
              <a:t> на </a:t>
            </a:r>
            <a:r>
              <a:rPr lang="ru-RU" dirty="0" err="1" smtClean="0"/>
              <a:t>підприємстві</a:t>
            </a:r>
            <a:r>
              <a:rPr lang="ru-RU" dirty="0" smtClean="0"/>
              <a:t> </a:t>
            </a:r>
            <a:r>
              <a:rPr lang="ru-RU" dirty="0" err="1" smtClean="0"/>
              <a:t>профспілки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Зазначені</a:t>
            </a:r>
            <a:r>
              <a:rPr lang="ru-RU" dirty="0" smtClean="0"/>
              <a:t> у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пункті</a:t>
            </a:r>
            <a:r>
              <a:rPr lang="ru-RU" dirty="0" smtClean="0"/>
              <a:t> </a:t>
            </a:r>
            <a:r>
              <a:rPr lang="ru-RU" dirty="0" err="1" smtClean="0"/>
              <a:t>органи</a:t>
            </a:r>
            <a:r>
              <a:rPr lang="ru-RU" dirty="0" smtClean="0"/>
              <a:t> та особи </a:t>
            </a:r>
            <a:r>
              <a:rPr lang="ru-RU" dirty="0" err="1" smtClean="0"/>
              <a:t>мають</a:t>
            </a:r>
            <a:r>
              <a:rPr lang="ru-RU" dirty="0" smtClean="0"/>
              <a:t> право </a:t>
            </a:r>
            <a:r>
              <a:rPr lang="ru-RU" dirty="0" err="1" smtClean="0"/>
              <a:t>вимагати</a:t>
            </a:r>
            <a:r>
              <a:rPr lang="ru-RU" dirty="0" smtClean="0"/>
              <a:t> </a:t>
            </a:r>
            <a:r>
              <a:rPr lang="ru-RU" dirty="0" err="1" smtClean="0"/>
              <a:t>відповідно</a:t>
            </a:r>
            <a:r>
              <a:rPr lang="ru-RU" dirty="0" smtClean="0"/>
              <a:t> до </a:t>
            </a:r>
            <a:r>
              <a:rPr lang="ru-RU" dirty="0" err="1" smtClean="0"/>
              <a:t>компетенції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роботодавця</a:t>
            </a:r>
            <a:r>
              <a:rPr lang="ru-RU" dirty="0" smtClean="0"/>
              <a:t> </a:t>
            </a:r>
            <a:r>
              <a:rPr lang="ru-RU" dirty="0" err="1" smtClean="0"/>
              <a:t>проведення</a:t>
            </a:r>
            <a:r>
              <a:rPr lang="ru-RU" dirty="0" smtClean="0"/>
              <a:t> повторного (</a:t>
            </a:r>
            <a:r>
              <a:rPr lang="ru-RU" dirty="0" err="1" smtClean="0"/>
              <a:t>додаткового</a:t>
            </a:r>
            <a:r>
              <a:rPr lang="ru-RU" dirty="0" smtClean="0"/>
              <a:t>)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</a:t>
            </a:r>
            <a:r>
              <a:rPr lang="ru-RU" dirty="0" err="1" smtClean="0"/>
              <a:t>нещасного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, </a:t>
            </a:r>
            <a:r>
              <a:rPr lang="ru-RU" dirty="0" err="1" smtClean="0"/>
              <a:t>затвердження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перегляду </a:t>
            </a:r>
            <a:r>
              <a:rPr lang="ru-RU" dirty="0" err="1" smtClean="0"/>
              <a:t>затвердженого</a:t>
            </a:r>
            <a:r>
              <a:rPr lang="ru-RU" dirty="0" smtClean="0"/>
              <a:t> акта за формою Н-5 </a:t>
            </a:r>
            <a:r>
              <a:rPr lang="ru-RU" dirty="0" err="1" smtClean="0"/>
              <a:t>або</a:t>
            </a:r>
            <a:r>
              <a:rPr lang="ru-RU" dirty="0" smtClean="0"/>
              <a:t> Н-1, </a:t>
            </a:r>
            <a:r>
              <a:rPr lang="ru-RU" dirty="0" err="1" smtClean="0"/>
              <a:t>визнання</a:t>
            </a:r>
            <a:r>
              <a:rPr lang="ru-RU" dirty="0" smtClean="0"/>
              <a:t> </a:t>
            </a:r>
            <a:r>
              <a:rPr lang="ru-RU" dirty="0" err="1" smtClean="0"/>
              <a:t>нещасного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таким,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пов’язаний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виробництвом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складення</a:t>
            </a:r>
            <a:r>
              <a:rPr lang="ru-RU" dirty="0" smtClean="0"/>
              <a:t> акта за формою Н-1 у </a:t>
            </a:r>
            <a:r>
              <a:rPr lang="ru-RU" dirty="0" err="1" smtClean="0"/>
              <a:t>разі</a:t>
            </a:r>
            <a:r>
              <a:rPr lang="ru-RU" dirty="0" smtClean="0"/>
              <a:t>, коли </a:t>
            </a:r>
            <a:r>
              <a:rPr lang="ru-RU" dirty="0" err="1" smtClean="0"/>
              <a:t>виявлено</a:t>
            </a:r>
            <a:r>
              <a:rPr lang="ru-RU" dirty="0" smtClean="0"/>
              <a:t> </a:t>
            </a:r>
            <a:r>
              <a:rPr lang="ru-RU" dirty="0" err="1" smtClean="0"/>
              <a:t>порушення</a:t>
            </a:r>
            <a:r>
              <a:rPr lang="ru-RU" dirty="0" smtClean="0"/>
              <a:t> </a:t>
            </a:r>
            <a:r>
              <a:rPr lang="ru-RU" dirty="0" err="1" smtClean="0"/>
              <a:t>вимог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Порядку.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229600" cy="11430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b="1" u="sng" dirty="0" smtClean="0"/>
              <a:t>Контроль за  </a:t>
            </a:r>
            <a:r>
              <a:rPr lang="ru-RU" sz="3200" b="1" u="sng" dirty="0" err="1" smtClean="0"/>
              <a:t>проведенням</a:t>
            </a:r>
            <a:r>
              <a:rPr lang="ru-RU" sz="3200" b="1" u="sng" dirty="0" smtClean="0"/>
              <a:t> </a:t>
            </a:r>
            <a:r>
              <a:rPr lang="ru-RU" sz="3200" b="1" u="sng" dirty="0" err="1" smtClean="0"/>
              <a:t>розслідування</a:t>
            </a:r>
            <a:r>
              <a:rPr lang="ru-RU" sz="3200" b="1" u="sng" dirty="0" smtClean="0"/>
              <a:t> </a:t>
            </a:r>
            <a:r>
              <a:rPr lang="ru-RU" sz="3200" b="1" u="sng" dirty="0" err="1" smtClean="0"/>
              <a:t>нещасних</a:t>
            </a:r>
            <a:r>
              <a:rPr lang="ru-RU" sz="3200" b="1" u="sng" dirty="0" smtClean="0"/>
              <a:t> </a:t>
            </a:r>
            <a:r>
              <a:rPr lang="ru-RU" sz="3200" b="1" u="sng" dirty="0" err="1" smtClean="0"/>
              <a:t>випадків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dirty="0" err="1" smtClean="0"/>
              <a:t>Посадова</a:t>
            </a:r>
            <a:r>
              <a:rPr lang="ru-RU" dirty="0" smtClean="0"/>
              <a:t> особа органу </a:t>
            </a:r>
            <a:r>
              <a:rPr lang="ru-RU" dirty="0" err="1" smtClean="0"/>
              <a:t>Держгірпромнагляду</a:t>
            </a:r>
            <a:r>
              <a:rPr lang="ru-RU" dirty="0" smtClean="0"/>
              <a:t>  </a:t>
            </a:r>
            <a:r>
              <a:rPr lang="ru-RU" dirty="0" err="1" smtClean="0"/>
              <a:t>має</a:t>
            </a:r>
            <a:r>
              <a:rPr lang="ru-RU" dirty="0" smtClean="0"/>
              <a:t> право </a:t>
            </a:r>
            <a:r>
              <a:rPr lang="ru-RU" dirty="0" err="1" smtClean="0"/>
              <a:t>видавати</a:t>
            </a:r>
            <a:r>
              <a:rPr lang="ru-RU" dirty="0" smtClean="0"/>
              <a:t> </a:t>
            </a:r>
            <a:r>
              <a:rPr lang="ru-RU" dirty="0" err="1" smtClean="0"/>
              <a:t>обов’язкові</a:t>
            </a:r>
            <a:r>
              <a:rPr lang="ru-RU" dirty="0" smtClean="0"/>
              <a:t> для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роботодавцем</a:t>
            </a:r>
            <a:r>
              <a:rPr lang="ru-RU" dirty="0" smtClean="0"/>
              <a:t>  </a:t>
            </a:r>
            <a:r>
              <a:rPr lang="ru-RU" dirty="0" err="1" smtClean="0"/>
              <a:t>приписи</a:t>
            </a:r>
            <a:r>
              <a:rPr lang="ru-RU" dirty="0" smtClean="0"/>
              <a:t> за формою Н-9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необхідності</a:t>
            </a:r>
            <a:r>
              <a:rPr lang="ru-RU" dirty="0" smtClean="0"/>
              <a:t>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(повторного </a:t>
            </a:r>
            <a:r>
              <a:rPr lang="ru-RU" dirty="0" err="1" smtClean="0"/>
              <a:t>розслідування</a:t>
            </a:r>
            <a:r>
              <a:rPr lang="ru-RU" dirty="0" smtClean="0"/>
              <a:t>) </a:t>
            </a:r>
            <a:r>
              <a:rPr lang="ru-RU" dirty="0" err="1" smtClean="0"/>
              <a:t>нещасного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, </a:t>
            </a:r>
            <a:r>
              <a:rPr lang="ru-RU" dirty="0" err="1" smtClean="0"/>
              <a:t>затвердження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перегляду </a:t>
            </a:r>
            <a:r>
              <a:rPr lang="ru-RU" dirty="0" err="1" smtClean="0"/>
              <a:t>затвердженого</a:t>
            </a:r>
            <a:r>
              <a:rPr lang="ru-RU" dirty="0" smtClean="0"/>
              <a:t> акта за формою Н-5 </a:t>
            </a:r>
            <a:r>
              <a:rPr lang="ru-RU" dirty="0" err="1" smtClean="0"/>
              <a:t>або</a:t>
            </a:r>
            <a:r>
              <a:rPr lang="ru-RU" dirty="0" smtClean="0"/>
              <a:t> Н-1, </a:t>
            </a:r>
            <a:r>
              <a:rPr lang="ru-RU" dirty="0" err="1" smtClean="0"/>
              <a:t>визнання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невизнання</a:t>
            </a:r>
            <a:r>
              <a:rPr lang="ru-RU" dirty="0" smtClean="0"/>
              <a:t> </a:t>
            </a:r>
            <a:r>
              <a:rPr lang="ru-RU" dirty="0" err="1" smtClean="0"/>
              <a:t>нещасного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таким,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пов’язаний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виробництвом</a:t>
            </a:r>
            <a:r>
              <a:rPr lang="ru-RU" dirty="0" smtClean="0"/>
              <a:t>, </a:t>
            </a:r>
            <a:r>
              <a:rPr lang="ru-RU" dirty="0" err="1" smtClean="0"/>
              <a:t>складення</a:t>
            </a:r>
            <a:r>
              <a:rPr lang="ru-RU" dirty="0" smtClean="0"/>
              <a:t> акта за формою Н-5 </a:t>
            </a:r>
            <a:r>
              <a:rPr lang="ru-RU" dirty="0" err="1" smtClean="0"/>
              <a:t>або</a:t>
            </a:r>
            <a:r>
              <a:rPr lang="ru-RU" dirty="0" smtClean="0"/>
              <a:t> Н-1. </a:t>
            </a:r>
          </a:p>
          <a:p>
            <a:r>
              <a:rPr lang="ru-RU" dirty="0" err="1" smtClean="0"/>
              <a:t>Рішення</a:t>
            </a:r>
            <a:r>
              <a:rPr lang="ru-RU" dirty="0" smtClean="0"/>
              <a:t> </a:t>
            </a:r>
            <a:r>
              <a:rPr lang="ru-RU" dirty="0" err="1" smtClean="0"/>
              <a:t>посадової</a:t>
            </a:r>
            <a:r>
              <a:rPr lang="ru-RU" dirty="0" smtClean="0"/>
              <a:t> особи органу </a:t>
            </a:r>
            <a:r>
              <a:rPr lang="ru-RU" dirty="0" err="1" smtClean="0"/>
              <a:t>Держгірпромнагляду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оскаржено</a:t>
            </a:r>
            <a:r>
              <a:rPr lang="ru-RU" dirty="0" smtClean="0"/>
              <a:t> у судовому порядку. На час </a:t>
            </a:r>
            <a:r>
              <a:rPr lang="ru-RU" dirty="0" err="1" smtClean="0"/>
              <a:t>розгляду</a:t>
            </a:r>
            <a:r>
              <a:rPr lang="ru-RU" dirty="0" smtClean="0"/>
              <a:t> </a:t>
            </a:r>
            <a:r>
              <a:rPr lang="ru-RU" dirty="0" err="1" smtClean="0"/>
              <a:t>справи</a:t>
            </a:r>
            <a:r>
              <a:rPr lang="ru-RU" dirty="0" smtClean="0"/>
              <a:t> у </a:t>
            </a:r>
            <a:r>
              <a:rPr lang="ru-RU" dirty="0" err="1" smtClean="0"/>
              <a:t>суді</a:t>
            </a:r>
            <a:r>
              <a:rPr lang="ru-RU" dirty="0" smtClean="0"/>
              <a:t> </a:t>
            </a:r>
            <a:r>
              <a:rPr lang="ru-RU" dirty="0" err="1" smtClean="0"/>
              <a:t>дія</a:t>
            </a:r>
            <a:r>
              <a:rPr lang="ru-RU" dirty="0" smtClean="0"/>
              <a:t> </a:t>
            </a:r>
            <a:r>
              <a:rPr lang="ru-RU" dirty="0" err="1" smtClean="0"/>
              <a:t>припису</a:t>
            </a:r>
            <a:r>
              <a:rPr lang="ru-RU" dirty="0" smtClean="0"/>
              <a:t> за формою Н-9 </a:t>
            </a:r>
            <a:r>
              <a:rPr lang="ru-RU" dirty="0" err="1" smtClean="0"/>
              <a:t>зупиняється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u="sng" dirty="0" smtClean="0"/>
              <a:t>Контроль за  </a:t>
            </a:r>
            <a:r>
              <a:rPr lang="ru-RU" b="1" u="sng" dirty="0" err="1" smtClean="0"/>
              <a:t>проведенням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розслідування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нещасних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випадків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dirty="0" err="1" smtClean="0"/>
              <a:t>Роботодавець</a:t>
            </a:r>
            <a:r>
              <a:rPr lang="ru-RU" dirty="0" smtClean="0"/>
              <a:t> </a:t>
            </a:r>
            <a:r>
              <a:rPr lang="ru-RU" dirty="0" err="1" smtClean="0"/>
              <a:t>зобов’язаний</a:t>
            </a:r>
            <a:r>
              <a:rPr lang="ru-RU" dirty="0" smtClean="0"/>
              <a:t> у </a:t>
            </a:r>
            <a:r>
              <a:rPr lang="ru-RU" dirty="0" err="1" smtClean="0"/>
              <a:t>п’ятиденний</a:t>
            </a:r>
            <a:r>
              <a:rPr lang="ru-RU" dirty="0" smtClean="0"/>
              <a:t> строк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одержання</a:t>
            </a:r>
            <a:r>
              <a:rPr lang="ru-RU" dirty="0" smtClean="0"/>
              <a:t> </a:t>
            </a:r>
            <a:r>
              <a:rPr lang="ru-RU" dirty="0" err="1" smtClean="0"/>
              <a:t>припису</a:t>
            </a:r>
            <a:r>
              <a:rPr lang="ru-RU" dirty="0" smtClean="0"/>
              <a:t> за формою Н-9 </a:t>
            </a:r>
            <a:r>
              <a:rPr lang="ru-RU" dirty="0" err="1" smtClean="0"/>
              <a:t>видати</a:t>
            </a:r>
            <a:r>
              <a:rPr lang="ru-RU" dirty="0" smtClean="0"/>
              <a:t> наказ про </a:t>
            </a:r>
            <a:r>
              <a:rPr lang="ru-RU" dirty="0" err="1" smtClean="0"/>
              <a:t>вжиття</a:t>
            </a:r>
            <a:r>
              <a:rPr lang="ru-RU" dirty="0" smtClean="0"/>
              <a:t> </a:t>
            </a:r>
            <a:r>
              <a:rPr lang="ru-RU" dirty="0" err="1" smtClean="0"/>
              <a:t>зазначених</a:t>
            </a:r>
            <a:r>
              <a:rPr lang="ru-RU" dirty="0" smtClean="0"/>
              <a:t> у </a:t>
            </a:r>
            <a:r>
              <a:rPr lang="ru-RU" dirty="0" err="1" smtClean="0"/>
              <a:t>приписі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притягти</a:t>
            </a:r>
            <a:r>
              <a:rPr lang="ru-RU" dirty="0" smtClean="0"/>
              <a:t> до </a:t>
            </a:r>
            <a:r>
              <a:rPr lang="ru-RU" dirty="0" err="1" smtClean="0"/>
              <a:t>відповідальності</a:t>
            </a:r>
            <a:r>
              <a:rPr lang="ru-RU" dirty="0" smtClean="0"/>
              <a:t> </a:t>
            </a:r>
            <a:r>
              <a:rPr lang="ru-RU" dirty="0" err="1" smtClean="0"/>
              <a:t>працівників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допустили </a:t>
            </a:r>
            <a:r>
              <a:rPr lang="ru-RU" dirty="0" err="1" smtClean="0"/>
              <a:t>порушення</a:t>
            </a:r>
            <a:r>
              <a:rPr lang="ru-RU" dirty="0" smtClean="0"/>
              <a:t> </a:t>
            </a:r>
            <a:r>
              <a:rPr lang="ru-RU" dirty="0" err="1" smtClean="0"/>
              <a:t>вимог</a:t>
            </a:r>
            <a:r>
              <a:rPr lang="ru-RU" dirty="0" smtClean="0"/>
              <a:t> </a:t>
            </a:r>
            <a:r>
              <a:rPr lang="ru-RU" dirty="0" err="1" smtClean="0"/>
              <a:t>законодавства</a:t>
            </a:r>
            <a:r>
              <a:rPr lang="ru-RU" dirty="0" smtClean="0"/>
              <a:t> про </a:t>
            </a:r>
            <a:r>
              <a:rPr lang="ru-RU" dirty="0" err="1" smtClean="0"/>
              <a:t>охоронупраці</a:t>
            </a:r>
            <a:r>
              <a:rPr lang="ru-RU" dirty="0" smtClean="0"/>
              <a:t>. Про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 </a:t>
            </a:r>
            <a:r>
              <a:rPr lang="ru-RU" dirty="0" err="1" smtClean="0"/>
              <a:t>роботодавець</a:t>
            </a:r>
            <a:r>
              <a:rPr lang="ru-RU" dirty="0" smtClean="0"/>
              <a:t> </a:t>
            </a:r>
            <a:r>
              <a:rPr lang="ru-RU" dirty="0" err="1" smtClean="0"/>
              <a:t>письмово</a:t>
            </a:r>
            <a:r>
              <a:rPr lang="ru-RU" dirty="0" smtClean="0"/>
              <a:t> </a:t>
            </a:r>
            <a:r>
              <a:rPr lang="ru-RU" dirty="0" err="1" smtClean="0"/>
              <a:t>повідомляє</a:t>
            </a:r>
            <a:r>
              <a:rPr lang="ru-RU" dirty="0" smtClean="0"/>
              <a:t> орган </a:t>
            </a:r>
            <a:r>
              <a:rPr lang="ru-RU" dirty="0" err="1" smtClean="0"/>
              <a:t>Держгірпромнагляду</a:t>
            </a:r>
            <a:r>
              <a:rPr lang="ru-RU" dirty="0" smtClean="0"/>
              <a:t> в установлений ним строк.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8229600" cy="11430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u="sng" dirty="0" smtClean="0"/>
              <a:t> </a:t>
            </a:r>
            <a:r>
              <a:rPr lang="ru-RU" sz="2700" dirty="0" err="1" smtClean="0"/>
              <a:t>Обставинами</a:t>
            </a:r>
            <a:r>
              <a:rPr lang="ru-RU" sz="2700" dirty="0" smtClean="0"/>
              <a:t>, за </a:t>
            </a:r>
            <a:r>
              <a:rPr lang="ru-RU" sz="2700" dirty="0" err="1" smtClean="0"/>
              <a:t>яких</a:t>
            </a:r>
            <a:r>
              <a:rPr lang="ru-RU" sz="2700" dirty="0" smtClean="0"/>
              <a:t> </a:t>
            </a:r>
            <a:r>
              <a:rPr lang="ru-RU" sz="2700" dirty="0" err="1" smtClean="0"/>
              <a:t>нещасний</a:t>
            </a:r>
            <a:r>
              <a:rPr lang="ru-RU" sz="2700" dirty="0" smtClean="0"/>
              <a:t> </a:t>
            </a:r>
            <a:r>
              <a:rPr lang="ru-RU" sz="2700" dirty="0" err="1" smtClean="0"/>
              <a:t>випадок</a:t>
            </a:r>
            <a:r>
              <a:rPr lang="ru-RU" sz="2700" dirty="0" smtClean="0"/>
              <a:t> </a:t>
            </a:r>
            <a:r>
              <a:rPr lang="ru-RU" sz="2700" dirty="0" err="1" smtClean="0"/>
              <a:t>визнається</a:t>
            </a:r>
            <a:r>
              <a:rPr lang="ru-RU" sz="2700" dirty="0" smtClean="0"/>
              <a:t> таким, </a:t>
            </a:r>
            <a:r>
              <a:rPr lang="ru-RU" sz="2700" dirty="0" err="1" smtClean="0"/>
              <a:t>що</a:t>
            </a:r>
            <a:r>
              <a:rPr lang="ru-RU" sz="2700" dirty="0" smtClean="0"/>
              <a:t> </a:t>
            </a:r>
            <a:r>
              <a:rPr lang="ru-RU" sz="2700" dirty="0" err="1" smtClean="0"/>
              <a:t>пов’язаний</a:t>
            </a:r>
            <a:r>
              <a:rPr lang="ru-RU" sz="2700" dirty="0" smtClean="0"/>
              <a:t> </a:t>
            </a:r>
            <a:r>
              <a:rPr lang="ru-RU" sz="2700" dirty="0" err="1" smtClean="0"/>
              <a:t>з</a:t>
            </a:r>
            <a:r>
              <a:rPr lang="ru-RU" sz="2700" dirty="0" smtClean="0"/>
              <a:t> </a:t>
            </a:r>
            <a:r>
              <a:rPr lang="ru-RU" sz="2700" dirty="0" err="1" smtClean="0"/>
              <a:t>виробництвом</a:t>
            </a:r>
            <a:r>
              <a:rPr lang="ru-RU" sz="2700" dirty="0" smtClean="0"/>
              <a:t>, </a:t>
            </a:r>
            <a:r>
              <a:rPr lang="ru-RU" sz="2700" dirty="0" err="1" smtClean="0"/>
              <a:t>і</a:t>
            </a:r>
            <a:r>
              <a:rPr lang="ru-RU" sz="2700" dirty="0" smtClean="0"/>
              <a:t> </a:t>
            </a:r>
            <a:r>
              <a:rPr lang="ru-RU" sz="2700" dirty="0" err="1" smtClean="0"/>
              <a:t>складається</a:t>
            </a:r>
            <a:r>
              <a:rPr lang="ru-RU" sz="2700" dirty="0" smtClean="0"/>
              <a:t> акт за формою Н-1, є: </a:t>
            </a:r>
            <a:br>
              <a:rPr lang="ru-RU" sz="2700" dirty="0" smtClean="0"/>
            </a:br>
            <a:endParaRPr lang="ru-RU" sz="2700" b="1" u="sng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u="sng" dirty="0" err="1" smtClean="0"/>
              <a:t>Нещасний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випадок</a:t>
            </a:r>
            <a:r>
              <a:rPr lang="ru-RU" b="1" u="sng" dirty="0" smtClean="0"/>
              <a:t>  </a:t>
            </a:r>
            <a:r>
              <a:rPr lang="ru-RU" b="1" u="sng" dirty="0" err="1" smtClean="0"/>
              <a:t>що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пов’язаний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з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виробництвом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4294967295"/>
          </p:nvPr>
        </p:nvGraphicFramePr>
        <p:xfrm>
          <a:off x="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u="sng" dirty="0" err="1" smtClean="0"/>
              <a:t>Нещасний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випадок</a:t>
            </a:r>
            <a:r>
              <a:rPr lang="ru-RU" b="1" u="sng" dirty="0" smtClean="0"/>
              <a:t>  </a:t>
            </a:r>
            <a:r>
              <a:rPr lang="ru-RU" b="1" u="sng" dirty="0" err="1" smtClean="0"/>
              <a:t>що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пов’язаний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з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виробництвом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sz="3200" b="1" u="sng" dirty="0" smtClean="0"/>
              <a:t>Порядок організації розслідування нещасних </a:t>
            </a:r>
            <a:r>
              <a:rPr lang="uk-UA" sz="3200" b="1" u="sng" dirty="0" err="1" smtClean="0"/>
              <a:t>випадків.Терміни</a:t>
            </a:r>
            <a:r>
              <a:rPr lang="uk-UA" sz="3200" b="1" u="sng" dirty="0" smtClean="0"/>
              <a:t> та визначення</a:t>
            </a:r>
            <a:endParaRPr lang="ru-RU" sz="3200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/>
        </p:nvGraphicFramePr>
        <p:xfrm>
          <a:off x="2428860" y="2857496"/>
          <a:ext cx="1928826" cy="31855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u="sng" dirty="0" err="1" smtClean="0"/>
              <a:t>Нещасний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випадок</a:t>
            </a:r>
            <a:r>
              <a:rPr lang="ru-RU" b="1" u="sng" dirty="0" smtClean="0"/>
              <a:t>  </a:t>
            </a:r>
            <a:r>
              <a:rPr lang="ru-RU" b="1" u="sng" dirty="0" err="1" smtClean="0"/>
              <a:t>що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пов’язаний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з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виробництвом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u="sng" dirty="0" err="1" smtClean="0"/>
              <a:t>Нещасний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випадок</a:t>
            </a:r>
            <a:r>
              <a:rPr lang="ru-RU" b="1" u="sng" dirty="0" smtClean="0"/>
              <a:t>  </a:t>
            </a:r>
            <a:r>
              <a:rPr lang="ru-RU" b="1" u="sng" dirty="0" err="1" smtClean="0"/>
              <a:t>що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пов’язаний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з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виробництвом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u="sng" dirty="0" err="1" smtClean="0"/>
              <a:t>Нещасний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випадок</a:t>
            </a:r>
            <a:r>
              <a:rPr lang="ru-RU" b="1" u="sng" dirty="0" smtClean="0"/>
              <a:t>  </a:t>
            </a:r>
            <a:r>
              <a:rPr lang="ru-RU" b="1" u="sng" dirty="0" err="1" smtClean="0"/>
              <a:t>що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пов’язаний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з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виробництвом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u="sng" dirty="0" err="1" smtClean="0"/>
              <a:t>Нещасний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випадок</a:t>
            </a:r>
            <a:r>
              <a:rPr lang="ru-RU" b="1" u="sng" dirty="0" smtClean="0"/>
              <a:t>  не </a:t>
            </a:r>
            <a:r>
              <a:rPr lang="ru-RU" b="1" u="sng" dirty="0" err="1" smtClean="0"/>
              <a:t>пов’язаний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з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виробництвом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>
              <a:buNone/>
            </a:pPr>
            <a:endParaRPr lang="ru-RU" dirty="0" smtClean="0"/>
          </a:p>
          <a:p>
            <a:r>
              <a:rPr lang="ru-RU" dirty="0" smtClean="0"/>
              <a:t>1) </a:t>
            </a:r>
            <a:r>
              <a:rPr lang="ru-RU" dirty="0" err="1" smtClean="0"/>
              <a:t>перебування</a:t>
            </a:r>
            <a:r>
              <a:rPr lang="ru-RU" dirty="0" smtClean="0"/>
              <a:t> за </a:t>
            </a:r>
            <a:r>
              <a:rPr lang="ru-RU" dirty="0" err="1" smtClean="0"/>
              <a:t>місцем</a:t>
            </a:r>
            <a:r>
              <a:rPr lang="ru-RU" dirty="0" smtClean="0"/>
              <a:t> </a:t>
            </a:r>
            <a:r>
              <a:rPr lang="ru-RU" dirty="0" err="1" smtClean="0"/>
              <a:t>постійного</a:t>
            </a:r>
            <a:r>
              <a:rPr lang="ru-RU" dirty="0" smtClean="0"/>
              <a:t> </a:t>
            </a:r>
            <a:r>
              <a:rPr lang="ru-RU" dirty="0" err="1" smtClean="0"/>
              <a:t>проживання</a:t>
            </a:r>
            <a:r>
              <a:rPr lang="ru-RU" dirty="0" smtClean="0"/>
              <a:t> на </a:t>
            </a:r>
            <a:r>
              <a:rPr lang="ru-RU" dirty="0" err="1" smtClean="0"/>
              <a:t>території</a:t>
            </a:r>
            <a:r>
              <a:rPr lang="ru-RU" dirty="0" smtClean="0"/>
              <a:t> </a:t>
            </a:r>
            <a:r>
              <a:rPr lang="ru-RU" dirty="0" err="1" smtClean="0"/>
              <a:t>польових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вахтових</a:t>
            </a:r>
            <a:r>
              <a:rPr lang="ru-RU" dirty="0" smtClean="0"/>
              <a:t> селищ; </a:t>
            </a:r>
          </a:p>
          <a:p>
            <a:r>
              <a:rPr lang="ru-RU" dirty="0" smtClean="0"/>
              <a:t>2) </a:t>
            </a:r>
            <a:r>
              <a:rPr lang="ru-RU" dirty="0" err="1" smtClean="0"/>
              <a:t>використання</a:t>
            </a:r>
            <a:r>
              <a:rPr lang="ru-RU" dirty="0" smtClean="0"/>
              <a:t> в </a:t>
            </a:r>
            <a:r>
              <a:rPr lang="ru-RU" dirty="0" err="1" smtClean="0"/>
              <a:t>особистих</a:t>
            </a:r>
            <a:r>
              <a:rPr lang="ru-RU" dirty="0" smtClean="0"/>
              <a:t> </a:t>
            </a:r>
            <a:r>
              <a:rPr lang="ru-RU" dirty="0" err="1" smtClean="0"/>
              <a:t>цілях</a:t>
            </a:r>
            <a:r>
              <a:rPr lang="ru-RU" dirty="0" smtClean="0"/>
              <a:t> без </a:t>
            </a:r>
            <a:r>
              <a:rPr lang="ru-RU" dirty="0" err="1" smtClean="0"/>
              <a:t>відома</a:t>
            </a:r>
            <a:r>
              <a:rPr lang="ru-RU" dirty="0" smtClean="0"/>
              <a:t> </a:t>
            </a:r>
            <a:r>
              <a:rPr lang="ru-RU" dirty="0" err="1" smtClean="0"/>
              <a:t>роботодавця</a:t>
            </a:r>
            <a:r>
              <a:rPr lang="ru-RU" dirty="0" smtClean="0"/>
              <a:t> </a:t>
            </a:r>
            <a:r>
              <a:rPr lang="ru-RU" dirty="0" err="1" smtClean="0"/>
              <a:t>транспортних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, </a:t>
            </a:r>
            <a:r>
              <a:rPr lang="ru-RU" dirty="0" err="1" smtClean="0"/>
              <a:t>устаткування</a:t>
            </a:r>
            <a:r>
              <a:rPr lang="ru-RU" dirty="0" smtClean="0"/>
              <a:t>, </a:t>
            </a:r>
            <a:r>
              <a:rPr lang="ru-RU" dirty="0" err="1" smtClean="0"/>
              <a:t>інструментів</a:t>
            </a:r>
            <a:r>
              <a:rPr lang="ru-RU" dirty="0" smtClean="0"/>
              <a:t>, </a:t>
            </a:r>
            <a:r>
              <a:rPr lang="ru-RU" dirty="0" err="1" smtClean="0"/>
              <a:t>матеріалів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належать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</a:t>
            </a:r>
            <a:r>
              <a:rPr lang="ru-RU" dirty="0" err="1" smtClean="0"/>
              <a:t>підприємством</a:t>
            </a:r>
            <a:r>
              <a:rPr lang="ru-RU" dirty="0" smtClean="0"/>
              <a:t> (</a:t>
            </a:r>
            <a:r>
              <a:rPr lang="ru-RU" dirty="0" err="1" smtClean="0"/>
              <a:t>крім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сталися</a:t>
            </a:r>
            <a:r>
              <a:rPr lang="ru-RU" dirty="0" smtClean="0"/>
              <a:t>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несправності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підтверджено</a:t>
            </a:r>
            <a:r>
              <a:rPr lang="ru-RU" dirty="0" smtClean="0"/>
              <a:t> </a:t>
            </a:r>
            <a:r>
              <a:rPr lang="ru-RU" dirty="0" err="1" smtClean="0"/>
              <a:t>відповідними</a:t>
            </a:r>
            <a:r>
              <a:rPr lang="ru-RU" dirty="0" smtClean="0"/>
              <a:t> </a:t>
            </a:r>
            <a:r>
              <a:rPr lang="ru-RU" dirty="0" err="1" smtClean="0"/>
              <a:t>висновками</a:t>
            </a:r>
            <a:r>
              <a:rPr lang="ru-RU" dirty="0" smtClean="0"/>
              <a:t>); </a:t>
            </a:r>
          </a:p>
          <a:p>
            <a:r>
              <a:rPr lang="ru-RU" dirty="0" smtClean="0"/>
              <a:t>3) </a:t>
            </a:r>
            <a:r>
              <a:rPr lang="ru-RU" dirty="0" err="1" smtClean="0"/>
              <a:t>погіршення</a:t>
            </a:r>
            <a:r>
              <a:rPr lang="ru-RU" dirty="0" smtClean="0"/>
              <a:t> стану </a:t>
            </a:r>
            <a:r>
              <a:rPr lang="ru-RU" dirty="0" err="1" smtClean="0"/>
              <a:t>здоров’я</a:t>
            </a:r>
            <a:r>
              <a:rPr lang="ru-RU" dirty="0" smtClean="0"/>
              <a:t>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отруєння</a:t>
            </a:r>
            <a:r>
              <a:rPr lang="ru-RU" dirty="0" smtClean="0"/>
              <a:t> алкоголем, </a:t>
            </a:r>
            <a:r>
              <a:rPr lang="ru-RU" dirty="0" err="1" smtClean="0"/>
              <a:t>наркотичними</a:t>
            </a:r>
            <a:r>
              <a:rPr lang="ru-RU" dirty="0" smtClean="0"/>
              <a:t> </a:t>
            </a:r>
            <a:r>
              <a:rPr lang="ru-RU" dirty="0" err="1" smtClean="0"/>
              <a:t>засобами</a:t>
            </a:r>
            <a:r>
              <a:rPr lang="ru-RU" dirty="0" smtClean="0"/>
              <a:t>, </a:t>
            </a:r>
            <a:r>
              <a:rPr lang="ru-RU" dirty="0" err="1" smtClean="0"/>
              <a:t>токсичними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отруйними</a:t>
            </a:r>
            <a:r>
              <a:rPr lang="ru-RU" dirty="0" smtClean="0"/>
              <a:t> </a:t>
            </a:r>
            <a:r>
              <a:rPr lang="ru-RU" dirty="0" err="1" smtClean="0"/>
              <a:t>речовинами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 (</a:t>
            </a:r>
            <a:r>
              <a:rPr lang="ru-RU" dirty="0" err="1" smtClean="0"/>
              <a:t>асфіксія</a:t>
            </a:r>
            <a:r>
              <a:rPr lang="ru-RU" dirty="0" smtClean="0"/>
              <a:t>, </a:t>
            </a:r>
            <a:r>
              <a:rPr lang="ru-RU" dirty="0" err="1" smtClean="0"/>
              <a:t>інсульт</a:t>
            </a:r>
            <a:r>
              <a:rPr lang="ru-RU" dirty="0" smtClean="0"/>
              <a:t>, </a:t>
            </a:r>
            <a:r>
              <a:rPr lang="ru-RU" dirty="0" err="1" smtClean="0"/>
              <a:t>зупинка</a:t>
            </a:r>
            <a:r>
              <a:rPr lang="ru-RU" dirty="0" smtClean="0"/>
              <a:t> </a:t>
            </a:r>
            <a:r>
              <a:rPr lang="ru-RU" dirty="0" err="1" smtClean="0"/>
              <a:t>серця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),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підтверджено</a:t>
            </a:r>
            <a:r>
              <a:rPr lang="ru-RU" dirty="0" smtClean="0"/>
              <a:t> </a:t>
            </a:r>
            <a:r>
              <a:rPr lang="ru-RU" dirty="0" err="1" smtClean="0"/>
              <a:t>відповідним</a:t>
            </a:r>
            <a:r>
              <a:rPr lang="ru-RU" dirty="0" smtClean="0"/>
              <a:t> </a:t>
            </a:r>
            <a:r>
              <a:rPr lang="ru-RU" dirty="0" err="1" smtClean="0"/>
              <a:t>медичним</a:t>
            </a:r>
            <a:r>
              <a:rPr lang="ru-RU" dirty="0" smtClean="0"/>
              <a:t> </a:t>
            </a:r>
            <a:r>
              <a:rPr lang="ru-RU" dirty="0" err="1" smtClean="0"/>
              <a:t>висновком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не </a:t>
            </a:r>
            <a:r>
              <a:rPr lang="ru-RU" dirty="0" err="1" smtClean="0"/>
              <a:t>пов’язано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застосуванням</a:t>
            </a:r>
            <a:r>
              <a:rPr lang="ru-RU" dirty="0" smtClean="0"/>
              <a:t> таких </a:t>
            </a:r>
            <a:r>
              <a:rPr lang="ru-RU" dirty="0" err="1" smtClean="0"/>
              <a:t>речовин</a:t>
            </a:r>
            <a:r>
              <a:rPr lang="ru-RU" dirty="0" smtClean="0"/>
              <a:t> у </a:t>
            </a:r>
            <a:r>
              <a:rPr lang="ru-RU" dirty="0" err="1" smtClean="0"/>
              <a:t>виробничому</a:t>
            </a:r>
            <a:r>
              <a:rPr lang="ru-RU" dirty="0" smtClean="0"/>
              <a:t> </a:t>
            </a:r>
            <a:r>
              <a:rPr lang="ru-RU" dirty="0" err="1" smtClean="0"/>
              <a:t>процесі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порушенням</a:t>
            </a:r>
            <a:r>
              <a:rPr lang="ru-RU" dirty="0" smtClean="0"/>
              <a:t> </a:t>
            </a:r>
            <a:r>
              <a:rPr lang="ru-RU" dirty="0" err="1" smtClean="0"/>
              <a:t>вимог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зберігання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транспортування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потерпілий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перебував</a:t>
            </a:r>
            <a:r>
              <a:rPr lang="ru-RU" dirty="0" smtClean="0"/>
              <a:t> </a:t>
            </a:r>
            <a:r>
              <a:rPr lang="ru-RU" dirty="0" err="1" smtClean="0"/>
              <a:t>у</a:t>
            </a:r>
            <a:r>
              <a:rPr lang="ru-RU" dirty="0" smtClean="0"/>
              <a:t> </a:t>
            </a:r>
            <a:r>
              <a:rPr lang="ru-RU" dirty="0" err="1" smtClean="0"/>
              <a:t>стані</a:t>
            </a:r>
            <a:r>
              <a:rPr lang="ru-RU" dirty="0" smtClean="0"/>
              <a:t> алкогольного, токсичного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наркотичного</a:t>
            </a:r>
            <a:r>
              <a:rPr lang="ru-RU" dirty="0" smtClean="0"/>
              <a:t> </a:t>
            </a:r>
            <a:r>
              <a:rPr lang="ru-RU" dirty="0" err="1" smtClean="0"/>
              <a:t>сп’яніння</a:t>
            </a:r>
            <a:r>
              <a:rPr lang="ru-RU" dirty="0" smtClean="0"/>
              <a:t>, до </a:t>
            </a:r>
            <a:r>
              <a:rPr lang="ru-RU" dirty="0" err="1" smtClean="0"/>
              <a:t>настання</a:t>
            </a:r>
            <a:r>
              <a:rPr lang="ru-RU" dirty="0" smtClean="0"/>
              <a:t> </a:t>
            </a:r>
            <a:r>
              <a:rPr lang="ru-RU" dirty="0" err="1" smtClean="0"/>
              <a:t>нещасного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відсторонений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відповідно</a:t>
            </a:r>
            <a:r>
              <a:rPr lang="ru-RU" dirty="0" smtClean="0"/>
              <a:t> </a:t>
            </a:r>
            <a:r>
              <a:rPr lang="ru-RU" dirty="0" err="1" smtClean="0"/>
              <a:t>до</a:t>
            </a:r>
            <a:r>
              <a:rPr lang="ru-RU" dirty="0" smtClean="0"/>
              <a:t> </a:t>
            </a:r>
            <a:r>
              <a:rPr lang="ru-RU" dirty="0" err="1" smtClean="0"/>
              <a:t>вимог</a:t>
            </a:r>
            <a:r>
              <a:rPr lang="ru-RU" dirty="0" smtClean="0"/>
              <a:t> правил </a:t>
            </a:r>
            <a:r>
              <a:rPr lang="ru-RU" dirty="0" err="1" smtClean="0"/>
              <a:t>внутрішнього</a:t>
            </a:r>
            <a:r>
              <a:rPr lang="ru-RU" dirty="0" smtClean="0"/>
              <a:t> трудового </a:t>
            </a:r>
            <a:r>
              <a:rPr lang="ru-RU" dirty="0" err="1" smtClean="0"/>
              <a:t>розпорядку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колективного</a:t>
            </a:r>
            <a:r>
              <a:rPr lang="ru-RU" dirty="0" smtClean="0"/>
              <a:t> договору;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u="sng" dirty="0" err="1" smtClean="0"/>
              <a:t>Нещасний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випадок</a:t>
            </a:r>
            <a:r>
              <a:rPr lang="ru-RU" b="1" u="sng" dirty="0" smtClean="0"/>
              <a:t>  не </a:t>
            </a:r>
            <a:r>
              <a:rPr lang="ru-RU" b="1" u="sng" dirty="0" err="1" smtClean="0"/>
              <a:t>пов’язаний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з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виробництвом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ru-RU" dirty="0" smtClean="0"/>
              <a:t>4) </a:t>
            </a:r>
            <a:r>
              <a:rPr lang="ru-RU" dirty="0" err="1" smtClean="0"/>
              <a:t>алкогольне</a:t>
            </a:r>
            <a:r>
              <a:rPr lang="ru-RU" dirty="0" smtClean="0"/>
              <a:t>, </a:t>
            </a:r>
            <a:r>
              <a:rPr lang="ru-RU" dirty="0" err="1" smtClean="0"/>
              <a:t>токсичне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наркотичне</a:t>
            </a:r>
            <a:r>
              <a:rPr lang="ru-RU" dirty="0" smtClean="0"/>
              <a:t> </a:t>
            </a:r>
            <a:r>
              <a:rPr lang="ru-RU" dirty="0" err="1" smtClean="0"/>
              <a:t>сп’яніння</a:t>
            </a:r>
            <a:r>
              <a:rPr lang="ru-RU" dirty="0" smtClean="0"/>
              <a:t>, не </a:t>
            </a:r>
            <a:r>
              <a:rPr lang="ru-RU" dirty="0" err="1" smtClean="0"/>
              <a:t>зумовлене</a:t>
            </a:r>
            <a:r>
              <a:rPr lang="ru-RU" dirty="0" smtClean="0"/>
              <a:t> </a:t>
            </a:r>
            <a:r>
              <a:rPr lang="ru-RU" dirty="0" err="1" smtClean="0"/>
              <a:t>виробничим</a:t>
            </a:r>
            <a:r>
              <a:rPr lang="ru-RU" dirty="0" smtClean="0"/>
              <a:t> </a:t>
            </a:r>
            <a:r>
              <a:rPr lang="ru-RU" dirty="0" err="1" smtClean="0"/>
              <a:t>процесом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стало основною причиною </a:t>
            </a:r>
            <a:r>
              <a:rPr lang="ru-RU" dirty="0" err="1" smtClean="0"/>
              <a:t>нещасного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за </a:t>
            </a:r>
            <a:r>
              <a:rPr lang="ru-RU" dirty="0" err="1" smtClean="0"/>
              <a:t>відсутності</a:t>
            </a:r>
            <a:r>
              <a:rPr lang="ru-RU" dirty="0" smtClean="0"/>
              <a:t> </a:t>
            </a:r>
            <a:r>
              <a:rPr lang="ru-RU" dirty="0" err="1" smtClean="0"/>
              <a:t>технічних</a:t>
            </a:r>
            <a:r>
              <a:rPr lang="ru-RU" dirty="0" smtClean="0"/>
              <a:t> та </a:t>
            </a:r>
            <a:r>
              <a:rPr lang="ru-RU" dirty="0" err="1" smtClean="0"/>
              <a:t>організаційних</a:t>
            </a:r>
            <a:r>
              <a:rPr lang="ru-RU" dirty="0" smtClean="0"/>
              <a:t> причин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настання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підтверджено</a:t>
            </a:r>
            <a:r>
              <a:rPr lang="ru-RU" dirty="0" smtClean="0"/>
              <a:t> </a:t>
            </a:r>
            <a:r>
              <a:rPr lang="ru-RU" dirty="0" err="1" smtClean="0"/>
              <a:t>відповідним</a:t>
            </a:r>
            <a:r>
              <a:rPr lang="ru-RU" dirty="0" smtClean="0"/>
              <a:t> </a:t>
            </a:r>
            <a:r>
              <a:rPr lang="ru-RU" dirty="0" err="1" smtClean="0"/>
              <a:t>медичним</a:t>
            </a:r>
            <a:r>
              <a:rPr lang="ru-RU" dirty="0" smtClean="0"/>
              <a:t> </a:t>
            </a:r>
            <a:r>
              <a:rPr lang="ru-RU" dirty="0" err="1" smtClean="0"/>
              <a:t>висновком</a:t>
            </a:r>
            <a:r>
              <a:rPr lang="ru-RU" dirty="0" smtClean="0"/>
              <a:t>; </a:t>
            </a:r>
          </a:p>
          <a:p>
            <a:r>
              <a:rPr lang="ru-RU" dirty="0" smtClean="0"/>
              <a:t>5) </a:t>
            </a:r>
            <a:r>
              <a:rPr lang="ru-RU" dirty="0" err="1" smtClean="0"/>
              <a:t>вчинення</a:t>
            </a:r>
            <a:r>
              <a:rPr lang="ru-RU" dirty="0" smtClean="0"/>
              <a:t> </a:t>
            </a:r>
            <a:r>
              <a:rPr lang="ru-RU" dirty="0" err="1" smtClean="0"/>
              <a:t>кримінального</a:t>
            </a:r>
            <a:r>
              <a:rPr lang="ru-RU" dirty="0" smtClean="0"/>
              <a:t> </a:t>
            </a:r>
            <a:r>
              <a:rPr lang="ru-RU" dirty="0" err="1" smtClean="0"/>
              <a:t>правопорушення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встановлено</a:t>
            </a:r>
            <a:r>
              <a:rPr lang="ru-RU" dirty="0" smtClean="0"/>
              <a:t> </a:t>
            </a:r>
            <a:r>
              <a:rPr lang="ru-RU" dirty="0" err="1" smtClean="0"/>
              <a:t>обвинувальним</a:t>
            </a:r>
            <a:r>
              <a:rPr lang="ru-RU" dirty="0" smtClean="0"/>
              <a:t> </a:t>
            </a:r>
            <a:r>
              <a:rPr lang="ru-RU" dirty="0" err="1" smtClean="0"/>
              <a:t>вироком</a:t>
            </a:r>
            <a:r>
              <a:rPr lang="ru-RU" dirty="0" smtClean="0"/>
              <a:t> суду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постановою</a:t>
            </a:r>
            <a:r>
              <a:rPr lang="ru-RU" dirty="0" smtClean="0"/>
              <a:t> (</a:t>
            </a:r>
            <a:r>
              <a:rPr lang="ru-RU" dirty="0" err="1" smtClean="0"/>
              <a:t>ухвалою</a:t>
            </a:r>
            <a:r>
              <a:rPr lang="ru-RU" dirty="0" smtClean="0"/>
              <a:t>) про </a:t>
            </a:r>
            <a:r>
              <a:rPr lang="ru-RU" dirty="0" err="1" smtClean="0"/>
              <a:t>закриття</a:t>
            </a:r>
            <a:r>
              <a:rPr lang="ru-RU" dirty="0" smtClean="0"/>
              <a:t> </a:t>
            </a:r>
            <a:r>
              <a:rPr lang="ru-RU" dirty="0" err="1" smtClean="0"/>
              <a:t>кримінального</a:t>
            </a:r>
            <a:r>
              <a:rPr lang="ru-RU" dirty="0" smtClean="0"/>
              <a:t> </a:t>
            </a:r>
            <a:r>
              <a:rPr lang="ru-RU" dirty="0" err="1" smtClean="0"/>
              <a:t>провадження</a:t>
            </a:r>
            <a:r>
              <a:rPr lang="ru-RU" dirty="0" smtClean="0"/>
              <a:t> за </a:t>
            </a:r>
            <a:r>
              <a:rPr lang="ru-RU" dirty="0" err="1" smtClean="0"/>
              <a:t>нереабілітуючими</a:t>
            </a:r>
            <a:r>
              <a:rPr lang="ru-RU" dirty="0" smtClean="0"/>
              <a:t> </a:t>
            </a:r>
            <a:r>
              <a:rPr lang="ru-RU" dirty="0" err="1" smtClean="0"/>
              <a:t>підставами</a:t>
            </a:r>
            <a:r>
              <a:rPr lang="ru-RU" dirty="0" smtClean="0"/>
              <a:t>; </a:t>
            </a:r>
          </a:p>
          <a:p>
            <a:r>
              <a:rPr lang="ru-RU" dirty="0" smtClean="0"/>
              <a:t>6) </a:t>
            </a:r>
            <a:r>
              <a:rPr lang="ru-RU" dirty="0" err="1" smtClean="0"/>
              <a:t>природна</a:t>
            </a:r>
            <a:r>
              <a:rPr lang="ru-RU" dirty="0" smtClean="0"/>
              <a:t> смерть, смерть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загального</a:t>
            </a:r>
            <a:r>
              <a:rPr lang="ru-RU" dirty="0" smtClean="0"/>
              <a:t> </a:t>
            </a:r>
            <a:r>
              <a:rPr lang="ru-RU" dirty="0" err="1" smtClean="0"/>
              <a:t>захворювання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самогубство</a:t>
            </a:r>
            <a:r>
              <a:rPr lang="ru-RU" dirty="0" smtClean="0"/>
              <a:t> (</a:t>
            </a:r>
            <a:r>
              <a:rPr lang="ru-RU" dirty="0" err="1" smtClean="0"/>
              <a:t>крім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, </a:t>
            </a:r>
            <a:r>
              <a:rPr lang="ru-RU" dirty="0" err="1" smtClean="0"/>
              <a:t>зазначених</a:t>
            </a:r>
            <a:r>
              <a:rPr lang="ru-RU" dirty="0" smtClean="0"/>
              <a:t> у </a:t>
            </a:r>
            <a:r>
              <a:rPr lang="ru-RU" dirty="0" err="1" smtClean="0"/>
              <a:t>пункті</a:t>
            </a:r>
            <a:r>
              <a:rPr lang="ru-RU" dirty="0" smtClean="0"/>
              <a:t> 15 </a:t>
            </a:r>
            <a:r>
              <a:rPr lang="ru-RU" dirty="0" err="1" smtClean="0"/>
              <a:t>цього</a:t>
            </a:r>
            <a:r>
              <a:rPr lang="ru-RU" dirty="0" smtClean="0"/>
              <a:t> Порядку),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підтверджено</a:t>
            </a:r>
            <a:r>
              <a:rPr lang="ru-RU" dirty="0" smtClean="0"/>
              <a:t> </a:t>
            </a:r>
            <a:r>
              <a:rPr lang="ru-RU" dirty="0" err="1" smtClean="0"/>
              <a:t>висновками</a:t>
            </a:r>
            <a:r>
              <a:rPr lang="ru-RU" dirty="0" smtClean="0"/>
              <a:t> </a:t>
            </a:r>
            <a:r>
              <a:rPr lang="ru-RU" dirty="0" err="1" smtClean="0"/>
              <a:t>судово-медичної</a:t>
            </a:r>
            <a:r>
              <a:rPr lang="ru-RU" dirty="0" smtClean="0"/>
              <a:t> </a:t>
            </a:r>
            <a:r>
              <a:rPr lang="ru-RU" dirty="0" err="1" smtClean="0"/>
              <a:t>експертизи</a:t>
            </a:r>
            <a:r>
              <a:rPr lang="ru-RU" dirty="0" smtClean="0"/>
              <a:t> та/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відповідною</a:t>
            </a:r>
            <a:r>
              <a:rPr lang="ru-RU" dirty="0" smtClean="0"/>
              <a:t> </a:t>
            </a:r>
            <a:r>
              <a:rPr lang="ru-RU" dirty="0" err="1" smtClean="0"/>
              <a:t>постановою</a:t>
            </a:r>
            <a:r>
              <a:rPr lang="ru-RU" dirty="0" smtClean="0"/>
              <a:t> про </a:t>
            </a:r>
            <a:r>
              <a:rPr lang="ru-RU" dirty="0" err="1" smtClean="0"/>
              <a:t>закриття</a:t>
            </a:r>
            <a:r>
              <a:rPr lang="ru-RU" dirty="0" smtClean="0"/>
              <a:t> </a:t>
            </a:r>
            <a:r>
              <a:rPr lang="ru-RU" dirty="0" err="1" smtClean="0"/>
              <a:t>кримінального</a:t>
            </a:r>
            <a:r>
              <a:rPr lang="ru-RU" dirty="0" smtClean="0"/>
              <a:t> </a:t>
            </a:r>
            <a:r>
              <a:rPr lang="ru-RU" dirty="0" err="1" smtClean="0"/>
              <a:t>провадження</a:t>
            </a:r>
            <a:r>
              <a:rPr lang="ru-RU" dirty="0" smtClean="0"/>
              <a:t>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u="sng" dirty="0" err="1" smtClean="0"/>
              <a:t>Спеціальне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розслідування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нещасних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випадків</a:t>
            </a:r>
            <a:r>
              <a:rPr lang="ru-RU" b="1" u="sng" dirty="0" smtClean="0"/>
              <a:t> </a:t>
            </a:r>
            <a:endParaRPr lang="ru-RU" b="1" u="sng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u="sng" dirty="0" err="1" smtClean="0"/>
              <a:t>Спеціальне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розслідування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нещасних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випадків</a:t>
            </a:r>
            <a:r>
              <a:rPr lang="ru-RU" b="1" u="sng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dirty="0" err="1" smtClean="0"/>
              <a:t>Спеціальне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</a:t>
            </a:r>
            <a:r>
              <a:rPr lang="ru-RU" dirty="0" err="1" smtClean="0"/>
              <a:t>нещасних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спричинили</a:t>
            </a:r>
            <a:r>
              <a:rPr lang="ru-RU" dirty="0" smtClean="0"/>
              <a:t> </a:t>
            </a:r>
            <a:r>
              <a:rPr lang="ru-RU" dirty="0" err="1" smtClean="0"/>
              <a:t>тяжкі</a:t>
            </a:r>
            <a:r>
              <a:rPr lang="ru-RU" dirty="0" smtClean="0"/>
              <a:t> </a:t>
            </a:r>
            <a:r>
              <a:rPr lang="ru-RU" dirty="0" err="1" smtClean="0"/>
              <a:t>наслідки</a:t>
            </a:r>
            <a:r>
              <a:rPr lang="ru-RU" dirty="0" smtClean="0"/>
              <a:t>, у тому </a:t>
            </a:r>
            <a:r>
              <a:rPr lang="ru-RU" dirty="0" err="1" smtClean="0"/>
              <a:t>числі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можливою</a:t>
            </a:r>
            <a:r>
              <a:rPr lang="ru-RU" dirty="0" smtClean="0"/>
              <a:t> </a:t>
            </a:r>
            <a:r>
              <a:rPr lang="ru-RU" dirty="0" err="1" smtClean="0"/>
              <a:t>інвалідністю</a:t>
            </a:r>
            <a:r>
              <a:rPr lang="ru-RU" dirty="0" smtClean="0"/>
              <a:t> </a:t>
            </a:r>
            <a:r>
              <a:rPr lang="ru-RU" dirty="0" err="1" smtClean="0"/>
              <a:t>потерпілого</a:t>
            </a:r>
            <a:r>
              <a:rPr lang="ru-RU" dirty="0" smtClean="0"/>
              <a:t>, проводиться за </a:t>
            </a:r>
            <a:r>
              <a:rPr lang="ru-RU" dirty="0" err="1" smtClean="0"/>
              <a:t>рішенням</a:t>
            </a:r>
            <a:r>
              <a:rPr lang="ru-RU" dirty="0" smtClean="0"/>
              <a:t> </a:t>
            </a:r>
            <a:r>
              <a:rPr lang="ru-RU" dirty="0" err="1" smtClean="0"/>
              <a:t>Держгірпромнагляду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територіальних</a:t>
            </a:r>
            <a:r>
              <a:rPr lang="ru-RU" dirty="0" smtClean="0"/>
              <a:t> </a:t>
            </a:r>
            <a:r>
              <a:rPr lang="ru-RU" dirty="0" err="1" smtClean="0"/>
              <a:t>органів</a:t>
            </a:r>
            <a:r>
              <a:rPr lang="ru-RU" dirty="0" smtClean="0"/>
              <a:t> </a:t>
            </a:r>
            <a:r>
              <a:rPr lang="ru-RU" dirty="0" err="1" smtClean="0"/>
              <a:t>залежно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характеру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ступеня</a:t>
            </a:r>
            <a:r>
              <a:rPr lang="ru-RU" dirty="0" smtClean="0"/>
              <a:t> </a:t>
            </a:r>
            <a:r>
              <a:rPr lang="ru-RU" dirty="0" err="1" smtClean="0"/>
              <a:t>тяжкості</a:t>
            </a:r>
            <a:r>
              <a:rPr lang="ru-RU" dirty="0" smtClean="0"/>
              <a:t> </a:t>
            </a:r>
            <a:r>
              <a:rPr lang="ru-RU" dirty="0" err="1" smtClean="0"/>
              <a:t>травми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територіальним</a:t>
            </a:r>
            <a:r>
              <a:rPr lang="ru-RU" dirty="0" smtClean="0"/>
              <a:t> органом </a:t>
            </a:r>
            <a:r>
              <a:rPr lang="ru-RU" dirty="0" err="1" smtClean="0"/>
              <a:t>Держгірпромнагляду</a:t>
            </a:r>
            <a:r>
              <a:rPr lang="ru-RU" dirty="0" smtClean="0"/>
              <a:t>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доби</a:t>
            </a:r>
            <a:r>
              <a:rPr lang="ru-RU" dirty="0" smtClean="0"/>
              <a:t> не </a:t>
            </a:r>
            <a:r>
              <a:rPr lang="ru-RU" dirty="0" err="1" smtClean="0"/>
              <a:t>прийнято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 про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спеціального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такого </a:t>
            </a:r>
            <a:r>
              <a:rPr lang="ru-RU" dirty="0" err="1" smtClean="0"/>
              <a:t>нещасного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,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проводиться </a:t>
            </a:r>
            <a:r>
              <a:rPr lang="ru-RU" dirty="0" err="1" smtClean="0"/>
              <a:t>роботодавцем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Фондом за </a:t>
            </a:r>
            <a:r>
              <a:rPr lang="ru-RU" dirty="0" err="1" smtClean="0"/>
              <a:t>місцем</a:t>
            </a:r>
            <a:r>
              <a:rPr lang="ru-RU" dirty="0" smtClean="0"/>
              <a:t> </a:t>
            </a:r>
            <a:r>
              <a:rPr lang="ru-RU" dirty="0" err="1" smtClean="0"/>
              <a:t>настання</a:t>
            </a:r>
            <a:r>
              <a:rPr lang="ru-RU" dirty="0" smtClean="0"/>
              <a:t> </a:t>
            </a:r>
            <a:r>
              <a:rPr lang="ru-RU" dirty="0" err="1" smtClean="0"/>
              <a:t>нещасного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</a:t>
            </a:r>
            <a:r>
              <a:rPr lang="ru-RU" dirty="0" err="1" smtClean="0"/>
              <a:t>згідно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пунктами 3–32 </a:t>
            </a:r>
            <a:r>
              <a:rPr lang="ru-RU" dirty="0" err="1" smtClean="0"/>
              <a:t>цього</a:t>
            </a:r>
            <a:r>
              <a:rPr lang="ru-RU" dirty="0" smtClean="0"/>
              <a:t> Порядку. </a:t>
            </a:r>
          </a:p>
          <a:p>
            <a:r>
              <a:rPr lang="ru-RU" dirty="0" err="1" smtClean="0"/>
              <a:t>Віднесення</a:t>
            </a:r>
            <a:r>
              <a:rPr lang="ru-RU" dirty="0" smtClean="0"/>
              <a:t> </a:t>
            </a:r>
            <a:r>
              <a:rPr lang="ru-RU" dirty="0" err="1" smtClean="0"/>
              <a:t>нещасних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 до таких,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спричинили</a:t>
            </a:r>
            <a:r>
              <a:rPr lang="ru-RU" dirty="0" smtClean="0"/>
              <a:t> </a:t>
            </a:r>
            <a:r>
              <a:rPr lang="ru-RU" dirty="0" err="1" smtClean="0"/>
              <a:t>тяжкі</a:t>
            </a:r>
            <a:r>
              <a:rPr lang="ru-RU" dirty="0" smtClean="0"/>
              <a:t> </a:t>
            </a:r>
            <a:r>
              <a:rPr lang="ru-RU" dirty="0" err="1" smtClean="0"/>
              <a:t>наслідки</a:t>
            </a:r>
            <a:r>
              <a:rPr lang="ru-RU" dirty="0" smtClean="0"/>
              <a:t>, у тому </a:t>
            </a:r>
            <a:r>
              <a:rPr lang="ru-RU" dirty="0" err="1" smtClean="0"/>
              <a:t>числі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можливою</a:t>
            </a:r>
            <a:r>
              <a:rPr lang="ru-RU" dirty="0" smtClean="0"/>
              <a:t> </a:t>
            </a:r>
            <a:r>
              <a:rPr lang="ru-RU" dirty="0" err="1" smtClean="0"/>
              <a:t>інвалідністю</a:t>
            </a:r>
            <a:r>
              <a:rPr lang="ru-RU" dirty="0" smtClean="0"/>
              <a:t> </a:t>
            </a:r>
            <a:r>
              <a:rPr lang="ru-RU" dirty="0" err="1" smtClean="0"/>
              <a:t>потерпілого</a:t>
            </a:r>
            <a:r>
              <a:rPr lang="ru-RU" dirty="0" smtClean="0"/>
              <a:t>, </a:t>
            </a:r>
            <a:r>
              <a:rPr lang="ru-RU" dirty="0" err="1" smtClean="0"/>
              <a:t>здійснюється</a:t>
            </a:r>
            <a:r>
              <a:rPr lang="ru-RU" dirty="0" smtClean="0"/>
              <a:t> </a:t>
            </a:r>
            <a:r>
              <a:rPr lang="ru-RU" dirty="0" err="1" smtClean="0"/>
              <a:t>відповідно</a:t>
            </a:r>
            <a:r>
              <a:rPr lang="ru-RU" dirty="0" smtClean="0"/>
              <a:t> до </a:t>
            </a:r>
            <a:r>
              <a:rPr lang="ru-RU" dirty="0" err="1" smtClean="0"/>
              <a:t>Класифікатора</a:t>
            </a:r>
            <a:r>
              <a:rPr lang="ru-RU" dirty="0" smtClean="0"/>
              <a:t>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u="sng" dirty="0" err="1" smtClean="0"/>
              <a:t>Спеціальне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розслідування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нещасних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випадків</a:t>
            </a:r>
            <a:r>
              <a:rPr lang="ru-RU" b="1" u="sng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ru-RU" dirty="0" smtClean="0"/>
              <a:t>Про </a:t>
            </a:r>
            <a:r>
              <a:rPr lang="ru-RU" dirty="0" err="1" smtClean="0"/>
              <a:t>груповий</a:t>
            </a:r>
            <a:r>
              <a:rPr lang="ru-RU" dirty="0" smtClean="0"/>
              <a:t> </a:t>
            </a:r>
            <a:r>
              <a:rPr lang="ru-RU" dirty="0" err="1" smtClean="0"/>
              <a:t>нещасний</a:t>
            </a:r>
            <a:r>
              <a:rPr lang="ru-RU" dirty="0" smtClean="0"/>
              <a:t> </a:t>
            </a:r>
            <a:r>
              <a:rPr lang="ru-RU" dirty="0" err="1" smtClean="0"/>
              <a:t>випадок</a:t>
            </a:r>
            <a:r>
              <a:rPr lang="ru-RU" dirty="0" smtClean="0"/>
              <a:t>, </a:t>
            </a:r>
            <a:r>
              <a:rPr lang="ru-RU" dirty="0" err="1" smtClean="0"/>
              <a:t>нещасний</a:t>
            </a:r>
            <a:r>
              <a:rPr lang="ru-RU" dirty="0" smtClean="0"/>
              <a:t> </a:t>
            </a:r>
            <a:r>
              <a:rPr lang="ru-RU" dirty="0" err="1" smtClean="0"/>
              <a:t>випадок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смертельним</a:t>
            </a:r>
            <a:r>
              <a:rPr lang="ru-RU" dirty="0" smtClean="0"/>
              <a:t> </a:t>
            </a:r>
            <a:r>
              <a:rPr lang="ru-RU" dirty="0" err="1" smtClean="0"/>
              <a:t>наслідком</a:t>
            </a:r>
            <a:r>
              <a:rPr lang="ru-RU" dirty="0" smtClean="0"/>
              <a:t>, </a:t>
            </a:r>
            <a:r>
              <a:rPr lang="ru-RU" dirty="0" err="1" smtClean="0"/>
              <a:t>нещасний</a:t>
            </a:r>
            <a:r>
              <a:rPr lang="ru-RU" dirty="0" smtClean="0"/>
              <a:t> </a:t>
            </a:r>
            <a:r>
              <a:rPr lang="ru-RU" dirty="0" err="1" smtClean="0"/>
              <a:t>випадок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спричинив</a:t>
            </a:r>
            <a:r>
              <a:rPr lang="ru-RU" dirty="0" smtClean="0"/>
              <a:t> </a:t>
            </a:r>
            <a:r>
              <a:rPr lang="ru-RU" dirty="0" err="1" smtClean="0"/>
              <a:t>тяжкі</a:t>
            </a:r>
            <a:r>
              <a:rPr lang="ru-RU" dirty="0" smtClean="0"/>
              <a:t> </a:t>
            </a:r>
            <a:r>
              <a:rPr lang="ru-RU" dirty="0" err="1" smtClean="0"/>
              <a:t>наслідки</a:t>
            </a:r>
            <a:r>
              <a:rPr lang="ru-RU" dirty="0" smtClean="0"/>
              <a:t>, </a:t>
            </a:r>
            <a:r>
              <a:rPr lang="ru-RU" dirty="0" err="1" smtClean="0"/>
              <a:t>випадок</a:t>
            </a:r>
            <a:r>
              <a:rPr lang="ru-RU" dirty="0" smtClean="0"/>
              <a:t> </a:t>
            </a:r>
            <a:r>
              <a:rPr lang="ru-RU" dirty="0" err="1" smtClean="0"/>
              <a:t>смерті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зникнення</a:t>
            </a:r>
            <a:r>
              <a:rPr lang="ru-RU" dirty="0" smtClean="0"/>
              <a:t> </a:t>
            </a:r>
            <a:r>
              <a:rPr lang="ru-RU" dirty="0" err="1" smtClean="0"/>
              <a:t>працівника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трудових</a:t>
            </a:r>
            <a:r>
              <a:rPr lang="ru-RU" dirty="0" smtClean="0"/>
              <a:t> (</a:t>
            </a:r>
            <a:r>
              <a:rPr lang="ru-RU" dirty="0" err="1" smtClean="0"/>
              <a:t>посадових</a:t>
            </a:r>
            <a:r>
              <a:rPr lang="ru-RU" dirty="0" smtClean="0"/>
              <a:t>) </a:t>
            </a:r>
            <a:r>
              <a:rPr lang="ru-RU" dirty="0" err="1" smtClean="0"/>
              <a:t>обов’язків</a:t>
            </a:r>
            <a:r>
              <a:rPr lang="ru-RU" dirty="0" smtClean="0"/>
              <a:t> </a:t>
            </a:r>
            <a:r>
              <a:rPr lang="ru-RU" dirty="0" err="1" smtClean="0"/>
              <a:t>роботодавець</a:t>
            </a:r>
            <a:r>
              <a:rPr lang="ru-RU" dirty="0" smtClean="0"/>
              <a:t> </a:t>
            </a:r>
            <a:r>
              <a:rPr lang="ru-RU" dirty="0" err="1" smtClean="0"/>
              <a:t>зобов’язаний</a:t>
            </a:r>
            <a:r>
              <a:rPr lang="ru-RU" dirty="0" smtClean="0"/>
              <a:t>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однієї</a:t>
            </a:r>
            <a:r>
              <a:rPr lang="ru-RU" dirty="0" smtClean="0"/>
              <a:t> </a:t>
            </a:r>
            <a:r>
              <a:rPr lang="ru-RU" dirty="0" err="1" smtClean="0"/>
              <a:t>години</a:t>
            </a:r>
            <a:r>
              <a:rPr lang="ru-RU" dirty="0" smtClean="0"/>
              <a:t> </a:t>
            </a:r>
            <a:r>
              <a:rPr lang="ru-RU" dirty="0" err="1" smtClean="0"/>
              <a:t>повідомити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використанням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 </a:t>
            </a:r>
            <a:r>
              <a:rPr lang="ru-RU" dirty="0" err="1" smtClean="0"/>
              <a:t>зв’язку</a:t>
            </a:r>
            <a:r>
              <a:rPr lang="ru-RU" dirty="0" smtClean="0"/>
              <a:t> та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трьох</a:t>
            </a:r>
            <a:r>
              <a:rPr lang="ru-RU" dirty="0" smtClean="0"/>
              <a:t> годин подати </a:t>
            </a:r>
            <a:r>
              <a:rPr lang="ru-RU" dirty="0" err="1" smtClean="0"/>
              <a:t>повідомленняна</a:t>
            </a:r>
            <a:r>
              <a:rPr lang="ru-RU" dirty="0" smtClean="0"/>
              <a:t> </a:t>
            </a:r>
            <a:r>
              <a:rPr lang="ru-RU" dirty="0" err="1" smtClean="0"/>
              <a:t>паперовому</a:t>
            </a:r>
            <a:r>
              <a:rPr lang="ru-RU" dirty="0" smtClean="0"/>
              <a:t> </a:t>
            </a:r>
            <a:r>
              <a:rPr lang="ru-RU" dirty="0" err="1" smtClean="0"/>
              <a:t>носії</a:t>
            </a:r>
            <a:r>
              <a:rPr lang="ru-RU" dirty="0" smtClean="0"/>
              <a:t>  : </a:t>
            </a:r>
          </a:p>
          <a:p>
            <a:r>
              <a:rPr lang="ru-RU" dirty="0" err="1" smtClean="0"/>
              <a:t>територіальному</a:t>
            </a:r>
            <a:r>
              <a:rPr lang="ru-RU" dirty="0" smtClean="0"/>
              <a:t> </a:t>
            </a:r>
            <a:r>
              <a:rPr lang="ru-RU" dirty="0" err="1" smtClean="0"/>
              <a:t>органові</a:t>
            </a:r>
            <a:r>
              <a:rPr lang="ru-RU" dirty="0" smtClean="0"/>
              <a:t> </a:t>
            </a:r>
            <a:r>
              <a:rPr lang="ru-RU" dirty="0" err="1" smtClean="0"/>
              <a:t>Держгірпромнагляду</a:t>
            </a:r>
            <a:r>
              <a:rPr lang="ru-RU" dirty="0" smtClean="0"/>
              <a:t> за </a:t>
            </a:r>
            <a:r>
              <a:rPr lang="ru-RU" dirty="0" err="1" smtClean="0"/>
              <a:t>місцезнаходженням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; </a:t>
            </a:r>
          </a:p>
          <a:p>
            <a:r>
              <a:rPr lang="ru-RU" dirty="0" err="1" smtClean="0"/>
              <a:t>органові</a:t>
            </a:r>
            <a:r>
              <a:rPr lang="ru-RU" dirty="0" smtClean="0"/>
              <a:t> </a:t>
            </a:r>
            <a:r>
              <a:rPr lang="ru-RU" dirty="0" err="1" smtClean="0"/>
              <a:t>прокуратури</a:t>
            </a:r>
            <a:r>
              <a:rPr lang="ru-RU" dirty="0" smtClean="0"/>
              <a:t> за </a:t>
            </a:r>
            <a:r>
              <a:rPr lang="ru-RU" dirty="0" err="1" smtClean="0"/>
              <a:t>місцем</a:t>
            </a:r>
            <a:r>
              <a:rPr lang="ru-RU" dirty="0" smtClean="0"/>
              <a:t> </a:t>
            </a:r>
            <a:r>
              <a:rPr lang="ru-RU" dirty="0" err="1" smtClean="0"/>
              <a:t>настання</a:t>
            </a:r>
            <a:r>
              <a:rPr lang="ru-RU" dirty="0" smtClean="0"/>
              <a:t> </a:t>
            </a:r>
            <a:r>
              <a:rPr lang="ru-RU" dirty="0" err="1" smtClean="0"/>
              <a:t>нещасного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; </a:t>
            </a:r>
          </a:p>
          <a:p>
            <a:r>
              <a:rPr lang="ru-RU" dirty="0" err="1" smtClean="0"/>
              <a:t>Фондові</a:t>
            </a:r>
            <a:r>
              <a:rPr lang="ru-RU" dirty="0" smtClean="0"/>
              <a:t> за </a:t>
            </a:r>
            <a:r>
              <a:rPr lang="ru-RU" dirty="0" err="1" smtClean="0"/>
              <a:t>місцезнаходженням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; </a:t>
            </a:r>
          </a:p>
          <a:p>
            <a:r>
              <a:rPr lang="ru-RU" dirty="0" err="1" smtClean="0"/>
              <a:t>органові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 (у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відсутності</a:t>
            </a:r>
            <a:r>
              <a:rPr lang="ru-RU" dirty="0" smtClean="0"/>
              <a:t> — </a:t>
            </a:r>
            <a:r>
              <a:rPr lang="ru-RU" dirty="0" err="1" smtClean="0"/>
              <a:t>місцевій</a:t>
            </a:r>
            <a:r>
              <a:rPr lang="ru-RU" dirty="0" smtClean="0"/>
              <a:t> </a:t>
            </a:r>
            <a:r>
              <a:rPr lang="ru-RU" dirty="0" err="1" smtClean="0"/>
              <a:t>держадміністрації</a:t>
            </a:r>
            <a:r>
              <a:rPr lang="ru-RU" dirty="0" smtClean="0"/>
              <a:t>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u="sng" dirty="0" err="1" smtClean="0"/>
              <a:t>Спеціальне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розслідування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нещасних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випадків</a:t>
            </a:r>
            <a:r>
              <a:rPr lang="ru-RU" b="1" u="sng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ru-RU" dirty="0" err="1" smtClean="0"/>
              <a:t>закладові</a:t>
            </a:r>
            <a:r>
              <a:rPr lang="ru-RU" dirty="0" smtClean="0"/>
              <a:t> </a:t>
            </a:r>
            <a:r>
              <a:rPr lang="ru-RU" dirty="0" err="1" smtClean="0"/>
              <a:t>державної</a:t>
            </a:r>
            <a:r>
              <a:rPr lang="ru-RU" dirty="0" smtClean="0"/>
              <a:t> </a:t>
            </a:r>
            <a:r>
              <a:rPr lang="ru-RU" dirty="0" err="1" smtClean="0"/>
              <a:t>санітарно-епідеміологічної</a:t>
            </a:r>
            <a:r>
              <a:rPr lang="ru-RU" dirty="0" smtClean="0"/>
              <a:t> </a:t>
            </a:r>
            <a:r>
              <a:rPr lang="ru-RU" dirty="0" err="1" smtClean="0"/>
              <a:t>служби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здійснює</a:t>
            </a:r>
            <a:r>
              <a:rPr lang="ru-RU" dirty="0" smtClean="0"/>
              <a:t> </a:t>
            </a:r>
            <a:r>
              <a:rPr lang="ru-RU" dirty="0" err="1" smtClean="0"/>
              <a:t>санітарно-епідеміологічний</a:t>
            </a:r>
            <a:r>
              <a:rPr lang="ru-RU" dirty="0" smtClean="0"/>
              <a:t> </a:t>
            </a:r>
            <a:r>
              <a:rPr lang="ru-RU" dirty="0" err="1" smtClean="0"/>
              <a:t>нагляд</a:t>
            </a:r>
            <a:r>
              <a:rPr lang="ru-RU" dirty="0" smtClean="0"/>
              <a:t> за </a:t>
            </a:r>
            <a:r>
              <a:rPr lang="ru-RU" dirty="0" err="1" smtClean="0"/>
              <a:t>підприємством</a:t>
            </a:r>
            <a:r>
              <a:rPr lang="ru-RU" dirty="0" smtClean="0"/>
              <a:t> (у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виявлення</a:t>
            </a:r>
            <a:r>
              <a:rPr lang="ru-RU" dirty="0" smtClean="0"/>
              <a:t> </a:t>
            </a:r>
            <a:r>
              <a:rPr lang="ru-RU" dirty="0" err="1" smtClean="0"/>
              <a:t>гострих</a:t>
            </a:r>
            <a:r>
              <a:rPr lang="ru-RU" dirty="0" smtClean="0"/>
              <a:t> </a:t>
            </a:r>
            <a:r>
              <a:rPr lang="ru-RU" dirty="0" err="1" smtClean="0"/>
              <a:t>професійних</a:t>
            </a:r>
            <a:r>
              <a:rPr lang="ru-RU" dirty="0" smtClean="0"/>
              <a:t> </a:t>
            </a:r>
            <a:r>
              <a:rPr lang="ru-RU" dirty="0" err="1" smtClean="0"/>
              <a:t>захворювань</a:t>
            </a:r>
            <a:r>
              <a:rPr lang="ru-RU" dirty="0" smtClean="0"/>
              <a:t> (</a:t>
            </a:r>
            <a:r>
              <a:rPr lang="ru-RU" dirty="0" err="1" smtClean="0"/>
              <a:t>отруєнь</a:t>
            </a:r>
            <a:r>
              <a:rPr lang="ru-RU" dirty="0" smtClean="0"/>
              <a:t>); </a:t>
            </a:r>
          </a:p>
          <a:p>
            <a:r>
              <a:rPr lang="ru-RU" dirty="0" err="1" smtClean="0"/>
              <a:t>первинній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профспілки</a:t>
            </a:r>
            <a:r>
              <a:rPr lang="ru-RU" dirty="0" smtClean="0"/>
              <a:t> </a:t>
            </a:r>
            <a:r>
              <a:rPr lang="ru-RU" dirty="0" err="1" smtClean="0"/>
              <a:t>незалежно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членства </a:t>
            </a:r>
            <a:r>
              <a:rPr lang="ru-RU" dirty="0" err="1" smtClean="0"/>
              <a:t>потерпілого</a:t>
            </a:r>
            <a:r>
              <a:rPr lang="ru-RU" dirty="0" smtClean="0"/>
              <a:t> в </a:t>
            </a:r>
            <a:r>
              <a:rPr lang="ru-RU" dirty="0" err="1" smtClean="0"/>
              <a:t>профспілці</a:t>
            </a:r>
            <a:r>
              <a:rPr lang="ru-RU" dirty="0" smtClean="0"/>
              <a:t> (у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наявності</a:t>
            </a:r>
            <a:r>
              <a:rPr lang="ru-RU" dirty="0" smtClean="0"/>
              <a:t> на </a:t>
            </a:r>
            <a:r>
              <a:rPr lang="ru-RU" dirty="0" err="1" smtClean="0"/>
              <a:t>підприємстві</a:t>
            </a:r>
            <a:r>
              <a:rPr lang="ru-RU" dirty="0" smtClean="0"/>
              <a:t> </a:t>
            </a:r>
            <a:r>
              <a:rPr lang="ru-RU" dirty="0" err="1" smtClean="0"/>
              <a:t>кількох</a:t>
            </a:r>
            <a:r>
              <a:rPr lang="ru-RU" dirty="0" smtClean="0"/>
              <a:t> </a:t>
            </a:r>
            <a:r>
              <a:rPr lang="ru-RU" dirty="0" err="1" smtClean="0"/>
              <a:t>профспілок</a:t>
            </a:r>
            <a:r>
              <a:rPr lang="ru-RU" dirty="0" smtClean="0"/>
              <a:t> — </a:t>
            </a:r>
            <a:r>
              <a:rPr lang="ru-RU" dirty="0" err="1" smtClean="0"/>
              <a:t>профспілці</a:t>
            </a:r>
            <a:r>
              <a:rPr lang="ru-RU" dirty="0" smtClean="0"/>
              <a:t>, членом </a:t>
            </a:r>
            <a:r>
              <a:rPr lang="ru-RU" dirty="0" err="1" smtClean="0"/>
              <a:t>якої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потерпілий</a:t>
            </a:r>
            <a:r>
              <a:rPr lang="ru-RU" dirty="0" smtClean="0"/>
              <a:t>, а у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відсутності</a:t>
            </a:r>
            <a:r>
              <a:rPr lang="ru-RU" dirty="0" smtClean="0"/>
              <a:t> </a:t>
            </a:r>
            <a:r>
              <a:rPr lang="ru-RU" dirty="0" err="1" smtClean="0"/>
              <a:t>профспілки</a:t>
            </a:r>
            <a:r>
              <a:rPr lang="ru-RU" dirty="0" smtClean="0"/>
              <a:t> — </a:t>
            </a:r>
            <a:r>
              <a:rPr lang="ru-RU" dirty="0" err="1" smtClean="0"/>
              <a:t>уповноваженій</a:t>
            </a:r>
            <a:r>
              <a:rPr lang="ru-RU" dirty="0" smtClean="0"/>
              <a:t> </a:t>
            </a:r>
            <a:r>
              <a:rPr lang="ru-RU" dirty="0" err="1" smtClean="0"/>
              <a:t>найманими</a:t>
            </a:r>
            <a:r>
              <a:rPr lang="ru-RU" dirty="0" smtClean="0"/>
              <a:t> </a:t>
            </a:r>
            <a:r>
              <a:rPr lang="ru-RU" dirty="0" err="1" smtClean="0"/>
              <a:t>працівниками</a:t>
            </a:r>
            <a:r>
              <a:rPr lang="ru-RU" dirty="0" smtClean="0"/>
              <a:t> </a:t>
            </a:r>
            <a:r>
              <a:rPr lang="ru-RU" dirty="0" err="1" smtClean="0"/>
              <a:t>особі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питань</a:t>
            </a:r>
            <a:r>
              <a:rPr lang="ru-RU" dirty="0" smtClean="0"/>
              <a:t> </a:t>
            </a:r>
            <a:r>
              <a:rPr lang="ru-RU" dirty="0" err="1" smtClean="0"/>
              <a:t>охорони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); </a:t>
            </a:r>
          </a:p>
          <a:p>
            <a:r>
              <a:rPr lang="ru-RU" dirty="0" err="1" smtClean="0"/>
              <a:t>органові</a:t>
            </a:r>
            <a:r>
              <a:rPr lang="ru-RU" dirty="0" smtClean="0"/>
              <a:t> </a:t>
            </a:r>
            <a:r>
              <a:rPr lang="ru-RU" dirty="0" err="1" smtClean="0"/>
              <a:t>галузевої</a:t>
            </a:r>
            <a:r>
              <a:rPr lang="ru-RU" dirty="0" smtClean="0"/>
              <a:t> </a:t>
            </a:r>
            <a:r>
              <a:rPr lang="ru-RU" dirty="0" err="1" smtClean="0"/>
              <a:t>профспілки</a:t>
            </a:r>
            <a:r>
              <a:rPr lang="ru-RU" dirty="0" smtClean="0"/>
              <a:t> </a:t>
            </a:r>
            <a:r>
              <a:rPr lang="ru-RU" dirty="0" err="1" smtClean="0"/>
              <a:t>вищого</a:t>
            </a:r>
            <a:r>
              <a:rPr lang="ru-RU" dirty="0" smtClean="0"/>
              <a:t> </a:t>
            </a:r>
            <a:r>
              <a:rPr lang="ru-RU" dirty="0" err="1" smtClean="0"/>
              <a:t>рівня</a:t>
            </a:r>
            <a:r>
              <a:rPr lang="ru-RU" dirty="0" smtClean="0"/>
              <a:t>, а у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відсутності</a:t>
            </a:r>
            <a:r>
              <a:rPr lang="ru-RU" dirty="0" smtClean="0"/>
              <a:t> — </a:t>
            </a:r>
            <a:r>
              <a:rPr lang="ru-RU" dirty="0" err="1" smtClean="0"/>
              <a:t>територіальному</a:t>
            </a:r>
            <a:r>
              <a:rPr lang="ru-RU" dirty="0" smtClean="0"/>
              <a:t> </a:t>
            </a:r>
            <a:r>
              <a:rPr lang="ru-RU" dirty="0" err="1" smtClean="0"/>
              <a:t>профоб’єднанню</a:t>
            </a:r>
            <a:r>
              <a:rPr lang="ru-RU" dirty="0" smtClean="0"/>
              <a:t> за </a:t>
            </a:r>
            <a:r>
              <a:rPr lang="ru-RU" dirty="0" err="1" smtClean="0"/>
              <a:t>місцем</a:t>
            </a:r>
            <a:r>
              <a:rPr lang="ru-RU" dirty="0" smtClean="0"/>
              <a:t> </a:t>
            </a:r>
            <a:r>
              <a:rPr lang="ru-RU" dirty="0" err="1" smtClean="0"/>
              <a:t>настання</a:t>
            </a:r>
            <a:r>
              <a:rPr lang="ru-RU" dirty="0" smtClean="0"/>
              <a:t> </a:t>
            </a:r>
            <a:r>
              <a:rPr lang="ru-RU" dirty="0" err="1" smtClean="0"/>
              <a:t>нещасного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; </a:t>
            </a:r>
          </a:p>
          <a:p>
            <a:r>
              <a:rPr lang="ru-RU" dirty="0" err="1" smtClean="0"/>
              <a:t>органові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питань</a:t>
            </a:r>
            <a:r>
              <a:rPr lang="ru-RU" dirty="0" smtClean="0"/>
              <a:t> </a:t>
            </a:r>
            <a:r>
              <a:rPr lang="ru-RU" dirty="0" err="1" smtClean="0"/>
              <a:t>захисту</a:t>
            </a:r>
            <a:r>
              <a:rPr lang="ru-RU" dirty="0" smtClean="0"/>
              <a:t> </a:t>
            </a:r>
            <a:r>
              <a:rPr lang="ru-RU" dirty="0" err="1" smtClean="0"/>
              <a:t>населення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територій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надзвичайних</a:t>
            </a:r>
            <a:r>
              <a:rPr lang="ru-RU" dirty="0" smtClean="0"/>
              <a:t> </a:t>
            </a:r>
            <a:r>
              <a:rPr lang="ru-RU" dirty="0" err="1" smtClean="0"/>
              <a:t>ситуацій</a:t>
            </a:r>
            <a:r>
              <a:rPr lang="ru-RU" dirty="0" smtClean="0"/>
              <a:t> за </a:t>
            </a:r>
            <a:r>
              <a:rPr lang="ru-RU" dirty="0" err="1" smtClean="0"/>
              <a:t>місцем</a:t>
            </a:r>
            <a:r>
              <a:rPr lang="ru-RU" dirty="0" smtClean="0"/>
              <a:t> </a:t>
            </a:r>
            <a:r>
              <a:rPr lang="ru-RU" dirty="0" err="1" smtClean="0"/>
              <a:t>настання</a:t>
            </a:r>
            <a:r>
              <a:rPr lang="ru-RU" dirty="0" smtClean="0"/>
              <a:t> </a:t>
            </a:r>
            <a:r>
              <a:rPr lang="ru-RU" dirty="0" err="1" smtClean="0"/>
              <a:t>нещасного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(у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необхідності</a:t>
            </a:r>
            <a:r>
              <a:rPr lang="ru-RU" dirty="0" smtClean="0"/>
              <a:t>).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u="sng" dirty="0" err="1" smtClean="0"/>
              <a:t>Спеціальне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розслідування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нещасних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випадків</a:t>
            </a:r>
            <a:r>
              <a:rPr lang="ru-RU" b="1" u="sng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ru-RU" dirty="0" err="1" smtClean="0"/>
              <a:t>Спеціальне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</a:t>
            </a:r>
            <a:r>
              <a:rPr lang="ru-RU" dirty="0" err="1" smtClean="0"/>
              <a:t>нещасного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проводиться </a:t>
            </a:r>
            <a:r>
              <a:rPr lang="ru-RU" dirty="0" err="1" smtClean="0"/>
              <a:t>комісією</a:t>
            </a:r>
            <a:r>
              <a:rPr lang="ru-RU" dirty="0" smtClean="0"/>
              <a:t> , </a:t>
            </a:r>
            <a:r>
              <a:rPr lang="ru-RU" dirty="0" err="1" smtClean="0"/>
              <a:t>утвореною</a:t>
            </a:r>
            <a:r>
              <a:rPr lang="ru-RU" dirty="0" smtClean="0"/>
              <a:t> </a:t>
            </a:r>
            <a:r>
              <a:rPr lang="ru-RU" dirty="0" err="1" smtClean="0"/>
              <a:t>територіальним</a:t>
            </a:r>
            <a:r>
              <a:rPr lang="ru-RU" dirty="0" smtClean="0"/>
              <a:t> органом </a:t>
            </a:r>
            <a:r>
              <a:rPr lang="ru-RU" dirty="0" err="1" smtClean="0"/>
              <a:t>Держгірпромнагляду</a:t>
            </a:r>
            <a:r>
              <a:rPr lang="ru-RU" dirty="0" smtClean="0"/>
              <a:t> за </a:t>
            </a:r>
            <a:r>
              <a:rPr lang="ru-RU" dirty="0" err="1" smtClean="0"/>
              <a:t>місцезнаходженням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за</a:t>
            </a:r>
            <a:r>
              <a:rPr lang="ru-RU" dirty="0" smtClean="0"/>
              <a:t> </a:t>
            </a:r>
            <a:r>
              <a:rPr lang="ru-RU" dirty="0" err="1" smtClean="0"/>
              <a:t>місцем</a:t>
            </a:r>
            <a:r>
              <a:rPr lang="ru-RU" dirty="0" smtClean="0"/>
              <a:t> </a:t>
            </a:r>
            <a:r>
              <a:rPr lang="ru-RU" dirty="0" err="1" smtClean="0"/>
              <a:t>настання</a:t>
            </a:r>
            <a:r>
              <a:rPr lang="ru-RU" dirty="0" smtClean="0"/>
              <a:t> </a:t>
            </a:r>
            <a:r>
              <a:rPr lang="ru-RU" dirty="0" err="1" smtClean="0"/>
              <a:t>нещасного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, у </a:t>
            </a:r>
            <a:r>
              <a:rPr lang="ru-RU" dirty="0" err="1" smtClean="0"/>
              <a:t>разі</a:t>
            </a:r>
            <a:r>
              <a:rPr lang="ru-RU" dirty="0" smtClean="0"/>
              <a:t>, коли </a:t>
            </a:r>
            <a:r>
              <a:rPr lang="ru-RU" dirty="0" err="1" smtClean="0"/>
              <a:t>нещасний</a:t>
            </a:r>
            <a:r>
              <a:rPr lang="ru-RU" dirty="0" smtClean="0"/>
              <a:t> </a:t>
            </a:r>
            <a:r>
              <a:rPr lang="ru-RU" dirty="0" err="1" smtClean="0"/>
              <a:t>випадок</a:t>
            </a:r>
            <a:r>
              <a:rPr lang="ru-RU" dirty="0" smtClean="0"/>
              <a:t> </a:t>
            </a:r>
            <a:r>
              <a:rPr lang="ru-RU" dirty="0" err="1" smtClean="0"/>
              <a:t>стався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фізичною</a:t>
            </a:r>
            <a:r>
              <a:rPr lang="ru-RU" dirty="0" smtClean="0"/>
              <a:t> особою — </a:t>
            </a:r>
            <a:r>
              <a:rPr lang="ru-RU" dirty="0" err="1" smtClean="0"/>
              <a:t>підприємцем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особою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забезпечує</a:t>
            </a:r>
            <a:r>
              <a:rPr lang="ru-RU" dirty="0" smtClean="0"/>
              <a:t> себе </a:t>
            </a:r>
            <a:r>
              <a:rPr lang="ru-RU" dirty="0" err="1" smtClean="0"/>
              <a:t>роботою</a:t>
            </a:r>
            <a:r>
              <a:rPr lang="ru-RU" dirty="0" smtClean="0"/>
              <a:t> </a:t>
            </a:r>
            <a:r>
              <a:rPr lang="ru-RU" dirty="0" err="1" smtClean="0"/>
              <a:t>самостійно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дорожньо-транспортної</a:t>
            </a:r>
            <a:r>
              <a:rPr lang="ru-RU" dirty="0" smtClean="0"/>
              <a:t> </a:t>
            </a:r>
            <a:r>
              <a:rPr lang="ru-RU" dirty="0" err="1" smtClean="0"/>
              <a:t>пригоди</a:t>
            </a:r>
            <a:r>
              <a:rPr lang="ru-RU" dirty="0" smtClean="0"/>
              <a:t> (</a:t>
            </a:r>
            <a:r>
              <a:rPr lang="ru-RU" dirty="0" err="1" smtClean="0"/>
              <a:t>події</a:t>
            </a:r>
            <a:r>
              <a:rPr lang="ru-RU" dirty="0" smtClean="0"/>
              <a:t>) за </a:t>
            </a:r>
            <a:r>
              <a:rPr lang="ru-RU" dirty="0" err="1" smtClean="0"/>
              <a:t>погодженням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органами, </a:t>
            </a:r>
            <a:r>
              <a:rPr lang="ru-RU" dirty="0" err="1" smtClean="0"/>
              <a:t>представники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входять</a:t>
            </a:r>
            <a:r>
              <a:rPr lang="ru-RU" dirty="0" smtClean="0"/>
              <a:t> до </a:t>
            </a:r>
            <a:r>
              <a:rPr lang="ru-RU" dirty="0" err="1" smtClean="0"/>
              <a:t>її</a:t>
            </a:r>
            <a:r>
              <a:rPr lang="ru-RU" dirty="0" smtClean="0"/>
              <a:t> складу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Дія порядку поширюється на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u="sng" dirty="0" err="1" smtClean="0"/>
              <a:t>Спеціальне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розслідування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нещасних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випадків</a:t>
            </a:r>
            <a:r>
              <a:rPr lang="ru-RU" b="1" u="sng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r>
              <a:rPr lang="ru-RU" dirty="0" smtClean="0"/>
              <a:t>До складу </a:t>
            </a:r>
            <a:r>
              <a:rPr lang="ru-RU" dirty="0" err="1" smtClean="0"/>
              <a:t>спеціальної</a:t>
            </a:r>
            <a:r>
              <a:rPr lang="ru-RU" dirty="0" smtClean="0"/>
              <a:t> </a:t>
            </a:r>
            <a:r>
              <a:rPr lang="ru-RU" dirty="0" err="1" smtClean="0"/>
              <a:t>комісії</a:t>
            </a:r>
            <a:r>
              <a:rPr lang="ru-RU" dirty="0" smtClean="0"/>
              <a:t> </a:t>
            </a:r>
            <a:r>
              <a:rPr lang="ru-RU" dirty="0" err="1" smtClean="0"/>
              <a:t>входять</a:t>
            </a:r>
            <a:r>
              <a:rPr lang="ru-RU" dirty="0" smtClean="0"/>
              <a:t>: </a:t>
            </a:r>
          </a:p>
          <a:p>
            <a:r>
              <a:rPr lang="ru-RU" dirty="0" err="1" smtClean="0"/>
              <a:t>посадова</a:t>
            </a:r>
            <a:r>
              <a:rPr lang="ru-RU" dirty="0" smtClean="0"/>
              <a:t> особа </a:t>
            </a:r>
            <a:r>
              <a:rPr lang="ru-RU" dirty="0" err="1" smtClean="0"/>
              <a:t>територіального</a:t>
            </a:r>
            <a:r>
              <a:rPr lang="ru-RU" dirty="0" smtClean="0"/>
              <a:t> органу </a:t>
            </a:r>
            <a:r>
              <a:rPr lang="ru-RU" dirty="0" err="1" smtClean="0"/>
              <a:t>Держгірпромнагляду</a:t>
            </a:r>
            <a:r>
              <a:rPr lang="ru-RU" dirty="0" smtClean="0"/>
              <a:t> (голова </a:t>
            </a:r>
            <a:r>
              <a:rPr lang="ru-RU" dirty="0" err="1" smtClean="0"/>
              <a:t>комісії</a:t>
            </a:r>
            <a:r>
              <a:rPr lang="ru-RU" dirty="0" smtClean="0"/>
              <a:t>); </a:t>
            </a:r>
          </a:p>
          <a:p>
            <a:r>
              <a:rPr lang="ru-RU" dirty="0" err="1" smtClean="0"/>
              <a:t>представник</a:t>
            </a:r>
            <a:r>
              <a:rPr lang="ru-RU" dirty="0" smtClean="0"/>
              <a:t> Фонду за </a:t>
            </a:r>
            <a:r>
              <a:rPr lang="ru-RU" dirty="0" err="1" smtClean="0"/>
              <a:t>місцезнаходженням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за</a:t>
            </a:r>
            <a:r>
              <a:rPr lang="ru-RU" dirty="0" smtClean="0"/>
              <a:t> </a:t>
            </a:r>
            <a:r>
              <a:rPr lang="ru-RU" dirty="0" err="1" smtClean="0"/>
              <a:t>місцем</a:t>
            </a:r>
            <a:r>
              <a:rPr lang="ru-RU" dirty="0" smtClean="0"/>
              <a:t> </a:t>
            </a:r>
            <a:r>
              <a:rPr lang="ru-RU" dirty="0" err="1" smtClean="0"/>
              <a:t>настання</a:t>
            </a:r>
            <a:r>
              <a:rPr lang="ru-RU" dirty="0" smtClean="0"/>
              <a:t> </a:t>
            </a:r>
            <a:r>
              <a:rPr lang="ru-RU" dirty="0" err="1" smtClean="0"/>
              <a:t>нещасного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в </a:t>
            </a:r>
            <a:r>
              <a:rPr lang="ru-RU" dirty="0" err="1" smtClean="0"/>
              <a:t>разі</a:t>
            </a:r>
            <a:r>
              <a:rPr lang="ru-RU" dirty="0" smtClean="0"/>
              <a:t>, коли </a:t>
            </a:r>
            <a:r>
              <a:rPr lang="ru-RU" dirty="0" err="1" smtClean="0"/>
              <a:t>нещасний</a:t>
            </a:r>
            <a:r>
              <a:rPr lang="ru-RU" dirty="0" smtClean="0"/>
              <a:t> </a:t>
            </a:r>
            <a:r>
              <a:rPr lang="ru-RU" dirty="0" err="1" smtClean="0"/>
              <a:t>випадок</a:t>
            </a:r>
            <a:r>
              <a:rPr lang="ru-RU" dirty="0" smtClean="0"/>
              <a:t> </a:t>
            </a:r>
            <a:r>
              <a:rPr lang="ru-RU" dirty="0" err="1" smtClean="0"/>
              <a:t>стався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фізичною</a:t>
            </a:r>
            <a:r>
              <a:rPr lang="ru-RU" dirty="0" smtClean="0"/>
              <a:t> особою — </a:t>
            </a:r>
            <a:r>
              <a:rPr lang="ru-RU" dirty="0" err="1" smtClean="0"/>
              <a:t>підприємцем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особою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забезпечує</a:t>
            </a:r>
            <a:r>
              <a:rPr lang="ru-RU" dirty="0" smtClean="0"/>
              <a:t> себе </a:t>
            </a:r>
            <a:r>
              <a:rPr lang="ru-RU" dirty="0" err="1" smtClean="0"/>
              <a:t>роботою</a:t>
            </a:r>
            <a:r>
              <a:rPr lang="ru-RU" dirty="0" smtClean="0"/>
              <a:t> </a:t>
            </a:r>
            <a:r>
              <a:rPr lang="ru-RU" dirty="0" err="1" smtClean="0"/>
              <a:t>самостійно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дорожньо-транспортної</a:t>
            </a:r>
            <a:r>
              <a:rPr lang="ru-RU" dirty="0" smtClean="0"/>
              <a:t> </a:t>
            </a:r>
            <a:r>
              <a:rPr lang="ru-RU" dirty="0" err="1" smtClean="0"/>
              <a:t>пригоди</a:t>
            </a:r>
            <a:r>
              <a:rPr lang="ru-RU" dirty="0" smtClean="0"/>
              <a:t>; </a:t>
            </a:r>
          </a:p>
          <a:p>
            <a:r>
              <a:rPr lang="ru-RU" dirty="0" err="1" smtClean="0"/>
              <a:t>представник</a:t>
            </a:r>
            <a:r>
              <a:rPr lang="ru-RU" dirty="0" smtClean="0"/>
              <a:t> органу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місцевої</a:t>
            </a:r>
            <a:r>
              <a:rPr lang="ru-RU" dirty="0" smtClean="0"/>
              <a:t> </a:t>
            </a:r>
            <a:r>
              <a:rPr lang="ru-RU" dirty="0" err="1" smtClean="0"/>
              <a:t>держадміністрації</a:t>
            </a:r>
            <a:r>
              <a:rPr lang="ru-RU" dirty="0" smtClean="0"/>
              <a:t> у </a:t>
            </a:r>
            <a:r>
              <a:rPr lang="ru-RU" dirty="0" err="1" smtClean="0"/>
              <a:t>разі</a:t>
            </a:r>
            <a:r>
              <a:rPr lang="ru-RU" dirty="0" smtClean="0"/>
              <a:t>, коли </a:t>
            </a:r>
            <a:r>
              <a:rPr lang="ru-RU" dirty="0" err="1" smtClean="0"/>
              <a:t>зазначений</a:t>
            </a:r>
            <a:r>
              <a:rPr lang="ru-RU" dirty="0" smtClean="0"/>
              <a:t> орган </a:t>
            </a:r>
            <a:r>
              <a:rPr lang="ru-RU" dirty="0" err="1" smtClean="0"/>
              <a:t>відсутній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нещасний</a:t>
            </a:r>
            <a:r>
              <a:rPr lang="ru-RU" dirty="0" smtClean="0"/>
              <a:t> </a:t>
            </a:r>
            <a:r>
              <a:rPr lang="ru-RU" dirty="0" err="1" smtClean="0"/>
              <a:t>випадок</a:t>
            </a:r>
            <a:r>
              <a:rPr lang="ru-RU" dirty="0" smtClean="0"/>
              <a:t> </a:t>
            </a:r>
            <a:r>
              <a:rPr lang="ru-RU" dirty="0" err="1" smtClean="0"/>
              <a:t>стався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фізичною</a:t>
            </a:r>
            <a:r>
              <a:rPr lang="ru-RU" dirty="0" smtClean="0"/>
              <a:t> особою — </a:t>
            </a:r>
            <a:r>
              <a:rPr lang="ru-RU" dirty="0" err="1" smtClean="0"/>
              <a:t>підприємцем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особою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забезпечує</a:t>
            </a:r>
            <a:r>
              <a:rPr lang="ru-RU" dirty="0" smtClean="0"/>
              <a:t> себе </a:t>
            </a:r>
            <a:r>
              <a:rPr lang="ru-RU" dirty="0" err="1" smtClean="0"/>
              <a:t>роботою</a:t>
            </a:r>
            <a:r>
              <a:rPr lang="ru-RU" dirty="0" smtClean="0"/>
              <a:t> </a:t>
            </a:r>
            <a:r>
              <a:rPr lang="ru-RU" dirty="0" err="1" smtClean="0"/>
              <a:t>самостійно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дорожньо-транспортної</a:t>
            </a:r>
            <a:r>
              <a:rPr lang="ru-RU" dirty="0" smtClean="0"/>
              <a:t> </a:t>
            </a:r>
            <a:r>
              <a:rPr lang="ru-RU" dirty="0" err="1" smtClean="0"/>
              <a:t>пригоди</a:t>
            </a:r>
            <a:r>
              <a:rPr lang="ru-RU" dirty="0" smtClean="0"/>
              <a:t>; </a:t>
            </a:r>
          </a:p>
          <a:p>
            <a:r>
              <a:rPr lang="ru-RU" dirty="0" err="1" smtClean="0"/>
              <a:t>представник</a:t>
            </a:r>
            <a:r>
              <a:rPr lang="ru-RU" dirty="0" smtClean="0"/>
              <a:t> </a:t>
            </a:r>
            <a:r>
              <a:rPr lang="ru-RU" dirty="0" err="1" smtClean="0"/>
              <a:t>роботодавця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роботодавець</a:t>
            </a:r>
            <a:r>
              <a:rPr lang="ru-RU" dirty="0" smtClean="0"/>
              <a:t> (у </a:t>
            </a:r>
            <a:r>
              <a:rPr lang="ru-RU" dirty="0" err="1" smtClean="0"/>
              <a:t>виняткових</a:t>
            </a:r>
            <a:r>
              <a:rPr lang="ru-RU" dirty="0" smtClean="0"/>
              <a:t> </a:t>
            </a:r>
            <a:r>
              <a:rPr lang="ru-RU" dirty="0" err="1" smtClean="0"/>
              <a:t>випадках</a:t>
            </a:r>
            <a:r>
              <a:rPr lang="ru-RU" dirty="0" smtClean="0"/>
              <a:t>); </a:t>
            </a:r>
          </a:p>
          <a:p>
            <a:r>
              <a:rPr lang="ru-RU" dirty="0" err="1" smtClean="0"/>
              <a:t>представник</a:t>
            </a:r>
            <a:r>
              <a:rPr lang="ru-RU" dirty="0" smtClean="0"/>
              <a:t> </a:t>
            </a:r>
            <a:r>
              <a:rPr lang="ru-RU" dirty="0" err="1" smtClean="0"/>
              <a:t>первинної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профспілки</a:t>
            </a:r>
            <a:r>
              <a:rPr lang="ru-RU" dirty="0" smtClean="0"/>
              <a:t> </a:t>
            </a:r>
            <a:r>
              <a:rPr lang="ru-RU" dirty="0" err="1" smtClean="0"/>
              <a:t>незалежно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членства </a:t>
            </a:r>
            <a:r>
              <a:rPr lang="ru-RU" dirty="0" err="1" smtClean="0"/>
              <a:t>потерпілого</a:t>
            </a:r>
            <a:r>
              <a:rPr lang="ru-RU" dirty="0" smtClean="0"/>
              <a:t> в </a:t>
            </a:r>
            <a:r>
              <a:rPr lang="ru-RU" dirty="0" err="1" smtClean="0"/>
              <a:t>профспілці</a:t>
            </a:r>
            <a:r>
              <a:rPr lang="ru-RU" dirty="0" smtClean="0"/>
              <a:t> (у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наявності</a:t>
            </a:r>
            <a:r>
              <a:rPr lang="ru-RU" dirty="0" smtClean="0"/>
              <a:t> на </a:t>
            </a:r>
            <a:r>
              <a:rPr lang="ru-RU" dirty="0" err="1" smtClean="0"/>
              <a:t>підприємстві</a:t>
            </a:r>
            <a:r>
              <a:rPr lang="ru-RU" dirty="0" smtClean="0"/>
              <a:t> </a:t>
            </a:r>
            <a:r>
              <a:rPr lang="ru-RU" dirty="0" err="1" smtClean="0"/>
              <a:t>кількох</a:t>
            </a:r>
            <a:r>
              <a:rPr lang="ru-RU" dirty="0" smtClean="0"/>
              <a:t> </a:t>
            </a:r>
            <a:r>
              <a:rPr lang="ru-RU" dirty="0" err="1" smtClean="0"/>
              <a:t>профспілок</a:t>
            </a:r>
            <a:r>
              <a:rPr lang="ru-RU" dirty="0" smtClean="0"/>
              <a:t> — </a:t>
            </a:r>
            <a:r>
              <a:rPr lang="ru-RU" dirty="0" err="1" smtClean="0"/>
              <a:t>представник</a:t>
            </a:r>
            <a:r>
              <a:rPr lang="ru-RU" dirty="0" smtClean="0"/>
              <a:t> </a:t>
            </a:r>
            <a:r>
              <a:rPr lang="ru-RU" dirty="0" err="1" smtClean="0"/>
              <a:t>профспілки</a:t>
            </a:r>
            <a:r>
              <a:rPr lang="ru-RU" dirty="0" smtClean="0"/>
              <a:t>, членом </a:t>
            </a:r>
            <a:r>
              <a:rPr lang="ru-RU" dirty="0" err="1" smtClean="0"/>
              <a:t>якої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потерпілий</a:t>
            </a:r>
            <a:r>
              <a:rPr lang="ru-RU" dirty="0" smtClean="0"/>
              <a:t>, а у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відсутності</a:t>
            </a:r>
            <a:r>
              <a:rPr lang="ru-RU" dirty="0" smtClean="0"/>
              <a:t> </a:t>
            </a:r>
            <a:r>
              <a:rPr lang="ru-RU" dirty="0" err="1" smtClean="0"/>
              <a:t>профспілки</a:t>
            </a:r>
            <a:r>
              <a:rPr lang="ru-RU" dirty="0" smtClean="0"/>
              <a:t> — </a:t>
            </a:r>
            <a:r>
              <a:rPr lang="ru-RU" dirty="0" err="1" smtClean="0"/>
              <a:t>уповноважена</a:t>
            </a:r>
            <a:r>
              <a:rPr lang="ru-RU" dirty="0" smtClean="0"/>
              <a:t> </a:t>
            </a:r>
            <a:r>
              <a:rPr lang="ru-RU" dirty="0" err="1" smtClean="0"/>
              <a:t>найманими</a:t>
            </a:r>
            <a:r>
              <a:rPr lang="ru-RU" dirty="0" smtClean="0"/>
              <a:t> </a:t>
            </a:r>
            <a:r>
              <a:rPr lang="ru-RU" dirty="0" err="1" smtClean="0"/>
              <a:t>працівниками</a:t>
            </a:r>
            <a:r>
              <a:rPr lang="ru-RU" dirty="0" smtClean="0"/>
              <a:t> особа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питань</a:t>
            </a:r>
            <a:r>
              <a:rPr lang="ru-RU" dirty="0" smtClean="0"/>
              <a:t> </a:t>
            </a:r>
            <a:r>
              <a:rPr lang="ru-RU" dirty="0" err="1" smtClean="0"/>
              <a:t>охорони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); </a:t>
            </a:r>
          </a:p>
          <a:p>
            <a:r>
              <a:rPr lang="ru-RU" dirty="0" err="1" smtClean="0"/>
              <a:t>представник</a:t>
            </a:r>
            <a:r>
              <a:rPr lang="ru-RU" dirty="0" smtClean="0"/>
              <a:t> </a:t>
            </a:r>
            <a:r>
              <a:rPr lang="ru-RU" dirty="0" err="1" smtClean="0"/>
              <a:t>профспілкового</a:t>
            </a:r>
            <a:r>
              <a:rPr lang="ru-RU" dirty="0" smtClean="0"/>
              <a:t> органу </a:t>
            </a:r>
            <a:r>
              <a:rPr lang="ru-RU" dirty="0" err="1" smtClean="0"/>
              <a:t>вищого</a:t>
            </a:r>
            <a:r>
              <a:rPr lang="ru-RU" dirty="0" smtClean="0"/>
              <a:t> </a:t>
            </a:r>
            <a:r>
              <a:rPr lang="ru-RU" dirty="0" err="1" smtClean="0"/>
              <a:t>рівня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територіального</a:t>
            </a:r>
            <a:r>
              <a:rPr lang="ru-RU" dirty="0" smtClean="0"/>
              <a:t> </a:t>
            </a:r>
            <a:r>
              <a:rPr lang="ru-RU" dirty="0" err="1" smtClean="0"/>
              <a:t>профоб’єднання</a:t>
            </a:r>
            <a:r>
              <a:rPr lang="ru-RU" dirty="0" smtClean="0"/>
              <a:t> за </a:t>
            </a:r>
            <a:r>
              <a:rPr lang="ru-RU" dirty="0" err="1" smtClean="0"/>
              <a:t>місцем</a:t>
            </a:r>
            <a:r>
              <a:rPr lang="ru-RU" dirty="0" smtClean="0"/>
              <a:t> </a:t>
            </a:r>
            <a:r>
              <a:rPr lang="ru-RU" dirty="0" err="1" smtClean="0"/>
              <a:t>настання</a:t>
            </a:r>
            <a:r>
              <a:rPr lang="ru-RU" dirty="0" smtClean="0"/>
              <a:t> </a:t>
            </a:r>
            <a:r>
              <a:rPr lang="ru-RU" dirty="0" err="1" smtClean="0"/>
              <a:t>нещасного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; </a:t>
            </a:r>
          </a:p>
          <a:p>
            <a:r>
              <a:rPr lang="ru-RU" dirty="0" err="1" smtClean="0"/>
              <a:t>представник</a:t>
            </a:r>
            <a:r>
              <a:rPr lang="ru-RU" dirty="0" smtClean="0"/>
              <a:t> закладу </a:t>
            </a:r>
            <a:r>
              <a:rPr lang="ru-RU" dirty="0" err="1" smtClean="0"/>
              <a:t>державної</a:t>
            </a:r>
            <a:r>
              <a:rPr lang="ru-RU" dirty="0" smtClean="0"/>
              <a:t> </a:t>
            </a:r>
            <a:r>
              <a:rPr lang="ru-RU" dirty="0" err="1" smtClean="0"/>
              <a:t>санітарно-епідеміологічної</a:t>
            </a:r>
            <a:r>
              <a:rPr lang="ru-RU" dirty="0" smtClean="0"/>
              <a:t> </a:t>
            </a:r>
            <a:r>
              <a:rPr lang="ru-RU" dirty="0" err="1" smtClean="0"/>
              <a:t>служби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u="sng" dirty="0" err="1" smtClean="0"/>
              <a:t>Спеціальне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розслідування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нещасних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випадків</a:t>
            </a:r>
            <a:r>
              <a:rPr lang="ru-RU" b="1" u="sng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r>
              <a:rPr lang="ru-RU" dirty="0" err="1" smtClean="0"/>
              <a:t>Спеціальне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</a:t>
            </a:r>
            <a:r>
              <a:rPr lang="ru-RU" dirty="0" err="1" smtClean="0"/>
              <a:t>групового</a:t>
            </a:r>
            <a:r>
              <a:rPr lang="ru-RU" dirty="0" smtClean="0"/>
              <a:t> </a:t>
            </a:r>
            <a:r>
              <a:rPr lang="ru-RU" dirty="0" err="1" smtClean="0"/>
              <a:t>нещасного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,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b="1" dirty="0" err="1" smtClean="0"/>
              <a:t>загинуло</a:t>
            </a:r>
            <a:r>
              <a:rPr lang="ru-RU" b="1" dirty="0" smtClean="0"/>
              <a:t> </a:t>
            </a:r>
            <a:r>
              <a:rPr lang="ru-RU" b="1" dirty="0" err="1" smtClean="0"/>
              <a:t>від</a:t>
            </a:r>
            <a:r>
              <a:rPr lang="ru-RU" b="1" dirty="0" smtClean="0"/>
              <a:t> </a:t>
            </a:r>
            <a:r>
              <a:rPr lang="ru-RU" b="1" dirty="0" err="1" smtClean="0"/>
              <a:t>двох</a:t>
            </a:r>
            <a:r>
              <a:rPr lang="ru-RU" b="1" dirty="0" smtClean="0"/>
              <a:t> до </a:t>
            </a:r>
            <a:r>
              <a:rPr lang="ru-RU" b="1" dirty="0" err="1" smtClean="0"/>
              <a:t>чотирьох</a:t>
            </a:r>
            <a:r>
              <a:rPr lang="ru-RU" b="1" dirty="0" smtClean="0"/>
              <a:t> </a:t>
            </a:r>
            <a:r>
              <a:rPr lang="ru-RU" b="1" dirty="0" err="1" smtClean="0"/>
              <a:t>осіб</a:t>
            </a:r>
            <a:r>
              <a:rPr lang="ru-RU" dirty="0" smtClean="0"/>
              <a:t>, проводиться </a:t>
            </a:r>
            <a:r>
              <a:rPr lang="ru-RU" dirty="0" err="1" smtClean="0"/>
              <a:t>спеціальною</a:t>
            </a:r>
            <a:r>
              <a:rPr lang="ru-RU" dirty="0" smtClean="0"/>
              <a:t> </a:t>
            </a:r>
            <a:r>
              <a:rPr lang="ru-RU" dirty="0" err="1" smtClean="0"/>
              <a:t>комісією</a:t>
            </a:r>
            <a:r>
              <a:rPr lang="ru-RU" dirty="0" smtClean="0"/>
              <a:t>, яка </a:t>
            </a:r>
            <a:r>
              <a:rPr lang="ru-RU" dirty="0" err="1" smtClean="0"/>
              <a:t>утворюється</a:t>
            </a:r>
            <a:r>
              <a:rPr lang="ru-RU" dirty="0" smtClean="0"/>
              <a:t> </a:t>
            </a:r>
            <a:r>
              <a:rPr lang="ru-RU" dirty="0" err="1" smtClean="0"/>
              <a:t>Держгірпромнаглядом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за </a:t>
            </a:r>
            <a:r>
              <a:rPr lang="ru-RU" dirty="0" err="1" smtClean="0"/>
              <a:t>дорученням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територіальним</a:t>
            </a:r>
            <a:r>
              <a:rPr lang="ru-RU" dirty="0" smtClean="0"/>
              <a:t> органом </a:t>
            </a:r>
            <a:r>
              <a:rPr lang="ru-RU" dirty="0" err="1" smtClean="0"/>
              <a:t>і</a:t>
            </a:r>
            <a:r>
              <a:rPr lang="ru-RU" dirty="0" smtClean="0"/>
              <a:t> до складу </a:t>
            </a:r>
            <a:r>
              <a:rPr lang="ru-RU" dirty="0" err="1" smtClean="0"/>
              <a:t>якої</a:t>
            </a:r>
            <a:r>
              <a:rPr lang="ru-RU" dirty="0" smtClean="0"/>
              <a:t> </a:t>
            </a:r>
            <a:r>
              <a:rPr lang="ru-RU" dirty="0" err="1" smtClean="0"/>
              <a:t>входять</a:t>
            </a:r>
            <a:r>
              <a:rPr lang="ru-RU" dirty="0" smtClean="0"/>
              <a:t> </a:t>
            </a:r>
            <a:r>
              <a:rPr lang="ru-RU" dirty="0" err="1" smtClean="0"/>
              <a:t>представники</a:t>
            </a:r>
            <a:r>
              <a:rPr lang="ru-RU" dirty="0" smtClean="0"/>
              <a:t> </a:t>
            </a:r>
            <a:r>
              <a:rPr lang="ru-RU" dirty="0" err="1" smtClean="0"/>
              <a:t>органів</a:t>
            </a:r>
            <a:r>
              <a:rPr lang="ru-RU" dirty="0" smtClean="0"/>
              <a:t>, </a:t>
            </a:r>
            <a:r>
              <a:rPr lang="ru-RU" dirty="0" err="1" smtClean="0"/>
              <a:t>зазначених</a:t>
            </a:r>
            <a:r>
              <a:rPr lang="ru-RU" dirty="0" smtClean="0"/>
              <a:t> в абзацах </a:t>
            </a:r>
            <a:r>
              <a:rPr lang="ru-RU" dirty="0" err="1" smtClean="0"/>
              <a:t>третьому</a:t>
            </a:r>
            <a:r>
              <a:rPr lang="ru-RU" dirty="0" smtClean="0"/>
              <a:t> — </a:t>
            </a:r>
            <a:r>
              <a:rPr lang="ru-RU" dirty="0" err="1" smtClean="0"/>
              <a:t>дев’ятому</a:t>
            </a:r>
            <a:r>
              <a:rPr lang="ru-RU" dirty="0" smtClean="0"/>
              <a:t> пункту 37 </a:t>
            </a:r>
            <a:r>
              <a:rPr lang="ru-RU" dirty="0" err="1" smtClean="0"/>
              <a:t>цього</a:t>
            </a:r>
            <a:r>
              <a:rPr lang="ru-RU" dirty="0" smtClean="0"/>
              <a:t> Порядку, за </a:t>
            </a:r>
            <a:r>
              <a:rPr lang="ru-RU" dirty="0" err="1" smtClean="0"/>
              <a:t>погодженням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такими органами. </a:t>
            </a:r>
          </a:p>
          <a:p>
            <a:r>
              <a:rPr lang="ru-RU" dirty="0" err="1" smtClean="0"/>
              <a:t>Спеціальне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</a:t>
            </a:r>
            <a:r>
              <a:rPr lang="ru-RU" dirty="0" err="1" smtClean="0"/>
              <a:t>групового</a:t>
            </a:r>
            <a:r>
              <a:rPr lang="ru-RU" dirty="0" smtClean="0"/>
              <a:t> </a:t>
            </a:r>
            <a:r>
              <a:rPr lang="ru-RU" dirty="0" err="1" smtClean="0"/>
              <a:t>нещасного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,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b="1" dirty="0" err="1" smtClean="0"/>
              <a:t>загинуло</a:t>
            </a:r>
            <a:r>
              <a:rPr lang="ru-RU" b="1" dirty="0" smtClean="0"/>
              <a:t> </a:t>
            </a:r>
            <a:r>
              <a:rPr lang="ru-RU" b="1" dirty="0" err="1" smtClean="0"/>
              <a:t>п’ять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більше</a:t>
            </a:r>
            <a:r>
              <a:rPr lang="ru-RU" b="1" dirty="0" smtClean="0"/>
              <a:t> </a:t>
            </a:r>
            <a:r>
              <a:rPr lang="ru-RU" b="1" dirty="0" err="1" smtClean="0"/>
              <a:t>осіб</a:t>
            </a:r>
            <a:r>
              <a:rPr lang="ru-RU" b="1" dirty="0" smtClean="0"/>
              <a:t> </a:t>
            </a:r>
            <a:r>
              <a:rPr lang="ru-RU" b="1" dirty="0" err="1" smtClean="0"/>
              <a:t>або</a:t>
            </a:r>
            <a:r>
              <a:rPr lang="ru-RU" b="1" dirty="0" smtClean="0"/>
              <a:t> </a:t>
            </a:r>
            <a:r>
              <a:rPr lang="ru-RU" b="1" dirty="0" err="1" smtClean="0"/>
              <a:t>травмовано</a:t>
            </a:r>
            <a:r>
              <a:rPr lang="ru-RU" b="1" dirty="0" smtClean="0"/>
              <a:t> десять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більше</a:t>
            </a:r>
            <a:r>
              <a:rPr lang="ru-RU" b="1" dirty="0" smtClean="0"/>
              <a:t> </a:t>
            </a:r>
            <a:r>
              <a:rPr lang="ru-RU" b="1" dirty="0" err="1" smtClean="0"/>
              <a:t>осіб</a:t>
            </a:r>
            <a:r>
              <a:rPr lang="ru-RU" b="1" dirty="0" smtClean="0"/>
              <a:t>, </a:t>
            </a:r>
            <a:r>
              <a:rPr lang="ru-RU" dirty="0" smtClean="0"/>
              <a:t>проводиться </a:t>
            </a:r>
            <a:r>
              <a:rPr lang="ru-RU" dirty="0" err="1" smtClean="0"/>
              <a:t>спеціальною</a:t>
            </a:r>
            <a:r>
              <a:rPr lang="ru-RU" dirty="0" smtClean="0"/>
              <a:t> </a:t>
            </a:r>
            <a:r>
              <a:rPr lang="ru-RU" dirty="0" err="1" smtClean="0"/>
              <a:t>комісією</a:t>
            </a:r>
            <a:r>
              <a:rPr lang="ru-RU" dirty="0" smtClean="0"/>
              <a:t>, яка </a:t>
            </a:r>
            <a:r>
              <a:rPr lang="ru-RU" dirty="0" err="1" smtClean="0"/>
              <a:t>утворюється</a:t>
            </a:r>
            <a:r>
              <a:rPr lang="ru-RU" dirty="0" smtClean="0"/>
              <a:t> </a:t>
            </a:r>
            <a:r>
              <a:rPr lang="ru-RU" dirty="0" err="1" smtClean="0"/>
              <a:t>Держгірпромнаглядом</a:t>
            </a:r>
            <a:r>
              <a:rPr lang="ru-RU" dirty="0" smtClean="0"/>
              <a:t>. До складу </a:t>
            </a:r>
            <a:r>
              <a:rPr lang="ru-RU" dirty="0" err="1" smtClean="0"/>
              <a:t>такої</a:t>
            </a:r>
            <a:r>
              <a:rPr lang="ru-RU" dirty="0" smtClean="0"/>
              <a:t> </a:t>
            </a:r>
            <a:r>
              <a:rPr lang="ru-RU" dirty="0" err="1" smtClean="0"/>
              <a:t>комісії</a:t>
            </a:r>
            <a:r>
              <a:rPr lang="ru-RU" dirty="0" smtClean="0"/>
              <a:t> </a:t>
            </a:r>
            <a:r>
              <a:rPr lang="ru-RU" dirty="0" err="1" smtClean="0"/>
              <a:t>входять</a:t>
            </a:r>
            <a:r>
              <a:rPr lang="ru-RU" dirty="0" smtClean="0"/>
              <a:t> </a:t>
            </a:r>
            <a:r>
              <a:rPr lang="ru-RU" dirty="0" err="1" smtClean="0"/>
              <a:t>керівники</a:t>
            </a:r>
            <a:r>
              <a:rPr lang="ru-RU" dirty="0" smtClean="0"/>
              <a:t> </a:t>
            </a:r>
            <a:r>
              <a:rPr lang="ru-RU" dirty="0" err="1" smtClean="0"/>
              <a:t>Держгірпромнагляду</a:t>
            </a:r>
            <a:r>
              <a:rPr lang="ru-RU" dirty="0" smtClean="0"/>
              <a:t>, органу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, </a:t>
            </a:r>
            <a:r>
              <a:rPr lang="ru-RU" dirty="0" err="1" smtClean="0"/>
              <a:t>місцевого</a:t>
            </a:r>
            <a:r>
              <a:rPr lang="ru-RU" dirty="0" smtClean="0"/>
              <a:t> </a:t>
            </a:r>
            <a:r>
              <a:rPr lang="ru-RU" dirty="0" err="1" smtClean="0"/>
              <a:t>органу</a:t>
            </a:r>
            <a:r>
              <a:rPr lang="ru-RU" dirty="0" smtClean="0"/>
              <a:t> </a:t>
            </a:r>
            <a:r>
              <a:rPr lang="ru-RU" dirty="0" err="1" smtClean="0"/>
              <a:t>виконавчої</a:t>
            </a:r>
            <a:r>
              <a:rPr lang="ru-RU" dirty="0" smtClean="0"/>
              <a:t> </a:t>
            </a:r>
            <a:r>
              <a:rPr lang="ru-RU" dirty="0" err="1" smtClean="0"/>
              <a:t>влади</a:t>
            </a:r>
            <a:r>
              <a:rPr lang="ru-RU" dirty="0" smtClean="0"/>
              <a:t>, </a:t>
            </a:r>
            <a:r>
              <a:rPr lang="ru-RU" dirty="0" err="1" smtClean="0"/>
              <a:t>виконавчої</a:t>
            </a:r>
            <a:r>
              <a:rPr lang="ru-RU" dirty="0" smtClean="0"/>
              <a:t> </a:t>
            </a:r>
            <a:r>
              <a:rPr lang="ru-RU" dirty="0" err="1" smtClean="0"/>
              <a:t>дирекції</a:t>
            </a:r>
            <a:r>
              <a:rPr lang="ru-RU" dirty="0" smtClean="0"/>
              <a:t> Фонду, </a:t>
            </a:r>
            <a:r>
              <a:rPr lang="ru-RU" dirty="0" err="1" smtClean="0"/>
              <a:t>галузевого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територіального</a:t>
            </a:r>
            <a:r>
              <a:rPr lang="ru-RU" dirty="0" smtClean="0"/>
              <a:t> </a:t>
            </a:r>
            <a:r>
              <a:rPr lang="ru-RU" dirty="0" err="1" smtClean="0"/>
              <a:t>об’єднання</a:t>
            </a:r>
            <a:r>
              <a:rPr lang="ru-RU" dirty="0" smtClean="0"/>
              <a:t> </a:t>
            </a:r>
            <a:r>
              <a:rPr lang="ru-RU" dirty="0" err="1" smtClean="0"/>
              <a:t>профспілок</a:t>
            </a:r>
            <a:r>
              <a:rPr lang="ru-RU" dirty="0" smtClean="0"/>
              <a:t>, </a:t>
            </a:r>
            <a:r>
              <a:rPr lang="ru-RU" dirty="0" err="1" smtClean="0"/>
              <a:t>представники</a:t>
            </a:r>
            <a:r>
              <a:rPr lang="ru-RU" dirty="0" smtClean="0"/>
              <a:t> </a:t>
            </a:r>
            <a:r>
              <a:rPr lang="ru-RU" dirty="0" err="1" smtClean="0"/>
              <a:t>роботодавця</a:t>
            </a:r>
            <a:r>
              <a:rPr lang="ru-RU" dirty="0" smtClean="0"/>
              <a:t>, </a:t>
            </a:r>
            <a:r>
              <a:rPr lang="ru-RU" dirty="0" err="1" smtClean="0"/>
              <a:t>відповідних</a:t>
            </a:r>
            <a:r>
              <a:rPr lang="ru-RU" dirty="0" smtClean="0"/>
              <a:t> </a:t>
            </a:r>
            <a:r>
              <a:rPr lang="ru-RU" dirty="0" err="1" smtClean="0"/>
              <a:t>первинних</a:t>
            </a:r>
            <a:r>
              <a:rPr lang="ru-RU" dirty="0" smtClean="0"/>
              <a:t> </a:t>
            </a:r>
            <a:r>
              <a:rPr lang="ru-RU" dirty="0" err="1" smtClean="0"/>
              <a:t>організацій</a:t>
            </a:r>
            <a:r>
              <a:rPr lang="ru-RU" dirty="0" smtClean="0"/>
              <a:t> </a:t>
            </a:r>
            <a:r>
              <a:rPr lang="ru-RU" dirty="0" err="1" smtClean="0"/>
              <a:t>профспілок</a:t>
            </a:r>
            <a:r>
              <a:rPr lang="ru-RU" dirty="0" smtClean="0"/>
              <a:t>, </a:t>
            </a:r>
            <a:r>
              <a:rPr lang="ru-RU" dirty="0" err="1" smtClean="0"/>
              <a:t>уповноважені</a:t>
            </a:r>
            <a:r>
              <a:rPr lang="ru-RU" dirty="0" smtClean="0"/>
              <a:t> </a:t>
            </a:r>
            <a:r>
              <a:rPr lang="ru-RU" dirty="0" err="1" smtClean="0"/>
              <a:t>найманими</a:t>
            </a:r>
            <a:r>
              <a:rPr lang="ru-RU" dirty="0" smtClean="0"/>
              <a:t> </a:t>
            </a:r>
            <a:r>
              <a:rPr lang="ru-RU" dirty="0" err="1" smtClean="0"/>
              <a:t>працівниками</a:t>
            </a:r>
            <a:r>
              <a:rPr lang="ru-RU" dirty="0" smtClean="0"/>
              <a:t> особи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питань</a:t>
            </a:r>
            <a:r>
              <a:rPr lang="ru-RU" dirty="0" smtClean="0"/>
              <a:t> </a:t>
            </a:r>
            <a:r>
              <a:rPr lang="ru-RU" dirty="0" err="1" smtClean="0"/>
              <a:t>охорони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 (у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відсутності</a:t>
            </a:r>
            <a:r>
              <a:rPr lang="ru-RU" dirty="0" smtClean="0"/>
              <a:t> на </a:t>
            </a:r>
            <a:r>
              <a:rPr lang="ru-RU" dirty="0" err="1" smtClean="0"/>
              <a:t>підприємстві</a:t>
            </a:r>
            <a:r>
              <a:rPr lang="ru-RU" dirty="0" smtClean="0"/>
              <a:t> </a:t>
            </a:r>
            <a:r>
              <a:rPr lang="ru-RU" dirty="0" err="1" smtClean="0"/>
              <a:t>профспілки</a:t>
            </a:r>
            <a:r>
              <a:rPr lang="ru-RU" dirty="0" smtClean="0"/>
              <a:t>),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представники</a:t>
            </a:r>
            <a:r>
              <a:rPr lang="ru-RU" dirty="0" smtClean="0"/>
              <a:t> </a:t>
            </a:r>
            <a:r>
              <a:rPr lang="ru-RU" dirty="0" err="1" smtClean="0"/>
              <a:t>відповідного</a:t>
            </a:r>
            <a:r>
              <a:rPr lang="ru-RU" dirty="0" smtClean="0"/>
              <a:t> органу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питань</a:t>
            </a:r>
            <a:r>
              <a:rPr lang="ru-RU" dirty="0" smtClean="0"/>
              <a:t> </a:t>
            </a:r>
            <a:r>
              <a:rPr lang="ru-RU" dirty="0" err="1" smtClean="0"/>
              <a:t>захисту</a:t>
            </a:r>
            <a:r>
              <a:rPr lang="ru-RU" dirty="0" smtClean="0"/>
              <a:t> </a:t>
            </a:r>
            <a:r>
              <a:rPr lang="ru-RU" dirty="0" err="1" smtClean="0"/>
              <a:t>населення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територій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надзвичайних</a:t>
            </a:r>
            <a:r>
              <a:rPr lang="ru-RU" dirty="0" smtClean="0"/>
              <a:t> </a:t>
            </a:r>
            <a:r>
              <a:rPr lang="ru-RU" dirty="0" err="1" smtClean="0"/>
              <a:t>ситуацій</a:t>
            </a:r>
            <a:r>
              <a:rPr lang="ru-RU" dirty="0" smtClean="0"/>
              <a:t>, </a:t>
            </a:r>
            <a:r>
              <a:rPr lang="ru-RU" dirty="0" err="1" smtClean="0"/>
              <a:t>закладів</a:t>
            </a:r>
            <a:r>
              <a:rPr lang="ru-RU" dirty="0" smtClean="0"/>
              <a:t> та </a:t>
            </a:r>
            <a:r>
              <a:rPr lang="ru-RU" dirty="0" err="1" smtClean="0"/>
              <a:t>установ</a:t>
            </a:r>
            <a:r>
              <a:rPr lang="ru-RU" dirty="0" smtClean="0"/>
              <a:t> </a:t>
            </a:r>
            <a:r>
              <a:rPr lang="ru-RU" dirty="0" err="1" smtClean="0"/>
              <a:t>охорони</a:t>
            </a:r>
            <a:r>
              <a:rPr lang="ru-RU" dirty="0" smtClean="0"/>
              <a:t> </a:t>
            </a:r>
            <a:r>
              <a:rPr lang="ru-RU" dirty="0" err="1" smtClean="0"/>
              <a:t>здоров’я</a:t>
            </a:r>
            <a:r>
              <a:rPr lang="ru-RU" dirty="0" smtClean="0"/>
              <a:t> </a:t>
            </a:r>
            <a:r>
              <a:rPr lang="ru-RU" dirty="0" err="1" smtClean="0"/>
              <a:t>та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органів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u="sng" dirty="0" err="1" smtClean="0"/>
              <a:t>Спеціальне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розслідування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нещасних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випадків</a:t>
            </a:r>
            <a:r>
              <a:rPr lang="ru-RU" b="1" u="sng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ru-RU" dirty="0" err="1" smtClean="0"/>
              <a:t>Спеціальне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</a:t>
            </a:r>
            <a:r>
              <a:rPr lang="ru-RU" dirty="0" err="1" smtClean="0"/>
              <a:t>нещасного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проводиться </a:t>
            </a:r>
            <a:r>
              <a:rPr lang="ru-RU" dirty="0" err="1" smtClean="0"/>
              <a:t>протягом</a:t>
            </a:r>
            <a:r>
              <a:rPr lang="ru-RU" dirty="0" smtClean="0"/>
              <a:t> 10 </a:t>
            </a:r>
            <a:r>
              <a:rPr lang="ru-RU" dirty="0" err="1" smtClean="0"/>
              <a:t>робочих</a:t>
            </a:r>
            <a:r>
              <a:rPr lang="ru-RU" dirty="0" smtClean="0"/>
              <a:t> </a:t>
            </a:r>
            <a:r>
              <a:rPr lang="ru-RU" dirty="0" err="1" smtClean="0"/>
              <a:t>днів</a:t>
            </a:r>
            <a:r>
              <a:rPr lang="ru-RU" dirty="0" smtClean="0"/>
              <a:t>. У </a:t>
            </a:r>
            <a:r>
              <a:rPr lang="ru-RU" dirty="0" err="1" smtClean="0"/>
              <a:t>разі</a:t>
            </a:r>
            <a:r>
              <a:rPr lang="ru-RU" dirty="0" smtClean="0"/>
              <a:t> потреби </a:t>
            </a:r>
            <a:r>
              <a:rPr lang="ru-RU" dirty="0" err="1" smtClean="0"/>
              <a:t>зазначений</a:t>
            </a:r>
            <a:r>
              <a:rPr lang="ru-RU" dirty="0" smtClean="0"/>
              <a:t> строк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продовжений</a:t>
            </a:r>
            <a:r>
              <a:rPr lang="ru-RU" dirty="0" smtClean="0"/>
              <a:t> органом,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утворив</a:t>
            </a:r>
            <a:r>
              <a:rPr lang="ru-RU" dirty="0" smtClean="0"/>
              <a:t> </a:t>
            </a:r>
            <a:r>
              <a:rPr lang="ru-RU" dirty="0" err="1" smtClean="0"/>
              <a:t>спеціальну</a:t>
            </a:r>
            <a:r>
              <a:rPr lang="ru-RU" dirty="0" smtClean="0"/>
              <a:t> </a:t>
            </a:r>
            <a:r>
              <a:rPr lang="ru-RU" dirty="0" err="1" smtClean="0"/>
              <a:t>комісію</a:t>
            </a:r>
            <a:r>
              <a:rPr lang="ru-RU" dirty="0" smtClean="0"/>
              <a:t>. </a:t>
            </a:r>
          </a:p>
          <a:p>
            <a:r>
              <a:rPr lang="ru-RU" dirty="0" smtClean="0"/>
              <a:t>42. </a:t>
            </a:r>
            <a:r>
              <a:rPr lang="ru-RU" dirty="0" err="1" smtClean="0"/>
              <a:t>Спеціальна</a:t>
            </a:r>
            <a:r>
              <a:rPr lang="ru-RU" dirty="0" smtClean="0"/>
              <a:t> </a:t>
            </a:r>
            <a:r>
              <a:rPr lang="ru-RU" dirty="0" err="1" smtClean="0"/>
              <a:t>комісія</a:t>
            </a:r>
            <a:r>
              <a:rPr lang="ru-RU" dirty="0" smtClean="0"/>
              <a:t> </a:t>
            </a:r>
            <a:r>
              <a:rPr lang="ru-RU" dirty="0" err="1" smtClean="0"/>
              <a:t>зобов’язана</a:t>
            </a:r>
            <a:r>
              <a:rPr lang="ru-RU" dirty="0" smtClean="0"/>
              <a:t>: </a:t>
            </a:r>
          </a:p>
          <a:p>
            <a:r>
              <a:rPr lang="ru-RU" dirty="0" smtClean="0"/>
              <a:t>1) </a:t>
            </a:r>
            <a:r>
              <a:rPr lang="ru-RU" dirty="0" err="1" smtClean="0"/>
              <a:t>обстежити</a:t>
            </a:r>
            <a:r>
              <a:rPr lang="ru-RU" dirty="0" smtClean="0"/>
              <a:t> </a:t>
            </a:r>
            <a:r>
              <a:rPr lang="ru-RU" dirty="0" err="1" smtClean="0"/>
              <a:t>місце</a:t>
            </a:r>
            <a:r>
              <a:rPr lang="ru-RU" dirty="0" smtClean="0"/>
              <a:t>, де </a:t>
            </a:r>
            <a:r>
              <a:rPr lang="ru-RU" dirty="0" err="1" smtClean="0"/>
              <a:t>стався</a:t>
            </a:r>
            <a:r>
              <a:rPr lang="ru-RU" dirty="0" smtClean="0"/>
              <a:t> </a:t>
            </a:r>
            <a:r>
              <a:rPr lang="ru-RU" dirty="0" err="1" smtClean="0"/>
              <a:t>нещасний</a:t>
            </a:r>
            <a:r>
              <a:rPr lang="ru-RU" dirty="0" smtClean="0"/>
              <a:t> </a:t>
            </a:r>
            <a:r>
              <a:rPr lang="ru-RU" dirty="0" err="1" smtClean="0"/>
              <a:t>випадок</a:t>
            </a:r>
            <a:r>
              <a:rPr lang="ru-RU" dirty="0" smtClean="0"/>
              <a:t>, </a:t>
            </a:r>
            <a:r>
              <a:rPr lang="ru-RU" dirty="0" err="1" smtClean="0"/>
              <a:t>одержати</a:t>
            </a:r>
            <a:r>
              <a:rPr lang="ru-RU" dirty="0" smtClean="0"/>
              <a:t> </a:t>
            </a:r>
            <a:r>
              <a:rPr lang="ru-RU" dirty="0" err="1" smtClean="0"/>
              <a:t>письмові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усні</a:t>
            </a:r>
            <a:r>
              <a:rPr lang="ru-RU" dirty="0" smtClean="0"/>
              <a:t> </a:t>
            </a:r>
            <a:r>
              <a:rPr lang="ru-RU" dirty="0" err="1" smtClean="0"/>
              <a:t>пояснення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роботодавця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представників</a:t>
            </a:r>
            <a:r>
              <a:rPr lang="ru-RU" dirty="0" smtClean="0"/>
              <a:t>, </a:t>
            </a:r>
            <a:r>
              <a:rPr lang="ru-RU" dirty="0" err="1" smtClean="0"/>
              <a:t>посадових</a:t>
            </a:r>
            <a:r>
              <a:rPr lang="ru-RU" dirty="0" smtClean="0"/>
              <a:t> </a:t>
            </a:r>
            <a:r>
              <a:rPr lang="ru-RU" dirty="0" err="1" smtClean="0"/>
              <a:t>осіб</a:t>
            </a:r>
            <a:r>
              <a:rPr lang="ru-RU" dirty="0" smtClean="0"/>
              <a:t>, </a:t>
            </a:r>
            <a:r>
              <a:rPr lang="ru-RU" dirty="0" err="1" smtClean="0"/>
              <a:t>працівників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, </a:t>
            </a:r>
            <a:r>
              <a:rPr lang="ru-RU" dirty="0" err="1" smtClean="0"/>
              <a:t>потерпілого</a:t>
            </a:r>
            <a:r>
              <a:rPr lang="ru-RU" dirty="0" smtClean="0"/>
              <a:t> (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можливо</a:t>
            </a:r>
            <a:r>
              <a:rPr lang="ru-RU" dirty="0" smtClean="0"/>
              <a:t>), </a:t>
            </a:r>
            <a:r>
              <a:rPr lang="ru-RU" dirty="0" err="1" smtClean="0"/>
              <a:t>опитати</a:t>
            </a:r>
            <a:r>
              <a:rPr lang="ru-RU" dirty="0" smtClean="0"/>
              <a:t> </a:t>
            </a:r>
            <a:r>
              <a:rPr lang="ru-RU" dirty="0" err="1" smtClean="0"/>
              <a:t>осіб</a:t>
            </a:r>
            <a:r>
              <a:rPr lang="ru-RU" dirty="0" smtClean="0"/>
              <a:t> — </a:t>
            </a:r>
            <a:r>
              <a:rPr lang="ru-RU" dirty="0" err="1" smtClean="0"/>
              <a:t>свідків</a:t>
            </a:r>
            <a:r>
              <a:rPr lang="ru-RU" dirty="0" smtClean="0"/>
              <a:t> </a:t>
            </a:r>
            <a:r>
              <a:rPr lang="ru-RU" dirty="0" err="1" smtClean="0"/>
              <a:t>нещасного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та </a:t>
            </a:r>
            <a:r>
              <a:rPr lang="ru-RU" dirty="0" err="1" smtClean="0"/>
              <a:t>осіб</a:t>
            </a:r>
            <a:r>
              <a:rPr lang="ru-RU" dirty="0" smtClean="0"/>
              <a:t>, </a:t>
            </a:r>
            <a:r>
              <a:rPr lang="ru-RU" dirty="0" err="1" smtClean="0"/>
              <a:t>причетних</a:t>
            </a:r>
            <a:r>
              <a:rPr lang="ru-RU" dirty="0" smtClean="0"/>
              <a:t> до </a:t>
            </a:r>
            <a:r>
              <a:rPr lang="ru-RU" dirty="0" err="1" smtClean="0"/>
              <a:t>нещасного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; </a:t>
            </a:r>
          </a:p>
          <a:p>
            <a:r>
              <a:rPr lang="ru-RU" dirty="0" smtClean="0"/>
              <a:t>2) </a:t>
            </a:r>
            <a:r>
              <a:rPr lang="ru-RU" dirty="0" err="1" smtClean="0"/>
              <a:t>визначити</a:t>
            </a:r>
            <a:r>
              <a:rPr lang="ru-RU" dirty="0" smtClean="0"/>
              <a:t> </a:t>
            </a:r>
            <a:r>
              <a:rPr lang="ru-RU" dirty="0" err="1" smtClean="0"/>
              <a:t>відповідність</a:t>
            </a:r>
            <a:r>
              <a:rPr lang="ru-RU" dirty="0" smtClean="0"/>
              <a:t> умов </a:t>
            </a:r>
            <a:r>
              <a:rPr lang="ru-RU" dirty="0" err="1" smtClean="0"/>
              <a:t>праці</a:t>
            </a:r>
            <a:r>
              <a:rPr lang="ru-RU" dirty="0" smtClean="0"/>
              <a:t> та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безпеки</a:t>
            </a:r>
            <a:r>
              <a:rPr lang="ru-RU" dirty="0" smtClean="0"/>
              <a:t> </a:t>
            </a:r>
            <a:r>
              <a:rPr lang="ru-RU" dirty="0" err="1" smtClean="0"/>
              <a:t>вимогам</a:t>
            </a:r>
            <a:r>
              <a:rPr lang="ru-RU" dirty="0" smtClean="0"/>
              <a:t> </a:t>
            </a:r>
            <a:r>
              <a:rPr lang="ru-RU" dirty="0" err="1" smtClean="0"/>
              <a:t>законодавства</a:t>
            </a:r>
            <a:r>
              <a:rPr lang="ru-RU" dirty="0" smtClean="0"/>
              <a:t> про </a:t>
            </a:r>
            <a:r>
              <a:rPr lang="ru-RU" dirty="0" err="1" smtClean="0"/>
              <a:t>охорону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; </a:t>
            </a:r>
          </a:p>
          <a:p>
            <a:r>
              <a:rPr lang="ru-RU" dirty="0" smtClean="0"/>
              <a:t>3) </a:t>
            </a:r>
            <a:r>
              <a:rPr lang="ru-RU" dirty="0" err="1" smtClean="0"/>
              <a:t>визначити</a:t>
            </a:r>
            <a:r>
              <a:rPr lang="ru-RU" dirty="0" smtClean="0"/>
              <a:t> </a:t>
            </a:r>
            <a:r>
              <a:rPr lang="ru-RU" dirty="0" err="1" smtClean="0"/>
              <a:t>необхідність</a:t>
            </a:r>
            <a:r>
              <a:rPr lang="ru-RU" dirty="0" smtClean="0"/>
              <a:t>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лабораторних</a:t>
            </a:r>
            <a:r>
              <a:rPr lang="ru-RU" dirty="0" smtClean="0"/>
              <a:t> </a:t>
            </a:r>
            <a:r>
              <a:rPr lang="ru-RU" dirty="0" err="1" smtClean="0"/>
              <a:t>досліджень</a:t>
            </a:r>
            <a:r>
              <a:rPr lang="ru-RU" dirty="0" smtClean="0"/>
              <a:t>, </a:t>
            </a:r>
            <a:r>
              <a:rPr lang="ru-RU" dirty="0" err="1" smtClean="0"/>
              <a:t>випробувань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u="sng" dirty="0" err="1" smtClean="0"/>
              <a:t>Спеціальне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розслідування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нещасних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випадків</a:t>
            </a:r>
            <a:r>
              <a:rPr lang="ru-RU" b="1" u="sng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r>
              <a:rPr lang="ru-RU" dirty="0" smtClean="0"/>
              <a:t>4) </a:t>
            </a:r>
            <a:r>
              <a:rPr lang="ru-RU" dirty="0" err="1" smtClean="0"/>
              <a:t>вивчити</a:t>
            </a:r>
            <a:r>
              <a:rPr lang="ru-RU" dirty="0" smtClean="0"/>
              <a:t> </a:t>
            </a:r>
            <a:r>
              <a:rPr lang="ru-RU" dirty="0" err="1" smtClean="0"/>
              <a:t>первинну</a:t>
            </a:r>
            <a:r>
              <a:rPr lang="ru-RU" dirty="0" smtClean="0"/>
              <a:t> </a:t>
            </a:r>
            <a:r>
              <a:rPr lang="ru-RU" dirty="0" err="1" smtClean="0"/>
              <a:t>медичну</a:t>
            </a:r>
            <a:r>
              <a:rPr lang="ru-RU" dirty="0" smtClean="0"/>
              <a:t> </a:t>
            </a:r>
            <a:r>
              <a:rPr lang="ru-RU" dirty="0" err="1" smtClean="0"/>
              <a:t>документацію</a:t>
            </a:r>
            <a:r>
              <a:rPr lang="ru-RU" dirty="0" smtClean="0"/>
              <a:t> (журнал </a:t>
            </a:r>
            <a:r>
              <a:rPr lang="ru-RU" dirty="0" err="1" smtClean="0"/>
              <a:t>реєстрації</a:t>
            </a:r>
            <a:r>
              <a:rPr lang="ru-RU" dirty="0" smtClean="0"/>
              <a:t> </a:t>
            </a:r>
            <a:r>
              <a:rPr lang="ru-RU" dirty="0" err="1" smtClean="0"/>
              <a:t>травматологічного</a:t>
            </a:r>
            <a:r>
              <a:rPr lang="ru-RU" dirty="0" smtClean="0"/>
              <a:t> пункту </a:t>
            </a:r>
            <a:r>
              <a:rPr lang="ru-RU" dirty="0" err="1" smtClean="0"/>
              <a:t>лікувально-профілактичного</a:t>
            </a:r>
            <a:r>
              <a:rPr lang="ru-RU" dirty="0" smtClean="0"/>
              <a:t> закладу, </a:t>
            </a:r>
            <a:r>
              <a:rPr lang="ru-RU" dirty="0" err="1" smtClean="0"/>
              <a:t>звернення</a:t>
            </a:r>
            <a:r>
              <a:rPr lang="ru-RU" dirty="0" smtClean="0"/>
              <a:t> </a:t>
            </a:r>
            <a:r>
              <a:rPr lang="ru-RU" dirty="0" err="1" smtClean="0"/>
              <a:t>потерпілого</a:t>
            </a:r>
            <a:r>
              <a:rPr lang="ru-RU" dirty="0" smtClean="0"/>
              <a:t> до </a:t>
            </a:r>
            <a:r>
              <a:rPr lang="ru-RU" dirty="0" err="1" smtClean="0"/>
              <a:t>медичного</a:t>
            </a:r>
            <a:r>
              <a:rPr lang="ru-RU" dirty="0" smtClean="0"/>
              <a:t> пункту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медико-санітарної</a:t>
            </a:r>
            <a:r>
              <a:rPr lang="ru-RU" dirty="0" smtClean="0"/>
              <a:t> </a:t>
            </a:r>
            <a:r>
              <a:rPr lang="ru-RU" dirty="0" err="1" smtClean="0"/>
              <a:t>частини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, </a:t>
            </a:r>
            <a:r>
              <a:rPr lang="ru-RU" dirty="0" err="1" smtClean="0"/>
              <a:t>амбулаторну</a:t>
            </a:r>
            <a:r>
              <a:rPr lang="ru-RU" dirty="0" smtClean="0"/>
              <a:t> </a:t>
            </a:r>
            <a:r>
              <a:rPr lang="ru-RU" dirty="0" err="1" smtClean="0"/>
              <a:t>картку</a:t>
            </a:r>
            <a:r>
              <a:rPr lang="ru-RU" dirty="0" smtClean="0"/>
              <a:t> та </a:t>
            </a:r>
            <a:r>
              <a:rPr lang="ru-RU" dirty="0" err="1" smtClean="0"/>
              <a:t>історію</a:t>
            </a:r>
            <a:r>
              <a:rPr lang="ru-RU" dirty="0" smtClean="0"/>
              <a:t> </a:t>
            </a:r>
            <a:r>
              <a:rPr lang="ru-RU" dirty="0" err="1" smtClean="0"/>
              <a:t>хвороби</a:t>
            </a:r>
            <a:r>
              <a:rPr lang="ru-RU" dirty="0" smtClean="0"/>
              <a:t>, </a:t>
            </a:r>
            <a:r>
              <a:rPr lang="ru-RU" dirty="0" err="1" smtClean="0"/>
              <a:t>документацію</a:t>
            </a:r>
            <a:r>
              <a:rPr lang="ru-RU" dirty="0" smtClean="0"/>
              <a:t> </a:t>
            </a:r>
            <a:r>
              <a:rPr lang="ru-RU" dirty="0" err="1" smtClean="0"/>
              <a:t>відділу</a:t>
            </a:r>
            <a:r>
              <a:rPr lang="ru-RU" dirty="0" smtClean="0"/>
              <a:t> </a:t>
            </a:r>
            <a:r>
              <a:rPr lang="ru-RU" dirty="0" err="1" smtClean="0"/>
              <a:t>кадрів</a:t>
            </a:r>
            <a:r>
              <a:rPr lang="ru-RU" dirty="0" smtClean="0"/>
              <a:t>, </a:t>
            </a:r>
            <a:r>
              <a:rPr lang="ru-RU" dirty="0" err="1" smtClean="0"/>
              <a:t>відділу</a:t>
            </a:r>
            <a:r>
              <a:rPr lang="ru-RU" dirty="0" smtClean="0"/>
              <a:t> (</a:t>
            </a:r>
            <a:r>
              <a:rPr lang="ru-RU" dirty="0" err="1" smtClean="0"/>
              <a:t>служби</a:t>
            </a:r>
            <a:r>
              <a:rPr lang="ru-RU" dirty="0" smtClean="0"/>
              <a:t>) </a:t>
            </a:r>
            <a:r>
              <a:rPr lang="ru-RU" dirty="0" err="1" smtClean="0"/>
              <a:t>охорони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); </a:t>
            </a:r>
          </a:p>
          <a:p>
            <a:r>
              <a:rPr lang="ru-RU" dirty="0" smtClean="0"/>
              <a:t>5) </a:t>
            </a:r>
            <a:r>
              <a:rPr lang="ru-RU" dirty="0" err="1" smtClean="0"/>
              <a:t>з’ясувати</a:t>
            </a:r>
            <a:r>
              <a:rPr lang="ru-RU" dirty="0" smtClean="0"/>
              <a:t> </a:t>
            </a:r>
            <a:r>
              <a:rPr lang="ru-RU" dirty="0" err="1" smtClean="0"/>
              <a:t>обставини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причини </a:t>
            </a:r>
            <a:r>
              <a:rPr lang="ru-RU" dirty="0" err="1" smtClean="0"/>
              <a:t>настання</a:t>
            </a:r>
            <a:r>
              <a:rPr lang="ru-RU" dirty="0" smtClean="0"/>
              <a:t> </a:t>
            </a:r>
            <a:r>
              <a:rPr lang="ru-RU" dirty="0" err="1" smtClean="0"/>
              <a:t>нещасного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; </a:t>
            </a:r>
          </a:p>
          <a:p>
            <a:r>
              <a:rPr lang="ru-RU" dirty="0" smtClean="0"/>
              <a:t>6) </a:t>
            </a:r>
            <a:r>
              <a:rPr lang="ru-RU" dirty="0" err="1" smtClean="0"/>
              <a:t>визначити</a:t>
            </a:r>
            <a:r>
              <a:rPr lang="ru-RU" dirty="0" smtClean="0"/>
              <a:t>, </a:t>
            </a:r>
            <a:r>
              <a:rPr lang="ru-RU" dirty="0" err="1" smtClean="0"/>
              <a:t>пов’язаний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не </a:t>
            </a:r>
            <a:r>
              <a:rPr lang="ru-RU" dirty="0" err="1" smtClean="0"/>
              <a:t>пов’язаний</a:t>
            </a:r>
            <a:r>
              <a:rPr lang="ru-RU" dirty="0" smtClean="0"/>
              <a:t> </a:t>
            </a:r>
            <a:r>
              <a:rPr lang="ru-RU" dirty="0" err="1" smtClean="0"/>
              <a:t>нещасний</a:t>
            </a:r>
            <a:r>
              <a:rPr lang="ru-RU" dirty="0" smtClean="0"/>
              <a:t> </a:t>
            </a:r>
            <a:r>
              <a:rPr lang="ru-RU" dirty="0" err="1" smtClean="0"/>
              <a:t>випадок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виробництвом</a:t>
            </a:r>
            <a:r>
              <a:rPr lang="ru-RU" dirty="0" smtClean="0"/>
              <a:t>; </a:t>
            </a:r>
          </a:p>
          <a:p>
            <a:r>
              <a:rPr lang="ru-RU" dirty="0" smtClean="0"/>
              <a:t>7) </a:t>
            </a:r>
            <a:r>
              <a:rPr lang="ru-RU" dirty="0" err="1" smtClean="0"/>
              <a:t>установити</a:t>
            </a:r>
            <a:r>
              <a:rPr lang="ru-RU" dirty="0" smtClean="0"/>
              <a:t> </a:t>
            </a:r>
            <a:r>
              <a:rPr lang="ru-RU" dirty="0" err="1" smtClean="0"/>
              <a:t>осіб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допустили </a:t>
            </a:r>
            <a:r>
              <a:rPr lang="ru-RU" dirty="0" err="1" smtClean="0"/>
              <a:t>порушення</a:t>
            </a:r>
            <a:r>
              <a:rPr lang="ru-RU" dirty="0" smtClean="0"/>
              <a:t> </a:t>
            </a:r>
            <a:r>
              <a:rPr lang="ru-RU" dirty="0" err="1" smtClean="0"/>
              <a:t>вимог</a:t>
            </a:r>
            <a:r>
              <a:rPr lang="ru-RU" dirty="0" smtClean="0"/>
              <a:t> </a:t>
            </a:r>
            <a:r>
              <a:rPr lang="ru-RU" dirty="0" err="1" smtClean="0"/>
              <a:t>законодавства</a:t>
            </a:r>
            <a:r>
              <a:rPr lang="ru-RU" dirty="0" smtClean="0"/>
              <a:t> про </a:t>
            </a:r>
            <a:r>
              <a:rPr lang="ru-RU" dirty="0" err="1" smtClean="0"/>
              <a:t>охорону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розробити</a:t>
            </a:r>
            <a:r>
              <a:rPr lang="ru-RU" dirty="0" smtClean="0"/>
              <a:t> план </a:t>
            </a:r>
            <a:r>
              <a:rPr lang="ru-RU" dirty="0" err="1" smtClean="0"/>
              <a:t>заходів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запобігання</a:t>
            </a:r>
            <a:r>
              <a:rPr lang="ru-RU" dirty="0" smtClean="0"/>
              <a:t> </a:t>
            </a:r>
            <a:r>
              <a:rPr lang="ru-RU" dirty="0" err="1" smtClean="0"/>
              <a:t>подібним</a:t>
            </a:r>
            <a:r>
              <a:rPr lang="ru-RU" dirty="0" smtClean="0"/>
              <a:t> </a:t>
            </a:r>
            <a:r>
              <a:rPr lang="ru-RU" dirty="0" err="1" smtClean="0"/>
              <a:t>нещасним</a:t>
            </a:r>
            <a:r>
              <a:rPr lang="ru-RU" dirty="0" smtClean="0"/>
              <a:t> </a:t>
            </a:r>
            <a:r>
              <a:rPr lang="ru-RU" dirty="0" err="1" smtClean="0"/>
              <a:t>випадкам</a:t>
            </a:r>
            <a:r>
              <a:rPr lang="ru-RU" dirty="0" smtClean="0"/>
              <a:t>; </a:t>
            </a:r>
          </a:p>
          <a:p>
            <a:r>
              <a:rPr lang="ru-RU" dirty="0" smtClean="0"/>
              <a:t>8) </a:t>
            </a:r>
            <a:r>
              <a:rPr lang="ru-RU" dirty="0" err="1" smtClean="0"/>
              <a:t>зустрітися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потерпілим</a:t>
            </a:r>
            <a:r>
              <a:rPr lang="ru-RU" dirty="0" smtClean="0"/>
              <a:t> (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можливо</a:t>
            </a:r>
            <a:r>
              <a:rPr lang="ru-RU" dirty="0" smtClean="0"/>
              <a:t>) </a:t>
            </a:r>
            <a:r>
              <a:rPr lang="ru-RU" dirty="0" err="1" smtClean="0"/>
              <a:t>або</a:t>
            </a:r>
            <a:r>
              <a:rPr lang="ru-RU" dirty="0" smtClean="0"/>
              <a:t> членами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сім’ї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уповноваженою</a:t>
            </a:r>
            <a:r>
              <a:rPr lang="ru-RU" dirty="0" smtClean="0"/>
              <a:t> особою, яка </a:t>
            </a:r>
            <a:r>
              <a:rPr lang="ru-RU" dirty="0" err="1" smtClean="0"/>
              <a:t>представляє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інтереси</a:t>
            </a:r>
            <a:r>
              <a:rPr lang="ru-RU" dirty="0" smtClean="0"/>
              <a:t>,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роз’яснення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прав у </a:t>
            </a:r>
            <a:r>
              <a:rPr lang="ru-RU" dirty="0" err="1" smtClean="0"/>
              <a:t>зв’язку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настанням</a:t>
            </a:r>
            <a:r>
              <a:rPr lang="ru-RU" dirty="0" smtClean="0"/>
              <a:t> </a:t>
            </a:r>
            <a:r>
              <a:rPr lang="ru-RU" dirty="0" err="1" smtClean="0"/>
              <a:t>нещасного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u="sng" dirty="0" err="1" smtClean="0"/>
              <a:t>Спеціальне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розслідування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нещасних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випадків</a:t>
            </a:r>
            <a:r>
              <a:rPr lang="ru-RU" b="1" u="sng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r>
              <a:rPr lang="ru-RU" dirty="0" smtClean="0"/>
              <a:t>За результатами </a:t>
            </a:r>
            <a:r>
              <a:rPr lang="ru-RU" dirty="0" err="1" smtClean="0"/>
              <a:t>спеціального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</a:t>
            </a:r>
            <a:r>
              <a:rPr lang="ru-RU" dirty="0" err="1" smtClean="0"/>
              <a:t>складаються</a:t>
            </a:r>
            <a:r>
              <a:rPr lang="ru-RU" dirty="0" smtClean="0"/>
              <a:t> </a:t>
            </a:r>
            <a:r>
              <a:rPr lang="ru-RU" dirty="0" err="1" smtClean="0"/>
              <a:t>акти</a:t>
            </a:r>
            <a:r>
              <a:rPr lang="ru-RU" dirty="0" smtClean="0"/>
              <a:t> за формою Н-5 </a:t>
            </a:r>
            <a:r>
              <a:rPr lang="ru-RU" dirty="0" err="1" smtClean="0"/>
              <a:t>і</a:t>
            </a:r>
            <a:r>
              <a:rPr lang="ru-RU" dirty="0" smtClean="0"/>
              <a:t> Н-1 (у </a:t>
            </a:r>
            <a:r>
              <a:rPr lang="ru-RU" dirty="0" err="1" smtClean="0"/>
              <a:t>разі</a:t>
            </a:r>
            <a:r>
              <a:rPr lang="ru-RU" dirty="0" smtClean="0"/>
              <a:t>, коли </a:t>
            </a:r>
            <a:r>
              <a:rPr lang="ru-RU" dirty="0" err="1" smtClean="0"/>
              <a:t>нещасний</a:t>
            </a:r>
            <a:r>
              <a:rPr lang="ru-RU" dirty="0" smtClean="0"/>
              <a:t> </a:t>
            </a:r>
            <a:r>
              <a:rPr lang="ru-RU" dirty="0" err="1" smtClean="0"/>
              <a:t>випадок</a:t>
            </a:r>
            <a:r>
              <a:rPr lang="ru-RU" dirty="0" smtClean="0"/>
              <a:t> </a:t>
            </a:r>
            <a:r>
              <a:rPr lang="ru-RU" dirty="0" err="1" smtClean="0"/>
              <a:t>визнано</a:t>
            </a:r>
            <a:r>
              <a:rPr lang="ru-RU" dirty="0" smtClean="0"/>
              <a:t> таким,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пов’язаний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виробництвом</a:t>
            </a:r>
            <a:r>
              <a:rPr lang="ru-RU" dirty="0" smtClean="0"/>
              <a:t>), </a:t>
            </a:r>
            <a:r>
              <a:rPr lang="ru-RU" dirty="0" err="1" smtClean="0"/>
              <a:t>картка</a:t>
            </a:r>
            <a:r>
              <a:rPr lang="ru-RU" dirty="0" smtClean="0"/>
              <a:t> за формою П-5 (у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виявлення</a:t>
            </a:r>
            <a:r>
              <a:rPr lang="ru-RU" dirty="0" smtClean="0"/>
              <a:t> </a:t>
            </a:r>
            <a:r>
              <a:rPr lang="ru-RU" dirty="0" err="1" smtClean="0"/>
              <a:t>гострого</a:t>
            </a:r>
            <a:r>
              <a:rPr lang="ru-RU" dirty="0" smtClean="0"/>
              <a:t> </a:t>
            </a:r>
            <a:r>
              <a:rPr lang="ru-RU" dirty="0" err="1" smtClean="0"/>
              <a:t>професійного</a:t>
            </a:r>
            <a:r>
              <a:rPr lang="ru-RU" dirty="0" smtClean="0"/>
              <a:t> </a:t>
            </a:r>
            <a:r>
              <a:rPr lang="ru-RU" dirty="0" err="1" smtClean="0"/>
              <a:t>захворювання</a:t>
            </a:r>
            <a:r>
              <a:rPr lang="ru-RU" dirty="0" smtClean="0"/>
              <a:t> (</a:t>
            </a:r>
            <a:r>
              <a:rPr lang="ru-RU" dirty="0" err="1" smtClean="0"/>
              <a:t>отруєння</a:t>
            </a:r>
            <a:r>
              <a:rPr lang="ru-RU" dirty="0" smtClean="0"/>
              <a:t>) </a:t>
            </a:r>
            <a:r>
              <a:rPr lang="ru-RU" dirty="0" err="1" smtClean="0"/>
              <a:t>стосовно</a:t>
            </a:r>
            <a:r>
              <a:rPr lang="ru-RU" dirty="0" smtClean="0"/>
              <a:t> кожного </a:t>
            </a:r>
            <a:r>
              <a:rPr lang="ru-RU" dirty="0" err="1" smtClean="0"/>
              <a:t>потерпілого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оформляються</a:t>
            </a:r>
            <a:r>
              <a:rPr lang="ru-RU" dirty="0" smtClean="0"/>
              <a:t>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матеріали</a:t>
            </a:r>
            <a:r>
              <a:rPr lang="ru-RU" dirty="0" smtClean="0"/>
              <a:t> </a:t>
            </a:r>
            <a:r>
              <a:rPr lang="ru-RU" dirty="0" err="1" smtClean="0"/>
              <a:t>спеціального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, </a:t>
            </a:r>
            <a:r>
              <a:rPr lang="ru-RU" dirty="0" err="1" smtClean="0"/>
              <a:t>зазначені</a:t>
            </a:r>
            <a:r>
              <a:rPr lang="ru-RU" dirty="0" smtClean="0"/>
              <a:t> у пунктах 50 </a:t>
            </a:r>
            <a:r>
              <a:rPr lang="ru-RU" dirty="0" err="1" smtClean="0"/>
              <a:t>і</a:t>
            </a:r>
            <a:r>
              <a:rPr lang="ru-RU" dirty="0" smtClean="0"/>
              <a:t> 51 </a:t>
            </a:r>
            <a:r>
              <a:rPr lang="ru-RU" dirty="0" err="1" smtClean="0"/>
              <a:t>цього</a:t>
            </a:r>
            <a:r>
              <a:rPr lang="ru-RU" dirty="0" smtClean="0"/>
              <a:t> Порядку. </a:t>
            </a:r>
          </a:p>
          <a:p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примірників</a:t>
            </a:r>
            <a:r>
              <a:rPr lang="ru-RU" dirty="0" smtClean="0"/>
              <a:t> </a:t>
            </a:r>
            <a:r>
              <a:rPr lang="ru-RU" dirty="0" err="1" smtClean="0"/>
              <a:t>актів</a:t>
            </a:r>
            <a:r>
              <a:rPr lang="ru-RU" dirty="0" smtClean="0"/>
              <a:t> за формою Н-5 </a:t>
            </a:r>
            <a:r>
              <a:rPr lang="ru-RU" dirty="0" err="1" smtClean="0"/>
              <a:t>і</a:t>
            </a:r>
            <a:r>
              <a:rPr lang="ru-RU" dirty="0" smtClean="0"/>
              <a:t> Н-1, </a:t>
            </a:r>
            <a:r>
              <a:rPr lang="ru-RU" dirty="0" err="1" smtClean="0"/>
              <a:t>карток</a:t>
            </a:r>
            <a:r>
              <a:rPr lang="ru-RU" dirty="0" smtClean="0"/>
              <a:t> за формою П-5 </a:t>
            </a:r>
            <a:r>
              <a:rPr lang="ru-RU" dirty="0" err="1" smtClean="0"/>
              <a:t>визначається</a:t>
            </a:r>
            <a:r>
              <a:rPr lang="ru-RU" dirty="0" smtClean="0"/>
              <a:t> </a:t>
            </a:r>
            <a:r>
              <a:rPr lang="ru-RU" dirty="0" err="1" smtClean="0"/>
              <a:t>залежно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кількості</a:t>
            </a:r>
            <a:r>
              <a:rPr lang="ru-RU" dirty="0" smtClean="0"/>
              <a:t> </a:t>
            </a:r>
            <a:r>
              <a:rPr lang="ru-RU" dirty="0" err="1" smtClean="0"/>
              <a:t>потерпілих</a:t>
            </a:r>
            <a:r>
              <a:rPr lang="ru-RU" dirty="0" smtClean="0"/>
              <a:t> та </a:t>
            </a:r>
            <a:r>
              <a:rPr lang="ru-RU" dirty="0" err="1" smtClean="0"/>
              <a:t>органів</a:t>
            </a:r>
            <a:r>
              <a:rPr lang="ru-RU" dirty="0" smtClean="0"/>
              <a:t>, </a:t>
            </a:r>
            <a:r>
              <a:rPr lang="ru-RU" dirty="0" err="1" smtClean="0"/>
              <a:t>яким</a:t>
            </a:r>
            <a:r>
              <a:rPr lang="ru-RU" dirty="0" smtClean="0"/>
              <a:t> вони </a:t>
            </a:r>
            <a:r>
              <a:rPr lang="ru-RU" dirty="0" err="1" smtClean="0"/>
              <a:t>надсилаються</a:t>
            </a:r>
            <a:r>
              <a:rPr lang="ru-RU" dirty="0" smtClean="0"/>
              <a:t> </a:t>
            </a:r>
            <a:r>
              <a:rPr lang="ru-RU" dirty="0" err="1" smtClean="0"/>
              <a:t>відповідно</a:t>
            </a:r>
            <a:r>
              <a:rPr lang="ru-RU" dirty="0" smtClean="0"/>
              <a:t> до </a:t>
            </a:r>
            <a:r>
              <a:rPr lang="ru-RU" dirty="0" err="1" smtClean="0"/>
              <a:t>пунктів</a:t>
            </a:r>
            <a:r>
              <a:rPr lang="ru-RU" dirty="0" smtClean="0"/>
              <a:t> 52 </a:t>
            </a:r>
            <a:r>
              <a:rPr lang="ru-RU" dirty="0" err="1" smtClean="0"/>
              <a:t>і</a:t>
            </a:r>
            <a:r>
              <a:rPr lang="ru-RU" dirty="0" smtClean="0"/>
              <a:t> 53 </a:t>
            </a:r>
            <a:r>
              <a:rPr lang="ru-RU" dirty="0" err="1" smtClean="0"/>
              <a:t>цього</a:t>
            </a:r>
            <a:r>
              <a:rPr lang="ru-RU" dirty="0" smtClean="0"/>
              <a:t> Порядку. </a:t>
            </a:r>
          </a:p>
          <a:p>
            <a:r>
              <a:rPr lang="ru-RU" dirty="0" smtClean="0"/>
              <a:t>В </a:t>
            </a:r>
            <a:r>
              <a:rPr lang="ru-RU" dirty="0" err="1" smtClean="0"/>
              <a:t>акті</a:t>
            </a:r>
            <a:r>
              <a:rPr lang="ru-RU" dirty="0" smtClean="0"/>
              <a:t> за формою Н-5 </a:t>
            </a:r>
            <a:r>
              <a:rPr lang="ru-RU" dirty="0" err="1" smtClean="0"/>
              <a:t>зазначається</a:t>
            </a:r>
            <a:r>
              <a:rPr lang="ru-RU" dirty="0" smtClean="0"/>
              <a:t> </a:t>
            </a:r>
            <a:r>
              <a:rPr lang="ru-RU" dirty="0" err="1" smtClean="0"/>
              <a:t>категорія</a:t>
            </a:r>
            <a:r>
              <a:rPr lang="ru-RU" dirty="0" smtClean="0"/>
              <a:t> </a:t>
            </a:r>
            <a:r>
              <a:rPr lang="ru-RU" dirty="0" err="1" smtClean="0"/>
              <a:t>аварії</a:t>
            </a:r>
            <a:r>
              <a:rPr lang="ru-RU" dirty="0" smtClean="0"/>
              <a:t>,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якої</a:t>
            </a:r>
            <a:r>
              <a:rPr lang="ru-RU" dirty="0" smtClean="0"/>
              <a:t> </a:t>
            </a:r>
            <a:r>
              <a:rPr lang="ru-RU" dirty="0" err="1" smtClean="0"/>
              <a:t>стався</a:t>
            </a:r>
            <a:r>
              <a:rPr lang="ru-RU" dirty="0" smtClean="0"/>
              <a:t> </a:t>
            </a:r>
            <a:r>
              <a:rPr lang="ru-RU" dirty="0" err="1" smtClean="0"/>
              <a:t>нещасний</a:t>
            </a:r>
            <a:r>
              <a:rPr lang="ru-RU" dirty="0" smtClean="0"/>
              <a:t> </a:t>
            </a:r>
            <a:r>
              <a:rPr lang="ru-RU" dirty="0" err="1" smtClean="0"/>
              <a:t>випадок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Акти</a:t>
            </a:r>
            <a:r>
              <a:rPr lang="ru-RU" dirty="0" smtClean="0"/>
              <a:t> за формою Н-5 </a:t>
            </a:r>
            <a:r>
              <a:rPr lang="ru-RU" dirty="0" err="1" smtClean="0"/>
              <a:t>і</a:t>
            </a:r>
            <a:r>
              <a:rPr lang="ru-RU" dirty="0" smtClean="0"/>
              <a:t> Н-1 </a:t>
            </a:r>
            <a:r>
              <a:rPr lang="ru-RU" dirty="0" err="1" smtClean="0"/>
              <a:t>підписуються</a:t>
            </a:r>
            <a:r>
              <a:rPr lang="ru-RU" dirty="0" smtClean="0"/>
              <a:t> головою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всіма</a:t>
            </a:r>
            <a:r>
              <a:rPr lang="ru-RU" dirty="0" smtClean="0"/>
              <a:t> членами </a:t>
            </a:r>
            <a:r>
              <a:rPr lang="ru-RU" dirty="0" err="1" smtClean="0"/>
              <a:t>спеціальної</a:t>
            </a:r>
            <a:r>
              <a:rPr lang="ru-RU" dirty="0" smtClean="0"/>
              <a:t> </a:t>
            </a:r>
            <a:r>
              <a:rPr lang="ru-RU" dirty="0" err="1" smtClean="0"/>
              <a:t>комісії</a:t>
            </a:r>
            <a:r>
              <a:rPr lang="ru-RU" dirty="0" smtClean="0"/>
              <a:t>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п’яти</a:t>
            </a:r>
            <a:r>
              <a:rPr lang="ru-RU" dirty="0" smtClean="0"/>
              <a:t> </a:t>
            </a:r>
            <a:r>
              <a:rPr lang="ru-RU" dirty="0" err="1" smtClean="0"/>
              <a:t>днів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оформлення</a:t>
            </a:r>
            <a:r>
              <a:rPr lang="ru-RU" dirty="0" smtClean="0"/>
              <a:t> </a:t>
            </a:r>
            <a:r>
              <a:rPr lang="ru-RU" dirty="0" err="1" smtClean="0"/>
              <a:t>матеріалів</a:t>
            </a:r>
            <a:r>
              <a:rPr lang="ru-RU" dirty="0" smtClean="0"/>
              <a:t> </a:t>
            </a:r>
            <a:r>
              <a:rPr lang="ru-RU" dirty="0" err="1" smtClean="0"/>
              <a:t>спеціального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. У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незгоди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змістом</a:t>
            </a:r>
            <a:r>
              <a:rPr lang="ru-RU" dirty="0" smtClean="0"/>
              <a:t> акта (</a:t>
            </a:r>
            <a:r>
              <a:rPr lang="ru-RU" dirty="0" err="1" smtClean="0"/>
              <a:t>актів</a:t>
            </a:r>
            <a:r>
              <a:rPr lang="ru-RU" dirty="0" smtClean="0"/>
              <a:t>) член </a:t>
            </a:r>
            <a:r>
              <a:rPr lang="ru-RU" dirty="0" err="1" smtClean="0"/>
              <a:t>спеціальної</a:t>
            </a:r>
            <a:r>
              <a:rPr lang="ru-RU" dirty="0" smtClean="0"/>
              <a:t> </a:t>
            </a:r>
            <a:r>
              <a:rPr lang="ru-RU" dirty="0" err="1" smtClean="0"/>
              <a:t>комісії</a:t>
            </a:r>
            <a:r>
              <a:rPr lang="ru-RU" dirty="0" smtClean="0"/>
              <a:t> </a:t>
            </a:r>
            <a:r>
              <a:rPr lang="ru-RU" dirty="0" err="1" smtClean="0"/>
              <a:t>підписує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(</a:t>
            </a:r>
            <a:r>
              <a:rPr lang="ru-RU" dirty="0" err="1" smtClean="0"/>
              <a:t>їх</a:t>
            </a:r>
            <a:r>
              <a:rPr lang="ru-RU" dirty="0" smtClean="0"/>
              <a:t>)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відміткою</a:t>
            </a:r>
            <a:r>
              <a:rPr lang="ru-RU" dirty="0" smtClean="0"/>
              <a:t> про </a:t>
            </a:r>
            <a:r>
              <a:rPr lang="ru-RU" dirty="0" err="1" smtClean="0"/>
              <a:t>наявність</a:t>
            </a:r>
            <a:r>
              <a:rPr lang="ru-RU" dirty="0" smtClean="0"/>
              <a:t> </a:t>
            </a:r>
            <a:r>
              <a:rPr lang="ru-RU" dirty="0" err="1" smtClean="0"/>
              <a:t>окремої</a:t>
            </a:r>
            <a:r>
              <a:rPr lang="ru-RU" dirty="0" smtClean="0"/>
              <a:t> думки, яку </a:t>
            </a:r>
            <a:r>
              <a:rPr lang="ru-RU" dirty="0" err="1" smtClean="0"/>
              <a:t>викладає</a:t>
            </a:r>
            <a:r>
              <a:rPr lang="ru-RU" dirty="0" smtClean="0"/>
              <a:t> </a:t>
            </a:r>
            <a:r>
              <a:rPr lang="ru-RU" dirty="0" err="1" smtClean="0"/>
              <a:t>письмово</a:t>
            </a:r>
            <a:r>
              <a:rPr lang="ru-RU" dirty="0" smtClean="0"/>
              <a:t>. </a:t>
            </a:r>
            <a:r>
              <a:rPr lang="ru-RU" dirty="0" err="1" smtClean="0"/>
              <a:t>Окрема</a:t>
            </a:r>
            <a:r>
              <a:rPr lang="ru-RU" dirty="0" smtClean="0"/>
              <a:t> думка </a:t>
            </a:r>
            <a:r>
              <a:rPr lang="ru-RU" dirty="0" err="1" smtClean="0"/>
              <a:t>додається</a:t>
            </a:r>
            <a:r>
              <a:rPr lang="ru-RU" dirty="0" smtClean="0"/>
              <a:t> до акта за формою Н-5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невід’ємною</a:t>
            </a:r>
            <a:r>
              <a:rPr lang="ru-RU" dirty="0" smtClean="0"/>
              <a:t> </a:t>
            </a:r>
            <a:r>
              <a:rPr lang="ru-RU" dirty="0" err="1" smtClean="0"/>
              <a:t>частиною</a:t>
            </a:r>
            <a:r>
              <a:rPr lang="ru-RU" dirty="0" smtClean="0"/>
              <a:t>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u="sng" dirty="0" err="1" smtClean="0"/>
              <a:t>Спеціальне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розслідування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нещасних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випадків</a:t>
            </a:r>
            <a:r>
              <a:rPr lang="ru-RU" b="1" u="sng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ru-RU" dirty="0" smtClean="0"/>
              <a:t>У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настання</a:t>
            </a:r>
            <a:r>
              <a:rPr lang="ru-RU" dirty="0" smtClean="0"/>
              <a:t> </a:t>
            </a:r>
            <a:r>
              <a:rPr lang="ru-RU" dirty="0" err="1" smtClean="0"/>
              <a:t>групового</a:t>
            </a:r>
            <a:r>
              <a:rPr lang="ru-RU" dirty="0" smtClean="0"/>
              <a:t> </a:t>
            </a:r>
            <a:r>
              <a:rPr lang="ru-RU" dirty="0" err="1" smtClean="0"/>
              <a:t>нещасного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смертельними</a:t>
            </a:r>
            <a:r>
              <a:rPr lang="ru-RU" dirty="0" smtClean="0"/>
              <a:t> </a:t>
            </a:r>
            <a:r>
              <a:rPr lang="ru-RU" dirty="0" err="1" smtClean="0"/>
              <a:t>наслідками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стався</a:t>
            </a:r>
            <a:r>
              <a:rPr lang="ru-RU" dirty="0" smtClean="0"/>
              <a:t>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аварії</a:t>
            </a:r>
            <a:r>
              <a:rPr lang="ru-RU" dirty="0" smtClean="0"/>
              <a:t>, за </a:t>
            </a:r>
            <a:r>
              <a:rPr lang="ru-RU" dirty="0" err="1" smtClean="0"/>
              <a:t>умови</a:t>
            </a:r>
            <a:r>
              <a:rPr lang="ru-RU" dirty="0" smtClean="0"/>
              <a:t> </a:t>
            </a:r>
            <a:r>
              <a:rPr lang="ru-RU" dirty="0" err="1" smtClean="0"/>
              <a:t>визнання</a:t>
            </a:r>
            <a:r>
              <a:rPr lang="ru-RU" dirty="0" smtClean="0"/>
              <a:t> </a:t>
            </a:r>
            <a:r>
              <a:rPr lang="ru-RU" dirty="0" err="1" smtClean="0"/>
              <a:t>спеціальною</a:t>
            </a:r>
            <a:r>
              <a:rPr lang="ru-RU" dirty="0" smtClean="0"/>
              <a:t> </a:t>
            </a:r>
            <a:r>
              <a:rPr lang="ru-RU" dirty="0" err="1" smtClean="0"/>
              <a:t>комісією</a:t>
            </a:r>
            <a:r>
              <a:rPr lang="ru-RU" dirty="0" smtClean="0"/>
              <a:t> </a:t>
            </a:r>
            <a:r>
              <a:rPr lang="ru-RU" dirty="0" err="1" smtClean="0"/>
              <a:t>нещасного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таким,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пов’язаний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виробництвом</a:t>
            </a:r>
            <a:r>
              <a:rPr lang="ru-RU" dirty="0" smtClean="0"/>
              <a:t>, </a:t>
            </a:r>
            <a:r>
              <a:rPr lang="ru-RU" dirty="0" err="1" smtClean="0"/>
              <a:t>складаються</a:t>
            </a:r>
            <a:r>
              <a:rPr lang="ru-RU" dirty="0" smtClean="0"/>
              <a:t>, </a:t>
            </a:r>
            <a:r>
              <a:rPr lang="ru-RU" dirty="0" err="1" smtClean="0"/>
              <a:t>підписуються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затверджуються</a:t>
            </a:r>
            <a:r>
              <a:rPr lang="ru-RU" dirty="0" smtClean="0"/>
              <a:t> </a:t>
            </a:r>
            <a:r>
              <a:rPr lang="ru-RU" dirty="0" err="1" smtClean="0"/>
              <a:t>протягом</a:t>
            </a:r>
            <a:r>
              <a:rPr lang="ru-RU" dirty="0" smtClean="0"/>
              <a:t> десяти </a:t>
            </a:r>
            <a:r>
              <a:rPr lang="ru-RU" dirty="0" err="1" smtClean="0"/>
              <a:t>робочих</a:t>
            </a:r>
            <a:r>
              <a:rPr lang="ru-RU" dirty="0" smtClean="0"/>
              <a:t> </a:t>
            </a:r>
            <a:r>
              <a:rPr lang="ru-RU" dirty="0" err="1" smtClean="0"/>
              <a:t>днів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моменту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утворення</a:t>
            </a:r>
            <a:r>
              <a:rPr lang="ru-RU" dirty="0" smtClean="0"/>
              <a:t> </a:t>
            </a:r>
            <a:r>
              <a:rPr lang="ru-RU" dirty="0" err="1" smtClean="0"/>
              <a:t>тимчасові</a:t>
            </a:r>
            <a:r>
              <a:rPr lang="ru-RU" dirty="0" smtClean="0"/>
              <a:t> </a:t>
            </a:r>
            <a:r>
              <a:rPr lang="ru-RU" dirty="0" err="1" smtClean="0"/>
              <a:t>акти</a:t>
            </a:r>
            <a:r>
              <a:rPr lang="ru-RU" dirty="0" smtClean="0"/>
              <a:t> за формою Н-1 на кожного </a:t>
            </a:r>
            <a:r>
              <a:rPr lang="ru-RU" dirty="0" err="1" smtClean="0"/>
              <a:t>потерпілого</a:t>
            </a:r>
            <a:r>
              <a:rPr lang="ru-RU" dirty="0" smtClean="0"/>
              <a:t> для </a:t>
            </a:r>
            <a:r>
              <a:rPr lang="ru-RU" dirty="0" err="1" smtClean="0"/>
              <a:t>здійснення</a:t>
            </a:r>
            <a:r>
              <a:rPr lang="ru-RU" dirty="0" smtClean="0"/>
              <a:t> </a:t>
            </a:r>
            <a:r>
              <a:rPr lang="ru-RU" dirty="0" err="1" smtClean="0"/>
              <a:t>страхових</a:t>
            </a:r>
            <a:r>
              <a:rPr lang="ru-RU" dirty="0" smtClean="0"/>
              <a:t> </a:t>
            </a:r>
            <a:r>
              <a:rPr lang="ru-RU" dirty="0" err="1" smtClean="0"/>
              <a:t>виплат</a:t>
            </a:r>
            <a:r>
              <a:rPr lang="ru-RU" dirty="0" smtClean="0"/>
              <a:t>.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завершення</a:t>
            </a:r>
            <a:r>
              <a:rPr lang="ru-RU" dirty="0" smtClean="0"/>
              <a:t> </a:t>
            </a:r>
            <a:r>
              <a:rPr lang="ru-RU" dirty="0" err="1" smtClean="0"/>
              <a:t>спеціального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акти</a:t>
            </a:r>
            <a:r>
              <a:rPr lang="ru-RU" dirty="0" smtClean="0"/>
              <a:t> </a:t>
            </a:r>
            <a:r>
              <a:rPr lang="ru-RU" dirty="0" err="1" smtClean="0"/>
              <a:t>замінюються</a:t>
            </a:r>
            <a:r>
              <a:rPr lang="ru-RU" dirty="0" smtClean="0"/>
              <a:t> на </a:t>
            </a:r>
            <a:r>
              <a:rPr lang="ru-RU" dirty="0" err="1" smtClean="0"/>
              <a:t>постійні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u="sng" dirty="0" err="1" smtClean="0"/>
              <a:t>Спеціальне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розслідування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нещасних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випадків</a:t>
            </a:r>
            <a:r>
              <a:rPr lang="ru-RU" b="1" u="sng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dirty="0" err="1" smtClean="0"/>
              <a:t>Роботодавець</a:t>
            </a:r>
            <a:r>
              <a:rPr lang="ru-RU" dirty="0" smtClean="0"/>
              <a:t> </a:t>
            </a:r>
            <a:r>
              <a:rPr lang="ru-RU" dirty="0" err="1" smtClean="0"/>
              <a:t>зобов’язаний</a:t>
            </a:r>
            <a:r>
              <a:rPr lang="ru-RU" dirty="0" smtClean="0"/>
              <a:t> у </a:t>
            </a:r>
            <a:r>
              <a:rPr lang="ru-RU" dirty="0" err="1" smtClean="0"/>
              <a:t>п’ятиденний</a:t>
            </a:r>
            <a:r>
              <a:rPr lang="ru-RU" dirty="0" smtClean="0"/>
              <a:t> строк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затвердження</a:t>
            </a:r>
            <a:r>
              <a:rPr lang="ru-RU" dirty="0" smtClean="0"/>
              <a:t> акта за формою Н-5: </a:t>
            </a:r>
          </a:p>
          <a:p>
            <a:r>
              <a:rPr lang="ru-RU" dirty="0" err="1" smtClean="0"/>
              <a:t>видати</a:t>
            </a:r>
            <a:r>
              <a:rPr lang="ru-RU" dirty="0" smtClean="0"/>
              <a:t> наказ про </a:t>
            </a:r>
            <a:r>
              <a:rPr lang="ru-RU" dirty="0" err="1" smtClean="0"/>
              <a:t>вжиття</a:t>
            </a:r>
            <a:r>
              <a:rPr lang="ru-RU" dirty="0" smtClean="0"/>
              <a:t> </a:t>
            </a:r>
            <a:r>
              <a:rPr lang="ru-RU" dirty="0" err="1" smtClean="0"/>
              <a:t>запропонованих</a:t>
            </a:r>
            <a:r>
              <a:rPr lang="ru-RU" dirty="0" smtClean="0"/>
              <a:t> </a:t>
            </a:r>
            <a:r>
              <a:rPr lang="ru-RU" dirty="0" err="1" smtClean="0"/>
              <a:t>спеціальною</a:t>
            </a:r>
            <a:r>
              <a:rPr lang="ru-RU" dirty="0" smtClean="0"/>
              <a:t> </a:t>
            </a:r>
            <a:r>
              <a:rPr lang="ru-RU" dirty="0" err="1" smtClean="0"/>
              <a:t>комісією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 та </a:t>
            </a:r>
            <a:r>
              <a:rPr lang="ru-RU" dirty="0" err="1" smtClean="0"/>
              <a:t>запобігання</a:t>
            </a:r>
            <a:r>
              <a:rPr lang="ru-RU" dirty="0" smtClean="0"/>
              <a:t> </a:t>
            </a:r>
            <a:r>
              <a:rPr lang="ru-RU" dirty="0" err="1" smtClean="0"/>
              <a:t>виникненню</a:t>
            </a:r>
            <a:r>
              <a:rPr lang="ru-RU" dirty="0" smtClean="0"/>
              <a:t> </a:t>
            </a:r>
            <a:r>
              <a:rPr lang="ru-RU" dirty="0" err="1" smtClean="0"/>
              <a:t>подібних</a:t>
            </a:r>
            <a:r>
              <a:rPr lang="ru-RU" dirty="0" smtClean="0"/>
              <a:t> </a:t>
            </a:r>
            <a:r>
              <a:rPr lang="ru-RU" dirty="0" err="1" smtClean="0"/>
              <a:t>нещасних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обов’язково</a:t>
            </a:r>
            <a:r>
              <a:rPr lang="ru-RU" dirty="0" smtClean="0"/>
              <a:t> </a:t>
            </a:r>
            <a:r>
              <a:rPr lang="ru-RU" dirty="0" err="1" smtClean="0"/>
              <a:t>додається</a:t>
            </a:r>
            <a:r>
              <a:rPr lang="ru-RU" dirty="0" smtClean="0"/>
              <a:t> до </a:t>
            </a:r>
            <a:r>
              <a:rPr lang="ru-RU" dirty="0" err="1" smtClean="0"/>
              <a:t>матеріалів</a:t>
            </a:r>
            <a:r>
              <a:rPr lang="ru-RU" dirty="0" smtClean="0"/>
              <a:t> </a:t>
            </a:r>
            <a:r>
              <a:rPr lang="ru-RU" dirty="0" err="1" smtClean="0"/>
              <a:t>спеціального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притягти</a:t>
            </a:r>
            <a:r>
              <a:rPr lang="ru-RU" dirty="0" smtClean="0"/>
              <a:t> </a:t>
            </a:r>
            <a:r>
              <a:rPr lang="ru-RU" dirty="0" err="1" smtClean="0"/>
              <a:t>згідно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законодавством</a:t>
            </a:r>
            <a:r>
              <a:rPr lang="ru-RU" dirty="0" smtClean="0"/>
              <a:t> до </a:t>
            </a:r>
            <a:r>
              <a:rPr lang="ru-RU" dirty="0" err="1" smtClean="0"/>
              <a:t>відповідальності</a:t>
            </a:r>
            <a:r>
              <a:rPr lang="ru-RU" dirty="0" smtClean="0"/>
              <a:t> </a:t>
            </a:r>
            <a:r>
              <a:rPr lang="ru-RU" dirty="0" err="1" smtClean="0"/>
              <a:t>працівників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допустили </a:t>
            </a:r>
            <a:r>
              <a:rPr lang="ru-RU" dirty="0" err="1" smtClean="0"/>
              <a:t>порушення</a:t>
            </a:r>
            <a:r>
              <a:rPr lang="ru-RU" dirty="0" smtClean="0"/>
              <a:t> </a:t>
            </a:r>
            <a:r>
              <a:rPr lang="ru-RU" dirty="0" err="1" smtClean="0"/>
              <a:t>вимог</a:t>
            </a:r>
            <a:r>
              <a:rPr lang="ru-RU" dirty="0" smtClean="0"/>
              <a:t> </a:t>
            </a:r>
            <a:r>
              <a:rPr lang="ru-RU" dirty="0" err="1" smtClean="0"/>
              <a:t>законодавства</a:t>
            </a:r>
            <a:r>
              <a:rPr lang="ru-RU" dirty="0" smtClean="0"/>
              <a:t> про </a:t>
            </a:r>
            <a:r>
              <a:rPr lang="ru-RU" dirty="0" err="1" smtClean="0"/>
              <a:t>охорону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, </a:t>
            </a:r>
            <a:r>
              <a:rPr lang="ru-RU" dirty="0" err="1" smtClean="0"/>
              <a:t>посадових</a:t>
            </a:r>
            <a:r>
              <a:rPr lang="ru-RU" dirty="0" smtClean="0"/>
              <a:t> </a:t>
            </a:r>
            <a:r>
              <a:rPr lang="ru-RU" dirty="0" err="1" smtClean="0"/>
              <a:t>інструкцій</a:t>
            </a:r>
            <a:r>
              <a:rPr lang="ru-RU" dirty="0" smtClean="0"/>
              <a:t> та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актів</a:t>
            </a:r>
            <a:r>
              <a:rPr lang="ru-RU" dirty="0" smtClean="0"/>
              <a:t> </a:t>
            </a:r>
            <a:r>
              <a:rPr lang="ru-RU" dirty="0" err="1" smtClean="0"/>
              <a:t>підприємств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питань</a:t>
            </a:r>
            <a:r>
              <a:rPr lang="ru-RU" dirty="0" smtClean="0"/>
              <a:t>. Про </a:t>
            </a:r>
            <a:r>
              <a:rPr lang="ru-RU" dirty="0" err="1" smtClean="0"/>
              <a:t>вжиття</a:t>
            </a:r>
            <a:r>
              <a:rPr lang="ru-RU" dirty="0" smtClean="0"/>
              <a:t> </a:t>
            </a:r>
            <a:r>
              <a:rPr lang="ru-RU" dirty="0" err="1" smtClean="0"/>
              <a:t>запропонованих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 </a:t>
            </a:r>
            <a:r>
              <a:rPr lang="ru-RU" dirty="0" err="1" smtClean="0"/>
              <a:t>роботодавець</a:t>
            </a:r>
            <a:r>
              <a:rPr lang="ru-RU" dirty="0" smtClean="0"/>
              <a:t> </a:t>
            </a:r>
            <a:r>
              <a:rPr lang="ru-RU" dirty="0" err="1" smtClean="0"/>
              <a:t>повідомляє</a:t>
            </a:r>
            <a:r>
              <a:rPr lang="ru-RU" dirty="0" smtClean="0"/>
              <a:t> у </a:t>
            </a:r>
            <a:r>
              <a:rPr lang="ru-RU" dirty="0" err="1" smtClean="0"/>
              <a:t>письмовій</a:t>
            </a:r>
            <a:r>
              <a:rPr lang="ru-RU" dirty="0" smtClean="0"/>
              <a:t> </a:t>
            </a:r>
            <a:r>
              <a:rPr lang="ru-RU" dirty="0" err="1" smtClean="0"/>
              <a:t>формі</a:t>
            </a:r>
            <a:r>
              <a:rPr lang="ru-RU" dirty="0" smtClean="0"/>
              <a:t> </a:t>
            </a:r>
            <a:r>
              <a:rPr lang="ru-RU" dirty="0" err="1" smtClean="0"/>
              <a:t>органи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брали участь у </a:t>
            </a:r>
            <a:r>
              <a:rPr lang="ru-RU" dirty="0" err="1" smtClean="0"/>
              <a:t>проведенні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, </a:t>
            </a:r>
            <a:r>
              <a:rPr lang="ru-RU" dirty="0" err="1" smtClean="0"/>
              <a:t>у</a:t>
            </a:r>
            <a:r>
              <a:rPr lang="ru-RU" dirty="0" smtClean="0"/>
              <a:t> </a:t>
            </a:r>
            <a:r>
              <a:rPr lang="ru-RU" dirty="0" err="1" smtClean="0"/>
              <a:t>зазначені</a:t>
            </a:r>
            <a:r>
              <a:rPr lang="ru-RU" dirty="0" smtClean="0"/>
              <a:t> в </a:t>
            </a:r>
            <a:r>
              <a:rPr lang="ru-RU" dirty="0" err="1" smtClean="0"/>
              <a:t>акті</a:t>
            </a:r>
            <a:r>
              <a:rPr lang="ru-RU" dirty="0" smtClean="0"/>
              <a:t> за формою Н-5 строки;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u="sng" dirty="0" err="1" smtClean="0"/>
              <a:t>Спеціальне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розслідування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нещасних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випадків</a:t>
            </a:r>
            <a:r>
              <a:rPr lang="ru-RU" b="1" u="sng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ru-RU" dirty="0" err="1" smtClean="0"/>
              <a:t>надіслати</a:t>
            </a:r>
            <a:r>
              <a:rPr lang="ru-RU" dirty="0" smtClean="0"/>
              <a:t> за </a:t>
            </a:r>
            <a:r>
              <a:rPr lang="ru-RU" dirty="0" err="1" smtClean="0"/>
              <a:t>рахунок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 </a:t>
            </a:r>
            <a:r>
              <a:rPr lang="ru-RU" dirty="0" err="1" smtClean="0"/>
              <a:t>копії</a:t>
            </a:r>
            <a:r>
              <a:rPr lang="ru-RU" dirty="0" smtClean="0"/>
              <a:t> </a:t>
            </a:r>
            <a:r>
              <a:rPr lang="ru-RU" dirty="0" err="1" smtClean="0"/>
              <a:t>матеріалів</a:t>
            </a:r>
            <a:r>
              <a:rPr lang="ru-RU" dirty="0" smtClean="0"/>
              <a:t> </a:t>
            </a:r>
            <a:r>
              <a:rPr lang="ru-RU" dirty="0" err="1" smtClean="0"/>
              <a:t>спеціального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, </a:t>
            </a:r>
            <a:r>
              <a:rPr lang="ru-RU" dirty="0" err="1" smtClean="0"/>
              <a:t>зазначених</a:t>
            </a:r>
            <a:r>
              <a:rPr lang="ru-RU" dirty="0" smtClean="0"/>
              <a:t> у пунктах 50 </a:t>
            </a:r>
            <a:r>
              <a:rPr lang="ru-RU" dirty="0" err="1" smtClean="0"/>
              <a:t>і</a:t>
            </a:r>
            <a:r>
              <a:rPr lang="ru-RU" dirty="0" smtClean="0"/>
              <a:t> 51 </a:t>
            </a:r>
            <a:r>
              <a:rPr lang="ru-RU" dirty="0" err="1" smtClean="0"/>
              <a:t>цього</a:t>
            </a:r>
            <a:r>
              <a:rPr lang="ru-RU" dirty="0" smtClean="0"/>
              <a:t> Порядку, органам </a:t>
            </a:r>
            <a:r>
              <a:rPr lang="ru-RU" dirty="0" err="1" smtClean="0"/>
              <a:t>прокуратури</a:t>
            </a:r>
            <a:r>
              <a:rPr lang="ru-RU" dirty="0" smtClean="0"/>
              <a:t>, </a:t>
            </a:r>
            <a:r>
              <a:rPr lang="ru-RU" dirty="0" err="1" smtClean="0"/>
              <a:t>іншим</a:t>
            </a:r>
            <a:r>
              <a:rPr lang="ru-RU" dirty="0" smtClean="0"/>
              <a:t> </a:t>
            </a:r>
            <a:r>
              <a:rPr lang="ru-RU" dirty="0" err="1" smtClean="0"/>
              <a:t>органам</a:t>
            </a:r>
            <a:r>
              <a:rPr lang="ru-RU" dirty="0" smtClean="0"/>
              <a:t>, </a:t>
            </a:r>
            <a:r>
              <a:rPr lang="ru-RU" dirty="0" err="1" smtClean="0"/>
              <a:t>представники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брали участь у </a:t>
            </a:r>
            <a:r>
              <a:rPr lang="ru-RU" dirty="0" err="1" smtClean="0"/>
              <a:t>проведенні</a:t>
            </a:r>
            <a:r>
              <a:rPr lang="ru-RU" dirty="0" smtClean="0"/>
              <a:t> </a:t>
            </a:r>
            <a:r>
              <a:rPr lang="ru-RU" dirty="0" err="1" smtClean="0"/>
              <a:t>спеціального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, </a:t>
            </a:r>
            <a:r>
              <a:rPr lang="ru-RU" dirty="0" err="1" smtClean="0"/>
              <a:t>Держгірпромнагляду</a:t>
            </a:r>
            <a:r>
              <a:rPr lang="ru-RU" dirty="0" smtClean="0"/>
              <a:t>, Фонду, а у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 </a:t>
            </a:r>
            <a:r>
              <a:rPr lang="ru-RU" dirty="0" err="1" smtClean="0"/>
              <a:t>виявлення</a:t>
            </a:r>
            <a:r>
              <a:rPr lang="ru-RU" dirty="0" smtClean="0"/>
              <a:t> </a:t>
            </a:r>
            <a:r>
              <a:rPr lang="ru-RU" dirty="0" err="1" smtClean="0"/>
              <a:t>гострого</a:t>
            </a:r>
            <a:r>
              <a:rPr lang="ru-RU" dirty="0" smtClean="0"/>
              <a:t> </a:t>
            </a:r>
            <a:r>
              <a:rPr lang="ru-RU" dirty="0" err="1" smtClean="0"/>
              <a:t>професійного</a:t>
            </a:r>
            <a:r>
              <a:rPr lang="ru-RU" dirty="0" smtClean="0"/>
              <a:t> </a:t>
            </a:r>
            <a:r>
              <a:rPr lang="ru-RU" dirty="0" err="1" smtClean="0"/>
              <a:t>захворювання</a:t>
            </a:r>
            <a:r>
              <a:rPr lang="ru-RU" dirty="0" smtClean="0"/>
              <a:t> (</a:t>
            </a:r>
            <a:r>
              <a:rPr lang="ru-RU" dirty="0" err="1" smtClean="0"/>
              <a:t>отруєння</a:t>
            </a:r>
            <a:r>
              <a:rPr lang="ru-RU" dirty="0" smtClean="0"/>
              <a:t>)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установі</a:t>
            </a:r>
            <a:r>
              <a:rPr lang="ru-RU" dirty="0" smtClean="0"/>
              <a:t> </a:t>
            </a:r>
            <a:r>
              <a:rPr lang="ru-RU" dirty="0" err="1" smtClean="0"/>
              <a:t>державної</a:t>
            </a:r>
            <a:r>
              <a:rPr lang="ru-RU" dirty="0" smtClean="0"/>
              <a:t> </a:t>
            </a:r>
            <a:r>
              <a:rPr lang="ru-RU" dirty="0" err="1" smtClean="0"/>
              <a:t>санітарно-епідеміологічної</a:t>
            </a:r>
            <a:r>
              <a:rPr lang="ru-RU" dirty="0" smtClean="0"/>
              <a:t> </a:t>
            </a:r>
            <a:r>
              <a:rPr lang="ru-RU" dirty="0" err="1" smtClean="0"/>
              <a:t>служби</a:t>
            </a:r>
            <a:r>
              <a:rPr lang="ru-RU" dirty="0" smtClean="0"/>
              <a:t>, яка </a:t>
            </a:r>
            <a:r>
              <a:rPr lang="ru-RU" dirty="0" err="1" smtClean="0"/>
              <a:t>здійснює</a:t>
            </a:r>
            <a:r>
              <a:rPr lang="ru-RU" dirty="0" smtClean="0"/>
              <a:t> </a:t>
            </a:r>
            <a:r>
              <a:rPr lang="ru-RU" dirty="0" err="1" smtClean="0"/>
              <a:t>санітарно-епідеміологічний</a:t>
            </a:r>
            <a:r>
              <a:rPr lang="ru-RU" dirty="0" smtClean="0"/>
              <a:t> </a:t>
            </a:r>
            <a:r>
              <a:rPr lang="ru-RU" dirty="0" err="1" smtClean="0"/>
              <a:t>нагляд</a:t>
            </a:r>
            <a:r>
              <a:rPr lang="ru-RU" dirty="0" smtClean="0"/>
              <a:t> за </a:t>
            </a:r>
            <a:r>
              <a:rPr lang="ru-RU" dirty="0" err="1" smtClean="0"/>
              <a:t>підприємством</a:t>
            </a:r>
            <a:r>
              <a:rPr lang="ru-RU" dirty="0" smtClean="0"/>
              <a:t>, де </a:t>
            </a:r>
            <a:r>
              <a:rPr lang="ru-RU" dirty="0" err="1" smtClean="0"/>
              <a:t>працює</a:t>
            </a:r>
            <a:r>
              <a:rPr lang="ru-RU" dirty="0" smtClean="0"/>
              <a:t> </a:t>
            </a:r>
            <a:r>
              <a:rPr lang="ru-RU" dirty="0" err="1" smtClean="0"/>
              <a:t>потерпілий</a:t>
            </a:r>
            <a:r>
              <a:rPr lang="ru-RU" dirty="0" smtClean="0"/>
              <a:t>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u="sng" dirty="0" err="1" smtClean="0"/>
              <a:t>Спеціальне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розслідування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нещасних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випадків</a:t>
            </a:r>
            <a:r>
              <a:rPr lang="ru-RU" b="1" u="sng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ru-RU" dirty="0" err="1" smtClean="0"/>
              <a:t>Примірники</a:t>
            </a:r>
            <a:r>
              <a:rPr lang="ru-RU" dirty="0" smtClean="0"/>
              <a:t> </a:t>
            </a:r>
            <a:r>
              <a:rPr lang="ru-RU" dirty="0" err="1" smtClean="0"/>
              <a:t>затверджених</a:t>
            </a:r>
            <a:r>
              <a:rPr lang="ru-RU" dirty="0" smtClean="0"/>
              <a:t> </a:t>
            </a:r>
            <a:r>
              <a:rPr lang="ru-RU" dirty="0" err="1" smtClean="0"/>
              <a:t>актів</a:t>
            </a:r>
            <a:r>
              <a:rPr lang="ru-RU" dirty="0" smtClean="0"/>
              <a:t> за формою Н-5 </a:t>
            </a:r>
            <a:r>
              <a:rPr lang="ru-RU" dirty="0" err="1" smtClean="0"/>
              <a:t>і</a:t>
            </a:r>
            <a:r>
              <a:rPr lang="ru-RU" dirty="0" smtClean="0"/>
              <a:t> Н-1 (у </a:t>
            </a:r>
            <a:r>
              <a:rPr lang="ru-RU" dirty="0" err="1" smtClean="0"/>
              <a:t>разі</a:t>
            </a:r>
            <a:r>
              <a:rPr lang="ru-RU" dirty="0" smtClean="0"/>
              <a:t>, коли </a:t>
            </a:r>
            <a:r>
              <a:rPr lang="ru-RU" dirty="0" err="1" smtClean="0"/>
              <a:t>нещасний</a:t>
            </a:r>
            <a:r>
              <a:rPr lang="ru-RU" dirty="0" smtClean="0"/>
              <a:t> </a:t>
            </a:r>
            <a:r>
              <a:rPr lang="ru-RU" dirty="0" err="1" smtClean="0"/>
              <a:t>випадок</a:t>
            </a:r>
            <a:r>
              <a:rPr lang="ru-RU" dirty="0" smtClean="0"/>
              <a:t> </a:t>
            </a:r>
            <a:r>
              <a:rPr lang="ru-RU" dirty="0" err="1" smtClean="0"/>
              <a:t>визнано</a:t>
            </a:r>
            <a:r>
              <a:rPr lang="ru-RU" dirty="0" smtClean="0"/>
              <a:t> таким,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пов’язаний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виробництвом</a:t>
            </a:r>
            <a:r>
              <a:rPr lang="ru-RU" dirty="0" smtClean="0"/>
              <a:t>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примірник</a:t>
            </a:r>
            <a:r>
              <a:rPr lang="ru-RU" dirty="0" smtClean="0"/>
              <a:t> </a:t>
            </a:r>
            <a:r>
              <a:rPr lang="ru-RU" dirty="0" err="1" smtClean="0"/>
              <a:t>картки</a:t>
            </a:r>
            <a:r>
              <a:rPr lang="ru-RU" dirty="0" smtClean="0"/>
              <a:t> за формою П-5 (у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виявлення</a:t>
            </a:r>
            <a:r>
              <a:rPr lang="ru-RU" dirty="0" smtClean="0"/>
              <a:t> </a:t>
            </a:r>
            <a:r>
              <a:rPr lang="ru-RU" dirty="0" err="1" smtClean="0"/>
              <a:t>гострого</a:t>
            </a:r>
            <a:r>
              <a:rPr lang="ru-RU" dirty="0" smtClean="0"/>
              <a:t> </a:t>
            </a:r>
            <a:r>
              <a:rPr lang="ru-RU" dirty="0" err="1" smtClean="0"/>
              <a:t>професійного</a:t>
            </a:r>
            <a:r>
              <a:rPr lang="ru-RU" dirty="0" smtClean="0"/>
              <a:t> </a:t>
            </a:r>
            <a:r>
              <a:rPr lang="ru-RU" dirty="0" err="1" smtClean="0"/>
              <a:t>захворювання</a:t>
            </a:r>
            <a:r>
              <a:rPr lang="ru-RU" dirty="0" smtClean="0"/>
              <a:t> (</a:t>
            </a:r>
            <a:r>
              <a:rPr lang="ru-RU" dirty="0" err="1" smtClean="0"/>
              <a:t>отруєння</a:t>
            </a:r>
            <a:r>
              <a:rPr lang="ru-RU" dirty="0" smtClean="0"/>
              <a:t>) </a:t>
            </a:r>
            <a:r>
              <a:rPr lang="ru-RU" dirty="0" err="1" smtClean="0"/>
              <a:t>надсилається</a:t>
            </a:r>
            <a:r>
              <a:rPr lang="ru-RU" dirty="0" smtClean="0"/>
              <a:t>: </a:t>
            </a:r>
          </a:p>
          <a:p>
            <a:r>
              <a:rPr lang="ru-RU" dirty="0" err="1" smtClean="0"/>
              <a:t>потерпілому</a:t>
            </a:r>
            <a:r>
              <a:rPr lang="ru-RU" dirty="0" smtClean="0"/>
              <a:t>, членам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сім’ї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уповноваженій</a:t>
            </a:r>
            <a:r>
              <a:rPr lang="ru-RU" dirty="0" smtClean="0"/>
              <a:t> </a:t>
            </a:r>
            <a:r>
              <a:rPr lang="ru-RU" dirty="0" err="1" smtClean="0"/>
              <a:t>особі</a:t>
            </a:r>
            <a:r>
              <a:rPr lang="ru-RU" dirty="0" smtClean="0"/>
              <a:t>, яка за </a:t>
            </a:r>
            <a:r>
              <a:rPr lang="ru-RU" dirty="0" err="1" smtClean="0"/>
              <a:t>довіреністю</a:t>
            </a:r>
            <a:r>
              <a:rPr lang="ru-RU" dirty="0" smtClean="0"/>
              <a:t> </a:t>
            </a:r>
            <a:r>
              <a:rPr lang="ru-RU" dirty="0" err="1" smtClean="0"/>
              <a:t>представляє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інтереси</a:t>
            </a:r>
            <a:r>
              <a:rPr lang="ru-RU" dirty="0" smtClean="0"/>
              <a:t>; </a:t>
            </a:r>
          </a:p>
          <a:p>
            <a:r>
              <a:rPr lang="ru-RU" dirty="0" err="1" smtClean="0"/>
              <a:t>Фондові</a:t>
            </a:r>
            <a:r>
              <a:rPr lang="ru-RU" dirty="0" smtClean="0"/>
              <a:t> за </a:t>
            </a:r>
            <a:r>
              <a:rPr lang="ru-RU" dirty="0" err="1" smtClean="0"/>
              <a:t>місцезнаходженням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; </a:t>
            </a:r>
          </a:p>
          <a:p>
            <a:r>
              <a:rPr lang="ru-RU" dirty="0" err="1" smtClean="0"/>
              <a:t>територіальному</a:t>
            </a:r>
            <a:r>
              <a:rPr lang="ru-RU" dirty="0" smtClean="0"/>
              <a:t> </a:t>
            </a:r>
            <a:r>
              <a:rPr lang="ru-RU" dirty="0" err="1" smtClean="0"/>
              <a:t>органові</a:t>
            </a:r>
            <a:r>
              <a:rPr lang="ru-RU" dirty="0" smtClean="0"/>
              <a:t> </a:t>
            </a:r>
            <a:r>
              <a:rPr lang="ru-RU" dirty="0" err="1" smtClean="0"/>
              <a:t>Держгірпромнагляду</a:t>
            </a:r>
            <a:r>
              <a:rPr lang="ru-RU" dirty="0" smtClean="0"/>
              <a:t> за </a:t>
            </a:r>
            <a:r>
              <a:rPr lang="ru-RU" dirty="0" err="1" smtClean="0"/>
              <a:t>місцезнаходженням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u="sng" dirty="0" err="1" smtClean="0"/>
              <a:t>Спеціальне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розслідування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нещасних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випадків</a:t>
            </a:r>
            <a:r>
              <a:rPr lang="ru-RU" b="1" u="sng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ru-RU" dirty="0" err="1" smtClean="0"/>
              <a:t>Примірники</a:t>
            </a:r>
            <a:r>
              <a:rPr lang="ru-RU" dirty="0" smtClean="0"/>
              <a:t> </a:t>
            </a:r>
            <a:r>
              <a:rPr lang="ru-RU" dirty="0" err="1" smtClean="0"/>
              <a:t>затверджених</a:t>
            </a:r>
            <a:r>
              <a:rPr lang="ru-RU" dirty="0" smtClean="0"/>
              <a:t> </a:t>
            </a:r>
            <a:r>
              <a:rPr lang="ru-RU" dirty="0" err="1" smtClean="0"/>
              <a:t>актів</a:t>
            </a:r>
            <a:r>
              <a:rPr lang="ru-RU" dirty="0" smtClean="0"/>
              <a:t> Н-5 </a:t>
            </a:r>
            <a:r>
              <a:rPr lang="ru-RU" dirty="0" err="1" smtClean="0"/>
              <a:t>і</a:t>
            </a:r>
            <a:r>
              <a:rPr lang="ru-RU" dirty="0" smtClean="0"/>
              <a:t> Н-1 (у </a:t>
            </a:r>
            <a:r>
              <a:rPr lang="ru-RU" dirty="0" err="1" smtClean="0"/>
              <a:t>разі</a:t>
            </a:r>
            <a:r>
              <a:rPr lang="ru-RU" dirty="0" smtClean="0"/>
              <a:t>, коли </a:t>
            </a:r>
            <a:r>
              <a:rPr lang="ru-RU" dirty="0" err="1" smtClean="0"/>
              <a:t>нещасний</a:t>
            </a:r>
            <a:r>
              <a:rPr lang="ru-RU" dirty="0" smtClean="0"/>
              <a:t> </a:t>
            </a:r>
            <a:r>
              <a:rPr lang="ru-RU" dirty="0" err="1" smtClean="0"/>
              <a:t>випадок</a:t>
            </a:r>
            <a:r>
              <a:rPr lang="ru-RU" dirty="0" smtClean="0"/>
              <a:t> </a:t>
            </a:r>
            <a:r>
              <a:rPr lang="ru-RU" dirty="0" err="1" smtClean="0"/>
              <a:t>визнано</a:t>
            </a:r>
            <a:r>
              <a:rPr lang="ru-RU" dirty="0" smtClean="0"/>
              <a:t> таким,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пов’язаний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виробництвом</a:t>
            </a:r>
            <a:r>
              <a:rPr lang="ru-RU" dirty="0" smtClean="0"/>
              <a:t>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примірник</a:t>
            </a:r>
            <a:r>
              <a:rPr lang="ru-RU" dirty="0" smtClean="0"/>
              <a:t> </a:t>
            </a:r>
            <a:r>
              <a:rPr lang="ru-RU" dirty="0" err="1" smtClean="0"/>
              <a:t>картки</a:t>
            </a:r>
            <a:r>
              <a:rPr lang="ru-RU" dirty="0" smtClean="0"/>
              <a:t> за формою П-5 (у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виявлення</a:t>
            </a:r>
            <a:r>
              <a:rPr lang="ru-RU" dirty="0" smtClean="0"/>
              <a:t> </a:t>
            </a:r>
            <a:r>
              <a:rPr lang="ru-RU" dirty="0" err="1" smtClean="0"/>
              <a:t>гострого</a:t>
            </a:r>
            <a:r>
              <a:rPr lang="ru-RU" dirty="0" smtClean="0"/>
              <a:t> </a:t>
            </a:r>
            <a:r>
              <a:rPr lang="ru-RU" dirty="0" err="1" smtClean="0"/>
              <a:t>професійного</a:t>
            </a:r>
            <a:r>
              <a:rPr lang="ru-RU" dirty="0" smtClean="0"/>
              <a:t> </a:t>
            </a:r>
            <a:r>
              <a:rPr lang="ru-RU" dirty="0" err="1" smtClean="0"/>
              <a:t>захворювання</a:t>
            </a:r>
            <a:r>
              <a:rPr lang="ru-RU" dirty="0" smtClean="0"/>
              <a:t> (</a:t>
            </a:r>
            <a:r>
              <a:rPr lang="ru-RU" dirty="0" err="1" smtClean="0"/>
              <a:t>отруєння</a:t>
            </a:r>
            <a:r>
              <a:rPr lang="ru-RU" dirty="0" smtClean="0"/>
              <a:t>) разом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іншими</a:t>
            </a:r>
            <a:r>
              <a:rPr lang="ru-RU" dirty="0" smtClean="0"/>
              <a:t> </a:t>
            </a:r>
            <a:r>
              <a:rPr lang="ru-RU" dirty="0" err="1" smtClean="0"/>
              <a:t>матеріалами</a:t>
            </a:r>
            <a:r>
              <a:rPr lang="ru-RU" dirty="0" smtClean="0"/>
              <a:t> </a:t>
            </a:r>
            <a:r>
              <a:rPr lang="ru-RU" dirty="0" err="1" smtClean="0"/>
              <a:t>спеціального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</a:t>
            </a:r>
            <a:r>
              <a:rPr lang="ru-RU" dirty="0" err="1" smtClean="0"/>
              <a:t>зберігаються</a:t>
            </a:r>
            <a:r>
              <a:rPr lang="ru-RU" dirty="0" smtClean="0"/>
              <a:t> на </a:t>
            </a:r>
            <a:r>
              <a:rPr lang="ru-RU" dirty="0" err="1" smtClean="0"/>
              <a:t>підприємстві</a:t>
            </a:r>
            <a:r>
              <a:rPr lang="ru-RU" dirty="0" smtClean="0"/>
              <a:t> </a:t>
            </a:r>
            <a:r>
              <a:rPr lang="ru-RU" dirty="0" err="1" smtClean="0"/>
              <a:t>протягом</a:t>
            </a:r>
            <a:r>
              <a:rPr lang="ru-RU" dirty="0" smtClean="0"/>
              <a:t> 45 </a:t>
            </a:r>
            <a:r>
              <a:rPr lang="ru-RU" dirty="0" err="1" smtClean="0"/>
              <a:t>років</a:t>
            </a:r>
            <a:r>
              <a:rPr lang="ru-RU" dirty="0" smtClean="0"/>
              <a:t>, у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реорганізації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 </a:t>
            </a:r>
            <a:r>
              <a:rPr lang="ru-RU" dirty="0" err="1" smtClean="0"/>
              <a:t>передаються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правонаступникові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бере</a:t>
            </a:r>
            <a:r>
              <a:rPr lang="ru-RU" dirty="0" smtClean="0"/>
              <a:t> на </a:t>
            </a:r>
            <a:r>
              <a:rPr lang="ru-RU" dirty="0" err="1" smtClean="0"/>
              <a:t>облік</a:t>
            </a:r>
            <a:r>
              <a:rPr lang="ru-RU" dirty="0" smtClean="0"/>
              <a:t> </a:t>
            </a:r>
            <a:r>
              <a:rPr lang="ru-RU" dirty="0" err="1" smtClean="0"/>
              <a:t>нещасний</a:t>
            </a:r>
            <a:r>
              <a:rPr lang="ru-RU" dirty="0" smtClean="0"/>
              <a:t> </a:t>
            </a:r>
            <a:r>
              <a:rPr lang="ru-RU" dirty="0" err="1" smtClean="0"/>
              <a:t>випадок</a:t>
            </a:r>
            <a:r>
              <a:rPr lang="ru-RU" dirty="0" smtClean="0"/>
              <a:t>, а у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ліквідації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 — до державного </a:t>
            </a:r>
            <a:r>
              <a:rPr lang="ru-RU" dirty="0" err="1" smtClean="0"/>
              <a:t>архіву</a:t>
            </a:r>
            <a:r>
              <a:rPr lang="ru-RU" dirty="0" smtClean="0"/>
              <a:t>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sz="3200" b="1" u="sng" dirty="0" smtClean="0"/>
              <a:t>Порядок організації розслідування нещасних </a:t>
            </a:r>
            <a:r>
              <a:rPr lang="uk-UA" sz="3200" b="1" u="sng" dirty="0" err="1" smtClean="0"/>
              <a:t>випадків.Терміни</a:t>
            </a:r>
            <a:r>
              <a:rPr lang="uk-UA" sz="3200" b="1" u="sng" dirty="0" smtClean="0"/>
              <a:t> та визначення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uk-UA" b="1" u="sng" dirty="0" smtClean="0"/>
              <a:t>Облік та аналіз нещасних випадків</a:t>
            </a:r>
            <a:endParaRPr lang="ru-RU" b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ru-RU" dirty="0" smtClean="0"/>
              <a:t> </a:t>
            </a:r>
            <a:r>
              <a:rPr lang="ru-RU" dirty="0" err="1" smtClean="0"/>
              <a:t>Роботодавець</a:t>
            </a:r>
            <a:r>
              <a:rPr lang="ru-RU" dirty="0" smtClean="0"/>
              <a:t> на </a:t>
            </a:r>
            <a:r>
              <a:rPr lang="ru-RU" dirty="0" err="1" smtClean="0"/>
              <a:t>підставі</a:t>
            </a:r>
            <a:r>
              <a:rPr lang="ru-RU" dirty="0" smtClean="0"/>
              <a:t> </a:t>
            </a:r>
            <a:r>
              <a:rPr lang="ru-RU" dirty="0" err="1" smtClean="0"/>
              <a:t>актів</a:t>
            </a:r>
            <a:r>
              <a:rPr lang="ru-RU" dirty="0" smtClean="0"/>
              <a:t> за формою Н-5 </a:t>
            </a:r>
            <a:r>
              <a:rPr lang="ru-RU" dirty="0" err="1" smtClean="0"/>
              <a:t>і</a:t>
            </a:r>
            <a:r>
              <a:rPr lang="ru-RU" dirty="0" smtClean="0"/>
              <a:t> Н-1 </a:t>
            </a:r>
            <a:r>
              <a:rPr lang="ru-RU" dirty="0" err="1" smtClean="0"/>
              <a:t>подає</a:t>
            </a:r>
            <a:r>
              <a:rPr lang="ru-RU" dirty="0" smtClean="0"/>
              <a:t> </a:t>
            </a:r>
            <a:r>
              <a:rPr lang="ru-RU" dirty="0" err="1" smtClean="0"/>
              <a:t>державну</a:t>
            </a:r>
            <a:r>
              <a:rPr lang="ru-RU" dirty="0" smtClean="0"/>
              <a:t> </a:t>
            </a:r>
            <a:r>
              <a:rPr lang="ru-RU" dirty="0" err="1" smtClean="0"/>
              <a:t>статистичну</a:t>
            </a:r>
            <a:r>
              <a:rPr lang="ru-RU" dirty="0" smtClean="0"/>
              <a:t> </a:t>
            </a:r>
            <a:r>
              <a:rPr lang="ru-RU" dirty="0" err="1" smtClean="0"/>
              <a:t>звітність</a:t>
            </a:r>
            <a:r>
              <a:rPr lang="ru-RU" dirty="0" smtClean="0"/>
              <a:t> про </a:t>
            </a:r>
            <a:r>
              <a:rPr lang="ru-RU" dirty="0" err="1" smtClean="0"/>
              <a:t>потерпілих</a:t>
            </a:r>
            <a:r>
              <a:rPr lang="ru-RU" dirty="0" smtClean="0"/>
              <a:t> за формою, </a:t>
            </a:r>
            <a:r>
              <a:rPr lang="ru-RU" dirty="0" err="1" smtClean="0"/>
              <a:t>затвердженою</a:t>
            </a:r>
            <a:r>
              <a:rPr lang="ru-RU" dirty="0" smtClean="0"/>
              <a:t> </a:t>
            </a:r>
            <a:r>
              <a:rPr lang="ru-RU" dirty="0" err="1" smtClean="0"/>
              <a:t>Держстатом</a:t>
            </a:r>
            <a:r>
              <a:rPr lang="ru-RU" dirty="0" smtClean="0"/>
              <a:t>, та </a:t>
            </a:r>
            <a:r>
              <a:rPr lang="ru-RU" dirty="0" err="1" smtClean="0"/>
              <a:t>несе</a:t>
            </a:r>
            <a:r>
              <a:rPr lang="ru-RU" dirty="0" smtClean="0"/>
              <a:t> </a:t>
            </a:r>
            <a:r>
              <a:rPr lang="ru-RU" dirty="0" err="1" smtClean="0"/>
              <a:t>відповідальність</a:t>
            </a:r>
            <a:r>
              <a:rPr lang="ru-RU" dirty="0" smtClean="0"/>
              <a:t> за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достовірність</a:t>
            </a:r>
            <a:r>
              <a:rPr lang="ru-RU" dirty="0" smtClean="0"/>
              <a:t>. 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Роботодавець</a:t>
            </a:r>
            <a:r>
              <a:rPr lang="ru-RU" dirty="0" smtClean="0"/>
              <a:t> </a:t>
            </a:r>
            <a:r>
              <a:rPr lang="ru-RU" dirty="0" err="1" smtClean="0"/>
              <a:t>зобов’язаний</a:t>
            </a:r>
            <a:r>
              <a:rPr lang="ru-RU" dirty="0" smtClean="0"/>
              <a:t> провести </a:t>
            </a:r>
            <a:r>
              <a:rPr lang="ru-RU" dirty="0" err="1" smtClean="0"/>
              <a:t>аналіз</a:t>
            </a:r>
            <a:r>
              <a:rPr lang="ru-RU" dirty="0" smtClean="0"/>
              <a:t> причин </a:t>
            </a:r>
            <a:r>
              <a:rPr lang="ru-RU" dirty="0" err="1" smtClean="0"/>
              <a:t>настання</a:t>
            </a:r>
            <a:r>
              <a:rPr lang="ru-RU" dirty="0" smtClean="0"/>
              <a:t> </a:t>
            </a:r>
            <a:r>
              <a:rPr lang="ru-RU" dirty="0" err="1" smtClean="0"/>
              <a:t>нещасних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 за </a:t>
            </a:r>
            <a:r>
              <a:rPr lang="ru-RU" dirty="0" err="1" smtClean="0"/>
              <a:t>підсумками</a:t>
            </a:r>
            <a:r>
              <a:rPr lang="ru-RU" dirty="0" smtClean="0"/>
              <a:t> кварталу, </a:t>
            </a:r>
            <a:r>
              <a:rPr lang="ru-RU" dirty="0" err="1" smtClean="0"/>
              <a:t>півріччя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року та </a:t>
            </a:r>
            <a:r>
              <a:rPr lang="ru-RU" dirty="0" err="1" smtClean="0"/>
              <a:t>розробити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виконати</a:t>
            </a:r>
            <a:r>
              <a:rPr lang="ru-RU" dirty="0" smtClean="0"/>
              <a:t> план </a:t>
            </a:r>
            <a:r>
              <a:rPr lang="ru-RU" dirty="0" err="1" smtClean="0"/>
              <a:t>заходів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запобігання</a:t>
            </a:r>
            <a:r>
              <a:rPr lang="ru-RU" dirty="0" smtClean="0"/>
              <a:t> </a:t>
            </a:r>
            <a:r>
              <a:rPr lang="ru-RU" dirty="0" err="1" smtClean="0"/>
              <a:t>подібним</a:t>
            </a:r>
            <a:r>
              <a:rPr lang="ru-RU" dirty="0" smtClean="0"/>
              <a:t> </a:t>
            </a:r>
            <a:r>
              <a:rPr lang="ru-RU" dirty="0" err="1" smtClean="0"/>
              <a:t>нещасним</a:t>
            </a:r>
            <a:r>
              <a:rPr lang="ru-RU" dirty="0" smtClean="0"/>
              <a:t> </a:t>
            </a:r>
            <a:r>
              <a:rPr lang="ru-RU" dirty="0" err="1" smtClean="0"/>
              <a:t>випадкам</a:t>
            </a:r>
            <a:r>
              <a:rPr lang="ru-RU" dirty="0" smtClean="0"/>
              <a:t>. 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Органи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підприємств</a:t>
            </a:r>
            <a:r>
              <a:rPr lang="ru-RU" dirty="0" smtClean="0"/>
              <a:t>, </a:t>
            </a:r>
            <a:r>
              <a:rPr lang="ru-RU" dirty="0" err="1" smtClean="0"/>
              <a:t>місцеві</a:t>
            </a:r>
            <a:r>
              <a:rPr lang="ru-RU" dirty="0" smtClean="0"/>
              <a:t> </a:t>
            </a:r>
            <a:r>
              <a:rPr lang="ru-RU" dirty="0" err="1" smtClean="0"/>
              <a:t>держадміністрації</a:t>
            </a:r>
            <a:r>
              <a:rPr lang="ru-RU" dirty="0" smtClean="0"/>
              <a:t> </a:t>
            </a:r>
            <a:r>
              <a:rPr lang="ru-RU" dirty="0" err="1" smtClean="0"/>
              <a:t>зобов’язані</a:t>
            </a:r>
            <a:r>
              <a:rPr lang="ru-RU" dirty="0" smtClean="0"/>
              <a:t> на </a:t>
            </a:r>
            <a:r>
              <a:rPr lang="ru-RU" dirty="0" err="1" smtClean="0"/>
              <a:t>підставі</a:t>
            </a:r>
            <a:r>
              <a:rPr lang="ru-RU" dirty="0" smtClean="0"/>
              <a:t> </a:t>
            </a:r>
            <a:r>
              <a:rPr lang="ru-RU" dirty="0" err="1" smtClean="0"/>
              <a:t>актів</a:t>
            </a:r>
            <a:r>
              <a:rPr lang="ru-RU" dirty="0" smtClean="0"/>
              <a:t> за формою Н-5 </a:t>
            </a:r>
            <a:r>
              <a:rPr lang="ru-RU" dirty="0" err="1" smtClean="0"/>
              <a:t>і</a:t>
            </a:r>
            <a:r>
              <a:rPr lang="ru-RU" dirty="0" smtClean="0"/>
              <a:t> Н-1 провести </a:t>
            </a: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обставин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причин </a:t>
            </a:r>
            <a:r>
              <a:rPr lang="ru-RU" dirty="0" err="1" smtClean="0"/>
              <a:t>настання</a:t>
            </a:r>
            <a:r>
              <a:rPr lang="ru-RU" dirty="0" smtClean="0"/>
              <a:t> </a:t>
            </a:r>
            <a:r>
              <a:rPr lang="ru-RU" dirty="0" err="1" smtClean="0"/>
              <a:t>нещасних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 за </a:t>
            </a:r>
            <a:r>
              <a:rPr lang="ru-RU" dirty="0" err="1" smtClean="0"/>
              <a:t>підсумками</a:t>
            </a:r>
            <a:r>
              <a:rPr lang="ru-RU" dirty="0" smtClean="0"/>
              <a:t> </a:t>
            </a:r>
            <a:r>
              <a:rPr lang="ru-RU" dirty="0" err="1" smtClean="0"/>
              <a:t>півріччя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року, довести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результати</a:t>
            </a:r>
            <a:r>
              <a:rPr lang="ru-RU" dirty="0" smtClean="0"/>
              <a:t> до </a:t>
            </a:r>
            <a:r>
              <a:rPr lang="ru-RU" dirty="0" err="1" smtClean="0"/>
              <a:t>відома</a:t>
            </a:r>
            <a:r>
              <a:rPr lang="ru-RU" dirty="0" smtClean="0"/>
              <a:t> </a:t>
            </a:r>
            <a:r>
              <a:rPr lang="ru-RU" dirty="0" err="1" smtClean="0"/>
              <a:t>підприємств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належать до </a:t>
            </a:r>
            <a:r>
              <a:rPr lang="ru-RU" dirty="0" err="1" smtClean="0"/>
              <a:t>сфери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розробити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виконати</a:t>
            </a:r>
            <a:r>
              <a:rPr lang="ru-RU" dirty="0" smtClean="0"/>
              <a:t> план </a:t>
            </a:r>
            <a:r>
              <a:rPr lang="ru-RU" dirty="0" err="1" smtClean="0"/>
              <a:t>заходів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запобігання</a:t>
            </a:r>
            <a:r>
              <a:rPr lang="ru-RU" dirty="0" smtClean="0"/>
              <a:t> </a:t>
            </a:r>
            <a:r>
              <a:rPr lang="ru-RU" dirty="0" err="1" smtClean="0"/>
              <a:t>подібним</a:t>
            </a:r>
            <a:r>
              <a:rPr lang="ru-RU" dirty="0" smtClean="0"/>
              <a:t> </a:t>
            </a:r>
            <a:r>
              <a:rPr lang="ru-RU" dirty="0" err="1" smtClean="0"/>
              <a:t>нещасним</a:t>
            </a:r>
            <a:r>
              <a:rPr lang="ru-RU" dirty="0" smtClean="0"/>
              <a:t> </a:t>
            </a:r>
            <a:r>
              <a:rPr lang="ru-RU" dirty="0" err="1" smtClean="0"/>
              <a:t>випадкам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sz="4000" b="1" u="sng" dirty="0" smtClean="0"/>
              <a:t>Облік та аналіз нещасних випадків</a:t>
            </a:r>
            <a:endParaRPr lang="ru-RU" sz="4000" b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err="1" smtClean="0"/>
              <a:t>Органи</a:t>
            </a:r>
            <a:r>
              <a:rPr lang="ru-RU" dirty="0" smtClean="0"/>
              <a:t> державного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охороною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, </a:t>
            </a:r>
            <a:r>
              <a:rPr lang="ru-RU" dirty="0" err="1" smtClean="0"/>
              <a:t>органи</a:t>
            </a:r>
            <a:r>
              <a:rPr lang="ru-RU" dirty="0" smtClean="0"/>
              <a:t> </a:t>
            </a:r>
            <a:r>
              <a:rPr lang="ru-RU" dirty="0" err="1" smtClean="0"/>
              <a:t>державного</a:t>
            </a:r>
            <a:r>
              <a:rPr lang="ru-RU" dirty="0" smtClean="0"/>
              <a:t> </a:t>
            </a:r>
            <a:r>
              <a:rPr lang="ru-RU" dirty="0" err="1" smtClean="0"/>
              <a:t>нагляду</a:t>
            </a:r>
            <a:r>
              <a:rPr lang="ru-RU" dirty="0" smtClean="0"/>
              <a:t> за </a:t>
            </a:r>
            <a:r>
              <a:rPr lang="ru-RU" dirty="0" err="1" smtClean="0"/>
              <a:t>охороною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, </a:t>
            </a:r>
            <a:r>
              <a:rPr lang="ru-RU" dirty="0" err="1" smtClean="0"/>
              <a:t>виконавча</a:t>
            </a:r>
            <a:r>
              <a:rPr lang="ru-RU" dirty="0" smtClean="0"/>
              <a:t> </a:t>
            </a:r>
            <a:r>
              <a:rPr lang="ru-RU" dirty="0" err="1" smtClean="0"/>
              <a:t>дирекція</a:t>
            </a:r>
            <a:r>
              <a:rPr lang="ru-RU" dirty="0" smtClean="0"/>
              <a:t> Фонду та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робочі</a:t>
            </a:r>
            <a:r>
              <a:rPr lang="ru-RU" dirty="0" smtClean="0"/>
              <a:t> </a:t>
            </a:r>
            <a:r>
              <a:rPr lang="ru-RU" dirty="0" err="1" smtClean="0"/>
              <a:t>органи</a:t>
            </a:r>
            <a:r>
              <a:rPr lang="ru-RU" dirty="0" smtClean="0"/>
              <a:t>, </a:t>
            </a:r>
            <a:r>
              <a:rPr lang="ru-RU" dirty="0" err="1" smtClean="0"/>
              <a:t>профспілки</a:t>
            </a:r>
            <a:r>
              <a:rPr lang="ru-RU" dirty="0" smtClean="0"/>
              <a:t> </a:t>
            </a:r>
            <a:r>
              <a:rPr lang="ru-RU" dirty="0" err="1" smtClean="0"/>
              <a:t>перевіряють</a:t>
            </a:r>
            <a:r>
              <a:rPr lang="ru-RU" dirty="0" smtClean="0"/>
              <a:t> </a:t>
            </a:r>
            <a:r>
              <a:rPr lang="ru-RU" dirty="0" err="1" smtClean="0"/>
              <a:t>відповідно</a:t>
            </a:r>
            <a:r>
              <a:rPr lang="ru-RU" dirty="0" smtClean="0"/>
              <a:t> до </a:t>
            </a:r>
            <a:r>
              <a:rPr lang="ru-RU" dirty="0" err="1" smtClean="0"/>
              <a:t>компетенції</a:t>
            </a:r>
            <a:r>
              <a:rPr lang="ru-RU" dirty="0" smtClean="0"/>
              <a:t> </a:t>
            </a:r>
            <a:r>
              <a:rPr lang="ru-RU" dirty="0" err="1" smtClean="0"/>
              <a:t>ефективність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профілактики</a:t>
            </a:r>
            <a:r>
              <a:rPr lang="ru-RU" dirty="0" smtClean="0"/>
              <a:t> </a:t>
            </a:r>
            <a:r>
              <a:rPr lang="ru-RU" dirty="0" err="1" smtClean="0"/>
              <a:t>нещасних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вживають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 </a:t>
            </a:r>
            <a:r>
              <a:rPr lang="ru-RU" dirty="0" err="1" smtClean="0"/>
              <a:t>до</a:t>
            </a:r>
            <a:r>
              <a:rPr lang="ru-RU" dirty="0" smtClean="0"/>
              <a:t> </a:t>
            </a:r>
            <a:r>
              <a:rPr lang="ru-RU" dirty="0" err="1" smtClean="0"/>
              <a:t>усунення</a:t>
            </a:r>
            <a:r>
              <a:rPr lang="ru-RU" dirty="0" smtClean="0"/>
              <a:t> </a:t>
            </a:r>
            <a:r>
              <a:rPr lang="ru-RU" dirty="0" err="1" smtClean="0"/>
              <a:t>виявлених</a:t>
            </a:r>
            <a:r>
              <a:rPr lang="ru-RU" dirty="0" smtClean="0"/>
              <a:t> </a:t>
            </a:r>
            <a:r>
              <a:rPr lang="ru-RU" dirty="0" err="1" smtClean="0"/>
              <a:t>порушень</a:t>
            </a:r>
            <a:r>
              <a:rPr lang="ru-RU" dirty="0" smtClean="0"/>
              <a:t> </a:t>
            </a:r>
            <a:r>
              <a:rPr lang="ru-RU" dirty="0" err="1" smtClean="0"/>
              <a:t>вимог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Порядку </a:t>
            </a:r>
            <a:r>
              <a:rPr lang="ru-RU" dirty="0" err="1" smtClean="0"/>
              <a:t>згідно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законодавством</a:t>
            </a:r>
            <a:r>
              <a:rPr lang="ru-RU" dirty="0" smtClean="0"/>
              <a:t>. 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uk-UA" b="1" u="sng" dirty="0" smtClean="0"/>
              <a:t>Облік та аналіз нещасних випадків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r>
              <a:rPr lang="ru-RU" dirty="0" err="1" smtClean="0"/>
              <a:t>Облік</a:t>
            </a:r>
            <a:r>
              <a:rPr lang="ru-RU" dirty="0" smtClean="0"/>
              <a:t> </a:t>
            </a:r>
            <a:r>
              <a:rPr lang="ru-RU" dirty="0" err="1" smtClean="0"/>
              <a:t>ведуть</a:t>
            </a:r>
            <a:r>
              <a:rPr lang="ru-RU" dirty="0" smtClean="0"/>
              <a:t>: </a:t>
            </a:r>
          </a:p>
          <a:p>
            <a:r>
              <a:rPr lang="ru-RU" dirty="0" err="1" smtClean="0"/>
              <a:t>підприємства</a:t>
            </a:r>
            <a:r>
              <a:rPr lang="ru-RU" dirty="0" smtClean="0"/>
              <a:t> та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органи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 — </a:t>
            </a:r>
            <a:r>
              <a:rPr lang="ru-RU" dirty="0" err="1" smtClean="0"/>
              <a:t>усіх</a:t>
            </a:r>
            <a:r>
              <a:rPr lang="ru-RU" dirty="0" smtClean="0"/>
              <a:t> </a:t>
            </a:r>
            <a:r>
              <a:rPr lang="ru-RU" dirty="0" err="1" smtClean="0"/>
              <a:t>нещасних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; </a:t>
            </a:r>
          </a:p>
          <a:p>
            <a:r>
              <a:rPr lang="ru-RU" dirty="0" err="1" smtClean="0"/>
              <a:t>робочі</a:t>
            </a:r>
            <a:r>
              <a:rPr lang="ru-RU" dirty="0" smtClean="0"/>
              <a:t> </a:t>
            </a:r>
            <a:r>
              <a:rPr lang="ru-RU" dirty="0" err="1" smtClean="0"/>
              <a:t>органи</a:t>
            </a:r>
            <a:r>
              <a:rPr lang="ru-RU" dirty="0" smtClean="0"/>
              <a:t> </a:t>
            </a:r>
            <a:r>
              <a:rPr lang="ru-RU" dirty="0" err="1" smtClean="0"/>
              <a:t>виконавчої</a:t>
            </a:r>
            <a:r>
              <a:rPr lang="ru-RU" dirty="0" smtClean="0"/>
              <a:t> </a:t>
            </a:r>
            <a:r>
              <a:rPr lang="ru-RU" dirty="0" err="1" smtClean="0"/>
              <a:t>дирекції</a:t>
            </a:r>
            <a:r>
              <a:rPr lang="ru-RU" dirty="0" smtClean="0"/>
              <a:t> Фонду — </a:t>
            </a:r>
            <a:r>
              <a:rPr lang="ru-RU" dirty="0" err="1" smtClean="0"/>
              <a:t>страхових</a:t>
            </a:r>
            <a:r>
              <a:rPr lang="ru-RU" dirty="0" smtClean="0"/>
              <a:t> </a:t>
            </a:r>
            <a:r>
              <a:rPr lang="ru-RU" dirty="0" err="1" smtClean="0"/>
              <a:t>нещасних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; </a:t>
            </a:r>
          </a:p>
          <a:p>
            <a:r>
              <a:rPr lang="ru-RU" dirty="0" err="1" smtClean="0"/>
              <a:t>органи</a:t>
            </a:r>
            <a:r>
              <a:rPr lang="ru-RU" dirty="0" smtClean="0"/>
              <a:t> державного </a:t>
            </a:r>
            <a:r>
              <a:rPr lang="ru-RU" dirty="0" err="1" smtClean="0"/>
              <a:t>пожежного</a:t>
            </a:r>
            <a:r>
              <a:rPr lang="ru-RU" dirty="0" smtClean="0"/>
              <a:t> </a:t>
            </a:r>
            <a:r>
              <a:rPr lang="ru-RU" dirty="0" err="1" smtClean="0"/>
              <a:t>нагляду</a:t>
            </a:r>
            <a:r>
              <a:rPr lang="ru-RU" dirty="0" smtClean="0"/>
              <a:t> — </a:t>
            </a:r>
            <a:r>
              <a:rPr lang="ru-RU" dirty="0" err="1" smtClean="0"/>
              <a:t>осіб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постраждали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пожежі</a:t>
            </a:r>
            <a:r>
              <a:rPr lang="ru-RU" dirty="0" smtClean="0"/>
              <a:t>; </a:t>
            </a:r>
          </a:p>
          <a:p>
            <a:r>
              <a:rPr lang="ru-RU" dirty="0" err="1" smtClean="0"/>
              <a:t>заклади</a:t>
            </a:r>
            <a:r>
              <a:rPr lang="ru-RU" dirty="0" smtClean="0"/>
              <a:t> </a:t>
            </a:r>
            <a:r>
              <a:rPr lang="ru-RU" dirty="0" err="1" smtClean="0"/>
              <a:t>державної</a:t>
            </a:r>
            <a:r>
              <a:rPr lang="ru-RU" dirty="0" smtClean="0"/>
              <a:t> </a:t>
            </a:r>
            <a:r>
              <a:rPr lang="ru-RU" dirty="0" err="1" smtClean="0"/>
              <a:t>санітарно-епідеміологічної</a:t>
            </a:r>
            <a:r>
              <a:rPr lang="ru-RU" dirty="0" smtClean="0"/>
              <a:t> </a:t>
            </a:r>
            <a:r>
              <a:rPr lang="ru-RU" dirty="0" err="1" smtClean="0"/>
              <a:t>служби</a:t>
            </a:r>
            <a:r>
              <a:rPr lang="ru-RU" dirty="0" smtClean="0"/>
              <a:t> та </a:t>
            </a:r>
            <a:r>
              <a:rPr lang="ru-RU" dirty="0" err="1" smtClean="0"/>
              <a:t>робочі</a:t>
            </a:r>
            <a:r>
              <a:rPr lang="ru-RU" dirty="0" smtClean="0"/>
              <a:t> </a:t>
            </a:r>
            <a:r>
              <a:rPr lang="ru-RU" dirty="0" err="1" smtClean="0"/>
              <a:t>органи</a:t>
            </a:r>
            <a:r>
              <a:rPr lang="ru-RU" dirty="0" smtClean="0"/>
              <a:t> </a:t>
            </a:r>
            <a:r>
              <a:rPr lang="ru-RU" dirty="0" err="1" smtClean="0"/>
              <a:t>виконавчої</a:t>
            </a:r>
            <a:r>
              <a:rPr lang="ru-RU" dirty="0" smtClean="0"/>
              <a:t> </a:t>
            </a:r>
            <a:r>
              <a:rPr lang="ru-RU" dirty="0" err="1" smtClean="0"/>
              <a:t>дирекції</a:t>
            </a:r>
            <a:r>
              <a:rPr lang="ru-RU" dirty="0" smtClean="0"/>
              <a:t> Фонду — </a:t>
            </a:r>
            <a:r>
              <a:rPr lang="ru-RU" dirty="0" err="1" smtClean="0"/>
              <a:t>облік</a:t>
            </a:r>
            <a:r>
              <a:rPr lang="ru-RU" dirty="0" smtClean="0"/>
              <a:t> </a:t>
            </a:r>
            <a:r>
              <a:rPr lang="ru-RU" dirty="0" err="1" smtClean="0"/>
              <a:t>осіб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постраждали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гострих</a:t>
            </a:r>
            <a:r>
              <a:rPr lang="ru-RU" dirty="0" smtClean="0"/>
              <a:t> </a:t>
            </a:r>
            <a:r>
              <a:rPr lang="ru-RU" dirty="0" err="1" smtClean="0"/>
              <a:t>професійних</a:t>
            </a:r>
            <a:r>
              <a:rPr lang="ru-RU" dirty="0" smtClean="0"/>
              <a:t> </a:t>
            </a:r>
            <a:r>
              <a:rPr lang="ru-RU" dirty="0" err="1" smtClean="0"/>
              <a:t>захворювань</a:t>
            </a:r>
            <a:r>
              <a:rPr lang="ru-RU" dirty="0" smtClean="0"/>
              <a:t> (</a:t>
            </a:r>
            <a:r>
              <a:rPr lang="ru-RU" dirty="0" err="1" smtClean="0"/>
              <a:t>отруєнь</a:t>
            </a:r>
            <a:r>
              <a:rPr lang="ru-RU" dirty="0" smtClean="0"/>
              <a:t>); </a:t>
            </a:r>
          </a:p>
          <a:p>
            <a:r>
              <a:rPr lang="ru-RU" dirty="0" err="1" smtClean="0"/>
              <a:t>Держгірпромнагляд</a:t>
            </a:r>
            <a:r>
              <a:rPr lang="ru-RU" dirty="0" smtClean="0"/>
              <a:t>,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центральні</a:t>
            </a:r>
            <a:r>
              <a:rPr lang="ru-RU" dirty="0" smtClean="0"/>
              <a:t> </a:t>
            </a:r>
            <a:r>
              <a:rPr lang="ru-RU" dirty="0" err="1" smtClean="0"/>
              <a:t>органи</a:t>
            </a:r>
            <a:r>
              <a:rPr lang="ru-RU" dirty="0" smtClean="0"/>
              <a:t> </a:t>
            </a:r>
            <a:r>
              <a:rPr lang="ru-RU" dirty="0" err="1" smtClean="0"/>
              <a:t>виконавчої</a:t>
            </a:r>
            <a:r>
              <a:rPr lang="ru-RU" dirty="0" smtClean="0"/>
              <a:t> </a:t>
            </a:r>
            <a:r>
              <a:rPr lang="ru-RU" dirty="0" err="1" smtClean="0"/>
              <a:t>влади</a:t>
            </a:r>
            <a:r>
              <a:rPr lang="ru-RU" dirty="0" smtClean="0"/>
              <a:t>, </a:t>
            </a:r>
            <a:r>
              <a:rPr lang="ru-RU" dirty="0" err="1" smtClean="0"/>
              <a:t>місцеві</a:t>
            </a:r>
            <a:r>
              <a:rPr lang="ru-RU" dirty="0" smtClean="0"/>
              <a:t> </a:t>
            </a:r>
            <a:r>
              <a:rPr lang="ru-RU" dirty="0" err="1" smtClean="0"/>
              <a:t>держадміністрації</a:t>
            </a:r>
            <a:r>
              <a:rPr lang="ru-RU" dirty="0" smtClean="0"/>
              <a:t> — </a:t>
            </a:r>
            <a:r>
              <a:rPr lang="ru-RU" dirty="0" err="1" smtClean="0"/>
              <a:t>оперативний</a:t>
            </a:r>
            <a:r>
              <a:rPr lang="ru-RU" dirty="0" smtClean="0"/>
              <a:t> </a:t>
            </a:r>
            <a:r>
              <a:rPr lang="ru-RU" dirty="0" err="1" smtClean="0"/>
              <a:t>облік</a:t>
            </a:r>
            <a:r>
              <a:rPr lang="ru-RU" dirty="0" smtClean="0"/>
              <a:t> </a:t>
            </a:r>
            <a:r>
              <a:rPr lang="ru-RU" dirty="0" err="1" smtClean="0"/>
              <a:t>нещасних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підлягають</a:t>
            </a:r>
            <a:r>
              <a:rPr lang="ru-RU" dirty="0" smtClean="0"/>
              <a:t> </a:t>
            </a:r>
            <a:r>
              <a:rPr lang="ru-RU" dirty="0" err="1" smtClean="0"/>
              <a:t>спеціальному</a:t>
            </a:r>
            <a:r>
              <a:rPr lang="ru-RU" dirty="0" smtClean="0"/>
              <a:t> </a:t>
            </a:r>
            <a:r>
              <a:rPr lang="ru-RU" dirty="0" err="1" smtClean="0"/>
              <a:t>розслідуванню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Збирання</a:t>
            </a:r>
            <a:r>
              <a:rPr lang="ru-RU" dirty="0" smtClean="0"/>
              <a:t> </a:t>
            </a:r>
            <a:r>
              <a:rPr lang="ru-RU" dirty="0" err="1" smtClean="0"/>
              <a:t>статистичних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та </a:t>
            </a:r>
            <a:r>
              <a:rPr lang="ru-RU" dirty="0" err="1" smtClean="0"/>
              <a:t>розроблення</a:t>
            </a:r>
            <a:r>
              <a:rPr lang="ru-RU" dirty="0" smtClean="0"/>
              <a:t> форм </a:t>
            </a:r>
            <a:r>
              <a:rPr lang="ru-RU" dirty="0" err="1" smtClean="0"/>
              <a:t>державної</a:t>
            </a:r>
            <a:r>
              <a:rPr lang="ru-RU" dirty="0" smtClean="0"/>
              <a:t> </a:t>
            </a:r>
            <a:r>
              <a:rPr lang="ru-RU" dirty="0" err="1" smtClean="0"/>
              <a:t>статистичної</a:t>
            </a:r>
            <a:r>
              <a:rPr lang="ru-RU" dirty="0" smtClean="0"/>
              <a:t> </a:t>
            </a:r>
            <a:r>
              <a:rPr lang="ru-RU" dirty="0" err="1" smtClean="0"/>
              <a:t>звітності</a:t>
            </a:r>
            <a:r>
              <a:rPr lang="ru-RU" dirty="0" smtClean="0"/>
              <a:t> про </a:t>
            </a:r>
            <a:r>
              <a:rPr lang="ru-RU" dirty="0" err="1" smtClean="0"/>
              <a:t>осіб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постраждали</a:t>
            </a:r>
            <a:r>
              <a:rPr lang="ru-RU" dirty="0" smtClean="0"/>
              <a:t>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нещасних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 на </a:t>
            </a:r>
            <a:r>
              <a:rPr lang="ru-RU" dirty="0" err="1" smtClean="0"/>
              <a:t>підприємствах</a:t>
            </a:r>
            <a:r>
              <a:rPr lang="ru-RU" dirty="0" smtClean="0"/>
              <a:t>, </a:t>
            </a:r>
            <a:r>
              <a:rPr lang="ru-RU" dirty="0" err="1" smtClean="0"/>
              <a:t>здійснюють</a:t>
            </a:r>
            <a:r>
              <a:rPr lang="ru-RU" dirty="0" smtClean="0"/>
              <a:t> </a:t>
            </a:r>
            <a:r>
              <a:rPr lang="ru-RU" dirty="0" err="1" smtClean="0"/>
              <a:t>органи</a:t>
            </a:r>
            <a:r>
              <a:rPr lang="ru-RU" dirty="0" smtClean="0"/>
              <a:t> </a:t>
            </a:r>
            <a:r>
              <a:rPr lang="ru-RU" dirty="0" err="1" smtClean="0"/>
              <a:t>державної</a:t>
            </a:r>
            <a:r>
              <a:rPr lang="ru-RU" dirty="0" smtClean="0"/>
              <a:t> статистики.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uk-UA" b="1" u="sng" dirty="0" smtClean="0"/>
              <a:t>Розслідування професійних захворювань</a:t>
            </a:r>
            <a:endParaRPr lang="ru-RU" b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ru-RU" dirty="0" err="1" smtClean="0"/>
              <a:t>Усі</a:t>
            </a:r>
            <a:r>
              <a:rPr lang="ru-RU" dirty="0" smtClean="0"/>
              <a:t> </a:t>
            </a:r>
            <a:r>
              <a:rPr lang="ru-RU" dirty="0" err="1" smtClean="0"/>
              <a:t>випадки</a:t>
            </a:r>
            <a:r>
              <a:rPr lang="ru-RU" dirty="0" smtClean="0"/>
              <a:t> </a:t>
            </a:r>
            <a:r>
              <a:rPr lang="ru-RU" dirty="0" err="1" smtClean="0"/>
              <a:t>хронічних</a:t>
            </a:r>
            <a:r>
              <a:rPr lang="ru-RU" dirty="0" smtClean="0"/>
              <a:t> </a:t>
            </a:r>
            <a:r>
              <a:rPr lang="ru-RU" dirty="0" err="1" smtClean="0"/>
              <a:t>професійних</a:t>
            </a:r>
            <a:r>
              <a:rPr lang="ru-RU" dirty="0" smtClean="0"/>
              <a:t> </a:t>
            </a:r>
            <a:r>
              <a:rPr lang="ru-RU" dirty="0" err="1" smtClean="0"/>
              <a:t>захворювань</a:t>
            </a:r>
            <a:r>
              <a:rPr lang="ru-RU" dirty="0" smtClean="0"/>
              <a:t> </a:t>
            </a:r>
            <a:r>
              <a:rPr lang="ru-RU" dirty="0" err="1" smtClean="0"/>
              <a:t>незалежно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строку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настання</a:t>
            </a:r>
            <a:r>
              <a:rPr lang="ru-RU" dirty="0" smtClean="0"/>
              <a:t> </a:t>
            </a:r>
            <a:r>
              <a:rPr lang="ru-RU" dirty="0" err="1" smtClean="0"/>
              <a:t>підлягають</a:t>
            </a:r>
            <a:r>
              <a:rPr lang="ru-RU" dirty="0" smtClean="0"/>
              <a:t> </a:t>
            </a:r>
            <a:r>
              <a:rPr lang="ru-RU" dirty="0" err="1" smtClean="0"/>
              <a:t>розслідуванню</a:t>
            </a:r>
            <a:r>
              <a:rPr lang="ru-RU" dirty="0" smtClean="0"/>
              <a:t>. </a:t>
            </a:r>
          </a:p>
          <a:p>
            <a:r>
              <a:rPr lang="ru-RU" dirty="0" smtClean="0"/>
              <a:t> До </a:t>
            </a:r>
            <a:r>
              <a:rPr lang="ru-RU" dirty="0" err="1" smtClean="0"/>
              <a:t>хронічного</a:t>
            </a:r>
            <a:r>
              <a:rPr lang="ru-RU" dirty="0" smtClean="0"/>
              <a:t> </a:t>
            </a:r>
            <a:r>
              <a:rPr lang="ru-RU" dirty="0" err="1" smtClean="0"/>
              <a:t>професійного</a:t>
            </a:r>
            <a:r>
              <a:rPr lang="ru-RU" dirty="0" smtClean="0"/>
              <a:t> </a:t>
            </a:r>
            <a:r>
              <a:rPr lang="ru-RU" dirty="0" err="1" smtClean="0"/>
              <a:t>захворювання</a:t>
            </a:r>
            <a:r>
              <a:rPr lang="ru-RU" dirty="0" smtClean="0"/>
              <a:t> </a:t>
            </a:r>
            <a:r>
              <a:rPr lang="ru-RU" dirty="0" err="1" smtClean="0"/>
              <a:t>належить</a:t>
            </a:r>
            <a:r>
              <a:rPr lang="ru-RU" dirty="0" smtClean="0"/>
              <a:t> </a:t>
            </a:r>
            <a:r>
              <a:rPr lang="ru-RU" dirty="0" err="1" smtClean="0"/>
              <a:t>захворювання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виникло</a:t>
            </a:r>
            <a:r>
              <a:rPr lang="ru-RU" dirty="0" smtClean="0"/>
              <a:t>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провадження</a:t>
            </a:r>
            <a:r>
              <a:rPr lang="ru-RU" dirty="0" smtClean="0"/>
              <a:t> </a:t>
            </a:r>
            <a:r>
              <a:rPr lang="ru-RU" dirty="0" err="1" smtClean="0"/>
              <a:t>професійної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працівника</a:t>
            </a:r>
            <a:r>
              <a:rPr lang="ru-RU" dirty="0" smtClean="0"/>
              <a:t> та </a:t>
            </a:r>
            <a:r>
              <a:rPr lang="ru-RU" dirty="0" err="1" smtClean="0"/>
              <a:t>зумовлюється</a:t>
            </a:r>
            <a:r>
              <a:rPr lang="ru-RU" dirty="0" smtClean="0"/>
              <a:t> </a:t>
            </a:r>
            <a:r>
              <a:rPr lang="ru-RU" dirty="0" err="1" smtClean="0"/>
              <a:t>виключно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переважно</a:t>
            </a:r>
            <a:r>
              <a:rPr lang="ru-RU" dirty="0" smtClean="0"/>
              <a:t> </a:t>
            </a:r>
            <a:r>
              <a:rPr lang="ru-RU" dirty="0" err="1" smtClean="0"/>
              <a:t>впливом</a:t>
            </a:r>
            <a:r>
              <a:rPr lang="ru-RU" dirty="0" smtClean="0"/>
              <a:t> </a:t>
            </a:r>
            <a:r>
              <a:rPr lang="ru-RU" dirty="0" err="1" smtClean="0"/>
              <a:t>шкідливих</a:t>
            </a:r>
            <a:r>
              <a:rPr lang="ru-RU" dirty="0" smtClean="0"/>
              <a:t> </a:t>
            </a:r>
            <a:r>
              <a:rPr lang="ru-RU" dirty="0" err="1" smtClean="0"/>
              <a:t>факторів</a:t>
            </a:r>
            <a:r>
              <a:rPr lang="ru-RU" dirty="0" smtClean="0"/>
              <a:t> </a:t>
            </a:r>
            <a:r>
              <a:rPr lang="ru-RU" dirty="0" err="1" smtClean="0"/>
              <a:t>виробничого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трудового </a:t>
            </a:r>
            <a:r>
              <a:rPr lang="ru-RU" dirty="0" err="1" smtClean="0"/>
              <a:t>процесу</a:t>
            </a:r>
            <a:r>
              <a:rPr lang="ru-RU" dirty="0" smtClean="0"/>
              <a:t>, </a:t>
            </a:r>
            <a:r>
              <a:rPr lang="ru-RU" dirty="0" err="1" smtClean="0"/>
              <a:t>пов’язаних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роботою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До </a:t>
            </a:r>
            <a:r>
              <a:rPr lang="ru-RU" dirty="0" err="1" smtClean="0"/>
              <a:t>хронічного</a:t>
            </a:r>
            <a:r>
              <a:rPr lang="ru-RU" dirty="0" smtClean="0"/>
              <a:t> </a:t>
            </a:r>
            <a:r>
              <a:rPr lang="ru-RU" dirty="0" err="1" smtClean="0"/>
              <a:t>професійного</a:t>
            </a:r>
            <a:r>
              <a:rPr lang="ru-RU" dirty="0" smtClean="0"/>
              <a:t> </a:t>
            </a:r>
            <a:r>
              <a:rPr lang="ru-RU" dirty="0" err="1" smtClean="0"/>
              <a:t>захворювання</a:t>
            </a:r>
            <a:r>
              <a:rPr lang="ru-RU" dirty="0" smtClean="0"/>
              <a:t> </a:t>
            </a:r>
            <a:r>
              <a:rPr lang="ru-RU" dirty="0" err="1" smtClean="0"/>
              <a:t>належить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захворювання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виникло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багатократного</a:t>
            </a:r>
            <a:r>
              <a:rPr lang="ru-RU" dirty="0" smtClean="0"/>
              <a:t> та/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тривалого</a:t>
            </a:r>
            <a:r>
              <a:rPr lang="ru-RU" dirty="0" smtClean="0"/>
              <a:t> </a:t>
            </a:r>
            <a:r>
              <a:rPr lang="ru-RU" dirty="0" err="1" smtClean="0"/>
              <a:t>впливу</a:t>
            </a:r>
            <a:r>
              <a:rPr lang="ru-RU" dirty="0" smtClean="0"/>
              <a:t> </a:t>
            </a:r>
            <a:r>
              <a:rPr lang="ru-RU" dirty="0" err="1" smtClean="0"/>
              <a:t>шкідливих</a:t>
            </a:r>
            <a:r>
              <a:rPr lang="ru-RU" dirty="0" smtClean="0"/>
              <a:t> </a:t>
            </a:r>
            <a:r>
              <a:rPr lang="ru-RU" dirty="0" err="1" smtClean="0"/>
              <a:t>виробничих</a:t>
            </a:r>
            <a:r>
              <a:rPr lang="ru-RU" dirty="0" smtClean="0"/>
              <a:t> </a:t>
            </a:r>
            <a:r>
              <a:rPr lang="ru-RU" dirty="0" err="1" smtClean="0"/>
              <a:t>факторів</a:t>
            </a:r>
            <a:r>
              <a:rPr lang="ru-RU" dirty="0" smtClean="0"/>
              <a:t>. </a:t>
            </a:r>
            <a:r>
              <a:rPr lang="ru-RU" dirty="0" err="1" smtClean="0"/>
              <a:t>Хронічне</a:t>
            </a:r>
            <a:r>
              <a:rPr lang="ru-RU" dirty="0" smtClean="0"/>
              <a:t> </a:t>
            </a:r>
            <a:r>
              <a:rPr lang="ru-RU" dirty="0" err="1" smtClean="0"/>
              <a:t>професійне</a:t>
            </a:r>
            <a:r>
              <a:rPr lang="ru-RU" dirty="0" smtClean="0"/>
              <a:t> </a:t>
            </a:r>
            <a:r>
              <a:rPr lang="ru-RU" dirty="0" err="1" smtClean="0"/>
              <a:t>захворювання</a:t>
            </a:r>
            <a:r>
              <a:rPr lang="ru-RU" dirty="0" smtClean="0"/>
              <a:t> не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ru-RU" dirty="0" err="1" smtClean="0"/>
              <a:t>супроводжується</a:t>
            </a:r>
            <a:r>
              <a:rPr lang="ru-RU" dirty="0" smtClean="0"/>
              <a:t> </a:t>
            </a:r>
            <a:r>
              <a:rPr lang="ru-RU" dirty="0" err="1" smtClean="0"/>
              <a:t>втратою</a:t>
            </a:r>
            <a:r>
              <a:rPr lang="ru-RU" dirty="0" smtClean="0"/>
              <a:t> </a:t>
            </a:r>
            <a:r>
              <a:rPr lang="ru-RU" dirty="0" err="1" smtClean="0"/>
              <a:t>працездатності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Випадки</a:t>
            </a:r>
            <a:r>
              <a:rPr lang="ru-RU" dirty="0" smtClean="0"/>
              <a:t> </a:t>
            </a:r>
            <a:r>
              <a:rPr lang="ru-RU" dirty="0" err="1" smtClean="0"/>
              <a:t>професійних</a:t>
            </a:r>
            <a:r>
              <a:rPr lang="ru-RU" dirty="0" smtClean="0"/>
              <a:t> </a:t>
            </a:r>
            <a:r>
              <a:rPr lang="ru-RU" dirty="0" err="1" smtClean="0"/>
              <a:t>інфекційних</a:t>
            </a:r>
            <a:r>
              <a:rPr lang="ru-RU" dirty="0" smtClean="0"/>
              <a:t> </a:t>
            </a:r>
            <a:r>
              <a:rPr lang="ru-RU" dirty="0" err="1" smtClean="0"/>
              <a:t>захворювань</a:t>
            </a:r>
            <a:r>
              <a:rPr lang="ru-RU" dirty="0" smtClean="0"/>
              <a:t> та </a:t>
            </a:r>
            <a:r>
              <a:rPr lang="ru-RU" dirty="0" err="1" smtClean="0"/>
              <a:t>хронічних</a:t>
            </a:r>
            <a:r>
              <a:rPr lang="ru-RU" dirty="0" smtClean="0"/>
              <a:t> </a:t>
            </a:r>
            <a:r>
              <a:rPr lang="ru-RU" dirty="0" err="1" smtClean="0"/>
              <a:t>професійних</a:t>
            </a:r>
            <a:r>
              <a:rPr lang="ru-RU" dirty="0" smtClean="0"/>
              <a:t> </a:t>
            </a:r>
            <a:r>
              <a:rPr lang="ru-RU" dirty="0" err="1" smtClean="0"/>
              <a:t>інтоксикацій</a:t>
            </a:r>
            <a:r>
              <a:rPr lang="ru-RU" dirty="0" smtClean="0"/>
              <a:t> </a:t>
            </a:r>
            <a:r>
              <a:rPr lang="ru-RU" dirty="0" err="1" smtClean="0"/>
              <a:t>розслідуються</a:t>
            </a:r>
            <a:r>
              <a:rPr lang="ru-RU" dirty="0" smtClean="0"/>
              <a:t> як </a:t>
            </a:r>
            <a:r>
              <a:rPr lang="ru-RU" dirty="0" err="1" smtClean="0"/>
              <a:t>хронічні</a:t>
            </a:r>
            <a:r>
              <a:rPr lang="ru-RU" dirty="0" smtClean="0"/>
              <a:t> </a:t>
            </a:r>
            <a:r>
              <a:rPr lang="ru-RU" dirty="0" err="1" smtClean="0"/>
              <a:t>професійні</a:t>
            </a:r>
            <a:r>
              <a:rPr lang="ru-RU" dirty="0" smtClean="0"/>
              <a:t> </a:t>
            </a:r>
            <a:r>
              <a:rPr lang="ru-RU" dirty="0" err="1" smtClean="0"/>
              <a:t>захворювання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Етапи встановлення діагнозу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uk-UA" b="1" u="sng" dirty="0" smtClean="0"/>
              <a:t>Розслідування професійних захворювань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ru-RU" dirty="0" smtClean="0"/>
              <a:t>У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підозри</a:t>
            </a:r>
            <a:r>
              <a:rPr lang="ru-RU" dirty="0" smtClean="0"/>
              <a:t> на </a:t>
            </a:r>
            <a:r>
              <a:rPr lang="ru-RU" dirty="0" err="1" smtClean="0"/>
              <a:t>професійне</a:t>
            </a:r>
            <a:r>
              <a:rPr lang="ru-RU" dirty="0" smtClean="0"/>
              <a:t> </a:t>
            </a:r>
            <a:r>
              <a:rPr lang="ru-RU" dirty="0" err="1" smtClean="0"/>
              <a:t>захворювання</a:t>
            </a:r>
            <a:r>
              <a:rPr lang="ru-RU" dirty="0" smtClean="0"/>
              <a:t> </a:t>
            </a:r>
            <a:r>
              <a:rPr lang="ru-RU" dirty="0" err="1" smtClean="0"/>
              <a:t>лікувально-профілактичний</a:t>
            </a:r>
            <a:r>
              <a:rPr lang="ru-RU" dirty="0" smtClean="0"/>
              <a:t> заклад </a:t>
            </a:r>
            <a:r>
              <a:rPr lang="ru-RU" dirty="0" err="1" smtClean="0"/>
              <a:t>направляє</a:t>
            </a:r>
            <a:r>
              <a:rPr lang="ru-RU" dirty="0" smtClean="0"/>
              <a:t> </a:t>
            </a:r>
            <a:r>
              <a:rPr lang="ru-RU" dirty="0" err="1" smtClean="0"/>
              <a:t>працівника</a:t>
            </a:r>
            <a:r>
              <a:rPr lang="ru-RU" dirty="0" smtClean="0"/>
              <a:t> на </a:t>
            </a:r>
            <a:r>
              <a:rPr lang="ru-RU" dirty="0" err="1" smtClean="0"/>
              <a:t>консультацію</a:t>
            </a:r>
            <a:r>
              <a:rPr lang="ru-RU" dirty="0" smtClean="0"/>
              <a:t> до </a:t>
            </a:r>
            <a:r>
              <a:rPr lang="ru-RU" dirty="0" err="1" smtClean="0"/>
              <a:t>лікаря-профпатолога</a:t>
            </a:r>
            <a:r>
              <a:rPr lang="ru-RU" dirty="0" smtClean="0"/>
              <a:t>  </a:t>
            </a:r>
            <a:r>
              <a:rPr lang="ru-RU" dirty="0" err="1" smtClean="0"/>
              <a:t>області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міста</a:t>
            </a:r>
            <a:r>
              <a:rPr lang="ru-RU" dirty="0" smtClean="0"/>
              <a:t> . </a:t>
            </a:r>
          </a:p>
          <a:p>
            <a:r>
              <a:rPr lang="ru-RU" dirty="0" smtClean="0"/>
              <a:t> Для </a:t>
            </a:r>
            <a:r>
              <a:rPr lang="ru-RU" dirty="0" err="1" smtClean="0"/>
              <a:t>встановлення</a:t>
            </a:r>
            <a:r>
              <a:rPr lang="ru-RU" dirty="0" smtClean="0"/>
              <a:t> остаточного </a:t>
            </a:r>
            <a:r>
              <a:rPr lang="ru-RU" dirty="0" err="1" smtClean="0"/>
              <a:t>діагнозу</a:t>
            </a:r>
            <a:r>
              <a:rPr lang="ru-RU" dirty="0" smtClean="0"/>
              <a:t> та </a:t>
            </a:r>
            <a:r>
              <a:rPr lang="ru-RU" dirty="0" err="1" smtClean="0"/>
              <a:t>зв’язку</a:t>
            </a:r>
            <a:r>
              <a:rPr lang="ru-RU" dirty="0" smtClean="0"/>
              <a:t> </a:t>
            </a:r>
            <a:r>
              <a:rPr lang="ru-RU" dirty="0" err="1" smtClean="0"/>
              <a:t>захворювання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впливом</a:t>
            </a:r>
            <a:r>
              <a:rPr lang="ru-RU" dirty="0" smtClean="0"/>
              <a:t> </a:t>
            </a:r>
            <a:r>
              <a:rPr lang="ru-RU" dirty="0" err="1" smtClean="0"/>
              <a:t>шкідливих</a:t>
            </a:r>
            <a:r>
              <a:rPr lang="ru-RU" dirty="0" smtClean="0"/>
              <a:t> </a:t>
            </a:r>
            <a:r>
              <a:rPr lang="ru-RU" dirty="0" err="1" smtClean="0"/>
              <a:t>факторів</a:t>
            </a:r>
            <a:r>
              <a:rPr lang="ru-RU" dirty="0" smtClean="0"/>
              <a:t> </a:t>
            </a:r>
            <a:r>
              <a:rPr lang="ru-RU" dirty="0" err="1" smtClean="0"/>
              <a:t>виробничого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трудового </a:t>
            </a:r>
            <a:r>
              <a:rPr lang="ru-RU" dirty="0" err="1" smtClean="0"/>
              <a:t>процесу</a:t>
            </a:r>
            <a:r>
              <a:rPr lang="ru-RU" dirty="0" smtClean="0"/>
              <a:t> </a:t>
            </a:r>
            <a:r>
              <a:rPr lang="ru-RU" dirty="0" err="1" smtClean="0"/>
              <a:t>лікар-профпатолог</a:t>
            </a:r>
            <a:r>
              <a:rPr lang="ru-RU" dirty="0" smtClean="0"/>
              <a:t> </a:t>
            </a:r>
            <a:r>
              <a:rPr lang="ru-RU" dirty="0" err="1" smtClean="0"/>
              <a:t>направляє</a:t>
            </a:r>
            <a:r>
              <a:rPr lang="ru-RU" dirty="0" smtClean="0"/>
              <a:t> хворого до </a:t>
            </a:r>
            <a:r>
              <a:rPr lang="ru-RU" dirty="0" err="1" smtClean="0"/>
              <a:t>спеціалізованого</a:t>
            </a:r>
            <a:r>
              <a:rPr lang="ru-RU" dirty="0" smtClean="0"/>
              <a:t> </a:t>
            </a:r>
            <a:r>
              <a:rPr lang="ru-RU" dirty="0" err="1" smtClean="0"/>
              <a:t>профпатологічного</a:t>
            </a:r>
            <a:r>
              <a:rPr lang="ru-RU" dirty="0" smtClean="0"/>
              <a:t> </a:t>
            </a:r>
            <a:r>
              <a:rPr lang="ru-RU" dirty="0" err="1" smtClean="0"/>
              <a:t>лікувально-профілактичного</a:t>
            </a:r>
            <a:r>
              <a:rPr lang="ru-RU" dirty="0" smtClean="0"/>
              <a:t> закладу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відповіднимидокументами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uk-UA" b="1" u="sng" dirty="0" smtClean="0"/>
              <a:t>Розслідування професійних захворювань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ru-RU" dirty="0" err="1" smtClean="0"/>
              <a:t>Спеціалізовані</a:t>
            </a:r>
            <a:r>
              <a:rPr lang="ru-RU" dirty="0" smtClean="0"/>
              <a:t> </a:t>
            </a:r>
            <a:r>
              <a:rPr lang="ru-RU" dirty="0" err="1" smtClean="0"/>
              <a:t>профпатологічні</a:t>
            </a:r>
            <a:r>
              <a:rPr lang="ru-RU" dirty="0" smtClean="0"/>
              <a:t> </a:t>
            </a:r>
            <a:r>
              <a:rPr lang="ru-RU" dirty="0" err="1" smtClean="0"/>
              <a:t>лікувально-профілактичні</a:t>
            </a:r>
            <a:r>
              <a:rPr lang="ru-RU" dirty="0" smtClean="0"/>
              <a:t> </a:t>
            </a:r>
            <a:r>
              <a:rPr lang="ru-RU" dirty="0" err="1" smtClean="0"/>
              <a:t>заклади</a:t>
            </a:r>
            <a:r>
              <a:rPr lang="ru-RU" dirty="0" smtClean="0"/>
              <a:t> </a:t>
            </a:r>
            <a:r>
              <a:rPr lang="ru-RU" dirty="0" err="1" smtClean="0"/>
              <a:t>проводять</a:t>
            </a:r>
            <a:r>
              <a:rPr lang="ru-RU" dirty="0" smtClean="0"/>
              <a:t> </a:t>
            </a:r>
            <a:r>
              <a:rPr lang="ru-RU" dirty="0" err="1" smtClean="0"/>
              <a:t>амбулаторне</a:t>
            </a:r>
            <a:r>
              <a:rPr lang="ru-RU" dirty="0" smtClean="0"/>
              <a:t> та/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стаціонарне</a:t>
            </a:r>
            <a:r>
              <a:rPr lang="ru-RU" dirty="0" smtClean="0"/>
              <a:t> </a:t>
            </a:r>
            <a:r>
              <a:rPr lang="ru-RU" dirty="0" err="1" smtClean="0"/>
              <a:t>обстеження</a:t>
            </a:r>
            <a:r>
              <a:rPr lang="ru-RU" dirty="0" smtClean="0"/>
              <a:t> </a:t>
            </a:r>
            <a:r>
              <a:rPr lang="ru-RU" dirty="0" err="1" smtClean="0"/>
              <a:t>хворих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встановлюють</a:t>
            </a:r>
            <a:r>
              <a:rPr lang="ru-RU" dirty="0" smtClean="0"/>
              <a:t> </a:t>
            </a:r>
            <a:r>
              <a:rPr lang="ru-RU" dirty="0" err="1" smtClean="0"/>
              <a:t>діагноз</a:t>
            </a:r>
            <a:r>
              <a:rPr lang="ru-RU" dirty="0" smtClean="0"/>
              <a:t> </a:t>
            </a:r>
            <a:r>
              <a:rPr lang="ru-RU" dirty="0" err="1" smtClean="0"/>
              <a:t>професійного</a:t>
            </a:r>
            <a:r>
              <a:rPr lang="ru-RU" dirty="0" smtClean="0"/>
              <a:t> </a:t>
            </a:r>
            <a:r>
              <a:rPr lang="ru-RU" dirty="0" err="1" smtClean="0"/>
              <a:t>захворювання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Діагноз</a:t>
            </a:r>
            <a:r>
              <a:rPr lang="ru-RU" dirty="0" smtClean="0"/>
              <a:t> </a:t>
            </a:r>
            <a:r>
              <a:rPr lang="ru-RU" dirty="0" err="1" smtClean="0"/>
              <a:t>професійного</a:t>
            </a:r>
            <a:r>
              <a:rPr lang="ru-RU" dirty="0" smtClean="0"/>
              <a:t> </a:t>
            </a:r>
            <a:r>
              <a:rPr lang="ru-RU" dirty="0" err="1" smtClean="0"/>
              <a:t>захворювання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змінений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відмінений</a:t>
            </a:r>
            <a:r>
              <a:rPr lang="ru-RU" dirty="0" smtClean="0"/>
              <a:t> </a:t>
            </a:r>
            <a:r>
              <a:rPr lang="ru-RU" dirty="0" err="1" smtClean="0"/>
              <a:t>спеціалізованим</a:t>
            </a:r>
            <a:r>
              <a:rPr lang="ru-RU" dirty="0" smtClean="0"/>
              <a:t> </a:t>
            </a:r>
            <a:r>
              <a:rPr lang="ru-RU" dirty="0" err="1" smtClean="0"/>
              <a:t>профпатологічним</a:t>
            </a:r>
            <a:r>
              <a:rPr lang="ru-RU" dirty="0" smtClean="0"/>
              <a:t> </a:t>
            </a:r>
            <a:r>
              <a:rPr lang="ru-RU" dirty="0" err="1" smtClean="0"/>
              <a:t>лікувально-профілактичним</a:t>
            </a:r>
            <a:r>
              <a:rPr lang="ru-RU" dirty="0" smtClean="0"/>
              <a:t> закладом,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встановив</a:t>
            </a:r>
            <a:r>
              <a:rPr lang="ru-RU" dirty="0" smtClean="0"/>
              <a:t> </a:t>
            </a:r>
            <a:r>
              <a:rPr lang="ru-RU" dirty="0" err="1" smtClean="0"/>
              <a:t>раніше</a:t>
            </a:r>
            <a:r>
              <a:rPr lang="ru-RU" dirty="0" smtClean="0"/>
              <a:t>, на </a:t>
            </a:r>
            <a:r>
              <a:rPr lang="ru-RU" dirty="0" err="1" smtClean="0"/>
              <a:t>підставі</a:t>
            </a:r>
            <a:r>
              <a:rPr lang="ru-RU" dirty="0" smtClean="0"/>
              <a:t> </a:t>
            </a:r>
            <a:r>
              <a:rPr lang="ru-RU" dirty="0" err="1" smtClean="0"/>
              <a:t>результатів</a:t>
            </a:r>
            <a:r>
              <a:rPr lang="ru-RU" dirty="0" smtClean="0"/>
              <a:t> </a:t>
            </a:r>
            <a:r>
              <a:rPr lang="ru-RU" dirty="0" err="1" smtClean="0"/>
              <a:t>додатково</a:t>
            </a:r>
            <a:r>
              <a:rPr lang="ru-RU" dirty="0" smtClean="0"/>
              <a:t> </a:t>
            </a:r>
            <a:r>
              <a:rPr lang="ru-RU" dirty="0" err="1" smtClean="0"/>
              <a:t>поданих</a:t>
            </a:r>
            <a:r>
              <a:rPr lang="ru-RU" dirty="0" smtClean="0"/>
              <a:t> </a:t>
            </a:r>
            <a:r>
              <a:rPr lang="ru-RU" dirty="0" err="1" smtClean="0"/>
              <a:t>відомостей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проведених</a:t>
            </a:r>
            <a:r>
              <a:rPr lang="ru-RU" dirty="0" smtClean="0"/>
              <a:t> </a:t>
            </a:r>
            <a:r>
              <a:rPr lang="ru-RU" dirty="0" err="1" smtClean="0"/>
              <a:t>досліджень</a:t>
            </a:r>
            <a:r>
              <a:rPr lang="ru-RU" dirty="0" smtClean="0"/>
              <a:t> та </a:t>
            </a:r>
            <a:r>
              <a:rPr lang="ru-RU" dirty="0" err="1" smtClean="0"/>
              <a:t>повторної</a:t>
            </a:r>
            <a:r>
              <a:rPr lang="ru-RU" dirty="0" smtClean="0"/>
              <a:t> </a:t>
            </a:r>
            <a:r>
              <a:rPr lang="ru-RU" dirty="0" err="1" smtClean="0"/>
              <a:t>експертизи</a:t>
            </a:r>
            <a:r>
              <a:rPr lang="ru-RU" dirty="0" smtClean="0"/>
              <a:t>. </a:t>
            </a:r>
            <a:r>
              <a:rPr lang="ru-RU" dirty="0" err="1" smtClean="0"/>
              <a:t>Відповідальність</a:t>
            </a:r>
            <a:r>
              <a:rPr lang="ru-RU" dirty="0" smtClean="0"/>
              <a:t> за </a:t>
            </a:r>
            <a:r>
              <a:rPr lang="ru-RU" dirty="0" err="1" smtClean="0"/>
              <a:t>встановлення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відміну</a:t>
            </a:r>
            <a:r>
              <a:rPr lang="ru-RU" dirty="0" smtClean="0"/>
              <a:t> </a:t>
            </a:r>
            <a:r>
              <a:rPr lang="ru-RU" dirty="0" err="1" smtClean="0"/>
              <a:t>діагнозу</a:t>
            </a:r>
            <a:r>
              <a:rPr lang="ru-RU" dirty="0" smtClean="0"/>
              <a:t> </a:t>
            </a:r>
            <a:r>
              <a:rPr lang="ru-RU" dirty="0" err="1" smtClean="0"/>
              <a:t>професійного</a:t>
            </a:r>
            <a:r>
              <a:rPr lang="ru-RU" dirty="0" smtClean="0"/>
              <a:t> </a:t>
            </a:r>
            <a:r>
              <a:rPr lang="ru-RU" dirty="0" err="1" smtClean="0"/>
              <a:t>захворювання</a:t>
            </a:r>
            <a:r>
              <a:rPr lang="ru-RU" dirty="0" smtClean="0"/>
              <a:t> </a:t>
            </a:r>
            <a:r>
              <a:rPr lang="ru-RU" dirty="0" err="1" smtClean="0"/>
              <a:t>покладається</a:t>
            </a:r>
            <a:r>
              <a:rPr lang="ru-RU" dirty="0" smtClean="0"/>
              <a:t> на </a:t>
            </a:r>
            <a:r>
              <a:rPr lang="ru-RU" dirty="0" err="1" smtClean="0"/>
              <a:t>керівників</a:t>
            </a:r>
            <a:r>
              <a:rPr lang="ru-RU" dirty="0" smtClean="0"/>
              <a:t> таких </a:t>
            </a:r>
            <a:r>
              <a:rPr lang="ru-RU" dirty="0" err="1" smtClean="0"/>
              <a:t>закладів</a:t>
            </a:r>
            <a:r>
              <a:rPr lang="ru-RU" dirty="0" smtClean="0"/>
              <a:t> та </a:t>
            </a:r>
            <a:r>
              <a:rPr lang="ru-RU" dirty="0" err="1" smtClean="0"/>
              <a:t>голів</a:t>
            </a:r>
            <a:r>
              <a:rPr lang="ru-RU" dirty="0" smtClean="0"/>
              <a:t> </a:t>
            </a:r>
            <a:r>
              <a:rPr lang="ru-RU" dirty="0" err="1" smtClean="0"/>
              <a:t>лікарсько-експертних</a:t>
            </a:r>
            <a:r>
              <a:rPr lang="ru-RU" dirty="0" smtClean="0"/>
              <a:t> </a:t>
            </a:r>
            <a:r>
              <a:rPr lang="ru-RU" dirty="0" err="1" smtClean="0"/>
              <a:t>комісій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Рішення</a:t>
            </a:r>
            <a:r>
              <a:rPr lang="ru-RU" dirty="0" smtClean="0"/>
              <a:t> про </a:t>
            </a:r>
            <a:r>
              <a:rPr lang="ru-RU" dirty="0" err="1" smtClean="0"/>
              <a:t>підтвердження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відміну</a:t>
            </a:r>
            <a:r>
              <a:rPr lang="ru-RU" dirty="0" smtClean="0"/>
              <a:t> </a:t>
            </a:r>
            <a:r>
              <a:rPr lang="ru-RU" dirty="0" err="1" smtClean="0"/>
              <a:t>раніше</a:t>
            </a:r>
            <a:r>
              <a:rPr lang="ru-RU" dirty="0" smtClean="0"/>
              <a:t> </a:t>
            </a:r>
            <a:r>
              <a:rPr lang="ru-RU" dirty="0" err="1" smtClean="0"/>
              <a:t>встановленого</a:t>
            </a:r>
            <a:r>
              <a:rPr lang="ru-RU" dirty="0" smtClean="0"/>
              <a:t> </a:t>
            </a:r>
            <a:r>
              <a:rPr lang="ru-RU" dirty="0" err="1" smtClean="0"/>
              <a:t>діагнозу</a:t>
            </a:r>
            <a:r>
              <a:rPr lang="ru-RU" dirty="0" smtClean="0"/>
              <a:t> </a:t>
            </a:r>
            <a:r>
              <a:rPr lang="ru-RU" dirty="0" err="1" smtClean="0"/>
              <a:t>професійного</a:t>
            </a:r>
            <a:r>
              <a:rPr lang="ru-RU" dirty="0" smtClean="0"/>
              <a:t> </a:t>
            </a:r>
            <a:r>
              <a:rPr lang="ru-RU" dirty="0" err="1" smtClean="0"/>
              <a:t>захворюваоформляється</a:t>
            </a:r>
            <a:r>
              <a:rPr lang="ru-RU" dirty="0" smtClean="0"/>
              <a:t> </a:t>
            </a:r>
            <a:r>
              <a:rPr lang="ru-RU" dirty="0" err="1" smtClean="0"/>
              <a:t>висновком</a:t>
            </a:r>
            <a:r>
              <a:rPr lang="ru-RU" dirty="0" smtClean="0"/>
              <a:t> </a:t>
            </a:r>
            <a:r>
              <a:rPr lang="ru-RU" dirty="0" err="1" smtClean="0"/>
              <a:t>лікарсько-експертної</a:t>
            </a:r>
            <a:r>
              <a:rPr lang="ru-RU" dirty="0" smtClean="0"/>
              <a:t> </a:t>
            </a:r>
            <a:r>
              <a:rPr lang="ru-RU" dirty="0" err="1" smtClean="0"/>
              <a:t>комісії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uk-UA" b="1" u="sng" dirty="0" smtClean="0"/>
              <a:t>Розслідування професійних захворювань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r>
              <a:rPr lang="ru-RU" dirty="0" smtClean="0"/>
              <a:t>У </a:t>
            </a:r>
            <a:r>
              <a:rPr lang="ru-RU" dirty="0" err="1" smtClean="0"/>
              <a:t>спірних</a:t>
            </a:r>
            <a:r>
              <a:rPr lang="ru-RU" dirty="0" smtClean="0"/>
              <a:t> </a:t>
            </a:r>
            <a:r>
              <a:rPr lang="ru-RU" dirty="0" err="1" smtClean="0"/>
              <a:t>випадках</a:t>
            </a:r>
            <a:r>
              <a:rPr lang="ru-RU" dirty="0" smtClean="0"/>
              <a:t> </a:t>
            </a:r>
            <a:r>
              <a:rPr lang="ru-RU" dirty="0" err="1" smtClean="0"/>
              <a:t>остаточне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встановлення</a:t>
            </a:r>
            <a:r>
              <a:rPr lang="ru-RU" dirty="0" smtClean="0"/>
              <a:t> </a:t>
            </a:r>
            <a:r>
              <a:rPr lang="ru-RU" dirty="0" err="1" smtClean="0"/>
              <a:t>діагнозу</a:t>
            </a:r>
            <a:r>
              <a:rPr lang="ru-RU" dirty="0" smtClean="0"/>
              <a:t> </a:t>
            </a:r>
            <a:r>
              <a:rPr lang="ru-RU" dirty="0" err="1" smtClean="0"/>
              <a:t>професійного</a:t>
            </a:r>
            <a:r>
              <a:rPr lang="ru-RU" dirty="0" smtClean="0"/>
              <a:t> </a:t>
            </a:r>
            <a:r>
              <a:rPr lang="ru-RU" dirty="0" err="1" smtClean="0"/>
              <a:t>захворювання</a:t>
            </a:r>
            <a:r>
              <a:rPr lang="ru-RU" dirty="0" smtClean="0"/>
              <a:t> </a:t>
            </a:r>
            <a:r>
              <a:rPr lang="ru-RU" dirty="0" err="1" smtClean="0"/>
              <a:t>приймається</a:t>
            </a:r>
            <a:r>
              <a:rPr lang="ru-RU" dirty="0" smtClean="0"/>
              <a:t> центральною </a:t>
            </a:r>
            <a:r>
              <a:rPr lang="ru-RU" dirty="0" err="1" smtClean="0"/>
              <a:t>лікарсько-експертною</a:t>
            </a:r>
            <a:r>
              <a:rPr lang="ru-RU" dirty="0" smtClean="0"/>
              <a:t> </a:t>
            </a:r>
            <a:r>
              <a:rPr lang="ru-RU" dirty="0" err="1" smtClean="0"/>
              <a:t>комісією</a:t>
            </a:r>
            <a:r>
              <a:rPr lang="ru-RU" dirty="0" smtClean="0"/>
              <a:t> </a:t>
            </a:r>
            <a:r>
              <a:rPr lang="ru-RU" dirty="0" err="1" smtClean="0"/>
              <a:t>державної</a:t>
            </a:r>
            <a:r>
              <a:rPr lang="ru-RU" dirty="0" smtClean="0"/>
              <a:t> установи «</a:t>
            </a:r>
            <a:r>
              <a:rPr lang="ru-RU" dirty="0" err="1" smtClean="0"/>
              <a:t>Інститут</a:t>
            </a:r>
            <a:r>
              <a:rPr lang="ru-RU" dirty="0" smtClean="0"/>
              <a:t> </a:t>
            </a:r>
            <a:r>
              <a:rPr lang="ru-RU" dirty="0" err="1" smtClean="0"/>
              <a:t>медицини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 </a:t>
            </a:r>
            <a:r>
              <a:rPr lang="ru-RU" dirty="0" err="1" smtClean="0"/>
              <a:t>Національної</a:t>
            </a:r>
            <a:r>
              <a:rPr lang="ru-RU" dirty="0" smtClean="0"/>
              <a:t> </a:t>
            </a:r>
            <a:r>
              <a:rPr lang="ru-RU" dirty="0" err="1" smtClean="0"/>
              <a:t>академії</a:t>
            </a:r>
            <a:r>
              <a:rPr lang="ru-RU" dirty="0" smtClean="0"/>
              <a:t> </a:t>
            </a:r>
            <a:r>
              <a:rPr lang="ru-RU" dirty="0" err="1" smtClean="0"/>
              <a:t>медичних</a:t>
            </a:r>
            <a:r>
              <a:rPr lang="ru-RU" dirty="0" smtClean="0"/>
              <a:t> наук </a:t>
            </a:r>
            <a:r>
              <a:rPr lang="ru-RU" dirty="0" err="1" smtClean="0"/>
              <a:t>України</a:t>
            </a:r>
            <a:r>
              <a:rPr lang="ru-RU" dirty="0" smtClean="0"/>
              <a:t>», у </a:t>
            </a:r>
            <a:r>
              <a:rPr lang="ru-RU" dirty="0" err="1" smtClean="0"/>
              <a:t>роботі</a:t>
            </a:r>
            <a:r>
              <a:rPr lang="ru-RU" dirty="0" smtClean="0"/>
              <a:t> </a:t>
            </a:r>
            <a:r>
              <a:rPr lang="ru-RU" dirty="0" err="1" smtClean="0"/>
              <a:t>якої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право </a:t>
            </a:r>
            <a:r>
              <a:rPr lang="ru-RU" dirty="0" err="1" smtClean="0"/>
              <a:t>брати</a:t>
            </a:r>
            <a:r>
              <a:rPr lang="ru-RU" dirty="0" smtClean="0"/>
              <a:t> участь </a:t>
            </a:r>
            <a:r>
              <a:rPr lang="ru-RU" dirty="0" err="1" smtClean="0"/>
              <a:t>фахівці</a:t>
            </a:r>
            <a:r>
              <a:rPr lang="ru-RU" dirty="0" smtClean="0"/>
              <a:t> </a:t>
            </a:r>
            <a:r>
              <a:rPr lang="ru-RU" dirty="0" err="1" smtClean="0"/>
              <a:t>відповідного</a:t>
            </a:r>
            <a:r>
              <a:rPr lang="ru-RU" dirty="0" smtClean="0"/>
              <a:t> закладу </a:t>
            </a:r>
            <a:r>
              <a:rPr lang="ru-RU" dirty="0" err="1" smtClean="0"/>
              <a:t>державної</a:t>
            </a:r>
            <a:r>
              <a:rPr lang="ru-RU" dirty="0" smtClean="0"/>
              <a:t> </a:t>
            </a:r>
            <a:r>
              <a:rPr lang="ru-RU" dirty="0" err="1" smtClean="0"/>
              <a:t>санітарно-епідеміологічної</a:t>
            </a:r>
            <a:r>
              <a:rPr lang="ru-RU" dirty="0" smtClean="0"/>
              <a:t> </a:t>
            </a:r>
            <a:r>
              <a:rPr lang="ru-RU" dirty="0" err="1" smtClean="0"/>
              <a:t>служби</a:t>
            </a:r>
            <a:r>
              <a:rPr lang="ru-RU" dirty="0" smtClean="0"/>
              <a:t>, </a:t>
            </a:r>
            <a:r>
              <a:rPr lang="ru-RU" dirty="0" err="1" smtClean="0"/>
              <a:t>лікувально-профілактичного</a:t>
            </a:r>
            <a:r>
              <a:rPr lang="ru-RU" dirty="0" smtClean="0"/>
              <a:t> </a:t>
            </a:r>
            <a:r>
              <a:rPr lang="ru-RU" dirty="0" err="1" smtClean="0"/>
              <a:t>закладу</a:t>
            </a:r>
            <a:r>
              <a:rPr lang="ru-RU" dirty="0" smtClean="0"/>
              <a:t>, </a:t>
            </a:r>
            <a:r>
              <a:rPr lang="ru-RU" dirty="0" err="1" smtClean="0"/>
              <a:t>спеціалізованого</a:t>
            </a:r>
            <a:r>
              <a:rPr lang="ru-RU" dirty="0" smtClean="0"/>
              <a:t> </a:t>
            </a:r>
            <a:r>
              <a:rPr lang="ru-RU" dirty="0" err="1" smtClean="0"/>
              <a:t>лікувально-профілактичного</a:t>
            </a:r>
            <a:r>
              <a:rPr lang="ru-RU" dirty="0" smtClean="0"/>
              <a:t> </a:t>
            </a:r>
            <a:r>
              <a:rPr lang="ru-RU" dirty="0" err="1" smtClean="0"/>
              <a:t>закладу</a:t>
            </a:r>
            <a:r>
              <a:rPr lang="ru-RU" dirty="0" smtClean="0"/>
              <a:t>, </a:t>
            </a:r>
            <a:r>
              <a:rPr lang="ru-RU" dirty="0" err="1" smtClean="0"/>
              <a:t>робочого</a:t>
            </a:r>
            <a:r>
              <a:rPr lang="ru-RU" dirty="0" smtClean="0"/>
              <a:t> органу </a:t>
            </a:r>
            <a:r>
              <a:rPr lang="ru-RU" dirty="0" err="1" smtClean="0"/>
              <a:t>виконавчої</a:t>
            </a:r>
            <a:r>
              <a:rPr lang="ru-RU" dirty="0" smtClean="0"/>
              <a:t> </a:t>
            </a:r>
            <a:r>
              <a:rPr lang="ru-RU" dirty="0" err="1" smtClean="0"/>
              <a:t>дирекції</a:t>
            </a:r>
            <a:r>
              <a:rPr lang="ru-RU" dirty="0" smtClean="0"/>
              <a:t> Фонду, </a:t>
            </a:r>
            <a:r>
              <a:rPr lang="ru-RU" dirty="0" err="1" smtClean="0"/>
              <a:t>спеціалісти</a:t>
            </a:r>
            <a:r>
              <a:rPr lang="ru-RU" dirty="0" smtClean="0"/>
              <a:t> (</a:t>
            </a:r>
            <a:r>
              <a:rPr lang="ru-RU" dirty="0" err="1" smtClean="0"/>
              <a:t>представники</a:t>
            </a:r>
            <a:r>
              <a:rPr lang="ru-RU" dirty="0" smtClean="0"/>
              <a:t>) </a:t>
            </a:r>
            <a:r>
              <a:rPr lang="ru-RU" dirty="0" err="1" smtClean="0"/>
              <a:t>підприємства</a:t>
            </a:r>
            <a:r>
              <a:rPr lang="ru-RU" dirty="0" smtClean="0"/>
              <a:t>, </a:t>
            </a:r>
            <a:r>
              <a:rPr lang="ru-RU" dirty="0" err="1" smtClean="0"/>
              <a:t>первинної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відповідної</a:t>
            </a:r>
            <a:r>
              <a:rPr lang="ru-RU" dirty="0" smtClean="0"/>
              <a:t> </a:t>
            </a:r>
            <a:r>
              <a:rPr lang="ru-RU" dirty="0" err="1" smtClean="0"/>
              <a:t>профспілки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уповноважена</a:t>
            </a:r>
            <a:r>
              <a:rPr lang="ru-RU" dirty="0" smtClean="0"/>
              <a:t> </a:t>
            </a:r>
            <a:r>
              <a:rPr lang="ru-RU" dirty="0" err="1" smtClean="0"/>
              <a:t>найманими</a:t>
            </a:r>
            <a:r>
              <a:rPr lang="ru-RU" dirty="0" smtClean="0"/>
              <a:t> </a:t>
            </a:r>
            <a:r>
              <a:rPr lang="ru-RU" dirty="0" err="1" smtClean="0"/>
              <a:t>працівниками</a:t>
            </a:r>
            <a:r>
              <a:rPr lang="ru-RU" dirty="0" smtClean="0"/>
              <a:t> особа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питань</a:t>
            </a:r>
            <a:r>
              <a:rPr lang="ru-RU" dirty="0" smtClean="0"/>
              <a:t> </a:t>
            </a:r>
            <a:r>
              <a:rPr lang="ru-RU" dirty="0" err="1" smtClean="0"/>
              <a:t>охорони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 (у </a:t>
            </a:r>
            <a:r>
              <a:rPr lang="ru-RU" dirty="0" err="1" smtClean="0"/>
              <a:t>разі</a:t>
            </a:r>
            <a:r>
              <a:rPr lang="ru-RU" dirty="0" smtClean="0"/>
              <a:t>, коли </a:t>
            </a:r>
            <a:r>
              <a:rPr lang="ru-RU" dirty="0" err="1" smtClean="0"/>
              <a:t>профспілка</a:t>
            </a:r>
            <a:r>
              <a:rPr lang="ru-RU" dirty="0" smtClean="0"/>
              <a:t> на </a:t>
            </a:r>
            <a:r>
              <a:rPr lang="ru-RU" dirty="0" err="1" smtClean="0"/>
              <a:t>підприємстві</a:t>
            </a:r>
            <a:r>
              <a:rPr lang="ru-RU" dirty="0" smtClean="0"/>
              <a:t> </a:t>
            </a:r>
            <a:r>
              <a:rPr lang="ru-RU" dirty="0" err="1" smtClean="0"/>
              <a:t>відсутня</a:t>
            </a:r>
            <a:r>
              <a:rPr lang="ru-RU" dirty="0" smtClean="0"/>
              <a:t>), </a:t>
            </a:r>
            <a:r>
              <a:rPr lang="ru-RU" dirty="0" err="1" smtClean="0"/>
              <a:t>представники</a:t>
            </a:r>
            <a:r>
              <a:rPr lang="ru-RU" dirty="0" smtClean="0"/>
              <a:t> </a:t>
            </a:r>
            <a:r>
              <a:rPr lang="ru-RU" dirty="0" err="1" smtClean="0"/>
              <a:t>вищого</a:t>
            </a:r>
            <a:r>
              <a:rPr lang="ru-RU" dirty="0" smtClean="0"/>
              <a:t> органу </a:t>
            </a:r>
            <a:r>
              <a:rPr lang="ru-RU" dirty="0" err="1" smtClean="0"/>
              <a:t>профспілки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Оскарження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 </a:t>
            </a:r>
            <a:r>
              <a:rPr lang="ru-RU" dirty="0" err="1" smtClean="0"/>
              <a:t>зазначеної</a:t>
            </a:r>
            <a:r>
              <a:rPr lang="ru-RU" dirty="0" smtClean="0"/>
              <a:t> </a:t>
            </a:r>
            <a:r>
              <a:rPr lang="ru-RU" dirty="0" err="1" smtClean="0"/>
              <a:t>комісії</a:t>
            </a:r>
            <a:r>
              <a:rPr lang="ru-RU" dirty="0" smtClean="0"/>
              <a:t> у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незгоди</a:t>
            </a:r>
            <a:r>
              <a:rPr lang="ru-RU" dirty="0" smtClean="0"/>
              <a:t> хворого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роботодавця</a:t>
            </a:r>
            <a:r>
              <a:rPr lang="ru-RU" dirty="0" smtClean="0"/>
              <a:t> </a:t>
            </a:r>
            <a:r>
              <a:rPr lang="ru-RU" dirty="0" err="1" smtClean="0"/>
              <a:t>здійснюється</a:t>
            </a:r>
            <a:r>
              <a:rPr lang="ru-RU" dirty="0" smtClean="0"/>
              <a:t> у судовому порядку. </a:t>
            </a:r>
          </a:p>
          <a:p>
            <a:r>
              <a:rPr lang="ru-RU" dirty="0" smtClean="0"/>
              <a:t> За </a:t>
            </a:r>
            <a:r>
              <a:rPr lang="ru-RU" dirty="0" err="1" smtClean="0"/>
              <a:t>наявності</a:t>
            </a:r>
            <a:r>
              <a:rPr lang="ru-RU" dirty="0" smtClean="0"/>
              <a:t> </a:t>
            </a:r>
            <a:r>
              <a:rPr lang="ru-RU" dirty="0" err="1" smtClean="0"/>
              <a:t>ознак</a:t>
            </a:r>
            <a:r>
              <a:rPr lang="ru-RU" dirty="0" smtClean="0"/>
              <a:t> </a:t>
            </a:r>
            <a:r>
              <a:rPr lang="ru-RU" dirty="0" err="1" smtClean="0"/>
              <a:t>стійкої</a:t>
            </a:r>
            <a:r>
              <a:rPr lang="ru-RU" dirty="0" smtClean="0"/>
              <a:t> </a:t>
            </a:r>
            <a:r>
              <a:rPr lang="ru-RU" dirty="0" err="1" smtClean="0"/>
              <a:t>втрати</a:t>
            </a:r>
            <a:r>
              <a:rPr lang="ru-RU" dirty="0" smtClean="0"/>
              <a:t> </a:t>
            </a:r>
            <a:r>
              <a:rPr lang="ru-RU" dirty="0" err="1" smtClean="0"/>
              <a:t>професійної</a:t>
            </a:r>
            <a:r>
              <a:rPr lang="ru-RU" dirty="0" smtClean="0"/>
              <a:t> </a:t>
            </a:r>
            <a:r>
              <a:rPr lang="ru-RU" dirty="0" err="1" smtClean="0"/>
              <a:t>працездатності</a:t>
            </a:r>
            <a:r>
              <a:rPr lang="ru-RU" dirty="0" smtClean="0"/>
              <a:t>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професійного</a:t>
            </a:r>
            <a:r>
              <a:rPr lang="ru-RU" dirty="0" smtClean="0"/>
              <a:t> </a:t>
            </a:r>
            <a:r>
              <a:rPr lang="ru-RU" dirty="0" err="1" smtClean="0"/>
              <a:t>захворювання</a:t>
            </a:r>
            <a:r>
              <a:rPr lang="ru-RU" dirty="0" smtClean="0"/>
              <a:t> </a:t>
            </a:r>
            <a:r>
              <a:rPr lang="ru-RU" dirty="0" err="1" smtClean="0"/>
              <a:t>лікувально-профілактичний</a:t>
            </a:r>
            <a:r>
              <a:rPr lang="ru-RU" dirty="0" smtClean="0"/>
              <a:t> заклад,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надає</a:t>
            </a:r>
            <a:r>
              <a:rPr lang="ru-RU" dirty="0" smtClean="0"/>
              <a:t> </a:t>
            </a:r>
            <a:r>
              <a:rPr lang="ru-RU" dirty="0" err="1" smtClean="0"/>
              <a:t>медичну</a:t>
            </a:r>
            <a:r>
              <a:rPr lang="ru-RU" dirty="0" smtClean="0"/>
              <a:t> </a:t>
            </a:r>
            <a:r>
              <a:rPr lang="ru-RU" dirty="0" err="1" smtClean="0"/>
              <a:t>допомогу</a:t>
            </a:r>
            <a:r>
              <a:rPr lang="ru-RU" dirty="0" smtClean="0"/>
              <a:t> </a:t>
            </a:r>
            <a:r>
              <a:rPr lang="ru-RU" dirty="0" err="1" smtClean="0"/>
              <a:t>працівникам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, на </a:t>
            </a:r>
            <a:r>
              <a:rPr lang="ru-RU" dirty="0" err="1" smtClean="0"/>
              <a:t>якому</a:t>
            </a:r>
            <a:r>
              <a:rPr lang="ru-RU" dirty="0" smtClean="0"/>
              <a:t> </a:t>
            </a:r>
            <a:r>
              <a:rPr lang="ru-RU" dirty="0" err="1" smtClean="0"/>
              <a:t>працює</a:t>
            </a:r>
            <a:r>
              <a:rPr lang="ru-RU" dirty="0" smtClean="0"/>
              <a:t> </a:t>
            </a:r>
            <a:r>
              <a:rPr lang="ru-RU" dirty="0" err="1" smtClean="0"/>
              <a:t>хворий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лікувально-профілактичний</a:t>
            </a:r>
            <a:r>
              <a:rPr lang="ru-RU" dirty="0" smtClean="0"/>
              <a:t> заклад за </a:t>
            </a:r>
            <a:r>
              <a:rPr lang="ru-RU" dirty="0" err="1" smtClean="0"/>
              <a:t>місцем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проживання</a:t>
            </a:r>
            <a:r>
              <a:rPr lang="ru-RU" dirty="0" smtClean="0"/>
              <a:t> </a:t>
            </a:r>
            <a:r>
              <a:rPr lang="ru-RU" dirty="0" err="1" smtClean="0"/>
              <a:t>направляє</a:t>
            </a:r>
            <a:r>
              <a:rPr lang="ru-RU" dirty="0" smtClean="0"/>
              <a:t> хворого на </a:t>
            </a:r>
            <a:r>
              <a:rPr lang="ru-RU" dirty="0" err="1" smtClean="0"/>
              <a:t>медико-соціальну</a:t>
            </a:r>
            <a:r>
              <a:rPr lang="ru-RU" dirty="0" smtClean="0"/>
              <a:t> </a:t>
            </a:r>
            <a:r>
              <a:rPr lang="ru-RU" dirty="0" err="1" smtClean="0"/>
              <a:t>експертну</a:t>
            </a:r>
            <a:r>
              <a:rPr lang="ru-RU" dirty="0" smtClean="0"/>
              <a:t> </a:t>
            </a:r>
            <a:r>
              <a:rPr lang="ru-RU" dirty="0" err="1" smtClean="0"/>
              <a:t>комісію</a:t>
            </a:r>
            <a:r>
              <a:rPr lang="ru-RU" dirty="0" smtClean="0"/>
              <a:t> для </a:t>
            </a:r>
            <a:r>
              <a:rPr lang="ru-RU" dirty="0" err="1" smtClean="0"/>
              <a:t>встановлення</a:t>
            </a:r>
            <a:r>
              <a:rPr lang="ru-RU" dirty="0" smtClean="0"/>
              <a:t> </a:t>
            </a:r>
            <a:r>
              <a:rPr lang="ru-RU" dirty="0" err="1" smtClean="0"/>
              <a:t>ступеня</a:t>
            </a:r>
            <a:r>
              <a:rPr lang="ru-RU" dirty="0" smtClean="0"/>
              <a:t> </a:t>
            </a:r>
            <a:r>
              <a:rPr lang="ru-RU" dirty="0" err="1" smtClean="0"/>
              <a:t>стійкої</a:t>
            </a:r>
            <a:r>
              <a:rPr lang="ru-RU" dirty="0" smtClean="0"/>
              <a:t> </a:t>
            </a:r>
            <a:r>
              <a:rPr lang="ru-RU" dirty="0" err="1" smtClean="0"/>
              <a:t>втрати</a:t>
            </a:r>
            <a:r>
              <a:rPr lang="ru-RU" dirty="0" smtClean="0"/>
              <a:t> </a:t>
            </a:r>
            <a:r>
              <a:rPr lang="ru-RU" dirty="0" err="1" smtClean="0"/>
              <a:t>професійної</a:t>
            </a:r>
            <a:r>
              <a:rPr lang="ru-RU" dirty="0" smtClean="0"/>
              <a:t> </a:t>
            </a:r>
            <a:r>
              <a:rPr lang="ru-RU" dirty="0" err="1" smtClean="0"/>
              <a:t>працездатності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uk-UA" b="1" u="sng" dirty="0" smtClean="0"/>
              <a:t>Розслідування професійних захворювань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dirty="0" err="1" smtClean="0"/>
              <a:t>Спеціалізованими</a:t>
            </a:r>
            <a:r>
              <a:rPr lang="ru-RU" dirty="0" smtClean="0"/>
              <a:t> </a:t>
            </a:r>
            <a:r>
              <a:rPr lang="ru-RU" dirty="0" err="1" smtClean="0"/>
              <a:t>профпатологічними</a:t>
            </a:r>
            <a:r>
              <a:rPr lang="ru-RU" dirty="0" smtClean="0"/>
              <a:t> </a:t>
            </a:r>
            <a:r>
              <a:rPr lang="ru-RU" dirty="0" err="1" smtClean="0"/>
              <a:t>лікувально-профілактичними</a:t>
            </a:r>
            <a:r>
              <a:rPr lang="ru-RU" dirty="0" smtClean="0"/>
              <a:t> закладами </a:t>
            </a:r>
            <a:r>
              <a:rPr lang="ru-RU" dirty="0" err="1" smtClean="0"/>
              <a:t>стосовно</a:t>
            </a:r>
            <a:r>
              <a:rPr lang="ru-RU" dirty="0" smtClean="0"/>
              <a:t> кожного хворого </a:t>
            </a:r>
            <a:r>
              <a:rPr lang="ru-RU" dirty="0" err="1" smtClean="0"/>
              <a:t>складається</a:t>
            </a:r>
            <a:r>
              <a:rPr lang="ru-RU" dirty="0" smtClean="0"/>
              <a:t> </a:t>
            </a:r>
            <a:r>
              <a:rPr lang="ru-RU" dirty="0" err="1" smtClean="0"/>
              <a:t>повідомлення</a:t>
            </a:r>
            <a:r>
              <a:rPr lang="ru-RU" dirty="0" smtClean="0"/>
              <a:t> про </a:t>
            </a:r>
            <a:r>
              <a:rPr lang="ru-RU" dirty="0" err="1" smtClean="0"/>
              <a:t>професійне</a:t>
            </a:r>
            <a:r>
              <a:rPr lang="ru-RU" dirty="0" smtClean="0"/>
              <a:t> </a:t>
            </a:r>
            <a:r>
              <a:rPr lang="ru-RU" dirty="0" err="1" smtClean="0"/>
              <a:t>захворювання</a:t>
            </a:r>
            <a:r>
              <a:rPr lang="ru-RU" dirty="0" smtClean="0"/>
              <a:t> (</a:t>
            </a:r>
            <a:r>
              <a:rPr lang="ru-RU" dirty="0" err="1" smtClean="0"/>
              <a:t>отруєння</a:t>
            </a:r>
            <a:r>
              <a:rPr lang="ru-RU" dirty="0" smtClean="0"/>
              <a:t>) за формою П-3 (</a:t>
            </a:r>
            <a:r>
              <a:rPr lang="ru-RU" dirty="0" err="1" smtClean="0"/>
              <a:t>далі</a:t>
            </a:r>
            <a:r>
              <a:rPr lang="ru-RU" dirty="0" smtClean="0"/>
              <a:t> — </a:t>
            </a:r>
            <a:r>
              <a:rPr lang="ru-RU" dirty="0" err="1" smtClean="0"/>
              <a:t>повідомлення</a:t>
            </a:r>
            <a:r>
              <a:rPr lang="ru-RU" dirty="0" smtClean="0"/>
              <a:t> за формою П-3) </a:t>
            </a:r>
            <a:r>
              <a:rPr lang="ru-RU" dirty="0" err="1" smtClean="0"/>
              <a:t>згідно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додатком</a:t>
            </a:r>
            <a:r>
              <a:rPr lang="ru-RU" dirty="0" smtClean="0"/>
              <a:t> 15. </a:t>
            </a:r>
          </a:p>
          <a:p>
            <a:r>
              <a:rPr lang="ru-RU" dirty="0" err="1" smtClean="0"/>
              <a:t>Повідомлення</a:t>
            </a:r>
            <a:r>
              <a:rPr lang="ru-RU" dirty="0" smtClean="0"/>
              <a:t> за формою П-3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трьох</a:t>
            </a:r>
            <a:r>
              <a:rPr lang="ru-RU" dirty="0" smtClean="0"/>
              <a:t> </a:t>
            </a:r>
            <a:r>
              <a:rPr lang="ru-RU" dirty="0" err="1" smtClean="0"/>
              <a:t>днів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встановлення</a:t>
            </a:r>
            <a:r>
              <a:rPr lang="ru-RU" dirty="0" smtClean="0"/>
              <a:t> </a:t>
            </a:r>
            <a:r>
              <a:rPr lang="ru-RU" dirty="0" err="1" smtClean="0"/>
              <a:t>діагнозу</a:t>
            </a:r>
            <a:r>
              <a:rPr lang="ru-RU" dirty="0" smtClean="0"/>
              <a:t> </a:t>
            </a:r>
            <a:r>
              <a:rPr lang="ru-RU" dirty="0" err="1" smtClean="0"/>
              <a:t>надсилається</a:t>
            </a:r>
            <a:r>
              <a:rPr lang="ru-RU" dirty="0" smtClean="0"/>
              <a:t>  </a:t>
            </a:r>
            <a:r>
              <a:rPr lang="en-US" dirty="0" smtClean="0"/>
              <a:t>:</a:t>
            </a:r>
            <a:r>
              <a:rPr lang="ru-RU" dirty="0" smtClean="0"/>
              <a:t>                           а)</a:t>
            </a:r>
            <a:r>
              <a:rPr lang="ru-RU" dirty="0" err="1" smtClean="0"/>
              <a:t>керівникові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 ,                                         б)</a:t>
            </a:r>
            <a:r>
              <a:rPr lang="ru-RU" dirty="0" err="1" smtClean="0"/>
              <a:t>закладові</a:t>
            </a:r>
            <a:r>
              <a:rPr lang="ru-RU" dirty="0" smtClean="0"/>
              <a:t> </a:t>
            </a:r>
            <a:r>
              <a:rPr lang="ru-RU" dirty="0" err="1" smtClean="0"/>
              <a:t>державної</a:t>
            </a:r>
            <a:r>
              <a:rPr lang="ru-RU" dirty="0" smtClean="0"/>
              <a:t> </a:t>
            </a:r>
            <a:r>
              <a:rPr lang="ru-RU" dirty="0" err="1" smtClean="0"/>
              <a:t>санітарно-епідеміологічної</a:t>
            </a:r>
            <a:r>
              <a:rPr lang="ru-RU" dirty="0" smtClean="0"/>
              <a:t> </a:t>
            </a:r>
            <a:r>
              <a:rPr lang="ru-RU" dirty="0" err="1" smtClean="0"/>
              <a:t>служби</a:t>
            </a:r>
            <a:r>
              <a:rPr lang="ru-RU" dirty="0" smtClean="0"/>
              <a:t>,                                                                           в)</a:t>
            </a:r>
            <a:r>
              <a:rPr lang="ru-RU" dirty="0" err="1" smtClean="0"/>
              <a:t>робочому</a:t>
            </a:r>
            <a:r>
              <a:rPr lang="ru-RU" dirty="0" smtClean="0"/>
              <a:t> </a:t>
            </a:r>
            <a:r>
              <a:rPr lang="ru-RU" dirty="0" err="1" smtClean="0"/>
              <a:t>органові</a:t>
            </a:r>
            <a:r>
              <a:rPr lang="ru-RU" dirty="0" smtClean="0"/>
              <a:t> </a:t>
            </a:r>
            <a:r>
              <a:rPr lang="ru-RU" dirty="0" err="1" smtClean="0"/>
              <a:t>виконавчої</a:t>
            </a:r>
            <a:r>
              <a:rPr lang="ru-RU" dirty="0" smtClean="0"/>
              <a:t> </a:t>
            </a:r>
            <a:r>
              <a:rPr lang="ru-RU" dirty="0" err="1" smtClean="0"/>
              <a:t>дирекції</a:t>
            </a:r>
            <a:r>
              <a:rPr lang="ru-RU" dirty="0" smtClean="0"/>
              <a:t> Фонду ,  г)</a:t>
            </a:r>
            <a:r>
              <a:rPr lang="ru-RU" dirty="0" err="1" smtClean="0"/>
              <a:t>профпатологу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направив хворого до </a:t>
            </a:r>
            <a:r>
              <a:rPr lang="ru-RU" dirty="0" err="1" smtClean="0"/>
              <a:t>спеціалізованого</a:t>
            </a:r>
            <a:r>
              <a:rPr lang="ru-RU" dirty="0" smtClean="0"/>
              <a:t> </a:t>
            </a:r>
            <a:r>
              <a:rPr lang="ru-RU" dirty="0" err="1" smtClean="0"/>
              <a:t>лікувальнопрофілактичного</a:t>
            </a:r>
            <a:r>
              <a:rPr lang="ru-RU" dirty="0" smtClean="0"/>
              <a:t> закладу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u="sng" dirty="0" err="1" smtClean="0"/>
              <a:t>Розслідування</a:t>
            </a:r>
            <a:r>
              <a:rPr lang="ru-RU" b="1" u="sng" dirty="0" smtClean="0"/>
              <a:t>  причин </a:t>
            </a:r>
            <a:r>
              <a:rPr lang="ru-RU" b="1" u="sng" dirty="0" err="1" smtClean="0"/>
              <a:t>виникнення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професійних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захворювань</a:t>
            </a:r>
            <a:endParaRPr lang="ru-RU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r>
              <a:rPr lang="ru-RU" dirty="0" err="1" smtClean="0"/>
              <a:t>Головний</a:t>
            </a:r>
            <a:r>
              <a:rPr lang="ru-RU" dirty="0" smtClean="0"/>
              <a:t> </a:t>
            </a:r>
            <a:r>
              <a:rPr lang="ru-RU" dirty="0" err="1" smtClean="0"/>
              <a:t>державний</a:t>
            </a:r>
            <a:r>
              <a:rPr lang="ru-RU" dirty="0" smtClean="0"/>
              <a:t> </a:t>
            </a:r>
            <a:r>
              <a:rPr lang="ru-RU" dirty="0" err="1" smtClean="0"/>
              <a:t>санітарний</a:t>
            </a:r>
            <a:r>
              <a:rPr lang="ru-RU" dirty="0" smtClean="0"/>
              <a:t>  </a:t>
            </a:r>
            <a:r>
              <a:rPr lang="ru-RU" dirty="0" err="1" smtClean="0"/>
              <a:t>області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міста</a:t>
            </a:r>
            <a:r>
              <a:rPr lang="ru-RU" dirty="0" smtClean="0"/>
              <a:t> </a:t>
            </a:r>
            <a:r>
              <a:rPr lang="ru-RU" dirty="0" err="1" smtClean="0"/>
              <a:t>утворює</a:t>
            </a:r>
            <a:r>
              <a:rPr lang="ru-RU" dirty="0" smtClean="0"/>
              <a:t>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трьох</a:t>
            </a:r>
            <a:r>
              <a:rPr lang="ru-RU" dirty="0" smtClean="0"/>
              <a:t> </a:t>
            </a:r>
            <a:r>
              <a:rPr lang="ru-RU" dirty="0" err="1" smtClean="0"/>
              <a:t>днів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отримання</a:t>
            </a:r>
            <a:r>
              <a:rPr lang="ru-RU" dirty="0" smtClean="0"/>
              <a:t> </a:t>
            </a:r>
            <a:r>
              <a:rPr lang="ru-RU" dirty="0" err="1" smtClean="0"/>
              <a:t>повідомлення</a:t>
            </a:r>
            <a:r>
              <a:rPr lang="ru-RU" dirty="0" smtClean="0"/>
              <a:t> за формою П-3 </a:t>
            </a:r>
            <a:r>
              <a:rPr lang="ru-RU" dirty="0" err="1" smtClean="0"/>
              <a:t>комісію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причин </a:t>
            </a:r>
            <a:r>
              <a:rPr lang="ru-RU" dirty="0" err="1" smtClean="0"/>
              <a:t>виникнення</a:t>
            </a:r>
            <a:r>
              <a:rPr lang="ru-RU" dirty="0" smtClean="0"/>
              <a:t> </a:t>
            </a:r>
            <a:r>
              <a:rPr lang="ru-RU" dirty="0" err="1" smtClean="0"/>
              <a:t>професійного</a:t>
            </a:r>
            <a:r>
              <a:rPr lang="ru-RU" dirty="0" smtClean="0"/>
              <a:t> </a:t>
            </a:r>
            <a:r>
              <a:rPr lang="ru-RU" dirty="0" err="1" smtClean="0"/>
              <a:t>захворювання</a:t>
            </a:r>
            <a:r>
              <a:rPr lang="ru-RU" dirty="0" smtClean="0"/>
              <a:t> (</a:t>
            </a:r>
            <a:r>
              <a:rPr lang="ru-RU" dirty="0" err="1" smtClean="0"/>
              <a:t>далі</a:t>
            </a:r>
            <a:r>
              <a:rPr lang="ru-RU" dirty="0" smtClean="0"/>
              <a:t> — </a:t>
            </a:r>
            <a:r>
              <a:rPr lang="ru-RU" dirty="0" err="1" smtClean="0"/>
              <a:t>комісія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), до складу </a:t>
            </a:r>
            <a:r>
              <a:rPr lang="ru-RU" dirty="0" err="1" smtClean="0"/>
              <a:t>якої</a:t>
            </a:r>
            <a:r>
              <a:rPr lang="ru-RU" dirty="0" smtClean="0"/>
              <a:t> </a:t>
            </a:r>
            <a:r>
              <a:rPr lang="ru-RU" dirty="0" err="1" smtClean="0"/>
              <a:t>входять</a:t>
            </a:r>
            <a:r>
              <a:rPr lang="ru-RU" dirty="0" smtClean="0"/>
              <a:t> </a:t>
            </a:r>
            <a:r>
              <a:rPr lang="ru-RU" dirty="0" err="1" smtClean="0"/>
              <a:t>представник</a:t>
            </a:r>
            <a:r>
              <a:rPr lang="ru-RU" dirty="0" smtClean="0"/>
              <a:t> закладу </a:t>
            </a:r>
            <a:r>
              <a:rPr lang="ru-RU" dirty="0" err="1" smtClean="0"/>
              <a:t>державної</a:t>
            </a:r>
            <a:r>
              <a:rPr lang="ru-RU" dirty="0" smtClean="0"/>
              <a:t> </a:t>
            </a:r>
            <a:r>
              <a:rPr lang="ru-RU" dirty="0" err="1" smtClean="0"/>
              <a:t>санітарно-епідеміологічної</a:t>
            </a:r>
            <a:r>
              <a:rPr lang="ru-RU" dirty="0" smtClean="0"/>
              <a:t> </a:t>
            </a:r>
            <a:r>
              <a:rPr lang="ru-RU" dirty="0" err="1" smtClean="0"/>
              <a:t>служби</a:t>
            </a:r>
            <a:r>
              <a:rPr lang="ru-RU" dirty="0" smtClean="0"/>
              <a:t>,  (голова </a:t>
            </a:r>
            <a:r>
              <a:rPr lang="ru-RU" dirty="0" err="1" smtClean="0"/>
              <a:t>комісії</a:t>
            </a:r>
            <a:r>
              <a:rPr lang="ru-RU" dirty="0" smtClean="0"/>
              <a:t>), </a:t>
            </a:r>
            <a:r>
              <a:rPr lang="ru-RU" dirty="0" err="1" smtClean="0"/>
              <a:t>представники</a:t>
            </a:r>
            <a:r>
              <a:rPr lang="ru-RU" dirty="0" smtClean="0"/>
              <a:t> </a:t>
            </a:r>
            <a:r>
              <a:rPr lang="ru-RU" dirty="0" err="1" smtClean="0"/>
              <a:t>лікувально-профілактичного</a:t>
            </a:r>
            <a:r>
              <a:rPr lang="ru-RU" dirty="0" smtClean="0"/>
              <a:t> закладу, </a:t>
            </a:r>
            <a:r>
              <a:rPr lang="ru-RU" dirty="0" err="1" smtClean="0"/>
              <a:t>роботодавця</a:t>
            </a:r>
            <a:r>
              <a:rPr lang="ru-RU" dirty="0" smtClean="0"/>
              <a:t>, </a:t>
            </a:r>
            <a:r>
              <a:rPr lang="ru-RU" dirty="0" err="1" smtClean="0"/>
              <a:t>первинної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відповідної</a:t>
            </a:r>
            <a:r>
              <a:rPr lang="ru-RU" dirty="0" smtClean="0"/>
              <a:t> </a:t>
            </a:r>
            <a:r>
              <a:rPr lang="ru-RU" dirty="0" err="1" smtClean="0"/>
              <a:t>профспілки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уповноважена</a:t>
            </a:r>
            <a:r>
              <a:rPr lang="ru-RU" dirty="0" smtClean="0"/>
              <a:t> </a:t>
            </a:r>
            <a:r>
              <a:rPr lang="ru-RU" dirty="0" err="1" smtClean="0"/>
              <a:t>найманими</a:t>
            </a:r>
            <a:r>
              <a:rPr lang="ru-RU" dirty="0" smtClean="0"/>
              <a:t> </a:t>
            </a:r>
            <a:r>
              <a:rPr lang="ru-RU" dirty="0" err="1" smtClean="0"/>
              <a:t>працівниками</a:t>
            </a:r>
            <a:r>
              <a:rPr lang="ru-RU" dirty="0" smtClean="0"/>
              <a:t> особа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питань</a:t>
            </a:r>
            <a:r>
              <a:rPr lang="ru-RU" dirty="0" smtClean="0"/>
              <a:t> </a:t>
            </a:r>
            <a:r>
              <a:rPr lang="ru-RU" dirty="0" err="1" smtClean="0"/>
              <a:t>охорони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, </a:t>
            </a:r>
            <a:r>
              <a:rPr lang="ru-RU" dirty="0" err="1" smtClean="0"/>
              <a:t>вищого</a:t>
            </a:r>
            <a:r>
              <a:rPr lang="ru-RU" dirty="0" smtClean="0"/>
              <a:t> органу </a:t>
            </a:r>
            <a:r>
              <a:rPr lang="ru-RU" dirty="0" err="1" smtClean="0"/>
              <a:t>профспілки</a:t>
            </a:r>
            <a:r>
              <a:rPr lang="ru-RU" dirty="0" smtClean="0"/>
              <a:t>, </a:t>
            </a:r>
            <a:r>
              <a:rPr lang="ru-RU" dirty="0" err="1" smtClean="0"/>
              <a:t>робочого</a:t>
            </a:r>
            <a:r>
              <a:rPr lang="ru-RU" dirty="0" smtClean="0"/>
              <a:t> </a:t>
            </a:r>
            <a:r>
              <a:rPr lang="ru-RU" dirty="0" err="1" smtClean="0"/>
              <a:t>органу</a:t>
            </a:r>
            <a:r>
              <a:rPr lang="ru-RU" dirty="0" smtClean="0"/>
              <a:t> </a:t>
            </a:r>
            <a:r>
              <a:rPr lang="ru-RU" dirty="0" err="1" smtClean="0"/>
              <a:t>виконавчої</a:t>
            </a:r>
            <a:r>
              <a:rPr lang="ru-RU" dirty="0" smtClean="0"/>
              <a:t> </a:t>
            </a:r>
            <a:r>
              <a:rPr lang="ru-RU" dirty="0" err="1" smtClean="0"/>
              <a:t>дирекції</a:t>
            </a:r>
            <a:r>
              <a:rPr lang="ru-RU" dirty="0" smtClean="0"/>
              <a:t> Фонду за </a:t>
            </a:r>
            <a:r>
              <a:rPr lang="ru-RU" dirty="0" err="1" smtClean="0"/>
              <a:t>місцезнаходженням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у </a:t>
            </a:r>
            <a:r>
              <a:rPr lang="ru-RU" dirty="0" err="1" smtClean="0"/>
              <a:t>разі</a:t>
            </a:r>
            <a:r>
              <a:rPr lang="ru-RU" dirty="0" smtClean="0"/>
              <a:t> потреби </a:t>
            </a:r>
            <a:r>
              <a:rPr lang="ru-RU" dirty="0" err="1" smtClean="0"/>
              <a:t>представники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органів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Зазначені</a:t>
            </a:r>
            <a:r>
              <a:rPr lang="ru-RU" dirty="0" smtClean="0"/>
              <a:t> </a:t>
            </a:r>
            <a:r>
              <a:rPr lang="ru-RU" dirty="0" err="1" smtClean="0"/>
              <a:t>заклади</a:t>
            </a:r>
            <a:r>
              <a:rPr lang="ru-RU" dirty="0" smtClean="0"/>
              <a:t>, </a:t>
            </a:r>
            <a:r>
              <a:rPr lang="ru-RU" dirty="0" err="1" smtClean="0"/>
              <a:t>органи</a:t>
            </a:r>
            <a:r>
              <a:rPr lang="ru-RU" dirty="0" smtClean="0"/>
              <a:t> та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однієї</a:t>
            </a:r>
            <a:r>
              <a:rPr lang="ru-RU" dirty="0" smtClean="0"/>
              <a:t> </a:t>
            </a:r>
            <a:r>
              <a:rPr lang="ru-RU" dirty="0" err="1" smtClean="0"/>
              <a:t>доби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моменту </a:t>
            </a:r>
            <a:r>
              <a:rPr lang="ru-RU" dirty="0" err="1" smtClean="0"/>
              <a:t>одержання</a:t>
            </a:r>
            <a:r>
              <a:rPr lang="ru-RU" dirty="0" smtClean="0"/>
              <a:t> </a:t>
            </a:r>
            <a:r>
              <a:rPr lang="ru-RU" dirty="0" err="1" smtClean="0"/>
              <a:t>повідомлення</a:t>
            </a:r>
            <a:r>
              <a:rPr lang="ru-RU" dirty="0" smtClean="0"/>
              <a:t> за формою П-3 </a:t>
            </a:r>
            <a:r>
              <a:rPr lang="ru-RU" dirty="0" err="1" smtClean="0"/>
              <a:t>повинні</a:t>
            </a:r>
            <a:r>
              <a:rPr lang="ru-RU" dirty="0" smtClean="0"/>
              <a:t> </a:t>
            </a:r>
            <a:r>
              <a:rPr lang="ru-RU" dirty="0" err="1" smtClean="0"/>
              <a:t>надіслати</a:t>
            </a:r>
            <a:r>
              <a:rPr lang="ru-RU" dirty="0" smtClean="0"/>
              <a:t> </a:t>
            </a:r>
            <a:r>
              <a:rPr lang="ru-RU" dirty="0" err="1" smtClean="0"/>
              <a:t>закладові</a:t>
            </a:r>
            <a:r>
              <a:rPr lang="ru-RU" dirty="0" smtClean="0"/>
              <a:t> </a:t>
            </a:r>
            <a:r>
              <a:rPr lang="ru-RU" dirty="0" err="1" smtClean="0"/>
              <a:t>державної</a:t>
            </a:r>
            <a:r>
              <a:rPr lang="ru-RU" dirty="0" smtClean="0"/>
              <a:t> </a:t>
            </a:r>
            <a:r>
              <a:rPr lang="ru-RU" dirty="0" err="1" smtClean="0"/>
              <a:t>санітарно-епідеміологічної</a:t>
            </a:r>
            <a:r>
              <a:rPr lang="ru-RU" dirty="0" smtClean="0"/>
              <a:t> </a:t>
            </a:r>
            <a:r>
              <a:rPr lang="ru-RU" dirty="0" err="1" smtClean="0"/>
              <a:t>служби</a:t>
            </a:r>
            <a:r>
              <a:rPr lang="ru-RU" dirty="0" smtClean="0"/>
              <a:t> </a:t>
            </a:r>
            <a:r>
              <a:rPr lang="ru-RU" dirty="0" err="1" smtClean="0"/>
              <a:t>письмову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 про </a:t>
            </a:r>
            <a:r>
              <a:rPr lang="ru-RU" dirty="0" err="1" smtClean="0"/>
              <a:t>прізвище</a:t>
            </a:r>
            <a:r>
              <a:rPr lang="ru-RU" dirty="0" smtClean="0"/>
              <a:t>, </a:t>
            </a:r>
            <a:r>
              <a:rPr lang="ru-RU" dirty="0" err="1" smtClean="0"/>
              <a:t>ім’я</a:t>
            </a:r>
            <a:r>
              <a:rPr lang="ru-RU" dirty="0" smtClean="0"/>
              <a:t>, по </a:t>
            </a:r>
            <a:r>
              <a:rPr lang="ru-RU" dirty="0" err="1" smtClean="0"/>
              <a:t>батькові</a:t>
            </a:r>
            <a:r>
              <a:rPr lang="ru-RU" dirty="0" smtClean="0"/>
              <a:t> та посаду </a:t>
            </a:r>
            <a:r>
              <a:rPr lang="ru-RU" dirty="0" err="1" smtClean="0"/>
              <a:t>представника</a:t>
            </a:r>
            <a:r>
              <a:rPr lang="ru-RU" dirty="0" smtClean="0"/>
              <a:t> (</a:t>
            </a:r>
            <a:r>
              <a:rPr lang="ru-RU" dirty="0" err="1" smtClean="0"/>
              <a:t>представників</a:t>
            </a:r>
            <a:r>
              <a:rPr lang="ru-RU" dirty="0" smtClean="0"/>
              <a:t>),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пропонується</a:t>
            </a:r>
            <a:r>
              <a:rPr lang="ru-RU" dirty="0" smtClean="0"/>
              <a:t> до складу </a:t>
            </a:r>
            <a:r>
              <a:rPr lang="ru-RU" dirty="0" err="1" smtClean="0"/>
              <a:t>комісії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sz="3200" b="1" u="sng" dirty="0" smtClean="0"/>
              <a:t>Порядок організації розслідування нещасних </a:t>
            </a:r>
            <a:r>
              <a:rPr lang="uk-UA" sz="3200" b="1" u="sng" dirty="0" err="1" smtClean="0"/>
              <a:t>випадків.Терміни</a:t>
            </a:r>
            <a:r>
              <a:rPr lang="uk-UA" sz="3200" b="1" u="sng" dirty="0" smtClean="0"/>
              <a:t> та визначення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та </a:t>
            </a:r>
            <a:r>
              <a:rPr lang="ru-RU" dirty="0" err="1" smtClean="0"/>
              <a:t>облік</a:t>
            </a:r>
            <a:r>
              <a:rPr lang="ru-RU" dirty="0" smtClean="0"/>
              <a:t> </a:t>
            </a:r>
            <a:r>
              <a:rPr lang="ru-RU" dirty="0" err="1" smtClean="0"/>
              <a:t>нещасних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сталися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працівниками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прямування</a:t>
            </a:r>
            <a:r>
              <a:rPr lang="ru-RU" dirty="0" smtClean="0"/>
              <a:t> на роботу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пішки</a:t>
            </a:r>
            <a:r>
              <a:rPr lang="ru-RU" dirty="0" smtClean="0"/>
              <a:t>, на </a:t>
            </a:r>
            <a:r>
              <a:rPr lang="ru-RU" dirty="0" err="1" smtClean="0"/>
              <a:t>громадському</a:t>
            </a:r>
            <a:r>
              <a:rPr lang="ru-RU" dirty="0" smtClean="0"/>
              <a:t>, </a:t>
            </a:r>
            <a:r>
              <a:rPr lang="ru-RU" dirty="0" err="1" smtClean="0"/>
              <a:t>власному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іншому</a:t>
            </a:r>
            <a:r>
              <a:rPr lang="ru-RU" dirty="0" smtClean="0"/>
              <a:t> транспортному </a:t>
            </a:r>
            <a:r>
              <a:rPr lang="ru-RU" dirty="0" err="1" smtClean="0"/>
              <a:t>засобі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не </a:t>
            </a:r>
            <a:r>
              <a:rPr lang="ru-RU" dirty="0" err="1" smtClean="0"/>
              <a:t>належить</a:t>
            </a:r>
            <a:r>
              <a:rPr lang="ru-RU" dirty="0" smtClean="0"/>
              <a:t> </a:t>
            </a:r>
            <a:r>
              <a:rPr lang="ru-RU" dirty="0" err="1" smtClean="0"/>
              <a:t>підприємству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не</a:t>
            </a:r>
            <a:r>
              <a:rPr lang="ru-RU" dirty="0" smtClean="0"/>
              <a:t> </a:t>
            </a:r>
            <a:r>
              <a:rPr lang="ru-RU" dirty="0" err="1" smtClean="0"/>
              <a:t>використовується</a:t>
            </a:r>
            <a:r>
              <a:rPr lang="ru-RU" dirty="0" smtClean="0"/>
              <a:t> в </a:t>
            </a:r>
            <a:r>
              <a:rPr lang="ru-RU" dirty="0" err="1" smtClean="0"/>
              <a:t>інтересах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, </a:t>
            </a:r>
            <a:r>
              <a:rPr lang="ru-RU" dirty="0" err="1" smtClean="0"/>
              <a:t>проводяться</a:t>
            </a:r>
            <a:r>
              <a:rPr lang="ru-RU" dirty="0" smtClean="0"/>
              <a:t> </a:t>
            </a:r>
            <a:r>
              <a:rPr lang="ru-RU" dirty="0" err="1" smtClean="0"/>
              <a:t>згідно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порядком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та </a:t>
            </a:r>
            <a:r>
              <a:rPr lang="ru-RU" dirty="0" err="1" smtClean="0"/>
              <a:t>обліку</a:t>
            </a:r>
            <a:r>
              <a:rPr lang="ru-RU" dirty="0" smtClean="0"/>
              <a:t> </a:t>
            </a:r>
            <a:r>
              <a:rPr lang="ru-RU" dirty="0" err="1" smtClean="0"/>
              <a:t>нещасних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 </a:t>
            </a:r>
            <a:r>
              <a:rPr lang="ru-RU" dirty="0" err="1" smtClean="0"/>
              <a:t>невиробничого</a:t>
            </a:r>
            <a:r>
              <a:rPr lang="ru-RU" dirty="0" smtClean="0"/>
              <a:t> характеру.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u="sng" dirty="0" err="1" smtClean="0"/>
              <a:t>Розслідування</a:t>
            </a:r>
            <a:r>
              <a:rPr lang="ru-RU" b="1" u="sng" dirty="0" smtClean="0"/>
              <a:t>  причин </a:t>
            </a:r>
            <a:r>
              <a:rPr lang="ru-RU" b="1" u="sng" dirty="0" err="1" smtClean="0"/>
              <a:t>виникнення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професійних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захворювань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ru-RU" dirty="0" err="1" smtClean="0"/>
              <a:t>Розслідування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</a:t>
            </a:r>
            <a:r>
              <a:rPr lang="ru-RU" dirty="0" err="1" smtClean="0"/>
              <a:t>професійного</a:t>
            </a:r>
            <a:r>
              <a:rPr lang="ru-RU" dirty="0" smtClean="0"/>
              <a:t> </a:t>
            </a:r>
            <a:r>
              <a:rPr lang="ru-RU" dirty="0" err="1" smtClean="0"/>
              <a:t>захворювання</a:t>
            </a:r>
            <a:r>
              <a:rPr lang="ru-RU" dirty="0" smtClean="0"/>
              <a:t> проводиться </a:t>
            </a:r>
            <a:r>
              <a:rPr lang="ru-RU" dirty="0" err="1" smtClean="0"/>
              <a:t>протягом</a:t>
            </a:r>
            <a:r>
              <a:rPr lang="ru-RU" dirty="0" smtClean="0"/>
              <a:t> десяти </a:t>
            </a:r>
            <a:r>
              <a:rPr lang="ru-RU" dirty="0" err="1" smtClean="0"/>
              <a:t>робочих</a:t>
            </a:r>
            <a:r>
              <a:rPr lang="ru-RU" dirty="0" smtClean="0"/>
              <a:t> </a:t>
            </a:r>
            <a:r>
              <a:rPr lang="ru-RU" dirty="0" err="1" smtClean="0"/>
              <a:t>днів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утворення</a:t>
            </a:r>
            <a:r>
              <a:rPr lang="ru-RU" dirty="0" smtClean="0"/>
              <a:t> </a:t>
            </a:r>
            <a:r>
              <a:rPr lang="ru-RU" dirty="0" err="1" smtClean="0"/>
              <a:t>комісії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об’єктивних</a:t>
            </a:r>
            <a:r>
              <a:rPr lang="ru-RU" dirty="0" smtClean="0"/>
              <a:t> причин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не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проведене</a:t>
            </a:r>
            <a:r>
              <a:rPr lang="ru-RU" dirty="0" smtClean="0"/>
              <a:t> у </a:t>
            </a:r>
            <a:r>
              <a:rPr lang="ru-RU" dirty="0" err="1" smtClean="0"/>
              <a:t>зазначений</a:t>
            </a:r>
            <a:r>
              <a:rPr lang="ru-RU" dirty="0" smtClean="0"/>
              <a:t> строк,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продовжений</a:t>
            </a:r>
            <a:r>
              <a:rPr lang="ru-RU" dirty="0" smtClean="0"/>
              <a:t> </a:t>
            </a:r>
            <a:r>
              <a:rPr lang="ru-RU" dirty="0" err="1" smtClean="0"/>
              <a:t>керівником</a:t>
            </a:r>
            <a:r>
              <a:rPr lang="ru-RU" dirty="0" smtClean="0"/>
              <a:t> закладу,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утворив</a:t>
            </a:r>
            <a:r>
              <a:rPr lang="ru-RU" dirty="0" smtClean="0"/>
              <a:t> </a:t>
            </a:r>
            <a:r>
              <a:rPr lang="ru-RU" dirty="0" err="1" smtClean="0"/>
              <a:t>комісію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не </a:t>
            </a:r>
            <a:r>
              <a:rPr lang="ru-RU" dirty="0" err="1" smtClean="0"/>
              <a:t>більш</a:t>
            </a:r>
            <a:r>
              <a:rPr lang="ru-RU" dirty="0" smtClean="0"/>
              <a:t> як на один </a:t>
            </a:r>
            <a:r>
              <a:rPr lang="ru-RU" dirty="0" err="1" smtClean="0"/>
              <a:t>місяць</a:t>
            </a:r>
            <a:r>
              <a:rPr lang="ru-RU" dirty="0" smtClean="0"/>
              <a:t>. </a:t>
            </a:r>
            <a:r>
              <a:rPr lang="ru-RU" dirty="0" err="1" smtClean="0"/>
              <a:t>Копія</a:t>
            </a:r>
            <a:r>
              <a:rPr lang="ru-RU" dirty="0" smtClean="0"/>
              <a:t> </a:t>
            </a:r>
            <a:r>
              <a:rPr lang="ru-RU" dirty="0" err="1" smtClean="0"/>
              <a:t>відповідного</a:t>
            </a:r>
            <a:r>
              <a:rPr lang="ru-RU" dirty="0" smtClean="0"/>
              <a:t> наказу </a:t>
            </a:r>
            <a:r>
              <a:rPr lang="ru-RU" dirty="0" err="1" smtClean="0"/>
              <a:t>надсилається</a:t>
            </a:r>
            <a:r>
              <a:rPr lang="ru-RU" dirty="0" smtClean="0"/>
              <a:t> </a:t>
            </a:r>
            <a:r>
              <a:rPr lang="ru-RU" dirty="0" err="1" smtClean="0"/>
              <a:t>всім</a:t>
            </a:r>
            <a:r>
              <a:rPr lang="ru-RU" dirty="0" smtClean="0"/>
              <a:t> членам </a:t>
            </a:r>
            <a:r>
              <a:rPr lang="ru-RU" dirty="0" err="1" smtClean="0"/>
              <a:t>комісії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u="sng" dirty="0" err="1" smtClean="0"/>
              <a:t>Розслідування</a:t>
            </a:r>
            <a:r>
              <a:rPr lang="ru-RU" b="1" u="sng" dirty="0" smtClean="0"/>
              <a:t>  причин </a:t>
            </a:r>
            <a:r>
              <a:rPr lang="ru-RU" b="1" u="sng" dirty="0" err="1" smtClean="0"/>
              <a:t>виникнення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професійних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захворювань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ru-RU" dirty="0" err="1" smtClean="0"/>
              <a:t>Роботодавець</a:t>
            </a:r>
            <a:r>
              <a:rPr lang="ru-RU" dirty="0" smtClean="0"/>
              <a:t> </a:t>
            </a:r>
            <a:r>
              <a:rPr lang="ru-RU" dirty="0" err="1" smtClean="0"/>
              <a:t>зобов’язаний</a:t>
            </a:r>
            <a:r>
              <a:rPr lang="ru-RU" dirty="0" smtClean="0"/>
              <a:t> в установлений для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строк подати </a:t>
            </a:r>
            <a:r>
              <a:rPr lang="ru-RU" dirty="0" err="1" smtClean="0"/>
              <a:t>комісії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: </a:t>
            </a:r>
          </a:p>
          <a:p>
            <a:r>
              <a:rPr lang="ru-RU" dirty="0" smtClean="0"/>
              <a:t>1) </a:t>
            </a:r>
            <a:r>
              <a:rPr lang="ru-RU" dirty="0" err="1" smtClean="0"/>
              <a:t>відомості</a:t>
            </a:r>
            <a:r>
              <a:rPr lang="ru-RU" dirty="0" smtClean="0"/>
              <a:t> про </a:t>
            </a:r>
            <a:r>
              <a:rPr lang="ru-RU" dirty="0" err="1" smtClean="0"/>
              <a:t>професійні</a:t>
            </a:r>
            <a:r>
              <a:rPr lang="ru-RU" dirty="0" smtClean="0"/>
              <a:t> </a:t>
            </a:r>
            <a:r>
              <a:rPr lang="ru-RU" dirty="0" err="1" smtClean="0"/>
              <a:t>обов’язки</a:t>
            </a:r>
            <a:r>
              <a:rPr lang="ru-RU" dirty="0" smtClean="0"/>
              <a:t> </a:t>
            </a:r>
            <a:r>
              <a:rPr lang="ru-RU" dirty="0" err="1" smtClean="0"/>
              <a:t>працівника</a:t>
            </a:r>
            <a:r>
              <a:rPr lang="ru-RU" dirty="0" smtClean="0"/>
              <a:t>; </a:t>
            </a:r>
          </a:p>
          <a:p>
            <a:r>
              <a:rPr lang="ru-RU" dirty="0" smtClean="0"/>
              <a:t>2) </a:t>
            </a:r>
            <a:r>
              <a:rPr lang="ru-RU" dirty="0" err="1" smtClean="0"/>
              <a:t>документи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матеріали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характеризують</a:t>
            </a:r>
            <a:r>
              <a:rPr lang="ru-RU" dirty="0" smtClean="0"/>
              <a:t> </a:t>
            </a:r>
            <a:r>
              <a:rPr lang="ru-RU" dirty="0" err="1" smtClean="0"/>
              <a:t>умови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 на </a:t>
            </a:r>
            <a:r>
              <a:rPr lang="ru-RU" dirty="0" err="1" smtClean="0"/>
              <a:t>робочому</a:t>
            </a:r>
            <a:r>
              <a:rPr lang="ru-RU" dirty="0" smtClean="0"/>
              <a:t> </a:t>
            </a:r>
            <a:r>
              <a:rPr lang="ru-RU" dirty="0" err="1" smtClean="0"/>
              <a:t>місці</a:t>
            </a:r>
            <a:r>
              <a:rPr lang="ru-RU" dirty="0" smtClean="0"/>
              <a:t> (</a:t>
            </a:r>
            <a:r>
              <a:rPr lang="ru-RU" dirty="0" err="1" smtClean="0"/>
              <a:t>дільниці</a:t>
            </a:r>
            <a:r>
              <a:rPr lang="ru-RU" dirty="0" smtClean="0"/>
              <a:t>, цеху); </a:t>
            </a:r>
          </a:p>
          <a:p>
            <a:r>
              <a:rPr lang="ru-RU" dirty="0" smtClean="0"/>
              <a:t>3) </a:t>
            </a:r>
            <a:r>
              <a:rPr lang="ru-RU" dirty="0" err="1" smtClean="0"/>
              <a:t>необхідні</a:t>
            </a:r>
            <a:r>
              <a:rPr lang="ru-RU" dirty="0" smtClean="0"/>
              <a:t> </a:t>
            </a:r>
            <a:r>
              <a:rPr lang="ru-RU" dirty="0" err="1" smtClean="0"/>
              <a:t>результати</a:t>
            </a:r>
            <a:r>
              <a:rPr lang="ru-RU" dirty="0" smtClean="0"/>
              <a:t> </a:t>
            </a:r>
            <a:r>
              <a:rPr lang="ru-RU" dirty="0" err="1" smtClean="0"/>
              <a:t>експертизи</a:t>
            </a:r>
            <a:r>
              <a:rPr lang="ru-RU" dirty="0" smtClean="0"/>
              <a:t>, </a:t>
            </a:r>
            <a:r>
              <a:rPr lang="ru-RU" dirty="0" err="1" smtClean="0"/>
              <a:t>лабораторних</a:t>
            </a:r>
            <a:r>
              <a:rPr lang="ru-RU" dirty="0" smtClean="0"/>
              <a:t> </a:t>
            </a:r>
            <a:r>
              <a:rPr lang="ru-RU" dirty="0" err="1" smtClean="0"/>
              <a:t>досліджень</a:t>
            </a:r>
            <a:r>
              <a:rPr lang="ru-RU" dirty="0" smtClean="0"/>
              <a:t> для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оцінки</a:t>
            </a:r>
            <a:r>
              <a:rPr lang="ru-RU" dirty="0" smtClean="0"/>
              <a:t> умов </a:t>
            </a:r>
            <a:r>
              <a:rPr lang="ru-RU" dirty="0" err="1" smtClean="0"/>
              <a:t>праці</a:t>
            </a:r>
            <a:r>
              <a:rPr lang="ru-RU" dirty="0" smtClean="0"/>
              <a:t>; </a:t>
            </a:r>
          </a:p>
          <a:p>
            <a:r>
              <a:rPr lang="ru-RU" dirty="0" smtClean="0"/>
              <a:t>4) </a:t>
            </a:r>
            <a:r>
              <a:rPr lang="ru-RU" dirty="0" err="1" smtClean="0"/>
              <a:t>матеріали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підтверджують</a:t>
            </a:r>
            <a:r>
              <a:rPr lang="ru-RU" dirty="0" smtClean="0"/>
              <a:t>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інструктажів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охорони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;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u="sng" dirty="0" err="1" smtClean="0"/>
              <a:t>Розслідування</a:t>
            </a:r>
            <a:r>
              <a:rPr lang="ru-RU" b="1" u="sng" dirty="0" smtClean="0"/>
              <a:t>  причин </a:t>
            </a:r>
            <a:r>
              <a:rPr lang="ru-RU" b="1" u="sng" dirty="0" err="1" smtClean="0"/>
              <a:t>виникнення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професійних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захворювань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ru-RU" dirty="0" smtClean="0"/>
              <a:t>5) </a:t>
            </a:r>
            <a:r>
              <a:rPr lang="ru-RU" dirty="0" err="1" smtClean="0"/>
              <a:t>копії</a:t>
            </a:r>
            <a:r>
              <a:rPr lang="ru-RU" dirty="0" smtClean="0"/>
              <a:t> </a:t>
            </a:r>
            <a:r>
              <a:rPr lang="ru-RU" dirty="0" err="1" smtClean="0"/>
              <a:t>документів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підтверджують</a:t>
            </a:r>
            <a:r>
              <a:rPr lang="ru-RU" dirty="0" smtClean="0"/>
              <a:t> </a:t>
            </a:r>
            <a:r>
              <a:rPr lang="ru-RU" dirty="0" err="1" smtClean="0"/>
              <a:t>видачу</a:t>
            </a:r>
            <a:r>
              <a:rPr lang="ru-RU" dirty="0" smtClean="0"/>
              <a:t> </a:t>
            </a:r>
            <a:r>
              <a:rPr lang="ru-RU" dirty="0" err="1" smtClean="0"/>
              <a:t>працівникові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 </a:t>
            </a:r>
            <a:r>
              <a:rPr lang="ru-RU" dirty="0" err="1" smtClean="0"/>
              <a:t>індивідуального</a:t>
            </a:r>
            <a:r>
              <a:rPr lang="ru-RU" dirty="0" smtClean="0"/>
              <a:t> </a:t>
            </a:r>
            <a:r>
              <a:rPr lang="ru-RU" dirty="0" err="1" smtClean="0"/>
              <a:t>захисту</a:t>
            </a:r>
            <a:r>
              <a:rPr lang="ru-RU" dirty="0" smtClean="0"/>
              <a:t>; </a:t>
            </a:r>
          </a:p>
          <a:p>
            <a:r>
              <a:rPr lang="ru-RU" dirty="0" smtClean="0"/>
              <a:t>6) </a:t>
            </a:r>
            <a:r>
              <a:rPr lang="ru-RU" dirty="0" err="1" smtClean="0"/>
              <a:t>приписи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документи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раніше</a:t>
            </a:r>
            <a:r>
              <a:rPr lang="ru-RU" dirty="0" smtClean="0"/>
              <a:t> </a:t>
            </a:r>
            <a:r>
              <a:rPr lang="ru-RU" dirty="0" err="1" smtClean="0"/>
              <a:t>видані</a:t>
            </a:r>
            <a:r>
              <a:rPr lang="ru-RU" dirty="0" smtClean="0"/>
              <a:t> закладами </a:t>
            </a:r>
            <a:r>
              <a:rPr lang="ru-RU" dirty="0" err="1" smtClean="0"/>
              <a:t>державної</a:t>
            </a:r>
            <a:r>
              <a:rPr lang="ru-RU" dirty="0" smtClean="0"/>
              <a:t> </a:t>
            </a:r>
            <a:r>
              <a:rPr lang="ru-RU" dirty="0" err="1" smtClean="0"/>
              <a:t>санітарно-епідеміологічної</a:t>
            </a:r>
            <a:r>
              <a:rPr lang="ru-RU" dirty="0" smtClean="0"/>
              <a:t> </a:t>
            </a:r>
            <a:r>
              <a:rPr lang="ru-RU" dirty="0" err="1" smtClean="0"/>
              <a:t>служби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стосуються</a:t>
            </a:r>
            <a:r>
              <a:rPr lang="ru-RU" dirty="0" smtClean="0"/>
              <a:t> </a:t>
            </a:r>
            <a:r>
              <a:rPr lang="ru-RU" dirty="0" err="1" smtClean="0"/>
              <a:t>даного</a:t>
            </a:r>
            <a:r>
              <a:rPr lang="ru-RU" dirty="0" smtClean="0"/>
              <a:t> </a:t>
            </a:r>
            <a:r>
              <a:rPr lang="ru-RU" dirty="0" err="1" smtClean="0"/>
              <a:t>професійного</a:t>
            </a:r>
            <a:r>
              <a:rPr lang="ru-RU" dirty="0" smtClean="0"/>
              <a:t> </a:t>
            </a:r>
            <a:r>
              <a:rPr lang="ru-RU" dirty="0" err="1" smtClean="0"/>
              <a:t>захворювання</a:t>
            </a:r>
            <a:r>
              <a:rPr lang="ru-RU" dirty="0" smtClean="0"/>
              <a:t>; </a:t>
            </a:r>
          </a:p>
          <a:p>
            <a:r>
              <a:rPr lang="ru-RU" dirty="0" smtClean="0"/>
              <a:t>7) </a:t>
            </a:r>
            <a:r>
              <a:rPr lang="ru-RU" dirty="0" err="1" smtClean="0"/>
              <a:t>результати</a:t>
            </a:r>
            <a:r>
              <a:rPr lang="ru-RU" dirty="0" smtClean="0"/>
              <a:t> </a:t>
            </a:r>
            <a:r>
              <a:rPr lang="ru-RU" dirty="0" err="1" smtClean="0"/>
              <a:t>медичних</a:t>
            </a:r>
            <a:r>
              <a:rPr lang="ru-RU" dirty="0" smtClean="0"/>
              <a:t> </a:t>
            </a:r>
            <a:r>
              <a:rPr lang="ru-RU" dirty="0" err="1" smtClean="0"/>
              <a:t>оглядів</a:t>
            </a:r>
            <a:r>
              <a:rPr lang="ru-RU" dirty="0" smtClean="0"/>
              <a:t> </a:t>
            </a:r>
            <a:r>
              <a:rPr lang="ru-RU" dirty="0" err="1" smtClean="0"/>
              <a:t>працівника</a:t>
            </a:r>
            <a:r>
              <a:rPr lang="ru-RU" dirty="0" smtClean="0"/>
              <a:t> (</a:t>
            </a:r>
            <a:r>
              <a:rPr lang="ru-RU" dirty="0" err="1" smtClean="0"/>
              <a:t>працівників</a:t>
            </a:r>
            <a:r>
              <a:rPr lang="ru-RU" dirty="0" smtClean="0"/>
              <a:t>); </a:t>
            </a:r>
          </a:p>
          <a:p>
            <a:r>
              <a:rPr lang="ru-RU" dirty="0" smtClean="0"/>
              <a:t>8)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матеріали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u="sng" dirty="0" err="1" smtClean="0"/>
              <a:t>Розслідування</a:t>
            </a:r>
            <a:r>
              <a:rPr lang="ru-RU" b="1" u="sng" dirty="0" smtClean="0"/>
              <a:t>  причин </a:t>
            </a:r>
            <a:r>
              <a:rPr lang="ru-RU" b="1" u="sng" dirty="0" err="1" smtClean="0"/>
              <a:t>виникнення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професійних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захворювань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ru-RU" dirty="0" err="1" smtClean="0"/>
              <a:t>Комісія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</a:t>
            </a:r>
            <a:r>
              <a:rPr lang="ru-RU" dirty="0" err="1" smtClean="0"/>
              <a:t>зобов’язана</a:t>
            </a:r>
            <a:r>
              <a:rPr lang="ru-RU" dirty="0" smtClean="0"/>
              <a:t>: </a:t>
            </a:r>
          </a:p>
          <a:p>
            <a:r>
              <a:rPr lang="ru-RU" dirty="0" smtClean="0"/>
              <a:t>1) </a:t>
            </a:r>
            <a:r>
              <a:rPr lang="ru-RU" dirty="0" err="1" smtClean="0"/>
              <a:t>розробити</a:t>
            </a:r>
            <a:r>
              <a:rPr lang="ru-RU" dirty="0" smtClean="0"/>
              <a:t> </a:t>
            </a:r>
            <a:r>
              <a:rPr lang="ru-RU" dirty="0" err="1" smtClean="0"/>
              <a:t>програму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причин </a:t>
            </a:r>
            <a:r>
              <a:rPr lang="ru-RU" dirty="0" err="1" smtClean="0"/>
              <a:t>виникнення</a:t>
            </a:r>
            <a:r>
              <a:rPr lang="ru-RU" dirty="0" smtClean="0"/>
              <a:t> </a:t>
            </a:r>
            <a:r>
              <a:rPr lang="ru-RU" dirty="0" err="1" smtClean="0"/>
              <a:t>професійного</a:t>
            </a:r>
            <a:r>
              <a:rPr lang="ru-RU" dirty="0" smtClean="0"/>
              <a:t> </a:t>
            </a:r>
            <a:r>
              <a:rPr lang="ru-RU" dirty="0" err="1" smtClean="0"/>
              <a:t>захворювання</a:t>
            </a:r>
            <a:r>
              <a:rPr lang="ru-RU" dirty="0" smtClean="0"/>
              <a:t>; </a:t>
            </a:r>
          </a:p>
          <a:p>
            <a:r>
              <a:rPr lang="ru-RU" dirty="0" smtClean="0"/>
              <a:t>2) </a:t>
            </a:r>
            <a:r>
              <a:rPr lang="ru-RU" dirty="0" err="1" smtClean="0"/>
              <a:t>розподілити</a:t>
            </a:r>
            <a:r>
              <a:rPr lang="ru-RU" dirty="0" smtClean="0"/>
              <a:t> </a:t>
            </a:r>
            <a:r>
              <a:rPr lang="ru-RU" dirty="0" err="1" smtClean="0"/>
              <a:t>функції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членами </a:t>
            </a:r>
            <a:r>
              <a:rPr lang="ru-RU" dirty="0" err="1" smtClean="0"/>
              <a:t>комісії</a:t>
            </a:r>
            <a:r>
              <a:rPr lang="ru-RU" dirty="0" smtClean="0"/>
              <a:t>; </a:t>
            </a:r>
          </a:p>
          <a:p>
            <a:r>
              <a:rPr lang="ru-RU" dirty="0" smtClean="0"/>
              <a:t>3) </a:t>
            </a:r>
            <a:r>
              <a:rPr lang="ru-RU" dirty="0" err="1" smtClean="0"/>
              <a:t>розглянути</a:t>
            </a:r>
            <a:r>
              <a:rPr lang="ru-RU" dirty="0" smtClean="0"/>
              <a:t> </a:t>
            </a:r>
            <a:r>
              <a:rPr lang="ru-RU" dirty="0" err="1" smtClean="0"/>
              <a:t>питання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необхідності</a:t>
            </a:r>
            <a:r>
              <a:rPr lang="ru-RU" dirty="0" smtClean="0"/>
              <a:t> </a:t>
            </a:r>
            <a:r>
              <a:rPr lang="ru-RU" dirty="0" err="1" smtClean="0"/>
              <a:t>залучення</a:t>
            </a:r>
            <a:r>
              <a:rPr lang="ru-RU" dirty="0" smtClean="0"/>
              <a:t> до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експертів</a:t>
            </a:r>
            <a:r>
              <a:rPr lang="ru-RU" dirty="0" smtClean="0"/>
              <a:t>; </a:t>
            </a:r>
          </a:p>
          <a:p>
            <a:r>
              <a:rPr lang="ru-RU" dirty="0" smtClean="0"/>
              <a:t>4) провести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</a:t>
            </a:r>
            <a:r>
              <a:rPr lang="ru-RU" dirty="0" err="1" smtClean="0"/>
              <a:t>обставин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причин </a:t>
            </a:r>
            <a:r>
              <a:rPr lang="ru-RU" dirty="0" err="1" smtClean="0"/>
              <a:t>виникнення</a:t>
            </a:r>
            <a:r>
              <a:rPr lang="ru-RU" dirty="0" smtClean="0"/>
              <a:t> </a:t>
            </a:r>
            <a:r>
              <a:rPr lang="ru-RU" dirty="0" err="1" smtClean="0"/>
              <a:t>професійного</a:t>
            </a:r>
            <a:r>
              <a:rPr lang="ru-RU" dirty="0" smtClean="0"/>
              <a:t> </a:t>
            </a:r>
            <a:r>
              <a:rPr lang="ru-RU" dirty="0" err="1" smtClean="0"/>
              <a:t>захворювання</a:t>
            </a:r>
            <a:r>
              <a:rPr lang="ru-RU" dirty="0" smtClean="0"/>
              <a:t>; </a:t>
            </a:r>
          </a:p>
          <a:p>
            <a:r>
              <a:rPr lang="ru-RU" dirty="0" smtClean="0"/>
              <a:t>5) </a:t>
            </a:r>
            <a:r>
              <a:rPr lang="ru-RU" dirty="0" err="1" smtClean="0"/>
              <a:t>скласти</a:t>
            </a:r>
            <a:r>
              <a:rPr lang="ru-RU" dirty="0" smtClean="0"/>
              <a:t> акт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</a:t>
            </a:r>
            <a:r>
              <a:rPr lang="ru-RU" dirty="0" err="1" smtClean="0"/>
              <a:t>хронічного</a:t>
            </a:r>
            <a:r>
              <a:rPr lang="ru-RU" dirty="0" smtClean="0"/>
              <a:t> </a:t>
            </a:r>
            <a:r>
              <a:rPr lang="ru-RU" dirty="0" err="1" smtClean="0"/>
              <a:t>професійного</a:t>
            </a:r>
            <a:r>
              <a:rPr lang="ru-RU" dirty="0" smtClean="0"/>
              <a:t> </a:t>
            </a:r>
            <a:r>
              <a:rPr lang="ru-RU" dirty="0" err="1" smtClean="0"/>
              <a:t>захворювання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u="sng" dirty="0" err="1" smtClean="0"/>
              <a:t>Розслідування</a:t>
            </a:r>
            <a:r>
              <a:rPr lang="ru-RU" b="1" u="sng" dirty="0" smtClean="0"/>
              <a:t>  причин </a:t>
            </a:r>
            <a:r>
              <a:rPr lang="ru-RU" b="1" u="sng" dirty="0" err="1" smtClean="0"/>
              <a:t>виникнення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професійних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захворювань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ru-RU" dirty="0" smtClean="0"/>
              <a:t>За результатами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</a:t>
            </a:r>
            <a:r>
              <a:rPr lang="ru-RU" dirty="0" err="1" smtClean="0"/>
              <a:t>комісія</a:t>
            </a:r>
            <a:r>
              <a:rPr lang="ru-RU" dirty="0" smtClean="0"/>
              <a:t> </a:t>
            </a:r>
            <a:r>
              <a:rPr lang="ru-RU" dirty="0" err="1" smtClean="0"/>
              <a:t>складає</a:t>
            </a:r>
            <a:r>
              <a:rPr lang="ru-RU" dirty="0" smtClean="0"/>
              <a:t> акт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причин </a:t>
            </a:r>
            <a:r>
              <a:rPr lang="ru-RU" dirty="0" err="1" smtClean="0"/>
              <a:t>виникнення</a:t>
            </a:r>
            <a:r>
              <a:rPr lang="ru-RU" dirty="0" smtClean="0"/>
              <a:t> </a:t>
            </a:r>
            <a:r>
              <a:rPr lang="ru-RU" dirty="0" err="1" smtClean="0"/>
              <a:t>хронічного</a:t>
            </a:r>
            <a:r>
              <a:rPr lang="ru-RU" dirty="0" smtClean="0"/>
              <a:t> </a:t>
            </a:r>
            <a:r>
              <a:rPr lang="ru-RU" dirty="0" err="1" smtClean="0"/>
              <a:t>професійного</a:t>
            </a:r>
            <a:r>
              <a:rPr lang="ru-RU" dirty="0" smtClean="0"/>
              <a:t> </a:t>
            </a:r>
            <a:r>
              <a:rPr lang="ru-RU" dirty="0" err="1" smtClean="0"/>
              <a:t>захворювання</a:t>
            </a:r>
            <a:r>
              <a:rPr lang="ru-RU" dirty="0" smtClean="0"/>
              <a:t> за формою П-4 (</a:t>
            </a:r>
            <a:r>
              <a:rPr lang="ru-RU" dirty="0" err="1" smtClean="0"/>
              <a:t>далі</a:t>
            </a:r>
            <a:r>
              <a:rPr lang="ru-RU" dirty="0" smtClean="0"/>
              <a:t> — акт за формою П-4) </a:t>
            </a:r>
            <a:r>
              <a:rPr lang="ru-RU" dirty="0" err="1" smtClean="0"/>
              <a:t>згідно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додатком</a:t>
            </a:r>
            <a:r>
              <a:rPr lang="ru-RU" dirty="0" smtClean="0"/>
              <a:t> 17. </a:t>
            </a:r>
          </a:p>
          <a:p>
            <a:r>
              <a:rPr lang="ru-RU" dirty="0" smtClean="0"/>
              <a:t>Акт за формою П-4 </a:t>
            </a:r>
            <a:r>
              <a:rPr lang="ru-RU" dirty="0" err="1" smtClean="0"/>
              <a:t>є</a:t>
            </a:r>
            <a:r>
              <a:rPr lang="ru-RU" dirty="0" smtClean="0"/>
              <a:t> документом, в </a:t>
            </a:r>
            <a:r>
              <a:rPr lang="ru-RU" dirty="0" err="1" smtClean="0"/>
              <a:t>якому</a:t>
            </a:r>
            <a:r>
              <a:rPr lang="ru-RU" dirty="0" smtClean="0"/>
              <a:t> </a:t>
            </a:r>
            <a:r>
              <a:rPr lang="ru-RU" dirty="0" err="1" smtClean="0"/>
              <a:t>зазначаються</a:t>
            </a:r>
            <a:r>
              <a:rPr lang="ru-RU" dirty="0" smtClean="0"/>
              <a:t>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умови</a:t>
            </a:r>
            <a:r>
              <a:rPr lang="ru-RU" dirty="0" smtClean="0"/>
              <a:t>, </a:t>
            </a:r>
            <a:r>
              <a:rPr lang="ru-RU" dirty="0" err="1" smtClean="0"/>
              <a:t>обставини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причини </a:t>
            </a:r>
            <a:r>
              <a:rPr lang="ru-RU" dirty="0" err="1" smtClean="0"/>
              <a:t>виникнення</a:t>
            </a:r>
            <a:r>
              <a:rPr lang="ru-RU" dirty="0" smtClean="0"/>
              <a:t> </a:t>
            </a:r>
            <a:r>
              <a:rPr lang="ru-RU" dirty="0" err="1" smtClean="0"/>
              <a:t>професійного</a:t>
            </a:r>
            <a:r>
              <a:rPr lang="ru-RU" dirty="0" smtClean="0"/>
              <a:t> </a:t>
            </a:r>
            <a:r>
              <a:rPr lang="ru-RU" dirty="0" err="1" smtClean="0"/>
              <a:t>захворювання</a:t>
            </a:r>
            <a:r>
              <a:rPr lang="ru-RU" dirty="0" smtClean="0"/>
              <a:t>, заходи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запобігання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професійного</a:t>
            </a:r>
            <a:r>
              <a:rPr lang="ru-RU" dirty="0" smtClean="0"/>
              <a:t> </a:t>
            </a:r>
            <a:r>
              <a:rPr lang="ru-RU" dirty="0" err="1" smtClean="0"/>
              <a:t>захворювання</a:t>
            </a:r>
            <a:r>
              <a:rPr lang="ru-RU" dirty="0" smtClean="0"/>
              <a:t> та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нормалізації</a:t>
            </a:r>
            <a:r>
              <a:rPr lang="ru-RU" dirty="0" smtClean="0"/>
              <a:t> умов </a:t>
            </a:r>
            <a:r>
              <a:rPr lang="ru-RU" dirty="0" err="1" smtClean="0"/>
              <a:t>праці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встановлюються</a:t>
            </a:r>
            <a:r>
              <a:rPr lang="ru-RU" dirty="0" smtClean="0"/>
              <a:t> особи, </a:t>
            </a:r>
            <a:r>
              <a:rPr lang="ru-RU" dirty="0" err="1" smtClean="0"/>
              <a:t>які</a:t>
            </a:r>
            <a:r>
              <a:rPr lang="ru-RU" dirty="0" smtClean="0"/>
              <a:t> не </a:t>
            </a:r>
            <a:r>
              <a:rPr lang="ru-RU" dirty="0" err="1" smtClean="0"/>
              <a:t>виконали</a:t>
            </a:r>
            <a:r>
              <a:rPr lang="ru-RU" dirty="0" smtClean="0"/>
              <a:t> </a:t>
            </a:r>
            <a:r>
              <a:rPr lang="ru-RU" dirty="0" err="1" smtClean="0"/>
              <a:t>відповідні</a:t>
            </a:r>
            <a:r>
              <a:rPr lang="ru-RU" dirty="0" smtClean="0"/>
              <a:t> </a:t>
            </a:r>
            <a:r>
              <a:rPr lang="ru-RU" dirty="0" err="1" smtClean="0"/>
              <a:t>вимоги</a:t>
            </a:r>
            <a:r>
              <a:rPr lang="ru-RU" dirty="0" smtClean="0"/>
              <a:t> </a:t>
            </a:r>
            <a:r>
              <a:rPr lang="ru-RU" dirty="0" err="1" smtClean="0"/>
              <a:t>законодавства</a:t>
            </a:r>
            <a:r>
              <a:rPr lang="ru-RU" dirty="0" smtClean="0"/>
              <a:t> про </a:t>
            </a:r>
            <a:r>
              <a:rPr lang="ru-RU" dirty="0" err="1" smtClean="0"/>
              <a:t>охорону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про</a:t>
            </a:r>
            <a:r>
              <a:rPr lang="ru-RU" dirty="0" smtClean="0"/>
              <a:t>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санітарного</a:t>
            </a:r>
            <a:r>
              <a:rPr lang="ru-RU" dirty="0" smtClean="0"/>
              <a:t> та </a:t>
            </a:r>
            <a:r>
              <a:rPr lang="ru-RU" dirty="0" err="1" smtClean="0"/>
              <a:t>епідемічного</a:t>
            </a:r>
            <a:r>
              <a:rPr lang="ru-RU" dirty="0" smtClean="0"/>
              <a:t> </a:t>
            </a:r>
            <a:r>
              <a:rPr lang="ru-RU" dirty="0" err="1" smtClean="0"/>
              <a:t>благополуччя</a:t>
            </a:r>
            <a:r>
              <a:rPr lang="ru-RU" dirty="0" smtClean="0"/>
              <a:t> </a:t>
            </a:r>
            <a:r>
              <a:rPr lang="ru-RU" dirty="0" err="1" smtClean="0"/>
              <a:t>населення</a:t>
            </a:r>
            <a:r>
              <a:rPr lang="ru-RU" dirty="0" smtClean="0"/>
              <a:t>. </a:t>
            </a:r>
          </a:p>
          <a:p>
            <a:r>
              <a:rPr lang="ru-RU" dirty="0" smtClean="0"/>
              <a:t> Акт за формою П-4, </a:t>
            </a:r>
            <a:r>
              <a:rPr lang="ru-RU" dirty="0" err="1" smtClean="0"/>
              <a:t>підписаний</a:t>
            </a:r>
            <a:r>
              <a:rPr lang="ru-RU" dirty="0" smtClean="0"/>
              <a:t> членами </a:t>
            </a:r>
            <a:r>
              <a:rPr lang="ru-RU" dirty="0" err="1" smtClean="0"/>
              <a:t>комісії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, </a:t>
            </a:r>
            <a:r>
              <a:rPr lang="ru-RU" dirty="0" err="1" smtClean="0"/>
              <a:t>затверджується</a:t>
            </a:r>
            <a:r>
              <a:rPr lang="ru-RU" dirty="0" smtClean="0"/>
              <a:t> </a:t>
            </a:r>
            <a:r>
              <a:rPr lang="ru-RU" dirty="0" err="1" smtClean="0"/>
              <a:t>головним</a:t>
            </a:r>
            <a:r>
              <a:rPr lang="ru-RU" dirty="0" smtClean="0"/>
              <a:t> </a:t>
            </a:r>
            <a:r>
              <a:rPr lang="ru-RU" dirty="0" err="1" smtClean="0"/>
              <a:t>державним</a:t>
            </a:r>
            <a:r>
              <a:rPr lang="ru-RU" dirty="0" smtClean="0"/>
              <a:t> </a:t>
            </a:r>
            <a:r>
              <a:rPr lang="ru-RU" dirty="0" err="1" smtClean="0"/>
              <a:t>санітарним</a:t>
            </a:r>
            <a:r>
              <a:rPr lang="ru-RU" dirty="0" smtClean="0"/>
              <a:t> </a:t>
            </a:r>
            <a:r>
              <a:rPr lang="ru-RU" dirty="0" err="1" smtClean="0"/>
              <a:t>лікарем</a:t>
            </a:r>
            <a:r>
              <a:rPr lang="ru-RU" dirty="0" smtClean="0"/>
              <a:t>  </a:t>
            </a:r>
            <a:r>
              <a:rPr lang="ru-RU" dirty="0" err="1" smtClean="0"/>
              <a:t>області</a:t>
            </a:r>
            <a:r>
              <a:rPr lang="ru-RU" dirty="0" smtClean="0"/>
              <a:t>, </a:t>
            </a:r>
            <a:r>
              <a:rPr lang="ru-RU" dirty="0" err="1" smtClean="0"/>
              <a:t>міста,району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u="sng" dirty="0" err="1" smtClean="0"/>
              <a:t>Розслідування</a:t>
            </a:r>
            <a:r>
              <a:rPr lang="ru-RU" b="1" u="sng" dirty="0" smtClean="0"/>
              <a:t>  причин </a:t>
            </a:r>
            <a:r>
              <a:rPr lang="ru-RU" b="1" u="sng" dirty="0" err="1" smtClean="0"/>
              <a:t>виникнення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професійних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захворювань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ru-RU" dirty="0" smtClean="0"/>
              <a:t>Акт за формою П-4 </a:t>
            </a:r>
            <a:r>
              <a:rPr lang="ru-RU" dirty="0" err="1" smtClean="0"/>
              <a:t>складається</a:t>
            </a:r>
            <a:r>
              <a:rPr lang="ru-RU" dirty="0" smtClean="0"/>
              <a:t>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трьох</a:t>
            </a:r>
            <a:r>
              <a:rPr lang="ru-RU" dirty="0" smtClean="0"/>
              <a:t> </a:t>
            </a:r>
            <a:r>
              <a:rPr lang="ru-RU" dirty="0" err="1" smtClean="0"/>
              <a:t>днів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закінчення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у шести </a:t>
            </a:r>
            <a:r>
              <a:rPr lang="ru-RU" dirty="0" err="1" smtClean="0"/>
              <a:t>примірниках</a:t>
            </a:r>
            <a:r>
              <a:rPr lang="ru-RU" dirty="0" smtClean="0"/>
              <a:t> та </a:t>
            </a:r>
            <a:r>
              <a:rPr lang="ru-RU" dirty="0" err="1" smtClean="0"/>
              <a:t>надсилається</a:t>
            </a:r>
            <a:r>
              <a:rPr lang="ru-RU" dirty="0" smtClean="0"/>
              <a:t> хворому, </a:t>
            </a:r>
            <a:r>
              <a:rPr lang="ru-RU" dirty="0" err="1" smtClean="0"/>
              <a:t>робочому</a:t>
            </a:r>
            <a:r>
              <a:rPr lang="ru-RU" dirty="0" smtClean="0"/>
              <a:t> </a:t>
            </a:r>
            <a:r>
              <a:rPr lang="ru-RU" dirty="0" err="1" smtClean="0"/>
              <a:t>органові</a:t>
            </a:r>
            <a:r>
              <a:rPr lang="ru-RU" dirty="0" smtClean="0"/>
              <a:t> </a:t>
            </a:r>
            <a:r>
              <a:rPr lang="ru-RU" dirty="0" err="1" smtClean="0"/>
              <a:t>виконавчої</a:t>
            </a:r>
            <a:r>
              <a:rPr lang="ru-RU" dirty="0" smtClean="0"/>
              <a:t> </a:t>
            </a:r>
            <a:r>
              <a:rPr lang="ru-RU" dirty="0" err="1" smtClean="0"/>
              <a:t>дирекції</a:t>
            </a:r>
            <a:r>
              <a:rPr lang="ru-RU" dirty="0" smtClean="0"/>
              <a:t> Фонду, </a:t>
            </a:r>
            <a:r>
              <a:rPr lang="ru-RU" dirty="0" err="1" smtClean="0"/>
              <a:t>первинній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відповідної</a:t>
            </a:r>
            <a:r>
              <a:rPr lang="ru-RU" dirty="0" smtClean="0"/>
              <a:t> </a:t>
            </a:r>
            <a:r>
              <a:rPr lang="ru-RU" dirty="0" err="1" smtClean="0"/>
              <a:t>профспілки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уповноваженій</a:t>
            </a:r>
            <a:r>
              <a:rPr lang="ru-RU" dirty="0" smtClean="0"/>
              <a:t> </a:t>
            </a:r>
            <a:r>
              <a:rPr lang="ru-RU" dirty="0" err="1" smtClean="0"/>
              <a:t>найманими</a:t>
            </a:r>
            <a:r>
              <a:rPr lang="ru-RU" dirty="0" smtClean="0"/>
              <a:t> </a:t>
            </a:r>
            <a:r>
              <a:rPr lang="ru-RU" dirty="0" err="1" smtClean="0"/>
              <a:t>працівниками</a:t>
            </a:r>
            <a:r>
              <a:rPr lang="ru-RU" dirty="0" smtClean="0"/>
              <a:t> </a:t>
            </a:r>
            <a:r>
              <a:rPr lang="ru-RU" dirty="0" err="1" smtClean="0"/>
              <a:t>особі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питань</a:t>
            </a:r>
            <a:r>
              <a:rPr lang="ru-RU" dirty="0" smtClean="0"/>
              <a:t> </a:t>
            </a:r>
            <a:r>
              <a:rPr lang="ru-RU" dirty="0" err="1" smtClean="0"/>
              <a:t>охорони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 , </a:t>
            </a:r>
            <a:r>
              <a:rPr lang="ru-RU" dirty="0" err="1" smtClean="0"/>
              <a:t>вищому</a:t>
            </a:r>
            <a:r>
              <a:rPr lang="ru-RU" dirty="0" smtClean="0"/>
              <a:t> </a:t>
            </a:r>
            <a:r>
              <a:rPr lang="ru-RU" dirty="0" err="1" smtClean="0"/>
              <a:t>профспілковому</a:t>
            </a:r>
            <a:r>
              <a:rPr lang="ru-RU" dirty="0" smtClean="0"/>
              <a:t> </a:t>
            </a:r>
            <a:r>
              <a:rPr lang="ru-RU" dirty="0" err="1" smtClean="0"/>
              <a:t>органові</a:t>
            </a:r>
            <a:r>
              <a:rPr lang="ru-RU" dirty="0" smtClean="0"/>
              <a:t>, </a:t>
            </a:r>
            <a:r>
              <a:rPr lang="ru-RU" dirty="0" err="1" smtClean="0"/>
              <a:t>профпатологу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направив хворого до </a:t>
            </a:r>
            <a:r>
              <a:rPr lang="ru-RU" dirty="0" err="1" smtClean="0"/>
              <a:t>спеціалізованого</a:t>
            </a:r>
            <a:r>
              <a:rPr lang="ru-RU" dirty="0" smtClean="0"/>
              <a:t> </a:t>
            </a:r>
            <a:r>
              <a:rPr lang="ru-RU" dirty="0" err="1" smtClean="0"/>
              <a:t>профпатологічного</a:t>
            </a:r>
            <a:r>
              <a:rPr lang="ru-RU" dirty="0" smtClean="0"/>
              <a:t> </a:t>
            </a:r>
            <a:r>
              <a:rPr lang="ru-RU" dirty="0" err="1" smtClean="0"/>
              <a:t>лікувально-профілактичного</a:t>
            </a:r>
            <a:r>
              <a:rPr lang="ru-RU" dirty="0" smtClean="0"/>
              <a:t> закладу, </a:t>
            </a:r>
            <a:r>
              <a:rPr lang="ru-RU" dirty="0" err="1" smtClean="0"/>
              <a:t>підприємству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Акт за формою П-4 разом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матеріалами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</a:t>
            </a:r>
            <a:r>
              <a:rPr lang="ru-RU" dirty="0" err="1" smtClean="0"/>
              <a:t>зберігається</a:t>
            </a:r>
            <a:r>
              <a:rPr lang="ru-RU" dirty="0" smtClean="0"/>
              <a:t> на </a:t>
            </a:r>
            <a:r>
              <a:rPr lang="ru-RU" dirty="0" err="1" smtClean="0"/>
              <a:t>підприємстві</a:t>
            </a:r>
            <a:r>
              <a:rPr lang="ru-RU" dirty="0" smtClean="0"/>
              <a:t>, в </a:t>
            </a:r>
            <a:r>
              <a:rPr lang="ru-RU" dirty="0" err="1" smtClean="0"/>
              <a:t>закладі</a:t>
            </a:r>
            <a:r>
              <a:rPr lang="ru-RU" dirty="0" smtClean="0"/>
              <a:t> </a:t>
            </a:r>
            <a:r>
              <a:rPr lang="ru-RU" dirty="0" err="1" smtClean="0"/>
              <a:t>державної</a:t>
            </a:r>
            <a:r>
              <a:rPr lang="ru-RU" dirty="0" smtClean="0"/>
              <a:t> </a:t>
            </a:r>
            <a:r>
              <a:rPr lang="ru-RU" dirty="0" err="1" smtClean="0"/>
              <a:t>санітарно-епідеміологічної</a:t>
            </a:r>
            <a:r>
              <a:rPr lang="ru-RU" dirty="0" smtClean="0"/>
              <a:t> </a:t>
            </a:r>
            <a:r>
              <a:rPr lang="ru-RU" dirty="0" err="1" smtClean="0"/>
              <a:t>служби</a:t>
            </a:r>
            <a:r>
              <a:rPr lang="ru-RU" dirty="0" smtClean="0"/>
              <a:t> та </a:t>
            </a:r>
            <a:r>
              <a:rPr lang="ru-RU" dirty="0" err="1" smtClean="0"/>
              <a:t>робочому</a:t>
            </a:r>
            <a:r>
              <a:rPr lang="ru-RU" dirty="0" smtClean="0"/>
              <a:t> </a:t>
            </a:r>
            <a:r>
              <a:rPr lang="ru-RU" dirty="0" err="1" smtClean="0"/>
              <a:t>органі</a:t>
            </a:r>
            <a:r>
              <a:rPr lang="ru-RU" dirty="0" smtClean="0"/>
              <a:t> </a:t>
            </a:r>
            <a:r>
              <a:rPr lang="ru-RU" dirty="0" err="1" smtClean="0"/>
              <a:t>виконавчої</a:t>
            </a:r>
            <a:r>
              <a:rPr lang="ru-RU" dirty="0" smtClean="0"/>
              <a:t> </a:t>
            </a:r>
            <a:r>
              <a:rPr lang="ru-RU" dirty="0" err="1" smtClean="0"/>
              <a:t>дирекції</a:t>
            </a:r>
            <a:r>
              <a:rPr lang="ru-RU" dirty="0" smtClean="0"/>
              <a:t> Фонду </a:t>
            </a:r>
            <a:r>
              <a:rPr lang="ru-RU" dirty="0" err="1" smtClean="0"/>
              <a:t>протягом</a:t>
            </a:r>
            <a:r>
              <a:rPr lang="ru-RU" dirty="0" smtClean="0"/>
              <a:t> 45 </a:t>
            </a:r>
            <a:r>
              <a:rPr lang="ru-RU" dirty="0" err="1" smtClean="0"/>
              <a:t>років</a:t>
            </a:r>
            <a:r>
              <a:rPr lang="ru-RU" dirty="0" smtClean="0"/>
              <a:t>, а в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організаціях</a:t>
            </a:r>
            <a:r>
              <a:rPr lang="ru-RU" dirty="0" smtClean="0"/>
              <a:t> — не </a:t>
            </a:r>
            <a:r>
              <a:rPr lang="ru-RU" dirty="0" err="1" smtClean="0"/>
              <a:t>менше</a:t>
            </a:r>
            <a:r>
              <a:rPr lang="ru-RU" dirty="0" smtClean="0"/>
              <a:t> строку, </a:t>
            </a:r>
            <a:r>
              <a:rPr lang="ru-RU" dirty="0" err="1" smtClean="0"/>
              <a:t>передбаченого</a:t>
            </a:r>
            <a:r>
              <a:rPr lang="ru-RU" dirty="0" smtClean="0"/>
              <a:t> для </a:t>
            </a:r>
            <a:r>
              <a:rPr lang="ru-RU" dirty="0" err="1" smtClean="0"/>
              <a:t>вжиття</a:t>
            </a:r>
            <a:r>
              <a:rPr lang="ru-RU" dirty="0" smtClean="0"/>
              <a:t> </a:t>
            </a:r>
            <a:r>
              <a:rPr lang="ru-RU" dirty="0" err="1" smtClean="0"/>
              <a:t>визначених</a:t>
            </a:r>
            <a:r>
              <a:rPr lang="ru-RU" dirty="0" smtClean="0"/>
              <a:t> у </a:t>
            </a:r>
            <a:r>
              <a:rPr lang="ru-RU" dirty="0" err="1" smtClean="0"/>
              <a:t>ньому</a:t>
            </a:r>
            <a:r>
              <a:rPr lang="ru-RU" dirty="0" smtClean="0"/>
              <a:t> </a:t>
            </a:r>
            <a:r>
              <a:rPr lang="ru-RU" dirty="0" err="1" smtClean="0"/>
              <a:t>профілактичних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uk-UA" b="1" u="sng" dirty="0" smtClean="0"/>
              <a:t>Нещасні випадки невиробничого характеру</a:t>
            </a:r>
            <a:endParaRPr lang="ru-RU" b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 </a:t>
            </a:r>
            <a:r>
              <a:rPr lang="ru-RU" b="1" dirty="0" smtClean="0"/>
              <a:t>ПОСТАНОВА </a:t>
            </a:r>
          </a:p>
          <a:p>
            <a:r>
              <a:rPr lang="ru-RU" b="1" dirty="0" smtClean="0"/>
              <a:t>22 </a:t>
            </a:r>
            <a:r>
              <a:rPr lang="ru-RU" b="1" dirty="0" err="1" smtClean="0"/>
              <a:t>березня</a:t>
            </a:r>
            <a:r>
              <a:rPr lang="ru-RU" b="1" dirty="0" smtClean="0"/>
              <a:t> 2001 року № 270 </a:t>
            </a:r>
          </a:p>
          <a:p>
            <a:r>
              <a:rPr lang="ru-RU" b="1" dirty="0" smtClean="0"/>
              <a:t>Про </a:t>
            </a:r>
            <a:r>
              <a:rPr lang="ru-RU" b="1" dirty="0" err="1" smtClean="0"/>
              <a:t>затвердження</a:t>
            </a:r>
            <a:r>
              <a:rPr lang="ru-RU" b="1" dirty="0" smtClean="0"/>
              <a:t> Порядку </a:t>
            </a:r>
            <a:r>
              <a:rPr lang="ru-RU" b="1" dirty="0" err="1" smtClean="0"/>
              <a:t>розслідування</a:t>
            </a:r>
            <a:r>
              <a:rPr lang="ru-RU" b="1" dirty="0" smtClean="0"/>
              <a:t> та </a:t>
            </a:r>
            <a:r>
              <a:rPr lang="ru-RU" b="1" dirty="0" err="1" smtClean="0"/>
              <a:t>обліку</a:t>
            </a:r>
            <a:r>
              <a:rPr lang="ru-RU" b="1" dirty="0" smtClean="0"/>
              <a:t> </a:t>
            </a:r>
            <a:r>
              <a:rPr lang="ru-RU" b="1" dirty="0" err="1" smtClean="0"/>
              <a:t>нещасних</a:t>
            </a:r>
            <a:r>
              <a:rPr lang="ru-RU" b="1" dirty="0" smtClean="0"/>
              <a:t> </a:t>
            </a:r>
            <a:r>
              <a:rPr lang="ru-RU" b="1" dirty="0" err="1" smtClean="0"/>
              <a:t>випадків</a:t>
            </a:r>
            <a:r>
              <a:rPr lang="ru-RU" b="1" dirty="0" smtClean="0"/>
              <a:t> </a:t>
            </a:r>
            <a:r>
              <a:rPr lang="ru-RU" b="1" dirty="0" err="1" smtClean="0"/>
              <a:t>невиробничого</a:t>
            </a:r>
            <a:r>
              <a:rPr lang="ru-RU" b="1" dirty="0" smtClean="0"/>
              <a:t> характеру </a:t>
            </a:r>
          </a:p>
          <a:p>
            <a:r>
              <a:rPr lang="ru-RU" dirty="0" err="1" smtClean="0"/>
              <a:t>Останні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 внесено: Постанова </a:t>
            </a:r>
            <a:r>
              <a:rPr lang="ru-RU" dirty="0" err="1" smtClean="0"/>
              <a:t>Кабінету</a:t>
            </a:r>
            <a:r>
              <a:rPr lang="ru-RU" dirty="0" smtClean="0"/>
              <a:t> </a:t>
            </a:r>
            <a:r>
              <a:rPr lang="ru-RU" dirty="0" err="1" smtClean="0"/>
              <a:t>Міністрів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19.09.2012 № 868 </a:t>
            </a:r>
          </a:p>
          <a:p>
            <a:r>
              <a:rPr lang="ru-RU" dirty="0" smtClean="0"/>
              <a:t>З метою </a:t>
            </a:r>
            <a:r>
              <a:rPr lang="ru-RU" dirty="0" err="1" smtClean="0"/>
              <a:t>реалізації</a:t>
            </a:r>
            <a:r>
              <a:rPr lang="ru-RU" dirty="0" smtClean="0"/>
              <a:t> </a:t>
            </a:r>
            <a:r>
              <a:rPr lang="ru-RU" dirty="0" err="1" smtClean="0"/>
              <a:t>державної</a:t>
            </a:r>
            <a:r>
              <a:rPr lang="ru-RU" dirty="0" smtClean="0"/>
              <a:t> </a:t>
            </a:r>
            <a:r>
              <a:rPr lang="ru-RU" dirty="0" err="1" smtClean="0"/>
              <a:t>політики</a:t>
            </a:r>
            <a:r>
              <a:rPr lang="ru-RU" dirty="0" smtClean="0"/>
              <a:t> в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безпечної</a:t>
            </a:r>
            <a:r>
              <a:rPr lang="ru-RU" dirty="0" smtClean="0"/>
              <a:t> </a:t>
            </a:r>
            <a:r>
              <a:rPr lang="ru-RU" dirty="0" err="1" smtClean="0"/>
              <a:t>життєдіяльності</a:t>
            </a:r>
            <a:r>
              <a:rPr lang="ru-RU" dirty="0" smtClean="0"/>
              <a:t> </a:t>
            </a:r>
            <a:r>
              <a:rPr lang="ru-RU" dirty="0" err="1" smtClean="0"/>
              <a:t>населення</a:t>
            </a:r>
            <a:r>
              <a:rPr lang="ru-RU" dirty="0" smtClean="0"/>
              <a:t> та </a:t>
            </a:r>
            <a:r>
              <a:rPr lang="ru-RU" dirty="0" err="1" smtClean="0"/>
              <a:t>поліпшення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профілактики</a:t>
            </a:r>
            <a:r>
              <a:rPr lang="ru-RU" dirty="0" smtClean="0"/>
              <a:t> травматизму </a:t>
            </a:r>
            <a:r>
              <a:rPr lang="ru-RU" dirty="0" err="1" smtClean="0"/>
              <a:t>невиробничого</a:t>
            </a:r>
            <a:r>
              <a:rPr lang="ru-RU" dirty="0" smtClean="0"/>
              <a:t> характеру </a:t>
            </a:r>
            <a:r>
              <a:rPr lang="ru-RU" dirty="0" err="1" smtClean="0"/>
              <a:t>Кабінет</a:t>
            </a:r>
            <a:r>
              <a:rPr lang="ru-RU" dirty="0" smtClean="0"/>
              <a:t> </a:t>
            </a:r>
            <a:r>
              <a:rPr lang="ru-RU" dirty="0" err="1" smtClean="0"/>
              <a:t>Міністрів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</a:p>
          <a:p>
            <a:r>
              <a:rPr lang="ru-RU" dirty="0" smtClean="0"/>
              <a:t>ПОСТАНОВЛЯЄ: </a:t>
            </a:r>
          </a:p>
          <a:p>
            <a:r>
              <a:rPr lang="ru-RU" dirty="0" smtClean="0"/>
              <a:t>1. </a:t>
            </a:r>
            <a:r>
              <a:rPr lang="ru-RU" dirty="0" err="1" smtClean="0"/>
              <a:t>Затвердити</a:t>
            </a:r>
            <a:r>
              <a:rPr lang="ru-RU" dirty="0" smtClean="0"/>
              <a:t> Порядок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та </a:t>
            </a:r>
            <a:r>
              <a:rPr lang="ru-RU" dirty="0" err="1" smtClean="0"/>
              <a:t>обліку</a:t>
            </a:r>
            <a:r>
              <a:rPr lang="ru-RU" dirty="0" smtClean="0"/>
              <a:t> </a:t>
            </a:r>
            <a:r>
              <a:rPr lang="ru-RU" dirty="0" err="1" smtClean="0"/>
              <a:t>нещасних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 </a:t>
            </a:r>
            <a:r>
              <a:rPr lang="ru-RU" dirty="0" err="1" smtClean="0"/>
              <a:t>невиробничого</a:t>
            </a:r>
            <a:r>
              <a:rPr lang="ru-RU" dirty="0" smtClean="0"/>
              <a:t> характеру,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додається</a:t>
            </a:r>
            <a:r>
              <a:rPr lang="ru-RU" dirty="0" smtClean="0"/>
              <a:t>. </a:t>
            </a:r>
          </a:p>
          <a:p>
            <a:r>
              <a:rPr lang="ru-RU" dirty="0" smtClean="0"/>
              <a:t>2. </a:t>
            </a:r>
            <a:r>
              <a:rPr lang="ru-RU" dirty="0" err="1" smtClean="0"/>
              <a:t>Визнати</a:t>
            </a:r>
            <a:r>
              <a:rPr lang="ru-RU" dirty="0" smtClean="0"/>
              <a:t> такою,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втратила</a:t>
            </a:r>
            <a:r>
              <a:rPr lang="ru-RU" dirty="0" smtClean="0"/>
              <a:t> </a:t>
            </a:r>
            <a:r>
              <a:rPr lang="ru-RU" dirty="0" err="1" smtClean="0"/>
              <a:t>чинність</a:t>
            </a:r>
            <a:r>
              <a:rPr lang="ru-RU" dirty="0" smtClean="0"/>
              <a:t>, постанову </a:t>
            </a:r>
            <a:r>
              <a:rPr lang="ru-RU" dirty="0" err="1" smtClean="0"/>
              <a:t>Кабінету</a:t>
            </a:r>
            <a:r>
              <a:rPr lang="ru-RU" dirty="0" smtClean="0"/>
              <a:t> </a:t>
            </a:r>
            <a:r>
              <a:rPr lang="ru-RU" dirty="0" err="1" smtClean="0"/>
              <a:t>Міністрів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5 </a:t>
            </a:r>
            <a:r>
              <a:rPr lang="ru-RU" dirty="0" err="1" smtClean="0"/>
              <a:t>травня</a:t>
            </a:r>
            <a:r>
              <a:rPr lang="ru-RU" dirty="0" smtClean="0"/>
              <a:t> 1997 р. № 421 «Про </a:t>
            </a:r>
            <a:r>
              <a:rPr lang="ru-RU" dirty="0" err="1" smtClean="0"/>
              <a:t>затвердження</a:t>
            </a:r>
            <a:r>
              <a:rPr lang="ru-RU" dirty="0" smtClean="0"/>
              <a:t> </a:t>
            </a:r>
            <a:r>
              <a:rPr lang="ru-RU" dirty="0" err="1" smtClean="0"/>
              <a:t>Положення</a:t>
            </a:r>
            <a:r>
              <a:rPr lang="ru-RU" dirty="0" smtClean="0"/>
              <a:t> </a:t>
            </a:r>
            <a:r>
              <a:rPr lang="ru-RU" dirty="0" err="1" smtClean="0"/>
              <a:t>про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та </a:t>
            </a:r>
            <a:r>
              <a:rPr lang="ru-RU" dirty="0" err="1" smtClean="0"/>
              <a:t>облік</a:t>
            </a:r>
            <a:r>
              <a:rPr lang="ru-RU" dirty="0" smtClean="0"/>
              <a:t> </a:t>
            </a:r>
            <a:r>
              <a:rPr lang="ru-RU" dirty="0" err="1" smtClean="0"/>
              <a:t>нещасних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 </a:t>
            </a:r>
            <a:r>
              <a:rPr lang="ru-RU" dirty="0" err="1" smtClean="0"/>
              <a:t>невиробничого</a:t>
            </a:r>
            <a:r>
              <a:rPr lang="ru-RU" dirty="0" smtClean="0"/>
              <a:t> характеру» (</a:t>
            </a:r>
            <a:r>
              <a:rPr lang="ru-RU" dirty="0" err="1" smtClean="0"/>
              <a:t>Офіційний</a:t>
            </a:r>
            <a:r>
              <a:rPr lang="ru-RU" dirty="0" smtClean="0"/>
              <a:t> </a:t>
            </a:r>
            <a:r>
              <a:rPr lang="ru-RU" dirty="0" err="1" smtClean="0"/>
              <a:t>вісник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, 1997 р., число 19, с. 69). </a:t>
            </a:r>
          </a:p>
          <a:p>
            <a:r>
              <a:rPr lang="ru-RU" dirty="0" err="1" smtClean="0"/>
              <a:t>Прем’єр-міністр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В. Ющенко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uk-UA" b="1" u="sng" dirty="0" smtClean="0"/>
              <a:t>Нещасні випадки невиробничого характеру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 smtClean="0"/>
              <a:t>ПОРЯДОК </a:t>
            </a:r>
            <a:r>
              <a:rPr lang="ru-RU" sz="2400" b="1" dirty="0" err="1" smtClean="0"/>
              <a:t>розслідування</a:t>
            </a:r>
            <a:r>
              <a:rPr lang="ru-RU" sz="2400" b="1" dirty="0" smtClean="0"/>
              <a:t> та </a:t>
            </a:r>
            <a:r>
              <a:rPr lang="ru-RU" sz="2400" b="1" dirty="0" err="1" smtClean="0"/>
              <a:t>обліку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нещасних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випадків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невиробничого</a:t>
            </a:r>
            <a:r>
              <a:rPr lang="ru-RU" sz="2400" b="1" dirty="0" smtClean="0"/>
              <a:t> характеру                                                           </a:t>
            </a:r>
            <a:r>
              <a:rPr lang="ru-RU" sz="2400" dirty="0" err="1" smtClean="0"/>
              <a:t>Під</a:t>
            </a:r>
            <a:r>
              <a:rPr lang="ru-RU" sz="2400" dirty="0" smtClean="0"/>
              <a:t> </a:t>
            </a:r>
            <a:r>
              <a:rPr lang="ru-RU" sz="2400" dirty="0" err="1" smtClean="0"/>
              <a:t>нещасними</a:t>
            </a:r>
            <a:r>
              <a:rPr lang="ru-RU" sz="2400" dirty="0" smtClean="0"/>
              <a:t> </a:t>
            </a:r>
            <a:r>
              <a:rPr lang="ru-RU" sz="2400" dirty="0" err="1" smtClean="0"/>
              <a:t>випадками</a:t>
            </a:r>
            <a:r>
              <a:rPr lang="ru-RU" sz="2400" dirty="0" smtClean="0"/>
              <a:t> </a:t>
            </a:r>
            <a:r>
              <a:rPr lang="ru-RU" sz="2400" dirty="0" err="1" smtClean="0"/>
              <a:t>невиробничого</a:t>
            </a:r>
            <a:r>
              <a:rPr lang="ru-RU" sz="2400" dirty="0" smtClean="0"/>
              <a:t> </a:t>
            </a:r>
            <a:r>
              <a:rPr lang="ru-RU" sz="2400" dirty="0" err="1" smtClean="0"/>
              <a:t>характеру</a:t>
            </a:r>
            <a:r>
              <a:rPr lang="ru-RU" sz="2400" dirty="0" smtClean="0"/>
              <a:t> </a:t>
            </a:r>
            <a:r>
              <a:rPr lang="ru-RU" sz="2400" dirty="0" err="1" smtClean="0"/>
              <a:t>слід</a:t>
            </a:r>
            <a:r>
              <a:rPr lang="ru-RU" sz="2400" dirty="0" smtClean="0"/>
              <a:t> </a:t>
            </a:r>
            <a:r>
              <a:rPr lang="ru-RU" sz="2400" dirty="0" err="1" smtClean="0"/>
              <a:t>розуміти</a:t>
            </a:r>
            <a:r>
              <a:rPr lang="ru-RU" sz="2400" dirty="0" smtClean="0"/>
              <a:t> не </a:t>
            </a:r>
            <a:r>
              <a:rPr lang="ru-RU" sz="2400" dirty="0" err="1" smtClean="0"/>
              <a:t>пов’язані</a:t>
            </a:r>
            <a:r>
              <a:rPr lang="ru-RU" sz="2400" dirty="0" smtClean="0"/>
              <a:t> </a:t>
            </a:r>
            <a:r>
              <a:rPr lang="ru-RU" sz="2400" dirty="0" err="1" smtClean="0"/>
              <a:t>з</a:t>
            </a:r>
            <a:r>
              <a:rPr lang="ru-RU" sz="2400" dirty="0" smtClean="0"/>
              <a:t> </a:t>
            </a:r>
            <a:r>
              <a:rPr lang="ru-RU" sz="2400" dirty="0" err="1" smtClean="0"/>
              <a:t>виконанням</a:t>
            </a:r>
            <a:r>
              <a:rPr lang="ru-RU" sz="2400" dirty="0" smtClean="0"/>
              <a:t> </a:t>
            </a:r>
            <a:r>
              <a:rPr lang="ru-RU" sz="2400" dirty="0" err="1" smtClean="0"/>
              <a:t>трудових</a:t>
            </a:r>
            <a:r>
              <a:rPr lang="ru-RU" sz="2400" dirty="0" smtClean="0"/>
              <a:t> </a:t>
            </a:r>
            <a:r>
              <a:rPr lang="ru-RU" sz="2400" dirty="0" err="1" smtClean="0"/>
              <a:t>обов’язків</a:t>
            </a:r>
            <a:r>
              <a:rPr lang="ru-RU" sz="2400" dirty="0" smtClean="0"/>
              <a:t> </a:t>
            </a:r>
            <a:r>
              <a:rPr lang="ru-RU" sz="2400" dirty="0" err="1" smtClean="0"/>
              <a:t>травми</a:t>
            </a:r>
            <a:r>
              <a:rPr lang="ru-RU" sz="2400" dirty="0" smtClean="0"/>
              <a:t>, у тому </a:t>
            </a:r>
            <a:r>
              <a:rPr lang="ru-RU" sz="2400" dirty="0" err="1" smtClean="0"/>
              <a:t>числі</a:t>
            </a:r>
            <a:r>
              <a:rPr lang="ru-RU" sz="2400" dirty="0" smtClean="0"/>
              <a:t> </a:t>
            </a:r>
            <a:r>
              <a:rPr lang="ru-RU" sz="2400" dirty="0" err="1" smtClean="0"/>
              <a:t>отримані</a:t>
            </a:r>
            <a:r>
              <a:rPr lang="ru-RU" sz="2400" dirty="0" smtClean="0"/>
              <a:t> </a:t>
            </a:r>
            <a:r>
              <a:rPr lang="ru-RU" sz="2400" dirty="0" err="1" smtClean="0"/>
              <a:t>внаслідок</a:t>
            </a:r>
            <a:r>
              <a:rPr lang="ru-RU" sz="2400" dirty="0" smtClean="0"/>
              <a:t> </a:t>
            </a:r>
            <a:r>
              <a:rPr lang="ru-RU" sz="2400" dirty="0" err="1" smtClean="0"/>
              <a:t>заподіяних</a:t>
            </a:r>
            <a:r>
              <a:rPr lang="ru-RU" sz="2400" dirty="0" smtClean="0"/>
              <a:t> </a:t>
            </a:r>
            <a:r>
              <a:rPr lang="ru-RU" sz="2400" dirty="0" err="1" smtClean="0"/>
              <a:t>тілесних</a:t>
            </a:r>
            <a:r>
              <a:rPr lang="ru-RU" sz="2400" dirty="0" smtClean="0"/>
              <a:t> </a:t>
            </a:r>
            <a:r>
              <a:rPr lang="ru-RU" sz="2400" dirty="0" err="1" smtClean="0"/>
              <a:t>ушкоджень</a:t>
            </a:r>
            <a:r>
              <a:rPr lang="ru-RU" sz="2400" dirty="0" smtClean="0"/>
              <a:t> </a:t>
            </a:r>
            <a:r>
              <a:rPr lang="ru-RU" sz="2400" dirty="0" err="1" smtClean="0"/>
              <a:t>іншою</a:t>
            </a:r>
            <a:r>
              <a:rPr lang="ru-RU" sz="2400" dirty="0" smtClean="0"/>
              <a:t> особою, </a:t>
            </a:r>
            <a:r>
              <a:rPr lang="ru-RU" sz="2400" dirty="0" err="1" smtClean="0"/>
              <a:t>отруєння</a:t>
            </a:r>
            <a:r>
              <a:rPr lang="ru-RU" sz="2400" dirty="0" smtClean="0"/>
              <a:t>, </a:t>
            </a:r>
            <a:r>
              <a:rPr lang="ru-RU" sz="2400" dirty="0" err="1" smtClean="0"/>
              <a:t>самогубства</a:t>
            </a:r>
            <a:r>
              <a:rPr lang="ru-RU" sz="2400" dirty="0" smtClean="0"/>
              <a:t>, </a:t>
            </a:r>
            <a:r>
              <a:rPr lang="ru-RU" sz="2400" dirty="0" err="1" smtClean="0"/>
              <a:t>опіки</a:t>
            </a:r>
            <a:r>
              <a:rPr lang="ru-RU" sz="2400" dirty="0" smtClean="0"/>
              <a:t>, </a:t>
            </a:r>
            <a:r>
              <a:rPr lang="ru-RU" sz="2400" dirty="0" err="1" smtClean="0"/>
              <a:t>обмороження</a:t>
            </a:r>
            <a:r>
              <a:rPr lang="ru-RU" sz="2400" dirty="0" smtClean="0"/>
              <a:t>, </a:t>
            </a:r>
            <a:r>
              <a:rPr lang="ru-RU" sz="2400" dirty="0" err="1" smtClean="0"/>
              <a:t>утоплення</a:t>
            </a:r>
            <a:r>
              <a:rPr lang="ru-RU" sz="2400" dirty="0" smtClean="0"/>
              <a:t>, </a:t>
            </a:r>
            <a:r>
              <a:rPr lang="ru-RU" sz="2400" dirty="0" err="1" smtClean="0"/>
              <a:t>ураження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електричним</a:t>
            </a:r>
            <a:r>
              <a:rPr lang="ru-RU" sz="2400" dirty="0" smtClean="0"/>
              <a:t> </a:t>
            </a:r>
            <a:r>
              <a:rPr lang="ru-RU" sz="2400" dirty="0" err="1" smtClean="0"/>
              <a:t>струмом</a:t>
            </a:r>
            <a:r>
              <a:rPr lang="ru-RU" sz="2400" dirty="0" smtClean="0"/>
              <a:t>, </a:t>
            </a:r>
            <a:r>
              <a:rPr lang="ru-RU" sz="2400" dirty="0" err="1" smtClean="0"/>
              <a:t>блискавкою</a:t>
            </a:r>
            <a:r>
              <a:rPr lang="ru-RU" sz="2400" dirty="0" smtClean="0"/>
              <a:t>, </a:t>
            </a:r>
            <a:r>
              <a:rPr lang="ru-RU" sz="2400" dirty="0" err="1" smtClean="0"/>
              <a:t>травми</a:t>
            </a:r>
            <a:r>
              <a:rPr lang="ru-RU" sz="2400" dirty="0" smtClean="0"/>
              <a:t>, </a:t>
            </a:r>
            <a:r>
              <a:rPr lang="ru-RU" sz="2400" dirty="0" err="1" smtClean="0"/>
              <a:t>отримані</a:t>
            </a:r>
            <a:r>
              <a:rPr lang="ru-RU" sz="2400" dirty="0" smtClean="0"/>
              <a:t> </a:t>
            </a:r>
            <a:r>
              <a:rPr lang="ru-RU" sz="2400" dirty="0" err="1" smtClean="0"/>
              <a:t>внаслідок</a:t>
            </a:r>
            <a:r>
              <a:rPr lang="ru-RU" sz="2400" dirty="0" smtClean="0"/>
              <a:t> </a:t>
            </a:r>
            <a:r>
              <a:rPr lang="ru-RU" sz="2400" dirty="0" err="1" smtClean="0"/>
              <a:t>стихійного</a:t>
            </a:r>
            <a:r>
              <a:rPr lang="ru-RU" sz="2400" dirty="0" smtClean="0"/>
              <a:t> лиха, контакту </a:t>
            </a:r>
            <a:r>
              <a:rPr lang="ru-RU" sz="2400" dirty="0" err="1" smtClean="0"/>
              <a:t>з</a:t>
            </a:r>
            <a:r>
              <a:rPr lang="ru-RU" sz="2400" dirty="0" smtClean="0"/>
              <a:t> </a:t>
            </a:r>
            <a:r>
              <a:rPr lang="ru-RU" sz="2400" dirty="0" err="1" smtClean="0"/>
              <a:t>тваринами</a:t>
            </a:r>
            <a:r>
              <a:rPr lang="ru-RU" sz="2400" dirty="0" smtClean="0"/>
              <a:t> </a:t>
            </a:r>
            <a:r>
              <a:rPr lang="ru-RU" sz="2400" dirty="0" err="1" smtClean="0"/>
              <a:t>тощо</a:t>
            </a:r>
            <a:r>
              <a:rPr lang="ru-RU" sz="2400" dirty="0" smtClean="0"/>
              <a:t> (</a:t>
            </a:r>
            <a:r>
              <a:rPr lang="ru-RU" sz="2400" dirty="0" err="1" smtClean="0"/>
              <a:t>далі</a:t>
            </a:r>
            <a:r>
              <a:rPr lang="ru-RU" sz="2400" dirty="0" smtClean="0"/>
              <a:t> — </a:t>
            </a:r>
            <a:r>
              <a:rPr lang="ru-RU" sz="2400" dirty="0" err="1" smtClean="0"/>
              <a:t>нещасні</a:t>
            </a:r>
            <a:r>
              <a:rPr lang="ru-RU" sz="2400" dirty="0" smtClean="0"/>
              <a:t> </a:t>
            </a:r>
            <a:r>
              <a:rPr lang="ru-RU" sz="2400" dirty="0" err="1" smtClean="0"/>
              <a:t>випадки</a:t>
            </a:r>
            <a:r>
              <a:rPr lang="ru-RU" sz="2400" dirty="0" smtClean="0"/>
              <a:t>), </a:t>
            </a:r>
            <a:r>
              <a:rPr lang="ru-RU" sz="2400" dirty="0" err="1" smtClean="0"/>
              <a:t>які</a:t>
            </a:r>
            <a:r>
              <a:rPr lang="ru-RU" sz="2400" dirty="0" smtClean="0"/>
              <a:t> </a:t>
            </a:r>
            <a:r>
              <a:rPr lang="ru-RU" sz="2400" dirty="0" err="1" smtClean="0"/>
              <a:t>призвели</a:t>
            </a:r>
            <a:r>
              <a:rPr lang="ru-RU" sz="2400" dirty="0" smtClean="0"/>
              <a:t> до </a:t>
            </a:r>
            <a:r>
              <a:rPr lang="ru-RU" sz="2400" dirty="0" err="1" smtClean="0"/>
              <a:t>ушкодження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здоров’я</a:t>
            </a:r>
            <a:r>
              <a:rPr lang="ru-RU" sz="2400" dirty="0" smtClean="0"/>
              <a:t> </a:t>
            </a:r>
            <a:r>
              <a:rPr lang="ru-RU" sz="2400" dirty="0" err="1" smtClean="0"/>
              <a:t>або</a:t>
            </a:r>
            <a:r>
              <a:rPr lang="ru-RU" sz="2400" dirty="0" smtClean="0"/>
              <a:t> </a:t>
            </a:r>
            <a:r>
              <a:rPr lang="ru-RU" sz="2400" dirty="0" err="1" smtClean="0"/>
              <a:t>смерті</a:t>
            </a:r>
            <a:r>
              <a:rPr lang="ru-RU" sz="2400" dirty="0" smtClean="0"/>
              <a:t> </a:t>
            </a:r>
            <a:r>
              <a:rPr lang="ru-RU" sz="2400" dirty="0" err="1" smtClean="0"/>
              <a:t>потерпілих</a:t>
            </a:r>
            <a:r>
              <a:rPr lang="ru-RU" sz="2400" dirty="0" smtClean="0"/>
              <a:t>. </a:t>
            </a:r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uk-UA" b="1" u="sng" dirty="0" smtClean="0"/>
              <a:t>Нещасні випадки невиробничого характеру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ru-RU" dirty="0" smtClean="0"/>
              <a:t> </a:t>
            </a:r>
            <a:r>
              <a:rPr lang="ru-RU" dirty="0" err="1" smtClean="0"/>
              <a:t>Розслідуванню</a:t>
            </a:r>
            <a:r>
              <a:rPr lang="ru-RU" dirty="0" smtClean="0"/>
              <a:t> </a:t>
            </a:r>
            <a:r>
              <a:rPr lang="ru-RU" dirty="0" err="1" smtClean="0"/>
              <a:t>згідно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цим</a:t>
            </a:r>
            <a:r>
              <a:rPr lang="ru-RU" dirty="0" smtClean="0"/>
              <a:t> Порядком </a:t>
            </a:r>
            <a:r>
              <a:rPr lang="ru-RU" dirty="0" err="1" smtClean="0"/>
              <a:t>підлягають</a:t>
            </a:r>
            <a:r>
              <a:rPr lang="ru-RU" dirty="0" smtClean="0"/>
              <a:t> </a:t>
            </a:r>
            <a:r>
              <a:rPr lang="ru-RU" dirty="0" err="1" smtClean="0"/>
              <a:t>нещасні</a:t>
            </a:r>
            <a:r>
              <a:rPr lang="ru-RU" dirty="0" smtClean="0"/>
              <a:t> </a:t>
            </a:r>
            <a:r>
              <a:rPr lang="ru-RU" dirty="0" err="1" smtClean="0"/>
              <a:t>випадки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сталися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час: </a:t>
            </a:r>
          </a:p>
          <a:p>
            <a:r>
              <a:rPr lang="ru-RU" dirty="0" smtClean="0"/>
              <a:t>1) </a:t>
            </a:r>
            <a:r>
              <a:rPr lang="ru-RU" dirty="0" err="1" smtClean="0"/>
              <a:t>прямування</a:t>
            </a:r>
            <a:r>
              <a:rPr lang="ru-RU" dirty="0" smtClean="0"/>
              <a:t> на роботу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пішки</a:t>
            </a:r>
            <a:r>
              <a:rPr lang="ru-RU" dirty="0" smtClean="0"/>
              <a:t>, на </a:t>
            </a:r>
            <a:r>
              <a:rPr lang="ru-RU" dirty="0" err="1" smtClean="0"/>
              <a:t>громадському</a:t>
            </a:r>
            <a:r>
              <a:rPr lang="ru-RU" dirty="0" smtClean="0"/>
              <a:t>, </a:t>
            </a:r>
            <a:r>
              <a:rPr lang="ru-RU" dirty="0" err="1" smtClean="0"/>
              <a:t>власному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іншому</a:t>
            </a:r>
            <a:r>
              <a:rPr lang="ru-RU" dirty="0" smtClean="0"/>
              <a:t> транспортному </a:t>
            </a:r>
            <a:r>
              <a:rPr lang="ru-RU" dirty="0" err="1" smtClean="0"/>
              <a:t>засобі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не </a:t>
            </a:r>
            <a:r>
              <a:rPr lang="ru-RU" dirty="0" err="1" smtClean="0"/>
              <a:t>належить</a:t>
            </a:r>
            <a:r>
              <a:rPr lang="ru-RU" dirty="0" smtClean="0"/>
              <a:t> </a:t>
            </a:r>
            <a:r>
              <a:rPr lang="ru-RU" dirty="0" err="1" smtClean="0"/>
              <a:t>підприємству</a:t>
            </a:r>
            <a:r>
              <a:rPr lang="ru-RU" dirty="0" smtClean="0"/>
              <a:t>, </a:t>
            </a:r>
            <a:r>
              <a:rPr lang="ru-RU" dirty="0" err="1" smtClean="0"/>
              <a:t>установі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(</a:t>
            </a:r>
            <a:r>
              <a:rPr lang="ru-RU" dirty="0" err="1" smtClean="0"/>
              <a:t>далі</a:t>
            </a:r>
            <a:r>
              <a:rPr lang="ru-RU" dirty="0" smtClean="0"/>
              <a:t> — </a:t>
            </a:r>
            <a:r>
              <a:rPr lang="ru-RU" dirty="0" err="1" smtClean="0"/>
              <a:t>організації</a:t>
            </a:r>
            <a:r>
              <a:rPr lang="ru-RU" dirty="0" smtClean="0"/>
              <a:t>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не</a:t>
            </a:r>
            <a:r>
              <a:rPr lang="ru-RU" dirty="0" smtClean="0"/>
              <a:t> </a:t>
            </a:r>
            <a:r>
              <a:rPr lang="ru-RU" dirty="0" err="1" smtClean="0"/>
              <a:t>використовувався</a:t>
            </a:r>
            <a:r>
              <a:rPr lang="ru-RU" dirty="0" smtClean="0"/>
              <a:t> в </a:t>
            </a:r>
            <a:r>
              <a:rPr lang="ru-RU" dirty="0" err="1" smtClean="0"/>
              <a:t>інтересах</a:t>
            </a:r>
            <a:r>
              <a:rPr lang="ru-RU" dirty="0" smtClean="0"/>
              <a:t> </a:t>
            </a:r>
            <a:r>
              <a:rPr lang="ru-RU" dirty="0" err="1" smtClean="0"/>
              <a:t>цієї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; </a:t>
            </a:r>
          </a:p>
          <a:p>
            <a:r>
              <a:rPr lang="ru-RU" dirty="0" smtClean="0"/>
              <a:t>2) </a:t>
            </a:r>
            <a:r>
              <a:rPr lang="ru-RU" dirty="0" err="1" smtClean="0"/>
              <a:t>переміщення</a:t>
            </a:r>
            <a:r>
              <a:rPr lang="ru-RU" dirty="0" smtClean="0"/>
              <a:t> </a:t>
            </a:r>
            <a:r>
              <a:rPr lang="ru-RU" dirty="0" err="1" smtClean="0"/>
              <a:t>повітряним</a:t>
            </a:r>
            <a:r>
              <a:rPr lang="ru-RU" dirty="0" smtClean="0"/>
              <a:t>, </a:t>
            </a:r>
            <a:r>
              <a:rPr lang="ru-RU" dirty="0" err="1" smtClean="0"/>
              <a:t>залізничним</a:t>
            </a:r>
            <a:r>
              <a:rPr lang="ru-RU" dirty="0" smtClean="0"/>
              <a:t>, </a:t>
            </a:r>
            <a:r>
              <a:rPr lang="ru-RU" dirty="0" err="1" smtClean="0"/>
              <a:t>морським</a:t>
            </a:r>
            <a:r>
              <a:rPr lang="ru-RU" dirty="0" smtClean="0"/>
              <a:t>, </a:t>
            </a:r>
            <a:r>
              <a:rPr lang="ru-RU" dirty="0" err="1" smtClean="0"/>
              <a:t>внутрішнім</a:t>
            </a:r>
            <a:r>
              <a:rPr lang="ru-RU" dirty="0" smtClean="0"/>
              <a:t> </a:t>
            </a:r>
            <a:r>
              <a:rPr lang="ru-RU" dirty="0" err="1" smtClean="0"/>
              <a:t>водним</a:t>
            </a:r>
            <a:r>
              <a:rPr lang="ru-RU" dirty="0" smtClean="0"/>
              <a:t>, </a:t>
            </a:r>
            <a:r>
              <a:rPr lang="ru-RU" dirty="0" err="1" smtClean="0"/>
              <a:t>автомобільним</a:t>
            </a:r>
            <a:r>
              <a:rPr lang="ru-RU" dirty="0" smtClean="0"/>
              <a:t> транспортом, в </a:t>
            </a:r>
            <a:r>
              <a:rPr lang="ru-RU" dirty="0" err="1" smtClean="0"/>
              <a:t>електротранспорті</a:t>
            </a:r>
            <a:r>
              <a:rPr lang="ru-RU" dirty="0" smtClean="0"/>
              <a:t>, </a:t>
            </a:r>
            <a:r>
              <a:rPr lang="ru-RU" dirty="0" err="1" smtClean="0"/>
              <a:t>метрополітені</a:t>
            </a:r>
            <a:r>
              <a:rPr lang="ru-RU" dirty="0" smtClean="0"/>
              <a:t>, на </a:t>
            </a:r>
            <a:r>
              <a:rPr lang="ru-RU" dirty="0" err="1" smtClean="0"/>
              <a:t>канатній</a:t>
            </a:r>
            <a:r>
              <a:rPr lang="ru-RU" dirty="0" smtClean="0"/>
              <a:t> </a:t>
            </a:r>
            <a:r>
              <a:rPr lang="ru-RU" dirty="0" err="1" smtClean="0"/>
              <a:t>дорозі</a:t>
            </a:r>
            <a:r>
              <a:rPr lang="ru-RU" dirty="0" smtClean="0"/>
              <a:t>, </a:t>
            </a:r>
            <a:r>
              <a:rPr lang="ru-RU" dirty="0" err="1" smtClean="0"/>
              <a:t>фунікулері</a:t>
            </a:r>
            <a:r>
              <a:rPr lang="ru-RU" dirty="0" smtClean="0"/>
              <a:t> та на </a:t>
            </a:r>
            <a:r>
              <a:rPr lang="ru-RU" dirty="0" err="1" smtClean="0"/>
              <a:t>інших</a:t>
            </a:r>
            <a:r>
              <a:rPr lang="ru-RU" dirty="0" smtClean="0"/>
              <a:t> видах </a:t>
            </a:r>
            <a:r>
              <a:rPr lang="ru-RU" dirty="0" err="1" smtClean="0"/>
              <a:t>транспортних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; </a:t>
            </a:r>
          </a:p>
          <a:p>
            <a:r>
              <a:rPr lang="ru-RU" dirty="0" smtClean="0"/>
              <a:t>3)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громадських</a:t>
            </a:r>
            <a:r>
              <a:rPr lang="ru-RU" dirty="0" smtClean="0"/>
              <a:t> </a:t>
            </a:r>
            <a:r>
              <a:rPr lang="ru-RU" dirty="0" err="1" smtClean="0"/>
              <a:t>обов’язків</a:t>
            </a:r>
            <a:r>
              <a:rPr lang="ru-RU" dirty="0" smtClean="0"/>
              <a:t> (</a:t>
            </a:r>
            <a:r>
              <a:rPr lang="ru-RU" dirty="0" err="1" smtClean="0"/>
              <a:t>рятування</a:t>
            </a:r>
            <a:r>
              <a:rPr lang="ru-RU" dirty="0" smtClean="0"/>
              <a:t> людей, </a:t>
            </a:r>
            <a:r>
              <a:rPr lang="ru-RU" dirty="0" err="1" smtClean="0"/>
              <a:t>захист</a:t>
            </a:r>
            <a:r>
              <a:rPr lang="ru-RU" dirty="0" smtClean="0"/>
              <a:t> </a:t>
            </a:r>
            <a:r>
              <a:rPr lang="ru-RU" dirty="0" err="1" smtClean="0"/>
              <a:t>власності</a:t>
            </a:r>
            <a:r>
              <a:rPr lang="ru-RU" dirty="0" smtClean="0"/>
              <a:t>, правопорядку </a:t>
            </a:r>
            <a:r>
              <a:rPr lang="ru-RU" dirty="0" err="1" smtClean="0"/>
              <a:t>тощо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не входить до </a:t>
            </a:r>
            <a:r>
              <a:rPr lang="ru-RU" dirty="0" err="1" smtClean="0"/>
              <a:t>службових</a:t>
            </a:r>
            <a:r>
              <a:rPr lang="ru-RU" dirty="0" smtClean="0"/>
              <a:t> </a:t>
            </a:r>
            <a:r>
              <a:rPr lang="ru-RU" dirty="0" err="1" smtClean="0"/>
              <a:t>обов’язків</a:t>
            </a:r>
            <a:r>
              <a:rPr lang="ru-RU" dirty="0" smtClean="0"/>
              <a:t>); </a:t>
            </a:r>
          </a:p>
          <a:p>
            <a:pPr>
              <a:buNone/>
            </a:pPr>
            <a:r>
              <a:rPr lang="ru-RU" dirty="0" smtClean="0"/>
              <a:t>      4)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донорських</a:t>
            </a:r>
            <a:r>
              <a:rPr lang="ru-RU" dirty="0" smtClean="0"/>
              <a:t> </a:t>
            </a:r>
            <a:r>
              <a:rPr lang="ru-RU" dirty="0" err="1" smtClean="0"/>
              <a:t>функцій</a:t>
            </a:r>
            <a:r>
              <a:rPr lang="ru-RU" dirty="0" smtClean="0"/>
              <a:t>;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uk-UA" b="1" u="sng" dirty="0" smtClean="0"/>
              <a:t>Нещасні випадки невиробничого характеру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dirty="0" smtClean="0"/>
              <a:t>5) </a:t>
            </a:r>
            <a:r>
              <a:rPr lang="ru-RU" dirty="0" err="1" smtClean="0"/>
              <a:t>участі</a:t>
            </a:r>
            <a:r>
              <a:rPr lang="ru-RU" dirty="0" smtClean="0"/>
              <a:t> в </a:t>
            </a:r>
            <a:r>
              <a:rPr lang="ru-RU" dirty="0" err="1" smtClean="0"/>
              <a:t>громадських</a:t>
            </a:r>
            <a:r>
              <a:rPr lang="ru-RU" dirty="0" smtClean="0"/>
              <a:t> </a:t>
            </a:r>
            <a:r>
              <a:rPr lang="ru-RU" dirty="0" err="1" smtClean="0"/>
              <a:t>акціях</a:t>
            </a:r>
            <a:r>
              <a:rPr lang="ru-RU" dirty="0" smtClean="0"/>
              <a:t> (</a:t>
            </a:r>
            <a:r>
              <a:rPr lang="ru-RU" dirty="0" err="1" smtClean="0"/>
              <a:t>мітингах</a:t>
            </a:r>
            <a:r>
              <a:rPr lang="ru-RU" dirty="0" smtClean="0"/>
              <a:t>, </a:t>
            </a:r>
            <a:r>
              <a:rPr lang="ru-RU" dirty="0" err="1" smtClean="0"/>
              <a:t>демонстраціях</a:t>
            </a:r>
            <a:r>
              <a:rPr lang="ru-RU" dirty="0" smtClean="0"/>
              <a:t>, </a:t>
            </a:r>
            <a:r>
              <a:rPr lang="ru-RU" dirty="0" err="1" smtClean="0"/>
              <a:t>агітаційно-пропагандистській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); </a:t>
            </a:r>
          </a:p>
          <a:p>
            <a:r>
              <a:rPr lang="ru-RU" dirty="0" smtClean="0"/>
              <a:t>6) </a:t>
            </a:r>
            <a:r>
              <a:rPr lang="ru-RU" dirty="0" err="1" smtClean="0"/>
              <a:t>участі</a:t>
            </a:r>
            <a:r>
              <a:rPr lang="ru-RU" dirty="0" smtClean="0"/>
              <a:t> у </a:t>
            </a:r>
            <a:r>
              <a:rPr lang="ru-RU" dirty="0" err="1" smtClean="0"/>
              <a:t>культурно-масових</a:t>
            </a:r>
            <a:r>
              <a:rPr lang="ru-RU" dirty="0" smtClean="0"/>
              <a:t> заходах, </a:t>
            </a:r>
            <a:r>
              <a:rPr lang="ru-RU" dirty="0" err="1" smtClean="0"/>
              <a:t>спортивних</a:t>
            </a:r>
            <a:r>
              <a:rPr lang="ru-RU" dirty="0" smtClean="0"/>
              <a:t> </a:t>
            </a:r>
            <a:r>
              <a:rPr lang="ru-RU" dirty="0" err="1" smtClean="0"/>
              <a:t>змаганнях</a:t>
            </a:r>
            <a:r>
              <a:rPr lang="ru-RU" dirty="0" smtClean="0"/>
              <a:t>; </a:t>
            </a:r>
          </a:p>
          <a:p>
            <a:r>
              <a:rPr lang="ru-RU" dirty="0" smtClean="0"/>
              <a:t>7)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культурних</a:t>
            </a:r>
            <a:r>
              <a:rPr lang="ru-RU" dirty="0" smtClean="0"/>
              <a:t>, </a:t>
            </a:r>
            <a:r>
              <a:rPr lang="ru-RU" dirty="0" err="1" smtClean="0"/>
              <a:t>спортивних</a:t>
            </a:r>
            <a:r>
              <a:rPr lang="ru-RU" dirty="0" smtClean="0"/>
              <a:t> та </a:t>
            </a:r>
            <a:r>
              <a:rPr lang="ru-RU" dirty="0" err="1" smtClean="0"/>
              <a:t>оздоровчих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, не </a:t>
            </a:r>
            <a:r>
              <a:rPr lang="ru-RU" dirty="0" err="1" smtClean="0"/>
              <a:t>пов’язаних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навчально-виховним</a:t>
            </a:r>
            <a:r>
              <a:rPr lang="ru-RU" dirty="0" smtClean="0"/>
              <a:t> </a:t>
            </a:r>
            <a:r>
              <a:rPr lang="ru-RU" dirty="0" err="1" smtClean="0"/>
              <a:t>процесом</a:t>
            </a:r>
            <a:r>
              <a:rPr lang="ru-RU" dirty="0" smtClean="0"/>
              <a:t> у </a:t>
            </a:r>
            <a:r>
              <a:rPr lang="ru-RU" dirty="0" err="1" smtClean="0"/>
              <a:t>навчальних</a:t>
            </a:r>
            <a:r>
              <a:rPr lang="ru-RU" dirty="0" smtClean="0"/>
              <a:t> закладах; </a:t>
            </a:r>
          </a:p>
          <a:p>
            <a:r>
              <a:rPr lang="ru-RU" dirty="0" smtClean="0"/>
              <a:t>8) </a:t>
            </a:r>
            <a:r>
              <a:rPr lang="ru-RU" dirty="0" err="1" smtClean="0"/>
              <a:t>використання</a:t>
            </a:r>
            <a:r>
              <a:rPr lang="ru-RU" dirty="0" smtClean="0"/>
              <a:t> газу у </a:t>
            </a:r>
            <a:r>
              <a:rPr lang="ru-RU" dirty="0" err="1" smtClean="0"/>
              <a:t>побуті</a:t>
            </a:r>
            <a:r>
              <a:rPr lang="ru-RU" dirty="0" smtClean="0"/>
              <a:t>; </a:t>
            </a:r>
          </a:p>
          <a:p>
            <a:r>
              <a:rPr lang="ru-RU" dirty="0" smtClean="0"/>
              <a:t>9) </a:t>
            </a:r>
            <a:r>
              <a:rPr lang="ru-RU" dirty="0" err="1" smtClean="0"/>
              <a:t>вчинення</a:t>
            </a:r>
            <a:r>
              <a:rPr lang="ru-RU" dirty="0" smtClean="0"/>
              <a:t> </a:t>
            </a:r>
            <a:r>
              <a:rPr lang="ru-RU" dirty="0" err="1" smtClean="0"/>
              <a:t>протиправних</a:t>
            </a:r>
            <a:r>
              <a:rPr lang="ru-RU" dirty="0" smtClean="0"/>
              <a:t> </a:t>
            </a:r>
            <a:r>
              <a:rPr lang="ru-RU" dirty="0" err="1" smtClean="0"/>
              <a:t>дій</a:t>
            </a:r>
            <a:r>
              <a:rPr lang="ru-RU" dirty="0" smtClean="0"/>
              <a:t> </a:t>
            </a:r>
            <a:r>
              <a:rPr lang="ru-RU" dirty="0" err="1" smtClean="0"/>
              <a:t>проти</a:t>
            </a:r>
            <a:r>
              <a:rPr lang="ru-RU" dirty="0" smtClean="0"/>
              <a:t> особи, </a:t>
            </a:r>
            <a:r>
              <a:rPr lang="ru-RU" dirty="0" err="1" smtClean="0"/>
              <a:t>її</a:t>
            </a:r>
            <a:r>
              <a:rPr lang="ru-RU" dirty="0" smtClean="0"/>
              <a:t> майна; </a:t>
            </a:r>
          </a:p>
          <a:p>
            <a:r>
              <a:rPr lang="ru-RU" dirty="0" smtClean="0"/>
              <a:t>10) </a:t>
            </a:r>
            <a:r>
              <a:rPr lang="ru-RU" dirty="0" err="1" smtClean="0"/>
              <a:t>користування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контакту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зброєю</a:t>
            </a:r>
            <a:r>
              <a:rPr lang="ru-RU" dirty="0" smtClean="0"/>
              <a:t>, </a:t>
            </a:r>
            <a:r>
              <a:rPr lang="ru-RU" dirty="0" err="1" smtClean="0"/>
              <a:t>боєприпасами</a:t>
            </a:r>
            <a:r>
              <a:rPr lang="ru-RU" dirty="0" smtClean="0"/>
              <a:t> та </a:t>
            </a:r>
            <a:r>
              <a:rPr lang="ru-RU" dirty="0" err="1" smtClean="0"/>
              <a:t>вибуховими</a:t>
            </a:r>
            <a:r>
              <a:rPr lang="ru-RU" dirty="0" smtClean="0"/>
              <a:t> </a:t>
            </a:r>
            <a:r>
              <a:rPr lang="ru-RU" dirty="0" err="1" smtClean="0"/>
              <a:t>матеріалами</a:t>
            </a:r>
            <a:r>
              <a:rPr lang="ru-RU" dirty="0" smtClean="0"/>
              <a:t>; </a:t>
            </a:r>
          </a:p>
          <a:p>
            <a:r>
              <a:rPr lang="ru-RU" dirty="0" smtClean="0"/>
              <a:t>11)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робіт</a:t>
            </a:r>
            <a:r>
              <a:rPr lang="ru-RU" dirty="0" smtClean="0"/>
              <a:t> у </a:t>
            </a:r>
            <a:r>
              <a:rPr lang="ru-RU" dirty="0" err="1" smtClean="0"/>
              <a:t>домашньому</a:t>
            </a:r>
            <a:r>
              <a:rPr lang="ru-RU" dirty="0" smtClean="0"/>
              <a:t> </a:t>
            </a:r>
            <a:r>
              <a:rPr lang="ru-RU" dirty="0" err="1" smtClean="0"/>
              <a:t>господарстві,використання</a:t>
            </a:r>
            <a:r>
              <a:rPr lang="ru-RU" dirty="0" smtClean="0"/>
              <a:t> </a:t>
            </a:r>
            <a:r>
              <a:rPr lang="ru-RU" dirty="0" err="1" smtClean="0"/>
              <a:t>побутової</a:t>
            </a:r>
            <a:r>
              <a:rPr lang="ru-RU" dirty="0" smtClean="0"/>
              <a:t> </a:t>
            </a:r>
            <a:r>
              <a:rPr lang="ru-RU" dirty="0" err="1" smtClean="0"/>
              <a:t>техніки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</a:t>
            </a:r>
            <a:r>
              <a:rPr lang="ru-RU" dirty="0" err="1" smtClean="0"/>
              <a:t>нещасних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 та </a:t>
            </a:r>
            <a:r>
              <a:rPr lang="ru-RU" dirty="0" err="1" smtClean="0"/>
              <a:t>професійних</a:t>
            </a:r>
            <a:r>
              <a:rPr lang="ru-RU" dirty="0" smtClean="0"/>
              <a:t> </a:t>
            </a:r>
            <a:r>
              <a:rPr lang="ru-RU" dirty="0" err="1" smtClean="0"/>
              <a:t>захворювань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сталися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працівниками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перебували</a:t>
            </a:r>
            <a:r>
              <a:rPr lang="ru-RU" dirty="0" smtClean="0"/>
              <a:t> у </a:t>
            </a:r>
            <a:r>
              <a:rPr lang="ru-RU" dirty="0" err="1" smtClean="0"/>
              <a:t>відрядженні</a:t>
            </a:r>
            <a:r>
              <a:rPr lang="ru-RU" dirty="0" smtClean="0"/>
              <a:t> за кордоном, проводиться </a:t>
            </a:r>
            <a:r>
              <a:rPr lang="ru-RU" dirty="0" err="1" smtClean="0"/>
              <a:t>згідно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цим</a:t>
            </a:r>
            <a:r>
              <a:rPr lang="ru-RU" dirty="0" smtClean="0"/>
              <a:t> </a:t>
            </a:r>
            <a:r>
              <a:rPr lang="ru-RU" dirty="0" err="1" smtClean="0"/>
              <a:t>Порядком,якщо</a:t>
            </a:r>
            <a:r>
              <a:rPr lang="ru-RU" dirty="0" smtClean="0"/>
              <a:t> </a:t>
            </a:r>
            <a:r>
              <a:rPr lang="ru-RU" dirty="0" err="1" smtClean="0"/>
              <a:t>інше</a:t>
            </a:r>
            <a:r>
              <a:rPr lang="ru-RU" dirty="0" smtClean="0"/>
              <a:t> не </a:t>
            </a:r>
            <a:r>
              <a:rPr lang="ru-RU" dirty="0" err="1" smtClean="0"/>
              <a:t>передбачено</a:t>
            </a:r>
            <a:r>
              <a:rPr lang="ru-RU" dirty="0" smtClean="0"/>
              <a:t> </a:t>
            </a:r>
            <a:r>
              <a:rPr lang="ru-RU" dirty="0" err="1" smtClean="0"/>
              <a:t>міжнародним</a:t>
            </a:r>
            <a:r>
              <a:rPr lang="ru-RU" dirty="0" smtClean="0"/>
              <a:t> договором.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uk-UA" b="1" u="sng" dirty="0" smtClean="0"/>
              <a:t>Нещасні випадки невиробничого характеру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ru-RU" dirty="0" smtClean="0"/>
              <a:t>12) </a:t>
            </a:r>
            <a:r>
              <a:rPr lang="ru-RU" dirty="0" err="1" smtClean="0"/>
              <a:t>стихійного</a:t>
            </a:r>
            <a:r>
              <a:rPr lang="ru-RU" dirty="0" smtClean="0"/>
              <a:t> лиха; </a:t>
            </a:r>
          </a:p>
          <a:p>
            <a:r>
              <a:rPr lang="ru-RU" dirty="0" smtClean="0"/>
              <a:t>13) </a:t>
            </a:r>
            <a:r>
              <a:rPr lang="ru-RU" dirty="0" err="1" smtClean="0"/>
              <a:t>перебування</a:t>
            </a:r>
            <a:r>
              <a:rPr lang="ru-RU" dirty="0" smtClean="0"/>
              <a:t> в </a:t>
            </a:r>
            <a:r>
              <a:rPr lang="ru-RU" dirty="0" err="1" smtClean="0"/>
              <a:t>громадських</a:t>
            </a:r>
            <a:r>
              <a:rPr lang="ru-RU" dirty="0" smtClean="0"/>
              <a:t> </a:t>
            </a:r>
            <a:r>
              <a:rPr lang="ru-RU" dirty="0" err="1" smtClean="0"/>
              <a:t>місцях</a:t>
            </a:r>
            <a:r>
              <a:rPr lang="ru-RU" dirty="0" smtClean="0"/>
              <a:t>, на </a:t>
            </a:r>
            <a:r>
              <a:rPr lang="ru-RU" dirty="0" err="1" smtClean="0"/>
              <a:t>об’єктах</a:t>
            </a:r>
            <a:r>
              <a:rPr lang="ru-RU" dirty="0" smtClean="0"/>
              <a:t> </a:t>
            </a:r>
            <a:r>
              <a:rPr lang="ru-RU" dirty="0" err="1" smtClean="0"/>
              <a:t>торгівлі</a:t>
            </a:r>
            <a:r>
              <a:rPr lang="ru-RU" dirty="0" smtClean="0"/>
              <a:t> та </a:t>
            </a:r>
            <a:r>
              <a:rPr lang="ru-RU" dirty="0" err="1" smtClean="0"/>
              <a:t>побутового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, у закладах </a:t>
            </a:r>
            <a:r>
              <a:rPr lang="ru-RU" dirty="0" err="1" smtClean="0"/>
              <a:t>лікувально-оздоровчого</a:t>
            </a:r>
            <a:r>
              <a:rPr lang="ru-RU" dirty="0" smtClean="0"/>
              <a:t>, </a:t>
            </a:r>
            <a:r>
              <a:rPr lang="ru-RU" dirty="0" err="1" smtClean="0"/>
              <a:t>культурно-освітнього</a:t>
            </a:r>
            <a:r>
              <a:rPr lang="ru-RU" dirty="0" smtClean="0"/>
              <a:t> та </a:t>
            </a:r>
            <a:r>
              <a:rPr lang="ru-RU" dirty="0" err="1" smtClean="0"/>
              <a:t>спортивно-розважального</a:t>
            </a:r>
            <a:r>
              <a:rPr lang="ru-RU" dirty="0" smtClean="0"/>
              <a:t> </a:t>
            </a:r>
            <a:r>
              <a:rPr lang="ru-RU" dirty="0" err="1" smtClean="0"/>
              <a:t>призначення</a:t>
            </a:r>
            <a:r>
              <a:rPr lang="ru-RU" dirty="0" smtClean="0"/>
              <a:t>, в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організаціях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у </a:t>
            </a:r>
            <a:r>
              <a:rPr lang="ru-RU" dirty="0" err="1" smtClean="0"/>
              <a:t>рекреаційних</a:t>
            </a:r>
            <a:r>
              <a:rPr lang="ru-RU" dirty="0" smtClean="0"/>
              <a:t> зонах; </a:t>
            </a:r>
          </a:p>
          <a:p>
            <a:r>
              <a:rPr lang="ru-RU" dirty="0" smtClean="0"/>
              <a:t>14) контакту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тваринами</a:t>
            </a:r>
            <a:r>
              <a:rPr lang="ru-RU" dirty="0" smtClean="0"/>
              <a:t> (у тому </a:t>
            </a:r>
            <a:r>
              <a:rPr lang="ru-RU" dirty="0" err="1" smtClean="0"/>
              <a:t>числі</a:t>
            </a:r>
            <a:r>
              <a:rPr lang="ru-RU" dirty="0" smtClean="0"/>
              <a:t> птахами, </a:t>
            </a:r>
            <a:r>
              <a:rPr lang="ru-RU" dirty="0" err="1" smtClean="0"/>
              <a:t>плазунами</a:t>
            </a:r>
            <a:r>
              <a:rPr lang="ru-RU" dirty="0" smtClean="0"/>
              <a:t>, </a:t>
            </a:r>
            <a:r>
              <a:rPr lang="ru-RU" dirty="0" err="1" smtClean="0"/>
              <a:t>комахами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) та </a:t>
            </a:r>
            <a:r>
              <a:rPr lang="ru-RU" dirty="0" err="1" smtClean="0"/>
              <a:t>рослинами</a:t>
            </a:r>
            <a:r>
              <a:rPr lang="ru-RU" dirty="0" smtClean="0"/>
              <a:t> (у тому </a:t>
            </a:r>
            <a:r>
              <a:rPr lang="ru-RU" dirty="0" err="1" smtClean="0"/>
              <a:t>числі</a:t>
            </a:r>
            <a:r>
              <a:rPr lang="ru-RU" dirty="0" smtClean="0"/>
              <a:t> грибами, </a:t>
            </a:r>
            <a:r>
              <a:rPr lang="ru-RU" dirty="0" err="1" smtClean="0"/>
              <a:t>водоростями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),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призвело</a:t>
            </a:r>
            <a:r>
              <a:rPr lang="ru-RU" dirty="0" smtClean="0"/>
              <a:t> до </a:t>
            </a:r>
            <a:r>
              <a:rPr lang="ru-RU" dirty="0" err="1" smtClean="0"/>
              <a:t>ушкодження</a:t>
            </a:r>
            <a:r>
              <a:rPr lang="ru-RU" dirty="0" smtClean="0"/>
              <a:t> </a:t>
            </a:r>
            <a:r>
              <a:rPr lang="ru-RU" dirty="0" err="1" smtClean="0"/>
              <a:t>здоров’я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смерті</a:t>
            </a:r>
            <a:r>
              <a:rPr lang="ru-RU" dirty="0" smtClean="0"/>
              <a:t> </a:t>
            </a:r>
            <a:r>
              <a:rPr lang="ru-RU" dirty="0" err="1" smtClean="0"/>
              <a:t>потерпілих</a:t>
            </a:r>
            <a:r>
              <a:rPr lang="ru-RU" dirty="0" smtClean="0"/>
              <a:t>; </a:t>
            </a:r>
          </a:p>
          <a:p>
            <a:r>
              <a:rPr lang="ru-RU" dirty="0" smtClean="0"/>
              <a:t>15) </a:t>
            </a:r>
            <a:r>
              <a:rPr lang="ru-RU" dirty="0" err="1" smtClean="0"/>
              <a:t>споживання</a:t>
            </a:r>
            <a:r>
              <a:rPr lang="ru-RU" dirty="0" smtClean="0"/>
              <a:t> (</a:t>
            </a:r>
            <a:r>
              <a:rPr lang="ru-RU" dirty="0" err="1" smtClean="0"/>
              <a:t>використання</a:t>
            </a:r>
            <a:r>
              <a:rPr lang="ru-RU" dirty="0" smtClean="0"/>
              <a:t>) </a:t>
            </a:r>
            <a:r>
              <a:rPr lang="ru-RU" dirty="0" err="1" smtClean="0"/>
              <a:t>нехарчовоїпродукції</a:t>
            </a:r>
            <a:r>
              <a:rPr lang="ru-RU" dirty="0" smtClean="0"/>
              <a:t>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uk-UA" b="1" u="sng" dirty="0" smtClean="0"/>
              <a:t>Нещасні випадки невиробничого характеру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ru-RU" dirty="0" smtClean="0"/>
              <a:t>Факт </a:t>
            </a:r>
            <a:r>
              <a:rPr lang="ru-RU" dirty="0" err="1" smtClean="0"/>
              <a:t>ушкодження</a:t>
            </a:r>
            <a:r>
              <a:rPr lang="ru-RU" dirty="0" smtClean="0"/>
              <a:t> </a:t>
            </a:r>
            <a:r>
              <a:rPr lang="ru-RU" dirty="0" err="1" smtClean="0"/>
              <a:t>здоров’я</a:t>
            </a:r>
            <a:r>
              <a:rPr lang="ru-RU" dirty="0" smtClean="0"/>
              <a:t>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нещасного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</a:t>
            </a:r>
            <a:r>
              <a:rPr lang="ru-RU" dirty="0" err="1" smtClean="0"/>
              <a:t>встановлює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засвідчує</a:t>
            </a:r>
            <a:r>
              <a:rPr lang="ru-RU" dirty="0" smtClean="0"/>
              <a:t> </a:t>
            </a:r>
            <a:r>
              <a:rPr lang="ru-RU" dirty="0" err="1" smtClean="0"/>
              <a:t>лікувально-профілактичний</a:t>
            </a:r>
            <a:r>
              <a:rPr lang="ru-RU" dirty="0" smtClean="0"/>
              <a:t> заклад. </a:t>
            </a:r>
          </a:p>
          <a:p>
            <a:r>
              <a:rPr lang="ru-RU" dirty="0" smtClean="0"/>
              <a:t>Документом,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підтверджує</a:t>
            </a:r>
            <a:r>
              <a:rPr lang="ru-RU" dirty="0" smtClean="0"/>
              <a:t> </a:t>
            </a:r>
            <a:r>
              <a:rPr lang="ru-RU" dirty="0" err="1" smtClean="0"/>
              <a:t>ушкодження</a:t>
            </a:r>
            <a:r>
              <a:rPr lang="ru-RU" dirty="0" smtClean="0"/>
              <a:t> </a:t>
            </a:r>
            <a:r>
              <a:rPr lang="ru-RU" dirty="0" err="1" smtClean="0"/>
              <a:t>здоров’я</a:t>
            </a:r>
            <a:r>
              <a:rPr lang="ru-RU" dirty="0" smtClean="0"/>
              <a:t> особи, </a:t>
            </a:r>
            <a:r>
              <a:rPr lang="ru-RU" dirty="0" err="1" smtClean="0"/>
              <a:t>є</a:t>
            </a:r>
            <a:r>
              <a:rPr lang="ru-RU" dirty="0" smtClean="0"/>
              <a:t> листок </a:t>
            </a:r>
            <a:r>
              <a:rPr lang="ru-RU" dirty="0" err="1" smtClean="0"/>
              <a:t>непрацездатності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довідка</a:t>
            </a:r>
            <a:r>
              <a:rPr lang="ru-RU" dirty="0" smtClean="0"/>
              <a:t> </a:t>
            </a:r>
            <a:r>
              <a:rPr lang="ru-RU" dirty="0" err="1" smtClean="0"/>
              <a:t>лікувально-профілактичного</a:t>
            </a:r>
            <a:r>
              <a:rPr lang="ru-RU" dirty="0" smtClean="0"/>
              <a:t> закладу. *</a:t>
            </a:r>
            <a:r>
              <a:rPr lang="ru-RU" dirty="0" err="1" smtClean="0"/>
              <a:t>Нещасні</a:t>
            </a:r>
            <a:r>
              <a:rPr lang="ru-RU" dirty="0" smtClean="0"/>
              <a:t> </a:t>
            </a:r>
            <a:r>
              <a:rPr lang="ru-RU" dirty="0" err="1" smtClean="0"/>
              <a:t>випадки</a:t>
            </a:r>
            <a:r>
              <a:rPr lang="ru-RU" dirty="0" smtClean="0"/>
              <a:t> </a:t>
            </a:r>
            <a:r>
              <a:rPr lang="ru-RU" dirty="0" err="1" smtClean="0"/>
              <a:t>розслідуються</a:t>
            </a:r>
            <a:r>
              <a:rPr lang="ru-RU" dirty="0" smtClean="0"/>
              <a:t> </a:t>
            </a:r>
            <a:r>
              <a:rPr lang="ru-RU" dirty="0" err="1" smtClean="0"/>
              <a:t>незалежно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того,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потерпілий</a:t>
            </a:r>
            <a:r>
              <a:rPr lang="ru-RU" dirty="0" smtClean="0"/>
              <a:t> у </a:t>
            </a:r>
            <a:r>
              <a:rPr lang="ru-RU" dirty="0" err="1" smtClean="0"/>
              <a:t>стані</a:t>
            </a:r>
            <a:r>
              <a:rPr lang="ru-RU" dirty="0" smtClean="0"/>
              <a:t> </a:t>
            </a:r>
            <a:r>
              <a:rPr lang="ru-RU" dirty="0" err="1" smtClean="0"/>
              <a:t>психічного</a:t>
            </a:r>
            <a:r>
              <a:rPr lang="ru-RU" dirty="0" smtClean="0"/>
              <a:t> </a:t>
            </a:r>
            <a:r>
              <a:rPr lang="ru-RU" dirty="0" err="1" smtClean="0"/>
              <a:t>розладу</a:t>
            </a:r>
            <a:r>
              <a:rPr lang="ru-RU" dirty="0" smtClean="0"/>
              <a:t>, алкогольного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наркотичного</a:t>
            </a:r>
            <a:r>
              <a:rPr lang="ru-RU" dirty="0" smtClean="0"/>
              <a:t> </a:t>
            </a:r>
            <a:r>
              <a:rPr lang="ru-RU" dirty="0" err="1" smtClean="0"/>
              <a:t>сп’яніння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uk-UA" b="1" u="sng" dirty="0" smtClean="0"/>
              <a:t>Нещасні випадки невиробничого характеру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r>
              <a:rPr lang="ru-RU" b="1" dirty="0" err="1" smtClean="0"/>
              <a:t>Повідомлення</a:t>
            </a:r>
            <a:r>
              <a:rPr lang="ru-RU" b="1" dirty="0" smtClean="0"/>
              <a:t> про </a:t>
            </a:r>
            <a:r>
              <a:rPr lang="ru-RU" b="1" dirty="0" err="1" smtClean="0"/>
              <a:t>нещасні</a:t>
            </a:r>
            <a:r>
              <a:rPr lang="ru-RU" b="1" dirty="0" smtClean="0"/>
              <a:t> </a:t>
            </a:r>
            <a:r>
              <a:rPr lang="ru-RU" b="1" dirty="0" err="1" smtClean="0"/>
              <a:t>випадки</a:t>
            </a:r>
            <a:r>
              <a:rPr lang="ru-RU" b="1" dirty="0" smtClean="0"/>
              <a:t> 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Лікувально-профілактичні</a:t>
            </a:r>
            <a:r>
              <a:rPr lang="ru-RU" dirty="0" smtClean="0"/>
              <a:t> </a:t>
            </a:r>
            <a:r>
              <a:rPr lang="ru-RU" dirty="0" err="1" smtClean="0"/>
              <a:t>заклади</a:t>
            </a:r>
            <a:r>
              <a:rPr lang="ru-RU" dirty="0" smtClean="0"/>
              <a:t>, до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звернулися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доставлені</a:t>
            </a:r>
            <a:r>
              <a:rPr lang="ru-RU" dirty="0" smtClean="0"/>
              <a:t> </a:t>
            </a:r>
            <a:r>
              <a:rPr lang="ru-RU" dirty="0" err="1" smtClean="0"/>
              <a:t>потерпілі</a:t>
            </a:r>
            <a:r>
              <a:rPr lang="ru-RU" dirty="0" smtClean="0"/>
              <a:t>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нещасних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,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доби</a:t>
            </a:r>
            <a:r>
              <a:rPr lang="ru-RU" dirty="0" smtClean="0"/>
              <a:t> </a:t>
            </a:r>
            <a:r>
              <a:rPr lang="ru-RU" dirty="0" err="1" smtClean="0"/>
              <a:t>надсилають</a:t>
            </a:r>
            <a:r>
              <a:rPr lang="ru-RU" dirty="0" smtClean="0"/>
              <a:t> </a:t>
            </a:r>
            <a:r>
              <a:rPr lang="ru-RU" dirty="0" err="1" smtClean="0"/>
              <a:t>письмове</a:t>
            </a:r>
            <a:r>
              <a:rPr lang="ru-RU" dirty="0" smtClean="0"/>
              <a:t> </a:t>
            </a:r>
            <a:r>
              <a:rPr lang="ru-RU" dirty="0" err="1" smtClean="0"/>
              <a:t>повідомлення</a:t>
            </a:r>
            <a:r>
              <a:rPr lang="ru-RU" dirty="0" smtClean="0"/>
              <a:t> за </a:t>
            </a:r>
            <a:r>
              <a:rPr lang="ru-RU" dirty="0" err="1" smtClean="0"/>
              <a:t>встановленою</a:t>
            </a:r>
            <a:r>
              <a:rPr lang="ru-RU" dirty="0" smtClean="0"/>
              <a:t> формою (</a:t>
            </a:r>
            <a:r>
              <a:rPr lang="ru-RU" dirty="0" err="1" smtClean="0"/>
              <a:t>додаток</a:t>
            </a:r>
            <a:r>
              <a:rPr lang="ru-RU" dirty="0" smtClean="0"/>
              <a:t> 1): </a:t>
            </a:r>
          </a:p>
          <a:p>
            <a:r>
              <a:rPr lang="ru-RU" dirty="0" smtClean="0"/>
              <a:t>про </a:t>
            </a:r>
            <a:r>
              <a:rPr lang="ru-RU" dirty="0" err="1" smtClean="0"/>
              <a:t>кожний</a:t>
            </a:r>
            <a:r>
              <a:rPr lang="ru-RU" dirty="0" smtClean="0"/>
              <a:t> </a:t>
            </a:r>
            <a:r>
              <a:rPr lang="ru-RU" dirty="0" err="1" smtClean="0"/>
              <a:t>нещасний</a:t>
            </a:r>
            <a:r>
              <a:rPr lang="ru-RU" dirty="0" smtClean="0"/>
              <a:t> </a:t>
            </a:r>
            <a:r>
              <a:rPr lang="ru-RU" dirty="0" err="1" smtClean="0"/>
              <a:t>випадок</a:t>
            </a:r>
            <a:r>
              <a:rPr lang="ru-RU" dirty="0" smtClean="0"/>
              <a:t> — до </a:t>
            </a:r>
            <a:r>
              <a:rPr lang="ru-RU" dirty="0" err="1" smtClean="0"/>
              <a:t>районної</a:t>
            </a:r>
            <a:r>
              <a:rPr lang="ru-RU" dirty="0" smtClean="0"/>
              <a:t> </a:t>
            </a:r>
            <a:r>
              <a:rPr lang="ru-RU" dirty="0" err="1" smtClean="0"/>
              <a:t>держадміністрації</a:t>
            </a:r>
            <a:r>
              <a:rPr lang="ru-RU" dirty="0" smtClean="0"/>
              <a:t> (</a:t>
            </a:r>
            <a:r>
              <a:rPr lang="ru-RU" dirty="0" err="1" smtClean="0"/>
              <a:t>виконавчого</a:t>
            </a:r>
            <a:r>
              <a:rPr lang="ru-RU" dirty="0" smtClean="0"/>
              <a:t> органу </a:t>
            </a:r>
            <a:r>
              <a:rPr lang="ru-RU" dirty="0" err="1" smtClean="0"/>
              <a:t>міської</a:t>
            </a:r>
            <a:r>
              <a:rPr lang="ru-RU" dirty="0" smtClean="0"/>
              <a:t>, </a:t>
            </a:r>
            <a:r>
              <a:rPr lang="ru-RU" dirty="0" err="1" smtClean="0"/>
              <a:t>районної</a:t>
            </a:r>
            <a:r>
              <a:rPr lang="ru-RU" dirty="0" smtClean="0"/>
              <a:t> у </a:t>
            </a:r>
            <a:r>
              <a:rPr lang="ru-RU" dirty="0" err="1" smtClean="0"/>
              <a:t>місті</a:t>
            </a:r>
            <a:r>
              <a:rPr lang="ru-RU" dirty="0" smtClean="0"/>
              <a:t> ради); </a:t>
            </a:r>
          </a:p>
          <a:p>
            <a:r>
              <a:rPr lang="ru-RU" dirty="0" smtClean="0"/>
              <a:t>про </a:t>
            </a:r>
            <a:r>
              <a:rPr lang="ru-RU" dirty="0" err="1" smtClean="0"/>
              <a:t>кожний</a:t>
            </a:r>
            <a:r>
              <a:rPr lang="ru-RU" dirty="0" smtClean="0"/>
              <a:t> </a:t>
            </a:r>
            <a:r>
              <a:rPr lang="ru-RU" dirty="0" err="1" smtClean="0"/>
              <a:t>нещасний</a:t>
            </a:r>
            <a:r>
              <a:rPr lang="ru-RU" dirty="0" smtClean="0"/>
              <a:t> </a:t>
            </a:r>
            <a:r>
              <a:rPr lang="ru-RU" dirty="0" err="1" smtClean="0"/>
              <a:t>випадок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стався</a:t>
            </a:r>
            <a:r>
              <a:rPr lang="ru-RU" dirty="0" smtClean="0"/>
              <a:t>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споживання</a:t>
            </a:r>
            <a:r>
              <a:rPr lang="ru-RU" dirty="0" smtClean="0"/>
              <a:t> (</a:t>
            </a:r>
            <a:r>
              <a:rPr lang="ru-RU" dirty="0" err="1" smtClean="0"/>
              <a:t>користування</a:t>
            </a:r>
            <a:r>
              <a:rPr lang="ru-RU" dirty="0" smtClean="0"/>
              <a:t>) </a:t>
            </a:r>
            <a:r>
              <a:rPr lang="ru-RU" dirty="0" err="1" smtClean="0"/>
              <a:t>нехарчової</a:t>
            </a:r>
            <a:r>
              <a:rPr lang="ru-RU" dirty="0" smtClean="0"/>
              <a:t> </a:t>
            </a:r>
            <a:r>
              <a:rPr lang="ru-RU" dirty="0" err="1" smtClean="0"/>
              <a:t>продукції</a:t>
            </a:r>
            <a:r>
              <a:rPr lang="ru-RU" dirty="0" smtClean="0"/>
              <a:t> — до органу державного </a:t>
            </a:r>
            <a:r>
              <a:rPr lang="ru-RU" dirty="0" err="1" smtClean="0"/>
              <a:t>ринкового</a:t>
            </a:r>
            <a:r>
              <a:rPr lang="ru-RU" dirty="0" smtClean="0"/>
              <a:t> </a:t>
            </a:r>
            <a:r>
              <a:rPr lang="ru-RU" dirty="0" err="1" smtClean="0"/>
              <a:t>нагляду</a:t>
            </a:r>
            <a:r>
              <a:rPr lang="ru-RU" dirty="0" smtClean="0"/>
              <a:t> у </a:t>
            </a:r>
            <a:r>
              <a:rPr lang="ru-RU" dirty="0" err="1" smtClean="0"/>
              <a:t>відповідній</a:t>
            </a:r>
            <a:r>
              <a:rPr lang="ru-RU" dirty="0" smtClean="0"/>
              <a:t>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відповідальності</a:t>
            </a:r>
            <a:r>
              <a:rPr lang="ru-RU" dirty="0" smtClean="0"/>
              <a:t>; </a:t>
            </a:r>
          </a:p>
          <a:p>
            <a:r>
              <a:rPr lang="ru-RU" dirty="0" smtClean="0"/>
              <a:t>про </a:t>
            </a:r>
            <a:r>
              <a:rPr lang="ru-RU" dirty="0" err="1" smtClean="0"/>
              <a:t>нещасний</a:t>
            </a:r>
            <a:r>
              <a:rPr lang="ru-RU" dirty="0" smtClean="0"/>
              <a:t> </a:t>
            </a:r>
            <a:r>
              <a:rPr lang="ru-RU" dirty="0" err="1" smtClean="0"/>
              <a:t>випадок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смертельним</a:t>
            </a:r>
            <a:r>
              <a:rPr lang="ru-RU" dirty="0" smtClean="0"/>
              <a:t> </a:t>
            </a:r>
            <a:r>
              <a:rPr lang="ru-RU" dirty="0" err="1" smtClean="0"/>
              <a:t>наслідком</a:t>
            </a:r>
            <a:r>
              <a:rPr lang="ru-RU" dirty="0" smtClean="0"/>
              <a:t>, </a:t>
            </a:r>
            <a:r>
              <a:rPr lang="ru-RU" dirty="0" err="1" smtClean="0"/>
              <a:t>пов’язаний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заподіянням</a:t>
            </a:r>
            <a:r>
              <a:rPr lang="ru-RU" dirty="0" smtClean="0"/>
              <a:t> </a:t>
            </a:r>
            <a:r>
              <a:rPr lang="ru-RU" dirty="0" err="1" smtClean="0"/>
              <a:t>тілесних</a:t>
            </a:r>
            <a:r>
              <a:rPr lang="ru-RU" dirty="0" smtClean="0"/>
              <a:t> </a:t>
            </a:r>
            <a:r>
              <a:rPr lang="ru-RU" dirty="0" err="1" smtClean="0"/>
              <a:t>ушкоджень</a:t>
            </a:r>
            <a:r>
              <a:rPr lang="ru-RU" dirty="0" smtClean="0"/>
              <a:t> </a:t>
            </a:r>
            <a:r>
              <a:rPr lang="ru-RU" dirty="0" err="1" smtClean="0"/>
              <a:t>іншою</a:t>
            </a:r>
            <a:r>
              <a:rPr lang="ru-RU" dirty="0" smtClean="0"/>
              <a:t> особою,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нещасний</a:t>
            </a:r>
            <a:r>
              <a:rPr lang="ru-RU" dirty="0" smtClean="0"/>
              <a:t> </a:t>
            </a:r>
            <a:r>
              <a:rPr lang="ru-RU" dirty="0" err="1" smtClean="0"/>
              <a:t>випадок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стався</a:t>
            </a:r>
            <a:r>
              <a:rPr lang="ru-RU" dirty="0" smtClean="0"/>
              <a:t> </a:t>
            </a:r>
            <a:r>
              <a:rPr lang="ru-RU" dirty="0" err="1" smtClean="0"/>
              <a:t>внаслідок</a:t>
            </a:r>
            <a:r>
              <a:rPr lang="ru-RU" dirty="0" smtClean="0"/>
              <a:t> контакту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зброєю</a:t>
            </a:r>
            <a:r>
              <a:rPr lang="ru-RU" dirty="0" smtClean="0"/>
              <a:t>, </a:t>
            </a:r>
            <a:r>
              <a:rPr lang="ru-RU" dirty="0" err="1" smtClean="0"/>
              <a:t>боєприпасами</a:t>
            </a:r>
            <a:r>
              <a:rPr lang="ru-RU" dirty="0" smtClean="0"/>
              <a:t> та </a:t>
            </a:r>
            <a:r>
              <a:rPr lang="ru-RU" dirty="0" err="1" smtClean="0"/>
              <a:t>вибуховими</a:t>
            </a:r>
            <a:r>
              <a:rPr lang="ru-RU" dirty="0" smtClean="0"/>
              <a:t> </a:t>
            </a:r>
            <a:r>
              <a:rPr lang="ru-RU" dirty="0" err="1" smtClean="0"/>
              <a:t>матеріалами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дорожньо-транспортної</a:t>
            </a:r>
            <a:r>
              <a:rPr lang="ru-RU" dirty="0" smtClean="0"/>
              <a:t> </a:t>
            </a:r>
            <a:r>
              <a:rPr lang="ru-RU" dirty="0" err="1" smtClean="0"/>
              <a:t>пригоди</a:t>
            </a:r>
            <a:r>
              <a:rPr lang="ru-RU" dirty="0" smtClean="0"/>
              <a:t>, — прокурору та органу </a:t>
            </a:r>
            <a:r>
              <a:rPr lang="ru-RU" dirty="0" err="1" smtClean="0"/>
              <a:t>досудового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Лікувально-профілактичні</a:t>
            </a:r>
            <a:r>
              <a:rPr lang="ru-RU" dirty="0" smtClean="0"/>
              <a:t> </a:t>
            </a:r>
            <a:r>
              <a:rPr lang="ru-RU" dirty="0" err="1" smtClean="0"/>
              <a:t>заклади</a:t>
            </a:r>
            <a:r>
              <a:rPr lang="ru-RU" dirty="0" smtClean="0"/>
              <a:t>, до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звернулися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доставлені</a:t>
            </a:r>
            <a:r>
              <a:rPr lang="ru-RU" dirty="0" smtClean="0"/>
              <a:t> </a:t>
            </a:r>
            <a:r>
              <a:rPr lang="ru-RU" dirty="0" err="1" smtClean="0"/>
              <a:t>потерпілі</a:t>
            </a:r>
            <a:r>
              <a:rPr lang="ru-RU" dirty="0" smtClean="0"/>
              <a:t>, </a:t>
            </a:r>
            <a:r>
              <a:rPr lang="ru-RU" dirty="0" err="1" smtClean="0"/>
              <a:t>ведуть</a:t>
            </a:r>
            <a:r>
              <a:rPr lang="ru-RU" dirty="0" smtClean="0"/>
              <a:t> </a:t>
            </a:r>
            <a:r>
              <a:rPr lang="ru-RU" dirty="0" err="1" smtClean="0"/>
              <a:t>реєстрацію</a:t>
            </a:r>
            <a:r>
              <a:rPr lang="ru-RU" dirty="0" smtClean="0"/>
              <a:t> </a:t>
            </a:r>
            <a:r>
              <a:rPr lang="ru-RU" dirty="0" err="1" smtClean="0"/>
              <a:t>нещасних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 в </a:t>
            </a:r>
            <a:r>
              <a:rPr lang="ru-RU" dirty="0" err="1" smtClean="0"/>
              <a:t>окремому</a:t>
            </a:r>
            <a:r>
              <a:rPr lang="ru-RU" dirty="0" smtClean="0"/>
              <a:t> </a:t>
            </a:r>
            <a:r>
              <a:rPr lang="ru-RU" dirty="0" err="1" smtClean="0"/>
              <a:t>журналі</a:t>
            </a:r>
            <a:r>
              <a:rPr lang="ru-RU" dirty="0" smtClean="0"/>
              <a:t> за </a:t>
            </a:r>
            <a:r>
              <a:rPr lang="ru-RU" dirty="0" err="1" smtClean="0"/>
              <a:t>встановленою</a:t>
            </a:r>
            <a:r>
              <a:rPr lang="ru-RU" dirty="0" smtClean="0"/>
              <a:t> формою.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uk-UA" b="1" u="sng" dirty="0" smtClean="0"/>
              <a:t>Нещасні випадки невиробничого характеру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ru-RU" b="1" dirty="0" err="1" smtClean="0"/>
              <a:t>Розслідування</a:t>
            </a:r>
            <a:r>
              <a:rPr lang="ru-RU" b="1" dirty="0" smtClean="0"/>
              <a:t> </a:t>
            </a:r>
            <a:r>
              <a:rPr lang="ru-RU" b="1" dirty="0" err="1" smtClean="0"/>
              <a:t>нещасних</a:t>
            </a:r>
            <a:r>
              <a:rPr lang="ru-RU" b="1" dirty="0" smtClean="0"/>
              <a:t> </a:t>
            </a:r>
            <a:r>
              <a:rPr lang="ru-RU" b="1" dirty="0" err="1" smtClean="0"/>
              <a:t>випадків</a:t>
            </a:r>
            <a:r>
              <a:rPr lang="ru-RU" b="1" dirty="0" smtClean="0"/>
              <a:t> 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</a:t>
            </a:r>
            <a:r>
              <a:rPr lang="ru-RU" dirty="0" err="1" smtClean="0"/>
              <a:t>нещасних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 проводиться </a:t>
            </a:r>
            <a:r>
              <a:rPr lang="ru-RU" dirty="0" err="1" smtClean="0"/>
              <a:t>з</a:t>
            </a:r>
            <a:r>
              <a:rPr lang="ru-RU" dirty="0" smtClean="0"/>
              <a:t> метою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обставин</a:t>
            </a:r>
            <a:r>
              <a:rPr lang="ru-RU" dirty="0" smtClean="0"/>
              <a:t> та причин. На </a:t>
            </a:r>
            <a:r>
              <a:rPr lang="ru-RU" dirty="0" err="1" smtClean="0"/>
              <a:t>підставі</a:t>
            </a:r>
            <a:r>
              <a:rPr lang="ru-RU" dirty="0" smtClean="0"/>
              <a:t> </a:t>
            </a:r>
            <a:r>
              <a:rPr lang="ru-RU" dirty="0" err="1" smtClean="0"/>
              <a:t>результатів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</a:t>
            </a:r>
            <a:r>
              <a:rPr lang="ru-RU" dirty="0" err="1" smtClean="0"/>
              <a:t>розробляються</a:t>
            </a:r>
            <a:r>
              <a:rPr lang="ru-RU" dirty="0" smtClean="0"/>
              <a:t> заходи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запобігання</a:t>
            </a:r>
            <a:r>
              <a:rPr lang="ru-RU" dirty="0" smtClean="0"/>
              <a:t> </a:t>
            </a:r>
            <a:r>
              <a:rPr lang="ru-RU" dirty="0" err="1" smtClean="0"/>
              <a:t>подібним</a:t>
            </a:r>
            <a:r>
              <a:rPr lang="ru-RU" dirty="0" smtClean="0"/>
              <a:t> </a:t>
            </a:r>
            <a:r>
              <a:rPr lang="ru-RU" dirty="0" err="1" smtClean="0"/>
              <a:t>випадкам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вирішення</a:t>
            </a:r>
            <a:r>
              <a:rPr lang="ru-RU" dirty="0" smtClean="0"/>
              <a:t> </a:t>
            </a:r>
            <a:r>
              <a:rPr lang="ru-RU" dirty="0" err="1" smtClean="0"/>
              <a:t>питань</a:t>
            </a:r>
            <a:r>
              <a:rPr lang="ru-RU" dirty="0" smtClean="0"/>
              <a:t> </a:t>
            </a:r>
            <a:r>
              <a:rPr lang="ru-RU" dirty="0" err="1" smtClean="0"/>
              <a:t>соціального</a:t>
            </a:r>
            <a:r>
              <a:rPr lang="ru-RU" dirty="0" smtClean="0"/>
              <a:t> </a:t>
            </a:r>
            <a:r>
              <a:rPr lang="ru-RU" dirty="0" err="1" smtClean="0"/>
              <a:t>захисту</a:t>
            </a:r>
            <a:r>
              <a:rPr lang="ru-RU" dirty="0" smtClean="0"/>
              <a:t> </a:t>
            </a:r>
            <a:r>
              <a:rPr lang="ru-RU" dirty="0" err="1" smtClean="0"/>
              <a:t>потерпілих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Технічне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— </a:t>
            </a:r>
            <a:r>
              <a:rPr lang="ru-RU" dirty="0" err="1" smtClean="0"/>
              <a:t>встановлення</a:t>
            </a:r>
            <a:r>
              <a:rPr lang="ru-RU" dirty="0" smtClean="0"/>
              <a:t> </a:t>
            </a:r>
            <a:r>
              <a:rPr lang="ru-RU" dirty="0" err="1" smtClean="0"/>
              <a:t>технічних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організаційних</a:t>
            </a:r>
            <a:r>
              <a:rPr lang="ru-RU" dirty="0" smtClean="0"/>
              <a:t> причин </a:t>
            </a:r>
            <a:r>
              <a:rPr lang="ru-RU" dirty="0" err="1" smtClean="0"/>
              <a:t>виникнення</a:t>
            </a:r>
            <a:r>
              <a:rPr lang="ru-RU" dirty="0" smtClean="0"/>
              <a:t> </a:t>
            </a:r>
            <a:r>
              <a:rPr lang="ru-RU" dirty="0" err="1" smtClean="0"/>
              <a:t>аварії</a:t>
            </a:r>
            <a:r>
              <a:rPr lang="ru-RU" dirty="0" smtClean="0"/>
              <a:t> та </a:t>
            </a:r>
            <a:r>
              <a:rPr lang="ru-RU" dirty="0" err="1" smtClean="0"/>
              <a:t>розроблення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запобігання</a:t>
            </a:r>
            <a:r>
              <a:rPr lang="ru-RU" dirty="0" smtClean="0"/>
              <a:t> таким </a:t>
            </a:r>
            <a:r>
              <a:rPr lang="ru-RU" dirty="0" err="1" smtClean="0"/>
              <a:t>аваріям</a:t>
            </a:r>
            <a:r>
              <a:rPr lang="ru-RU" dirty="0" smtClean="0"/>
              <a:t>. </a:t>
            </a:r>
          </a:p>
          <a:p>
            <a:r>
              <a:rPr lang="ru-RU" dirty="0" smtClean="0"/>
              <a:t>У </a:t>
            </a:r>
            <a:r>
              <a:rPr lang="ru-RU" dirty="0" err="1" smtClean="0"/>
              <a:t>процесі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</a:t>
            </a:r>
            <a:r>
              <a:rPr lang="ru-RU" dirty="0" err="1" smtClean="0"/>
              <a:t>беруться</a:t>
            </a:r>
            <a:r>
              <a:rPr lang="ru-RU" dirty="0" smtClean="0"/>
              <a:t> до </a:t>
            </a:r>
            <a:r>
              <a:rPr lang="ru-RU" dirty="0" err="1" smtClean="0"/>
              <a:t>уваги</a:t>
            </a:r>
            <a:r>
              <a:rPr lang="ru-RU" dirty="0" smtClean="0"/>
              <a:t> листок </a:t>
            </a:r>
            <a:r>
              <a:rPr lang="ru-RU" dirty="0" err="1" smtClean="0"/>
              <a:t>непрацездатності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довідка</a:t>
            </a:r>
            <a:r>
              <a:rPr lang="ru-RU" dirty="0" smtClean="0"/>
              <a:t> </a:t>
            </a:r>
            <a:r>
              <a:rPr lang="ru-RU" dirty="0" err="1" smtClean="0"/>
              <a:t>лікувально-профілактичного</a:t>
            </a:r>
            <a:r>
              <a:rPr lang="ru-RU" dirty="0" smtClean="0"/>
              <a:t> закладу,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пояснення</a:t>
            </a:r>
            <a:r>
              <a:rPr lang="ru-RU" dirty="0" smtClean="0"/>
              <a:t> </a:t>
            </a:r>
            <a:r>
              <a:rPr lang="ru-RU" dirty="0" err="1" smtClean="0"/>
              <a:t>потерпілого</a:t>
            </a:r>
            <a:r>
              <a:rPr lang="ru-RU" dirty="0" smtClean="0"/>
              <a:t> та </a:t>
            </a:r>
            <a:r>
              <a:rPr lang="ru-RU" dirty="0" err="1" smtClean="0"/>
              <a:t>свідчення</a:t>
            </a:r>
            <a:r>
              <a:rPr lang="ru-RU" dirty="0" smtClean="0"/>
              <a:t> </a:t>
            </a:r>
            <a:r>
              <a:rPr lang="ru-RU" dirty="0" err="1" smtClean="0"/>
              <a:t>очевидців</a:t>
            </a:r>
            <a:r>
              <a:rPr lang="ru-RU" dirty="0" smtClean="0"/>
              <a:t>, а у </a:t>
            </a:r>
            <a:r>
              <a:rPr lang="ru-RU" dirty="0" err="1" smtClean="0"/>
              <a:t>разі</a:t>
            </a:r>
            <a:r>
              <a:rPr lang="ru-RU" dirty="0" smtClean="0"/>
              <a:t> потреби — </a:t>
            </a:r>
            <a:r>
              <a:rPr lang="ru-RU" dirty="0" err="1" smtClean="0"/>
              <a:t>керівника</a:t>
            </a:r>
            <a:r>
              <a:rPr lang="ru-RU" dirty="0" smtClean="0"/>
              <a:t> органу (</a:t>
            </a:r>
            <a:r>
              <a:rPr lang="ru-RU" dirty="0" err="1" smtClean="0"/>
              <a:t>організації</a:t>
            </a:r>
            <a:r>
              <a:rPr lang="ru-RU" dirty="0" smtClean="0"/>
              <a:t>), на </a:t>
            </a:r>
            <a:r>
              <a:rPr lang="ru-RU" dirty="0" err="1" smtClean="0"/>
              <a:t>території</a:t>
            </a:r>
            <a:r>
              <a:rPr lang="ru-RU" dirty="0" smtClean="0"/>
              <a:t> </a:t>
            </a:r>
            <a:r>
              <a:rPr lang="ru-RU" dirty="0" err="1" smtClean="0"/>
              <a:t>чиоб’єкті</a:t>
            </a:r>
            <a:r>
              <a:rPr lang="ru-RU" dirty="0" smtClean="0"/>
              <a:t>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стався</a:t>
            </a:r>
            <a:r>
              <a:rPr lang="ru-RU" dirty="0" smtClean="0"/>
              <a:t> </a:t>
            </a:r>
            <a:r>
              <a:rPr lang="ru-RU" dirty="0" err="1" smtClean="0"/>
              <a:t>нещасний</a:t>
            </a:r>
            <a:r>
              <a:rPr lang="ru-RU" dirty="0" smtClean="0"/>
              <a:t> </a:t>
            </a:r>
            <a:r>
              <a:rPr lang="ru-RU" dirty="0" err="1" smtClean="0"/>
              <a:t>випадок</a:t>
            </a:r>
            <a:r>
              <a:rPr lang="ru-RU" dirty="0" smtClean="0"/>
              <a:t>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uk-UA" b="1" u="sng" dirty="0" smtClean="0"/>
              <a:t>Нещасні випадки невиробничого характеру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ru-RU" dirty="0" err="1" smtClean="0"/>
              <a:t>Розслідування</a:t>
            </a:r>
            <a:r>
              <a:rPr lang="ru-RU" dirty="0" smtClean="0"/>
              <a:t> </a:t>
            </a:r>
            <a:r>
              <a:rPr lang="ru-RU" dirty="0" err="1" smtClean="0"/>
              <a:t>нещасних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смертельним</a:t>
            </a:r>
            <a:r>
              <a:rPr lang="ru-RU" dirty="0" smtClean="0"/>
              <a:t> </a:t>
            </a:r>
            <a:r>
              <a:rPr lang="ru-RU" dirty="0" err="1" smtClean="0"/>
              <a:t>наслідком</a:t>
            </a:r>
            <a:r>
              <a:rPr lang="ru-RU" dirty="0" smtClean="0"/>
              <a:t>, </a:t>
            </a:r>
            <a:r>
              <a:rPr lang="ru-RU" dirty="0" err="1" smtClean="0"/>
              <a:t>групових</a:t>
            </a:r>
            <a:r>
              <a:rPr lang="ru-RU" dirty="0" smtClean="0"/>
              <a:t> </a:t>
            </a:r>
            <a:r>
              <a:rPr lang="ru-RU" dirty="0" err="1" smtClean="0"/>
              <a:t>нещасних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 у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смерті</a:t>
            </a:r>
            <a:r>
              <a:rPr lang="ru-RU" dirty="0" smtClean="0"/>
              <a:t> </a:t>
            </a:r>
            <a:r>
              <a:rPr lang="ru-RU" dirty="0" err="1" smtClean="0"/>
              <a:t>хоча</a:t>
            </a:r>
            <a:r>
              <a:rPr lang="ru-RU" dirty="0" smtClean="0"/>
              <a:t> б одного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потерпілих</a:t>
            </a:r>
            <a:r>
              <a:rPr lang="ru-RU" dirty="0" smtClean="0"/>
              <a:t>, </a:t>
            </a:r>
            <a:r>
              <a:rPr lang="ru-RU" dirty="0" err="1" smtClean="0"/>
              <a:t>нещасних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, </a:t>
            </a:r>
            <a:r>
              <a:rPr lang="ru-RU" dirty="0" err="1" smtClean="0"/>
              <a:t>пов’язаних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заподіянням</a:t>
            </a:r>
            <a:r>
              <a:rPr lang="ru-RU" dirty="0" smtClean="0"/>
              <a:t> </a:t>
            </a:r>
            <a:r>
              <a:rPr lang="ru-RU" dirty="0" err="1" smtClean="0"/>
              <a:t>тілесних</a:t>
            </a:r>
            <a:r>
              <a:rPr lang="ru-RU" dirty="0" smtClean="0"/>
              <a:t> </a:t>
            </a:r>
            <a:r>
              <a:rPr lang="ru-RU" dirty="0" err="1" smtClean="0"/>
              <a:t>ушкоджень</a:t>
            </a:r>
            <a:r>
              <a:rPr lang="ru-RU" dirty="0" smtClean="0"/>
              <a:t> </a:t>
            </a:r>
            <a:r>
              <a:rPr lang="ru-RU" dirty="0" err="1" smtClean="0"/>
              <a:t>іншою</a:t>
            </a:r>
            <a:r>
              <a:rPr lang="ru-RU" dirty="0" smtClean="0"/>
              <a:t> особою,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нещасних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сталися</a:t>
            </a:r>
            <a:r>
              <a:rPr lang="ru-RU" dirty="0" smtClean="0"/>
              <a:t> </a:t>
            </a:r>
            <a:r>
              <a:rPr lang="ru-RU" dirty="0" err="1" smtClean="0"/>
              <a:t>внаслідок</a:t>
            </a:r>
            <a:r>
              <a:rPr lang="ru-RU" dirty="0" smtClean="0"/>
              <a:t> контакту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зброєю</a:t>
            </a:r>
            <a:r>
              <a:rPr lang="ru-RU" dirty="0" smtClean="0"/>
              <a:t>, </a:t>
            </a:r>
            <a:r>
              <a:rPr lang="ru-RU" dirty="0" err="1" smtClean="0"/>
              <a:t>боєприпасами</a:t>
            </a:r>
            <a:r>
              <a:rPr lang="ru-RU" dirty="0" smtClean="0"/>
              <a:t> та </a:t>
            </a:r>
            <a:r>
              <a:rPr lang="ru-RU" dirty="0" err="1" smtClean="0"/>
              <a:t>вибуховими</a:t>
            </a:r>
            <a:r>
              <a:rPr lang="ru-RU" dirty="0" smtClean="0"/>
              <a:t> </a:t>
            </a:r>
            <a:r>
              <a:rPr lang="ru-RU" dirty="0" err="1" smtClean="0"/>
              <a:t>матеріалами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дорожньо-транспортної</a:t>
            </a:r>
            <a:r>
              <a:rPr lang="ru-RU" dirty="0" smtClean="0"/>
              <a:t> </a:t>
            </a:r>
            <a:r>
              <a:rPr lang="ru-RU" dirty="0" err="1" smtClean="0"/>
              <a:t>пригоди</a:t>
            </a:r>
            <a:r>
              <a:rPr lang="ru-RU" dirty="0" smtClean="0"/>
              <a:t>, проводиться органом </a:t>
            </a:r>
            <a:r>
              <a:rPr lang="ru-RU" dirty="0" err="1" smtClean="0"/>
              <a:t>досудового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uk-UA" b="1" u="sng" dirty="0" smtClean="0"/>
              <a:t>Нещасні випадки невиробничого характеру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ru-RU" dirty="0" err="1" smtClean="0"/>
              <a:t>Районна</a:t>
            </a:r>
            <a:r>
              <a:rPr lang="ru-RU" dirty="0" smtClean="0"/>
              <a:t> </a:t>
            </a:r>
            <a:r>
              <a:rPr lang="ru-RU" dirty="0" err="1" smtClean="0"/>
              <a:t>держадміністрація</a:t>
            </a:r>
            <a:r>
              <a:rPr lang="ru-RU" dirty="0" smtClean="0"/>
              <a:t> (</a:t>
            </a:r>
            <a:r>
              <a:rPr lang="ru-RU" dirty="0" err="1" smtClean="0"/>
              <a:t>виконавчий</a:t>
            </a:r>
            <a:r>
              <a:rPr lang="ru-RU" dirty="0" smtClean="0"/>
              <a:t> орган </a:t>
            </a:r>
            <a:r>
              <a:rPr lang="ru-RU" dirty="0" err="1" smtClean="0"/>
              <a:t>міської</a:t>
            </a:r>
            <a:r>
              <a:rPr lang="ru-RU" dirty="0" smtClean="0"/>
              <a:t>, </a:t>
            </a:r>
            <a:r>
              <a:rPr lang="ru-RU" dirty="0" err="1" smtClean="0"/>
              <a:t>районної</a:t>
            </a:r>
            <a:r>
              <a:rPr lang="ru-RU" dirty="0" smtClean="0"/>
              <a:t> у </a:t>
            </a:r>
            <a:r>
              <a:rPr lang="ru-RU" dirty="0" err="1" smtClean="0"/>
              <a:t>місті</a:t>
            </a:r>
            <a:r>
              <a:rPr lang="ru-RU" dirty="0" smtClean="0"/>
              <a:t> ради)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доби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часу </a:t>
            </a:r>
            <a:r>
              <a:rPr lang="ru-RU" dirty="0" err="1" smtClean="0"/>
              <a:t>надходження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лікувально-профілактичного</a:t>
            </a:r>
            <a:r>
              <a:rPr lang="ru-RU" dirty="0" smtClean="0"/>
              <a:t> закладу </a:t>
            </a:r>
            <a:r>
              <a:rPr lang="ru-RU" dirty="0" err="1" smtClean="0"/>
              <a:t>повідомлення</a:t>
            </a:r>
            <a:r>
              <a:rPr lang="ru-RU" dirty="0" smtClean="0"/>
              <a:t> про </a:t>
            </a:r>
            <a:r>
              <a:rPr lang="ru-RU" dirty="0" err="1" smtClean="0"/>
              <a:t>нещасний</a:t>
            </a:r>
            <a:r>
              <a:rPr lang="ru-RU" dirty="0" smtClean="0"/>
              <a:t> </a:t>
            </a:r>
            <a:r>
              <a:rPr lang="ru-RU" dirty="0" err="1" smtClean="0"/>
              <a:t>випадок</a:t>
            </a:r>
            <a:r>
              <a:rPr lang="ru-RU" dirty="0" smtClean="0"/>
              <a:t> (за </a:t>
            </a:r>
            <a:r>
              <a:rPr lang="ru-RU" dirty="0" err="1" smtClean="0"/>
              <a:t>винятком</a:t>
            </a:r>
            <a:r>
              <a:rPr lang="ru-RU" dirty="0" smtClean="0"/>
              <a:t> </a:t>
            </a:r>
            <a:r>
              <a:rPr lang="ru-RU" dirty="0" err="1" smtClean="0"/>
              <a:t>нещасних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смертельним</a:t>
            </a:r>
            <a:r>
              <a:rPr lang="ru-RU" dirty="0" smtClean="0"/>
              <a:t> </a:t>
            </a:r>
            <a:r>
              <a:rPr lang="ru-RU" dirty="0" err="1" smtClean="0"/>
              <a:t>наслідком</a:t>
            </a:r>
            <a:r>
              <a:rPr lang="ru-RU" dirty="0" smtClean="0"/>
              <a:t>) </a:t>
            </a:r>
            <a:r>
              <a:rPr lang="ru-RU" dirty="0" err="1" smtClean="0"/>
              <a:t>приймає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утворення</a:t>
            </a:r>
            <a:r>
              <a:rPr lang="ru-RU" dirty="0" smtClean="0"/>
              <a:t> </a:t>
            </a:r>
            <a:r>
              <a:rPr lang="ru-RU" dirty="0" err="1" smtClean="0"/>
              <a:t>комісії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</a:t>
            </a:r>
            <a:r>
              <a:rPr lang="ru-RU" dirty="0" err="1" smtClean="0"/>
              <a:t>нещасного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у </a:t>
            </a:r>
            <a:r>
              <a:rPr lang="ru-RU" dirty="0" err="1" smtClean="0"/>
              <a:t>складі</a:t>
            </a:r>
            <a:r>
              <a:rPr lang="ru-RU" dirty="0" smtClean="0"/>
              <a:t> не </a:t>
            </a:r>
            <a:r>
              <a:rPr lang="ru-RU" dirty="0" err="1" smtClean="0"/>
              <a:t>менш</a:t>
            </a:r>
            <a:r>
              <a:rPr lang="ru-RU" dirty="0" smtClean="0"/>
              <a:t> як </a:t>
            </a:r>
            <a:r>
              <a:rPr lang="ru-RU" dirty="0" err="1" smtClean="0"/>
              <a:t>трьох</a:t>
            </a:r>
            <a:r>
              <a:rPr lang="ru-RU" dirty="0" smtClean="0"/>
              <a:t> </a:t>
            </a:r>
            <a:r>
              <a:rPr lang="ru-RU" dirty="0" err="1" smtClean="0"/>
              <a:t>осіб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До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комісії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</a:t>
            </a:r>
            <a:r>
              <a:rPr lang="ru-RU" dirty="0" err="1" smtClean="0"/>
              <a:t>нещасного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залучатися</a:t>
            </a:r>
            <a:r>
              <a:rPr lang="ru-RU" dirty="0" smtClean="0"/>
              <a:t> </a:t>
            </a:r>
            <a:r>
              <a:rPr lang="ru-RU" dirty="0" err="1" smtClean="0"/>
              <a:t>представники</a:t>
            </a:r>
            <a:r>
              <a:rPr lang="ru-RU" dirty="0" smtClean="0"/>
              <a:t> </a:t>
            </a:r>
            <a:r>
              <a:rPr lang="ru-RU" dirty="0" err="1" smtClean="0"/>
              <a:t>районної</a:t>
            </a:r>
            <a:r>
              <a:rPr lang="ru-RU" dirty="0" smtClean="0"/>
              <a:t> </a:t>
            </a:r>
            <a:r>
              <a:rPr lang="ru-RU" dirty="0" err="1" smtClean="0"/>
              <a:t>держадміністрації</a:t>
            </a:r>
            <a:r>
              <a:rPr lang="ru-RU" dirty="0" smtClean="0"/>
              <a:t> (</a:t>
            </a:r>
            <a:r>
              <a:rPr lang="ru-RU" dirty="0" err="1" smtClean="0"/>
              <a:t>виконавчого</a:t>
            </a:r>
            <a:r>
              <a:rPr lang="ru-RU" dirty="0" smtClean="0"/>
              <a:t> органу </a:t>
            </a:r>
            <a:r>
              <a:rPr lang="ru-RU" dirty="0" err="1" smtClean="0"/>
              <a:t>міської</a:t>
            </a:r>
            <a:r>
              <a:rPr lang="ru-RU" dirty="0" smtClean="0"/>
              <a:t>, </a:t>
            </a:r>
            <a:r>
              <a:rPr lang="ru-RU" dirty="0" err="1" smtClean="0"/>
              <a:t>районної</a:t>
            </a:r>
            <a:r>
              <a:rPr lang="ru-RU" dirty="0" smtClean="0"/>
              <a:t> у </a:t>
            </a:r>
            <a:r>
              <a:rPr lang="ru-RU" dirty="0" err="1" smtClean="0"/>
              <a:t>місті</a:t>
            </a:r>
            <a:r>
              <a:rPr lang="ru-RU" dirty="0" smtClean="0"/>
              <a:t> ради), Фонду </a:t>
            </a:r>
            <a:r>
              <a:rPr lang="ru-RU" dirty="0" err="1" smtClean="0"/>
              <a:t>соціального</a:t>
            </a:r>
            <a:r>
              <a:rPr lang="ru-RU" dirty="0" smtClean="0"/>
              <a:t> </a:t>
            </a:r>
            <a:r>
              <a:rPr lang="ru-RU" dirty="0" err="1" smtClean="0"/>
              <a:t>страхування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тимчасової</a:t>
            </a:r>
            <a:r>
              <a:rPr lang="ru-RU" dirty="0" smtClean="0"/>
              <a:t> </a:t>
            </a:r>
            <a:r>
              <a:rPr lang="ru-RU" dirty="0" err="1" smtClean="0"/>
              <a:t>втрати</a:t>
            </a:r>
            <a:r>
              <a:rPr lang="ru-RU" dirty="0" smtClean="0"/>
              <a:t> </a:t>
            </a:r>
            <a:r>
              <a:rPr lang="ru-RU" dirty="0" err="1" smtClean="0"/>
              <a:t>працездатності</a:t>
            </a:r>
            <a:r>
              <a:rPr lang="ru-RU" dirty="0" smtClean="0"/>
              <a:t>, </a:t>
            </a:r>
            <a:r>
              <a:rPr lang="ru-RU" dirty="0" err="1" smtClean="0"/>
              <a:t>організації</a:t>
            </a:r>
            <a:r>
              <a:rPr lang="ru-RU" dirty="0" smtClean="0"/>
              <a:t>, де </a:t>
            </a:r>
            <a:r>
              <a:rPr lang="ru-RU" dirty="0" err="1" smtClean="0"/>
              <a:t>працюють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навчаються</a:t>
            </a:r>
            <a:r>
              <a:rPr lang="ru-RU" dirty="0" smtClean="0"/>
              <a:t> </a:t>
            </a:r>
            <a:r>
              <a:rPr lang="ru-RU" dirty="0" err="1" smtClean="0"/>
              <a:t>потерпілі</a:t>
            </a:r>
            <a:r>
              <a:rPr lang="ru-RU" dirty="0" smtClean="0"/>
              <a:t>, </a:t>
            </a:r>
            <a:r>
              <a:rPr lang="ru-RU" dirty="0" err="1" smtClean="0"/>
              <a:t>організації</a:t>
            </a:r>
            <a:r>
              <a:rPr lang="ru-RU" dirty="0" smtClean="0"/>
              <a:t>, на </a:t>
            </a:r>
            <a:r>
              <a:rPr lang="ru-RU" dirty="0" err="1" smtClean="0"/>
              <a:t>території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об’єкті</a:t>
            </a:r>
            <a:r>
              <a:rPr lang="ru-RU" dirty="0" smtClean="0"/>
              <a:t> </a:t>
            </a:r>
            <a:r>
              <a:rPr lang="ru-RU" dirty="0" err="1" smtClean="0"/>
              <a:t>якої</a:t>
            </a:r>
            <a:r>
              <a:rPr lang="ru-RU" dirty="0" smtClean="0"/>
              <a:t> </a:t>
            </a:r>
            <a:r>
              <a:rPr lang="ru-RU" dirty="0" err="1" smtClean="0"/>
              <a:t>стався</a:t>
            </a:r>
            <a:r>
              <a:rPr lang="ru-RU" dirty="0" smtClean="0"/>
              <a:t> </a:t>
            </a:r>
            <a:r>
              <a:rPr lang="ru-RU" dirty="0" err="1" smtClean="0"/>
              <a:t>нещасний</a:t>
            </a:r>
            <a:r>
              <a:rPr lang="ru-RU" dirty="0" smtClean="0"/>
              <a:t> </a:t>
            </a:r>
            <a:r>
              <a:rPr lang="ru-RU" dirty="0" err="1" smtClean="0"/>
              <a:t>випадок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представники</a:t>
            </a:r>
            <a:r>
              <a:rPr lang="ru-RU" dirty="0" smtClean="0"/>
              <a:t> </a:t>
            </a:r>
            <a:r>
              <a:rPr lang="ru-RU" dirty="0" err="1" smtClean="0"/>
              <a:t>органів</a:t>
            </a:r>
            <a:r>
              <a:rPr lang="ru-RU" dirty="0" smtClean="0"/>
              <a:t> </a:t>
            </a:r>
            <a:r>
              <a:rPr lang="ru-RU" dirty="0" err="1" smtClean="0"/>
              <a:t>охорони</a:t>
            </a:r>
            <a:r>
              <a:rPr lang="ru-RU" dirty="0" smtClean="0"/>
              <a:t> </a:t>
            </a:r>
            <a:r>
              <a:rPr lang="ru-RU" dirty="0" err="1" smtClean="0"/>
              <a:t>здоров’я</a:t>
            </a:r>
            <a:r>
              <a:rPr lang="ru-RU" dirty="0" smtClean="0"/>
              <a:t>, </a:t>
            </a:r>
            <a:r>
              <a:rPr lang="ru-RU" dirty="0" err="1" smtClean="0"/>
              <a:t>освіти</a:t>
            </a:r>
            <a:r>
              <a:rPr lang="ru-RU" dirty="0" smtClean="0"/>
              <a:t>, </a:t>
            </a:r>
            <a:r>
              <a:rPr lang="ru-RU" dirty="0" err="1" smtClean="0"/>
              <a:t>захисту</a:t>
            </a:r>
            <a:r>
              <a:rPr lang="ru-RU" dirty="0" smtClean="0"/>
              <a:t> прав </a:t>
            </a:r>
            <a:r>
              <a:rPr lang="ru-RU" dirty="0" err="1" smtClean="0"/>
              <a:t>споживачів</a:t>
            </a:r>
            <a:r>
              <a:rPr lang="ru-RU" dirty="0" smtClean="0"/>
              <a:t>, </a:t>
            </a:r>
            <a:r>
              <a:rPr lang="ru-RU" dirty="0" err="1" smtClean="0"/>
              <a:t>експерти</a:t>
            </a:r>
            <a:r>
              <a:rPr lang="ru-RU" dirty="0" smtClean="0"/>
              <a:t> </a:t>
            </a:r>
            <a:r>
              <a:rPr lang="ru-RU" dirty="0" err="1" smtClean="0"/>
              <a:t>страхової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 (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потерпілий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застрахований</a:t>
            </a:r>
            <a:r>
              <a:rPr lang="ru-RU" dirty="0" smtClean="0"/>
              <a:t>).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uk-UA" b="1" u="sng" dirty="0" smtClean="0"/>
              <a:t>Нещасні випадки невиробничого характеру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До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</a:t>
            </a:r>
            <a:r>
              <a:rPr lang="ru-RU" dirty="0" err="1" smtClean="0"/>
              <a:t>нещасних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сталися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прямування</a:t>
            </a:r>
            <a:r>
              <a:rPr lang="ru-RU" dirty="0" smtClean="0"/>
              <a:t> на роботу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, </a:t>
            </a:r>
            <a:r>
              <a:rPr lang="ru-RU" dirty="0" err="1" smtClean="0"/>
              <a:t>залучаються</a:t>
            </a:r>
            <a:r>
              <a:rPr lang="ru-RU" dirty="0" smtClean="0"/>
              <a:t> </a:t>
            </a:r>
            <a:r>
              <a:rPr lang="ru-RU" dirty="0" err="1" smtClean="0"/>
              <a:t>представники</a:t>
            </a:r>
            <a:r>
              <a:rPr lang="ru-RU" dirty="0" smtClean="0"/>
              <a:t> </a:t>
            </a:r>
            <a:r>
              <a:rPr lang="ru-RU" dirty="0" err="1" smtClean="0"/>
              <a:t>відповідного</a:t>
            </a:r>
            <a:r>
              <a:rPr lang="ru-RU" dirty="0" smtClean="0"/>
              <a:t> </a:t>
            </a:r>
            <a:r>
              <a:rPr lang="ru-RU" dirty="0" err="1" smtClean="0"/>
              <a:t>профспілкового</a:t>
            </a:r>
            <a:r>
              <a:rPr lang="ru-RU" dirty="0" smtClean="0"/>
              <a:t> органу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уповноважені</a:t>
            </a:r>
            <a:r>
              <a:rPr lang="ru-RU" dirty="0" smtClean="0"/>
              <a:t> трудового </a:t>
            </a:r>
            <a:r>
              <a:rPr lang="ru-RU" dirty="0" err="1" smtClean="0"/>
              <a:t>колективу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потерпілий</a:t>
            </a:r>
            <a:r>
              <a:rPr lang="ru-RU" dirty="0" smtClean="0"/>
              <a:t> не </a:t>
            </a:r>
            <a:r>
              <a:rPr lang="ru-RU" dirty="0" err="1" smtClean="0"/>
              <a:t>є</a:t>
            </a:r>
            <a:r>
              <a:rPr lang="ru-RU" dirty="0" smtClean="0"/>
              <a:t> членом </a:t>
            </a:r>
            <a:r>
              <a:rPr lang="ru-RU" dirty="0" err="1" smtClean="0"/>
              <a:t>профспілки</a:t>
            </a:r>
            <a:r>
              <a:rPr lang="ru-RU" dirty="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uk-UA" b="1" u="sng" dirty="0" smtClean="0"/>
              <a:t>Нещасні випадки невиробничого характеру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ru-RU" dirty="0" smtClean="0"/>
              <a:t>У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звернення</a:t>
            </a:r>
            <a:r>
              <a:rPr lang="ru-RU" dirty="0" smtClean="0"/>
              <a:t> </a:t>
            </a:r>
            <a:r>
              <a:rPr lang="ru-RU" dirty="0" err="1" smtClean="0"/>
              <a:t>потерпілого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особи, яка </a:t>
            </a:r>
            <a:r>
              <a:rPr lang="ru-RU" dirty="0" err="1" smtClean="0"/>
              <a:t>представляє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інтереси</a:t>
            </a:r>
            <a:r>
              <a:rPr lang="ru-RU" dirty="0" smtClean="0"/>
              <a:t> (</a:t>
            </a:r>
            <a:r>
              <a:rPr lang="ru-RU" dirty="0" err="1" smtClean="0"/>
              <a:t>якщо</a:t>
            </a:r>
            <a:r>
              <a:rPr lang="ru-RU" dirty="0" smtClean="0"/>
              <a:t> не </a:t>
            </a:r>
            <a:r>
              <a:rPr lang="ru-RU" dirty="0" err="1" smtClean="0"/>
              <a:t>надходило</a:t>
            </a:r>
            <a:r>
              <a:rPr lang="ru-RU" dirty="0" smtClean="0"/>
              <a:t> </a:t>
            </a:r>
            <a:r>
              <a:rPr lang="ru-RU" dirty="0" err="1" smtClean="0"/>
              <a:t>повідомлення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лікувально-профілактичного</a:t>
            </a:r>
            <a:r>
              <a:rPr lang="ru-RU" dirty="0" smtClean="0"/>
              <a:t> закладу про </a:t>
            </a:r>
            <a:r>
              <a:rPr lang="ru-RU" dirty="0" err="1" smtClean="0"/>
              <a:t>нещасний</a:t>
            </a:r>
            <a:r>
              <a:rPr lang="ru-RU" dirty="0" smtClean="0"/>
              <a:t> </a:t>
            </a:r>
            <a:r>
              <a:rPr lang="ru-RU" dirty="0" err="1" smtClean="0"/>
              <a:t>випадок</a:t>
            </a:r>
            <a:r>
              <a:rPr lang="ru-RU" dirty="0" smtClean="0"/>
              <a:t>), </a:t>
            </a:r>
            <a:r>
              <a:rPr lang="ru-RU" dirty="0" err="1" smtClean="0"/>
              <a:t>районна</a:t>
            </a:r>
            <a:r>
              <a:rPr lang="ru-RU" dirty="0" smtClean="0"/>
              <a:t> </a:t>
            </a:r>
            <a:r>
              <a:rPr lang="ru-RU" dirty="0" err="1" smtClean="0"/>
              <a:t>держадміністрація</a:t>
            </a:r>
            <a:r>
              <a:rPr lang="ru-RU" dirty="0" smtClean="0"/>
              <a:t> (</a:t>
            </a:r>
            <a:r>
              <a:rPr lang="ru-RU" dirty="0" err="1" smtClean="0"/>
              <a:t>виконавчий</a:t>
            </a:r>
            <a:r>
              <a:rPr lang="ru-RU" dirty="0" smtClean="0"/>
              <a:t> орган </a:t>
            </a:r>
            <a:r>
              <a:rPr lang="ru-RU" dirty="0" err="1" smtClean="0"/>
              <a:t>міської</a:t>
            </a:r>
            <a:r>
              <a:rPr lang="ru-RU" dirty="0" smtClean="0"/>
              <a:t>, </a:t>
            </a:r>
            <a:r>
              <a:rPr lang="ru-RU" dirty="0" err="1" smtClean="0"/>
              <a:t>районної</a:t>
            </a:r>
            <a:r>
              <a:rPr lang="ru-RU" dirty="0" smtClean="0"/>
              <a:t> у </a:t>
            </a:r>
            <a:r>
              <a:rPr lang="ru-RU" dirty="0" err="1" smtClean="0"/>
              <a:t>місті</a:t>
            </a:r>
            <a:r>
              <a:rPr lang="ru-RU" dirty="0" smtClean="0"/>
              <a:t> ради) </a:t>
            </a:r>
            <a:r>
              <a:rPr lang="ru-RU" dirty="0" err="1" smtClean="0"/>
              <a:t>приймає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необхідності</a:t>
            </a:r>
            <a:r>
              <a:rPr lang="ru-RU" dirty="0" smtClean="0"/>
              <a:t>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, яка повинна </a:t>
            </a:r>
            <a:r>
              <a:rPr lang="ru-RU" dirty="0" err="1" smtClean="0"/>
              <a:t>проводити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, та </a:t>
            </a:r>
            <a:r>
              <a:rPr lang="ru-RU" dirty="0" err="1" smtClean="0"/>
              <a:t>направляє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керівнику</a:t>
            </a:r>
            <a:r>
              <a:rPr lang="ru-RU" dirty="0" smtClean="0"/>
              <a:t> </a:t>
            </a:r>
            <a:r>
              <a:rPr lang="ru-RU" dirty="0" err="1" smtClean="0"/>
              <a:t>копію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Керівник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доби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часу </a:t>
            </a:r>
            <a:r>
              <a:rPr lang="ru-RU" dirty="0" err="1" smtClean="0"/>
              <a:t>надходження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 про </a:t>
            </a:r>
            <a:r>
              <a:rPr lang="ru-RU" dirty="0" err="1" smtClean="0"/>
              <a:t>уповноваження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на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</a:t>
            </a:r>
            <a:r>
              <a:rPr lang="ru-RU" dirty="0" err="1" smtClean="0"/>
              <a:t>призначає</a:t>
            </a:r>
            <a:r>
              <a:rPr lang="ru-RU" dirty="0" smtClean="0"/>
              <a:t> </a:t>
            </a:r>
            <a:r>
              <a:rPr lang="ru-RU" dirty="0" err="1" smtClean="0"/>
              <a:t>комісію</a:t>
            </a:r>
            <a:r>
              <a:rPr lang="ru-RU" dirty="0" smtClean="0"/>
              <a:t> у </a:t>
            </a:r>
            <a:r>
              <a:rPr lang="ru-RU" dirty="0" err="1" smtClean="0"/>
              <a:t>складі</a:t>
            </a:r>
            <a:r>
              <a:rPr lang="ru-RU" dirty="0" smtClean="0"/>
              <a:t> не </a:t>
            </a:r>
            <a:r>
              <a:rPr lang="ru-RU" dirty="0" err="1" smtClean="0"/>
              <a:t>менше</a:t>
            </a:r>
            <a:r>
              <a:rPr lang="ru-RU" dirty="0" smtClean="0"/>
              <a:t> </a:t>
            </a:r>
            <a:r>
              <a:rPr lang="ru-RU" dirty="0" err="1" smtClean="0"/>
              <a:t>трьох</a:t>
            </a:r>
            <a:r>
              <a:rPr lang="ru-RU" dirty="0" smtClean="0"/>
              <a:t> </a:t>
            </a:r>
            <a:r>
              <a:rPr lang="ru-RU" dirty="0" err="1" smtClean="0"/>
              <a:t>осіб</a:t>
            </a:r>
            <a:r>
              <a:rPr lang="ru-RU" dirty="0" smtClean="0"/>
              <a:t>. 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Технічне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причин </a:t>
            </a:r>
            <a:r>
              <a:rPr lang="ru-RU" dirty="0" err="1" smtClean="0"/>
              <a:t>виникнення</a:t>
            </a:r>
            <a:r>
              <a:rPr lang="ru-RU" dirty="0" smtClean="0"/>
              <a:t> </a:t>
            </a:r>
            <a:r>
              <a:rPr lang="ru-RU" dirty="0" err="1" smtClean="0"/>
              <a:t>аварії</a:t>
            </a:r>
            <a:r>
              <a:rPr lang="ru-RU" dirty="0" smtClean="0"/>
              <a:t>, </a:t>
            </a:r>
            <a:r>
              <a:rPr lang="ru-RU" dirty="0" err="1" smtClean="0"/>
              <a:t>пов’язаної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використанням</a:t>
            </a:r>
            <a:r>
              <a:rPr lang="ru-RU" dirty="0" smtClean="0"/>
              <a:t> газу в </a:t>
            </a:r>
            <a:r>
              <a:rPr lang="ru-RU" dirty="0" err="1" smtClean="0"/>
              <a:t>побуті</a:t>
            </a:r>
            <a:r>
              <a:rPr lang="ru-RU" dirty="0" smtClean="0"/>
              <a:t>, проводиться у порядку, </a:t>
            </a:r>
            <a:r>
              <a:rPr lang="ru-RU" dirty="0" err="1" smtClean="0"/>
              <a:t>визначеному</a:t>
            </a:r>
            <a:r>
              <a:rPr lang="ru-RU" dirty="0" smtClean="0"/>
              <a:t> </a:t>
            </a:r>
            <a:r>
              <a:rPr lang="ru-RU" dirty="0" err="1" smtClean="0"/>
              <a:t>Держгірпромнаглядом</a:t>
            </a:r>
            <a:r>
              <a:rPr lang="ru-RU" dirty="0" smtClean="0"/>
              <a:t>, за </a:t>
            </a:r>
            <a:r>
              <a:rPr lang="ru-RU" dirty="0" err="1" smtClean="0"/>
              <a:t>участю</a:t>
            </a:r>
            <a:r>
              <a:rPr lang="ru-RU" dirty="0" smtClean="0"/>
              <a:t> </a:t>
            </a:r>
            <a:r>
              <a:rPr lang="ru-RU" dirty="0" err="1" smtClean="0"/>
              <a:t>експертно-технічних</a:t>
            </a:r>
            <a:r>
              <a:rPr lang="ru-RU" dirty="0" smtClean="0"/>
              <a:t> </a:t>
            </a:r>
            <a:r>
              <a:rPr lang="ru-RU" dirty="0" err="1" smtClean="0"/>
              <a:t>центрів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забезпечують</a:t>
            </a:r>
            <a:r>
              <a:rPr lang="ru-RU" dirty="0" smtClean="0"/>
              <a:t> </a:t>
            </a:r>
            <a:r>
              <a:rPr lang="ru-RU" dirty="0" err="1" smtClean="0"/>
              <a:t>науково-технічну</a:t>
            </a:r>
            <a:r>
              <a:rPr lang="ru-RU" dirty="0" smtClean="0"/>
              <a:t> </a:t>
            </a:r>
            <a:r>
              <a:rPr lang="ru-RU" dirty="0" err="1" smtClean="0"/>
              <a:t>підтримку</a:t>
            </a:r>
            <a:r>
              <a:rPr lang="ru-RU" dirty="0" smtClean="0"/>
              <a:t> державного </a:t>
            </a:r>
            <a:r>
              <a:rPr lang="ru-RU" dirty="0" err="1" smtClean="0"/>
              <a:t>нагляду</a:t>
            </a:r>
            <a:r>
              <a:rPr lang="ru-RU" dirty="0" smtClean="0"/>
              <a:t> у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промислової</a:t>
            </a:r>
            <a:r>
              <a:rPr lang="ru-RU" dirty="0" smtClean="0"/>
              <a:t> </a:t>
            </a:r>
            <a:r>
              <a:rPr lang="ru-RU" dirty="0" err="1" smtClean="0"/>
              <a:t>безпеки</a:t>
            </a:r>
            <a:r>
              <a:rPr lang="ru-RU" dirty="0" smtClean="0"/>
              <a:t> та </a:t>
            </a:r>
            <a:r>
              <a:rPr lang="ru-RU" dirty="0" err="1" smtClean="0"/>
              <a:t>охорони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uk-UA" b="1" u="sng" dirty="0" smtClean="0"/>
              <a:t>Нещасні випадки невиробничого характеру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r>
              <a:rPr lang="ru-RU" dirty="0" err="1" smtClean="0"/>
              <a:t>Нещасні</a:t>
            </a:r>
            <a:r>
              <a:rPr lang="ru-RU" dirty="0" smtClean="0"/>
              <a:t> </a:t>
            </a:r>
            <a:r>
              <a:rPr lang="ru-RU" dirty="0" err="1" smtClean="0"/>
              <a:t>випадки</a:t>
            </a:r>
            <a:r>
              <a:rPr lang="ru-RU" dirty="0" smtClean="0"/>
              <a:t> (за </a:t>
            </a:r>
            <a:r>
              <a:rPr lang="ru-RU" dirty="0" err="1" smtClean="0"/>
              <a:t>винятком</a:t>
            </a:r>
            <a:r>
              <a:rPr lang="ru-RU" dirty="0" smtClean="0"/>
              <a:t> </a:t>
            </a:r>
            <a:r>
              <a:rPr lang="ru-RU" dirty="0" err="1" smtClean="0"/>
              <a:t>групових</a:t>
            </a:r>
            <a:r>
              <a:rPr lang="ru-RU" dirty="0" smtClean="0"/>
              <a:t>),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сталися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працюючими</a:t>
            </a:r>
            <a:r>
              <a:rPr lang="ru-RU" dirty="0" smtClean="0"/>
              <a:t> особами, </a:t>
            </a:r>
            <a:r>
              <a:rPr lang="ru-RU" dirty="0" err="1" smtClean="0"/>
              <a:t>розслідуються</a:t>
            </a:r>
            <a:r>
              <a:rPr lang="ru-RU" dirty="0" smtClean="0"/>
              <a:t> </a:t>
            </a:r>
            <a:r>
              <a:rPr lang="ru-RU" dirty="0" err="1" smtClean="0"/>
              <a:t>комісією</a:t>
            </a:r>
            <a:r>
              <a:rPr lang="ru-RU" dirty="0" smtClean="0"/>
              <a:t>, </a:t>
            </a:r>
            <a:r>
              <a:rPr lang="ru-RU" dirty="0" err="1" smtClean="0"/>
              <a:t>утвореною</a:t>
            </a:r>
            <a:r>
              <a:rPr lang="ru-RU" dirty="0" smtClean="0"/>
              <a:t> </a:t>
            </a:r>
            <a:r>
              <a:rPr lang="ru-RU" dirty="0" err="1" smtClean="0"/>
              <a:t>організацією</a:t>
            </a:r>
            <a:r>
              <a:rPr lang="ru-RU" dirty="0" smtClean="0"/>
              <a:t>, де </a:t>
            </a:r>
            <a:r>
              <a:rPr lang="ru-RU" dirty="0" err="1" smtClean="0"/>
              <a:t>працює</a:t>
            </a:r>
            <a:r>
              <a:rPr lang="ru-RU" dirty="0" smtClean="0"/>
              <a:t> </a:t>
            </a:r>
            <a:r>
              <a:rPr lang="ru-RU" dirty="0" err="1" smtClean="0"/>
              <a:t>потерпілий</a:t>
            </a:r>
            <a:r>
              <a:rPr lang="ru-RU" dirty="0" smtClean="0"/>
              <a:t>, у </a:t>
            </a:r>
            <a:r>
              <a:rPr lang="ru-RU" dirty="0" err="1" smtClean="0"/>
              <a:t>складі</a:t>
            </a:r>
            <a:r>
              <a:rPr lang="ru-RU" dirty="0" smtClean="0"/>
              <a:t> </a:t>
            </a:r>
            <a:r>
              <a:rPr lang="ru-RU" dirty="0" err="1" smtClean="0"/>
              <a:t>голови</a:t>
            </a:r>
            <a:r>
              <a:rPr lang="ru-RU" dirty="0" smtClean="0"/>
              <a:t> </a:t>
            </a:r>
            <a:r>
              <a:rPr lang="ru-RU" dirty="0" err="1" smtClean="0"/>
              <a:t>комісії</a:t>
            </a:r>
            <a:r>
              <a:rPr lang="ru-RU" dirty="0" smtClean="0"/>
              <a:t> — </a:t>
            </a:r>
            <a:r>
              <a:rPr lang="ru-RU" dirty="0" err="1" smtClean="0"/>
              <a:t>посадова</a:t>
            </a:r>
            <a:r>
              <a:rPr lang="ru-RU" dirty="0" smtClean="0"/>
              <a:t> особа, яку </a:t>
            </a:r>
            <a:r>
              <a:rPr lang="ru-RU" dirty="0" err="1" smtClean="0"/>
              <a:t>визначає</a:t>
            </a:r>
            <a:r>
              <a:rPr lang="ru-RU" dirty="0" smtClean="0"/>
              <a:t> </a:t>
            </a:r>
            <a:r>
              <a:rPr lang="ru-RU" dirty="0" err="1" smtClean="0"/>
              <a:t>керівник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членів</a:t>
            </a:r>
            <a:r>
              <a:rPr lang="ru-RU" dirty="0" smtClean="0"/>
              <a:t> </a:t>
            </a:r>
            <a:r>
              <a:rPr lang="ru-RU" dirty="0" err="1" smtClean="0"/>
              <a:t>комісії</a:t>
            </a:r>
            <a:r>
              <a:rPr lang="ru-RU" dirty="0" smtClean="0"/>
              <a:t> — </a:t>
            </a:r>
            <a:r>
              <a:rPr lang="ru-RU" dirty="0" err="1" smtClean="0"/>
              <a:t>керівника</a:t>
            </a:r>
            <a:r>
              <a:rPr lang="ru-RU" dirty="0" smtClean="0"/>
              <a:t> </a:t>
            </a:r>
            <a:r>
              <a:rPr lang="ru-RU" dirty="0" err="1" smtClean="0"/>
              <a:t>відповідного</a:t>
            </a:r>
            <a:r>
              <a:rPr lang="ru-RU" dirty="0" smtClean="0"/>
              <a:t> структурного </a:t>
            </a:r>
            <a:r>
              <a:rPr lang="ru-RU" dirty="0" err="1" smtClean="0"/>
              <a:t>підрозділу</a:t>
            </a:r>
            <a:r>
              <a:rPr lang="ru-RU" dirty="0" smtClean="0"/>
              <a:t>, </a:t>
            </a:r>
            <a:r>
              <a:rPr lang="ru-RU" dirty="0" err="1" smtClean="0"/>
              <a:t>представника</a:t>
            </a:r>
            <a:r>
              <a:rPr lang="ru-RU" dirty="0" smtClean="0"/>
              <a:t> </a:t>
            </a:r>
            <a:r>
              <a:rPr lang="ru-RU" dirty="0" err="1" smtClean="0"/>
              <a:t>профспілкової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, членом </a:t>
            </a:r>
            <a:r>
              <a:rPr lang="ru-RU" dirty="0" err="1" smtClean="0"/>
              <a:t>якої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потерпілий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уповноваженого</a:t>
            </a:r>
            <a:r>
              <a:rPr lang="ru-RU" dirty="0" smtClean="0"/>
              <a:t> трудового </a:t>
            </a:r>
            <a:r>
              <a:rPr lang="ru-RU" dirty="0" err="1" smtClean="0"/>
              <a:t>колективу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потерпілий</a:t>
            </a:r>
            <a:r>
              <a:rPr lang="ru-RU" dirty="0" smtClean="0"/>
              <a:t> не </a:t>
            </a:r>
            <a:r>
              <a:rPr lang="ru-RU" dirty="0" err="1" smtClean="0"/>
              <a:t>є</a:t>
            </a:r>
            <a:r>
              <a:rPr lang="ru-RU" dirty="0" smtClean="0"/>
              <a:t> членом </a:t>
            </a:r>
            <a:r>
              <a:rPr lang="ru-RU" dirty="0" err="1" smtClean="0"/>
              <a:t>профспілки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Рішення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</a:t>
            </a:r>
            <a:r>
              <a:rPr lang="ru-RU" dirty="0" err="1" smtClean="0"/>
              <a:t>нещасного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</a:t>
            </a:r>
            <a:r>
              <a:rPr lang="ru-RU" dirty="0" err="1" smtClean="0"/>
              <a:t>приймається</a:t>
            </a:r>
            <a:r>
              <a:rPr lang="ru-RU" dirty="0" smtClean="0"/>
              <a:t> </a:t>
            </a:r>
            <a:r>
              <a:rPr lang="ru-RU" dirty="0" err="1" smtClean="0"/>
              <a:t>керівником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на </a:t>
            </a:r>
            <a:r>
              <a:rPr lang="ru-RU" dirty="0" err="1" smtClean="0"/>
              <a:t>підставі</a:t>
            </a:r>
            <a:r>
              <a:rPr lang="ru-RU" dirty="0" smtClean="0"/>
              <a:t> </a:t>
            </a:r>
            <a:r>
              <a:rPr lang="ru-RU" dirty="0" err="1" smtClean="0"/>
              <a:t>звернення</a:t>
            </a:r>
            <a:r>
              <a:rPr lang="ru-RU" dirty="0" smtClean="0"/>
              <a:t> </a:t>
            </a:r>
            <a:r>
              <a:rPr lang="ru-RU" dirty="0" err="1" smtClean="0"/>
              <a:t>потерпілого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особи, яка </a:t>
            </a:r>
            <a:r>
              <a:rPr lang="ru-RU" dirty="0" err="1" smtClean="0"/>
              <a:t>представляє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інтереси</a:t>
            </a:r>
            <a:r>
              <a:rPr lang="ru-RU" dirty="0" smtClean="0"/>
              <a:t>, листка </a:t>
            </a:r>
            <a:r>
              <a:rPr lang="ru-RU" dirty="0" err="1" smtClean="0"/>
              <a:t>непрацездатності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довідки</a:t>
            </a:r>
            <a:r>
              <a:rPr lang="ru-RU" dirty="0" smtClean="0"/>
              <a:t> </a:t>
            </a:r>
            <a:r>
              <a:rPr lang="ru-RU" dirty="0" err="1" smtClean="0"/>
              <a:t>лікувально-профілактичного</a:t>
            </a:r>
            <a:r>
              <a:rPr lang="ru-RU" dirty="0" smtClean="0"/>
              <a:t> закладу. </a:t>
            </a:r>
          </a:p>
          <a:p>
            <a:r>
              <a:rPr lang="ru-RU" dirty="0" smtClean="0"/>
              <a:t>У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відмови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провести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</a:t>
            </a:r>
            <a:r>
              <a:rPr lang="ru-RU" dirty="0" err="1" smtClean="0"/>
              <a:t>нещасного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</a:t>
            </a:r>
            <a:r>
              <a:rPr lang="ru-RU" dirty="0" err="1" smtClean="0"/>
              <a:t>потерпілий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особа, яка </a:t>
            </a:r>
            <a:r>
              <a:rPr lang="ru-RU" dirty="0" err="1" smtClean="0"/>
              <a:t>представляє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інтереси</a:t>
            </a:r>
            <a:r>
              <a:rPr lang="ru-RU" dirty="0" smtClean="0"/>
              <a:t>,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звернутися</a:t>
            </a:r>
            <a:r>
              <a:rPr lang="ru-RU" dirty="0" smtClean="0"/>
              <a:t> до </a:t>
            </a:r>
            <a:r>
              <a:rPr lang="ru-RU" dirty="0" err="1" smtClean="0"/>
              <a:t>районної</a:t>
            </a:r>
            <a:r>
              <a:rPr lang="ru-RU" dirty="0" smtClean="0"/>
              <a:t> </a:t>
            </a:r>
            <a:r>
              <a:rPr lang="ru-RU" dirty="0" err="1" smtClean="0"/>
              <a:t>держадміністрації</a:t>
            </a:r>
            <a:r>
              <a:rPr lang="ru-RU" dirty="0" smtClean="0"/>
              <a:t> (</a:t>
            </a:r>
            <a:r>
              <a:rPr lang="ru-RU" dirty="0" err="1" smtClean="0"/>
              <a:t>виконавчого</a:t>
            </a:r>
            <a:r>
              <a:rPr lang="ru-RU" dirty="0" smtClean="0"/>
              <a:t> органу </a:t>
            </a:r>
            <a:r>
              <a:rPr lang="ru-RU" dirty="0" err="1" smtClean="0"/>
              <a:t>міської</a:t>
            </a:r>
            <a:r>
              <a:rPr lang="ru-RU" dirty="0" smtClean="0"/>
              <a:t>, </a:t>
            </a:r>
            <a:r>
              <a:rPr lang="ru-RU" dirty="0" err="1" smtClean="0"/>
              <a:t>районної</a:t>
            </a:r>
            <a:r>
              <a:rPr lang="ru-RU" dirty="0" smtClean="0"/>
              <a:t> у </a:t>
            </a:r>
            <a:r>
              <a:rPr lang="ru-RU" dirty="0" err="1" smtClean="0"/>
              <a:t>місті</a:t>
            </a:r>
            <a:r>
              <a:rPr lang="ru-RU" dirty="0" smtClean="0"/>
              <a:t> ради), яка </a:t>
            </a:r>
            <a:r>
              <a:rPr lang="ru-RU" dirty="0" err="1" smtClean="0"/>
              <a:t>вирішує</a:t>
            </a:r>
            <a:r>
              <a:rPr lang="ru-RU" dirty="0" smtClean="0"/>
              <a:t> </a:t>
            </a:r>
            <a:r>
              <a:rPr lang="ru-RU" dirty="0" err="1" smtClean="0"/>
              <a:t>питання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uk-UA" b="1" u="sng" dirty="0" smtClean="0"/>
              <a:t>Нещасні випадки невиробничого характеру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ru-RU" dirty="0" err="1" smtClean="0"/>
              <a:t>Розслідування</a:t>
            </a:r>
            <a:r>
              <a:rPr lang="ru-RU" dirty="0" smtClean="0"/>
              <a:t> </a:t>
            </a:r>
            <a:r>
              <a:rPr lang="ru-RU" dirty="0" err="1" smtClean="0"/>
              <a:t>нещасного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проводиться </a:t>
            </a:r>
            <a:r>
              <a:rPr lang="ru-RU" dirty="0" err="1" smtClean="0"/>
              <a:t>протягом</a:t>
            </a:r>
            <a:r>
              <a:rPr lang="ru-RU" dirty="0" smtClean="0"/>
              <a:t> 10 </a:t>
            </a:r>
            <a:r>
              <a:rPr lang="ru-RU" dirty="0" err="1" smtClean="0"/>
              <a:t>календарних</a:t>
            </a:r>
            <a:r>
              <a:rPr lang="ru-RU" dirty="0" smtClean="0"/>
              <a:t> </a:t>
            </a:r>
            <a:r>
              <a:rPr lang="ru-RU" dirty="0" err="1" smtClean="0"/>
              <a:t>днів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утворення</a:t>
            </a:r>
            <a:r>
              <a:rPr lang="ru-RU" dirty="0" smtClean="0"/>
              <a:t> </a:t>
            </a:r>
            <a:r>
              <a:rPr lang="ru-RU" dirty="0" err="1" smtClean="0"/>
              <a:t>комісії</a:t>
            </a:r>
            <a:r>
              <a:rPr lang="ru-RU" dirty="0" smtClean="0"/>
              <a:t>. У </a:t>
            </a:r>
            <a:r>
              <a:rPr lang="ru-RU" dirty="0" err="1" smtClean="0"/>
              <a:t>разі</a:t>
            </a:r>
            <a:r>
              <a:rPr lang="ru-RU" dirty="0" smtClean="0"/>
              <a:t> потреби </a:t>
            </a:r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термін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продовжений</a:t>
            </a:r>
            <a:r>
              <a:rPr lang="ru-RU" dirty="0" smtClean="0"/>
              <a:t> </a:t>
            </a:r>
            <a:r>
              <a:rPr lang="ru-RU" dirty="0" err="1" smtClean="0"/>
              <a:t>керівником</a:t>
            </a:r>
            <a:r>
              <a:rPr lang="ru-RU" dirty="0" smtClean="0"/>
              <a:t> органу (</a:t>
            </a:r>
            <a:r>
              <a:rPr lang="ru-RU" dirty="0" err="1" smtClean="0"/>
              <a:t>організації</a:t>
            </a:r>
            <a:r>
              <a:rPr lang="ru-RU" dirty="0" smtClean="0"/>
              <a:t>),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призначив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За результатами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</a:t>
            </a:r>
            <a:r>
              <a:rPr lang="ru-RU" dirty="0" err="1" smtClean="0"/>
              <a:t>нещасного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технічного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причин </a:t>
            </a:r>
            <a:r>
              <a:rPr lang="ru-RU" dirty="0" err="1" smtClean="0"/>
              <a:t>виникнення</a:t>
            </a:r>
            <a:r>
              <a:rPr lang="ru-RU" dirty="0" smtClean="0"/>
              <a:t> </a:t>
            </a:r>
            <a:r>
              <a:rPr lang="ru-RU" dirty="0" err="1" smtClean="0"/>
              <a:t>аварії</a:t>
            </a:r>
            <a:r>
              <a:rPr lang="ru-RU" dirty="0" smtClean="0"/>
              <a:t>, </a:t>
            </a:r>
            <a:r>
              <a:rPr lang="ru-RU" dirty="0" err="1" smtClean="0"/>
              <a:t>пов’язаної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використанням</a:t>
            </a:r>
            <a:r>
              <a:rPr lang="ru-RU" dirty="0" smtClean="0"/>
              <a:t> газу в </a:t>
            </a:r>
            <a:r>
              <a:rPr lang="ru-RU" dirty="0" err="1" smtClean="0"/>
              <a:t>побуті</a:t>
            </a:r>
            <a:r>
              <a:rPr lang="ru-RU" dirty="0" smtClean="0"/>
              <a:t>, </a:t>
            </a:r>
            <a:r>
              <a:rPr lang="ru-RU" dirty="0" err="1" smtClean="0"/>
              <a:t>складається</a:t>
            </a:r>
            <a:r>
              <a:rPr lang="ru-RU" dirty="0" smtClean="0"/>
              <a:t> акт за формою НТ (</a:t>
            </a:r>
            <a:r>
              <a:rPr lang="ru-RU" dirty="0" err="1" smtClean="0"/>
              <a:t>невиробничий</a:t>
            </a:r>
            <a:r>
              <a:rPr lang="ru-RU" dirty="0" smtClean="0"/>
              <a:t> травматизм) </a:t>
            </a:r>
            <a:r>
              <a:rPr lang="ru-RU" dirty="0" err="1" smtClean="0"/>
              <a:t>згідно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додатком</a:t>
            </a:r>
            <a:r>
              <a:rPr lang="ru-RU" dirty="0" smtClean="0"/>
              <a:t> 3,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затверджується</a:t>
            </a:r>
            <a:r>
              <a:rPr lang="ru-RU" dirty="0" smtClean="0"/>
              <a:t> </a:t>
            </a:r>
            <a:r>
              <a:rPr lang="ru-RU" dirty="0" err="1" smtClean="0"/>
              <a:t>керівником</a:t>
            </a:r>
            <a:r>
              <a:rPr lang="ru-RU" dirty="0" smtClean="0"/>
              <a:t> органу (</a:t>
            </a:r>
            <a:r>
              <a:rPr lang="ru-RU" dirty="0" err="1" smtClean="0"/>
              <a:t>організації</a:t>
            </a:r>
            <a:r>
              <a:rPr lang="ru-RU" dirty="0" smtClean="0"/>
              <a:t>), </a:t>
            </a:r>
            <a:r>
              <a:rPr lang="ru-RU" dirty="0" err="1" smtClean="0"/>
              <a:t>що</a:t>
            </a:r>
            <a:r>
              <a:rPr lang="ru-RU" dirty="0" smtClean="0"/>
              <a:t> проводив </a:t>
            </a:r>
            <a:r>
              <a:rPr lang="ru-RU" dirty="0" err="1" smtClean="0"/>
              <a:t>розслідування</a:t>
            </a:r>
            <a:r>
              <a:rPr lang="ru-RU" dirty="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uk-UA" u="sng" dirty="0" smtClean="0"/>
              <a:t>Нещасні випадки на виробництві,що підлягають розслідуванню</a:t>
            </a:r>
            <a:endParaRPr lang="ru-RU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ru-RU" dirty="0" smtClean="0"/>
              <a:t> </a:t>
            </a:r>
            <a:r>
              <a:rPr lang="ru-RU" b="1" dirty="0" err="1" smtClean="0"/>
              <a:t>Нещасний</a:t>
            </a:r>
            <a:r>
              <a:rPr lang="ru-RU" b="1" dirty="0" smtClean="0"/>
              <a:t> </a:t>
            </a:r>
            <a:r>
              <a:rPr lang="ru-RU" b="1" dirty="0" err="1" smtClean="0"/>
              <a:t>випадок</a:t>
            </a:r>
            <a:r>
              <a:rPr lang="ru-RU" b="1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обмежена</a:t>
            </a:r>
            <a:r>
              <a:rPr lang="ru-RU" dirty="0" smtClean="0"/>
              <a:t> в </a:t>
            </a:r>
            <a:r>
              <a:rPr lang="ru-RU" dirty="0" err="1" smtClean="0"/>
              <a:t>часі</a:t>
            </a:r>
            <a:r>
              <a:rPr lang="ru-RU" dirty="0" smtClean="0"/>
              <a:t> </a:t>
            </a:r>
            <a:r>
              <a:rPr lang="ru-RU" dirty="0" err="1" smtClean="0"/>
              <a:t>подія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раптовий</a:t>
            </a:r>
            <a:r>
              <a:rPr lang="ru-RU" dirty="0" smtClean="0"/>
              <a:t> </a:t>
            </a:r>
            <a:r>
              <a:rPr lang="ru-RU" dirty="0" err="1" smtClean="0"/>
              <a:t>вплив</a:t>
            </a:r>
            <a:r>
              <a:rPr lang="ru-RU" dirty="0" smtClean="0"/>
              <a:t> на </a:t>
            </a:r>
            <a:r>
              <a:rPr lang="ru-RU" dirty="0" err="1" smtClean="0"/>
              <a:t>працівника</a:t>
            </a:r>
            <a:r>
              <a:rPr lang="ru-RU" dirty="0" smtClean="0"/>
              <a:t> </a:t>
            </a:r>
            <a:r>
              <a:rPr lang="ru-RU" dirty="0" err="1" smtClean="0"/>
              <a:t>небезпечного</a:t>
            </a:r>
            <a:r>
              <a:rPr lang="ru-RU" dirty="0" smtClean="0"/>
              <a:t> </a:t>
            </a:r>
            <a:r>
              <a:rPr lang="ru-RU" dirty="0" err="1" smtClean="0"/>
              <a:t>виробничого</a:t>
            </a:r>
            <a:r>
              <a:rPr lang="ru-RU" dirty="0" smtClean="0"/>
              <a:t> фактора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сталися</a:t>
            </a:r>
            <a:r>
              <a:rPr lang="ru-RU" dirty="0" smtClean="0"/>
              <a:t> у </a:t>
            </a:r>
            <a:r>
              <a:rPr lang="ru-RU" dirty="0" err="1" smtClean="0"/>
              <a:t>процесі</a:t>
            </a:r>
            <a:r>
              <a:rPr lang="ru-RU" dirty="0" smtClean="0"/>
              <a:t> </a:t>
            </a:r>
            <a:r>
              <a:rPr lang="ru-RU" dirty="0" err="1" smtClean="0"/>
              <a:t>виконання</a:t>
            </a:r>
            <a:r>
              <a:rPr lang="ru-RU" dirty="0" smtClean="0"/>
              <a:t> ним </a:t>
            </a:r>
            <a:r>
              <a:rPr lang="ru-RU" dirty="0" err="1" smtClean="0"/>
              <a:t>трудових</a:t>
            </a:r>
            <a:r>
              <a:rPr lang="ru-RU" dirty="0" smtClean="0"/>
              <a:t> </a:t>
            </a:r>
            <a:r>
              <a:rPr lang="ru-RU" dirty="0" err="1" smtClean="0"/>
              <a:t>обов’язків</a:t>
            </a:r>
            <a:r>
              <a:rPr lang="ru-RU" dirty="0" smtClean="0"/>
              <a:t>,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зафіксовано</a:t>
            </a:r>
            <a:r>
              <a:rPr lang="ru-RU" dirty="0" smtClean="0"/>
              <a:t> шкоду </a:t>
            </a:r>
            <a:r>
              <a:rPr lang="ru-RU" dirty="0" err="1" smtClean="0"/>
              <a:t>здоров’ю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призвели</a:t>
            </a:r>
            <a:r>
              <a:rPr lang="ru-RU" dirty="0" smtClean="0"/>
              <a:t> до </a:t>
            </a:r>
            <a:r>
              <a:rPr lang="ru-RU" b="1" dirty="0" err="1" smtClean="0"/>
              <a:t>втрати</a:t>
            </a:r>
            <a:r>
              <a:rPr lang="ru-RU" b="1" dirty="0" smtClean="0"/>
              <a:t> </a:t>
            </a:r>
            <a:r>
              <a:rPr lang="ru-RU" b="1" dirty="0" err="1" smtClean="0"/>
              <a:t>працівником</a:t>
            </a:r>
            <a:r>
              <a:rPr lang="ru-RU" b="1" dirty="0" smtClean="0"/>
              <a:t> </a:t>
            </a:r>
            <a:r>
              <a:rPr lang="ru-RU" b="1" dirty="0" err="1" smtClean="0"/>
              <a:t>працездатності</a:t>
            </a:r>
            <a:r>
              <a:rPr lang="ru-RU" b="1" dirty="0" smtClean="0"/>
              <a:t> на один </a:t>
            </a:r>
            <a:r>
              <a:rPr lang="ru-RU" b="1" dirty="0" err="1" smtClean="0"/>
              <a:t>робочий</a:t>
            </a:r>
            <a:r>
              <a:rPr lang="ru-RU" b="1" dirty="0" smtClean="0"/>
              <a:t> день </a:t>
            </a:r>
            <a:r>
              <a:rPr lang="ru-RU" b="1" dirty="0" err="1" smtClean="0"/>
              <a:t>чи</a:t>
            </a:r>
            <a:r>
              <a:rPr lang="ru-RU" b="1" dirty="0" smtClean="0"/>
              <a:t> </a:t>
            </a:r>
            <a:r>
              <a:rPr lang="ru-RU" b="1" dirty="0" err="1" smtClean="0"/>
              <a:t>більше</a:t>
            </a:r>
            <a:r>
              <a:rPr lang="ru-RU" b="1" dirty="0" smtClean="0"/>
              <a:t> </a:t>
            </a:r>
            <a:r>
              <a:rPr lang="ru-RU" b="1" dirty="0" err="1" smtClean="0"/>
              <a:t>або</a:t>
            </a:r>
            <a:r>
              <a:rPr lang="ru-RU" b="1" dirty="0" smtClean="0"/>
              <a:t> до </a:t>
            </a:r>
            <a:r>
              <a:rPr lang="ru-RU" b="1" dirty="0" err="1" smtClean="0"/>
              <a:t>необхідності</a:t>
            </a:r>
            <a:r>
              <a:rPr lang="ru-RU" b="1" dirty="0" smtClean="0"/>
              <a:t> </a:t>
            </a:r>
            <a:r>
              <a:rPr lang="ru-RU" b="1" dirty="0" err="1" smtClean="0"/>
              <a:t>переведення</a:t>
            </a:r>
            <a:r>
              <a:rPr lang="ru-RU" b="1" dirty="0" smtClean="0"/>
              <a:t> </a:t>
            </a:r>
            <a:r>
              <a:rPr lang="ru-RU" b="1" dirty="0" err="1" smtClean="0"/>
              <a:t>його</a:t>
            </a:r>
            <a:r>
              <a:rPr lang="ru-RU" b="1" dirty="0" smtClean="0"/>
              <a:t> на </a:t>
            </a:r>
            <a:r>
              <a:rPr lang="ru-RU" b="1" dirty="0" err="1" smtClean="0"/>
              <a:t>іншу</a:t>
            </a:r>
            <a:r>
              <a:rPr lang="ru-RU" b="1" dirty="0" smtClean="0"/>
              <a:t> (</a:t>
            </a:r>
            <a:r>
              <a:rPr lang="ru-RU" b="1" dirty="0" err="1" smtClean="0"/>
              <a:t>легшу</a:t>
            </a:r>
            <a:r>
              <a:rPr lang="ru-RU" b="1" dirty="0" smtClean="0"/>
              <a:t>) роботу не </a:t>
            </a:r>
            <a:r>
              <a:rPr lang="ru-RU" b="1" dirty="0" err="1" smtClean="0"/>
              <a:t>менш</a:t>
            </a:r>
            <a:r>
              <a:rPr lang="ru-RU" b="1" dirty="0" smtClean="0"/>
              <a:t> як на один </a:t>
            </a:r>
            <a:r>
              <a:rPr lang="ru-RU" b="1" dirty="0" err="1" smtClean="0"/>
              <a:t>робочий</a:t>
            </a:r>
            <a:r>
              <a:rPr lang="ru-RU" b="1" dirty="0" smtClean="0"/>
              <a:t> день, </a:t>
            </a:r>
            <a:r>
              <a:rPr lang="ru-RU" b="1" dirty="0" err="1" smtClean="0"/>
              <a:t>зникнення</a:t>
            </a:r>
            <a:r>
              <a:rPr lang="ru-RU" b="1" dirty="0" smtClean="0"/>
              <a:t>, а </a:t>
            </a:r>
            <a:r>
              <a:rPr lang="ru-RU" b="1" dirty="0" err="1" smtClean="0"/>
              <a:t>також</a:t>
            </a:r>
            <a:r>
              <a:rPr lang="ru-RU" b="1" dirty="0" smtClean="0"/>
              <a:t> </a:t>
            </a:r>
            <a:r>
              <a:rPr lang="ru-RU" b="1" dirty="0" err="1" smtClean="0"/>
              <a:t>настання</a:t>
            </a:r>
            <a:r>
              <a:rPr lang="ru-RU" b="1" dirty="0" smtClean="0"/>
              <a:t> </a:t>
            </a:r>
            <a:r>
              <a:rPr lang="ru-RU" b="1" dirty="0" err="1" smtClean="0"/>
              <a:t>смерті</a:t>
            </a:r>
            <a:r>
              <a:rPr lang="ru-RU" b="1" dirty="0" smtClean="0"/>
              <a:t> </a:t>
            </a:r>
            <a:r>
              <a:rPr lang="ru-RU" b="1" dirty="0" err="1" smtClean="0"/>
              <a:t>працівника</a:t>
            </a:r>
            <a:r>
              <a:rPr lang="ru-RU" b="1" dirty="0" smtClean="0"/>
              <a:t> </a:t>
            </a:r>
            <a:r>
              <a:rPr lang="ru-RU" b="1" dirty="0" err="1" smtClean="0"/>
              <a:t>під</a:t>
            </a:r>
            <a:r>
              <a:rPr lang="ru-RU" b="1" dirty="0" smtClean="0"/>
              <a:t> час </a:t>
            </a:r>
            <a:r>
              <a:rPr lang="ru-RU" b="1" dirty="0" err="1" smtClean="0"/>
              <a:t>виконання</a:t>
            </a:r>
            <a:r>
              <a:rPr lang="ru-RU" b="1" dirty="0" smtClean="0"/>
              <a:t> ним </a:t>
            </a:r>
            <a:r>
              <a:rPr lang="ru-RU" b="1" dirty="0" err="1" smtClean="0"/>
              <a:t>трудових</a:t>
            </a:r>
            <a:r>
              <a:rPr lang="ru-RU" b="1" dirty="0" smtClean="0"/>
              <a:t> </a:t>
            </a:r>
            <a:r>
              <a:rPr lang="ru-RU" b="1" dirty="0" err="1" smtClean="0"/>
              <a:t>обовязків</a:t>
            </a:r>
            <a:r>
              <a:rPr lang="ru-RU" b="1" dirty="0" smtClean="0"/>
              <a:t>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uk-UA" b="1" u="sng" dirty="0" smtClean="0"/>
              <a:t>Нещасні випадки невиробничого характеру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ru-RU" dirty="0" err="1" smtClean="0"/>
              <a:t>Необхідна</a:t>
            </a:r>
            <a:r>
              <a:rPr lang="ru-RU" dirty="0" smtClean="0"/>
              <a:t>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примірників</a:t>
            </a:r>
            <a:r>
              <a:rPr lang="ru-RU" dirty="0" smtClean="0"/>
              <a:t> акта </a:t>
            </a:r>
            <a:r>
              <a:rPr lang="ru-RU" dirty="0" err="1" smtClean="0"/>
              <a:t>визначається</a:t>
            </a:r>
            <a:r>
              <a:rPr lang="ru-RU" dirty="0" smtClean="0"/>
              <a:t> в кожному </a:t>
            </a:r>
            <a:r>
              <a:rPr lang="ru-RU" dirty="0" err="1" smtClean="0"/>
              <a:t>окремому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Акт за формою НТ </a:t>
            </a:r>
            <a:r>
              <a:rPr lang="ru-RU" dirty="0" err="1" smtClean="0"/>
              <a:t>надсилається</a:t>
            </a:r>
            <a:r>
              <a:rPr lang="ru-RU" dirty="0" smtClean="0"/>
              <a:t>: </a:t>
            </a:r>
          </a:p>
          <a:p>
            <a:r>
              <a:rPr lang="ru-RU" dirty="0" err="1" smtClean="0"/>
              <a:t>потерпілому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особі</a:t>
            </a:r>
            <a:r>
              <a:rPr lang="ru-RU" dirty="0" smtClean="0"/>
              <a:t>, яка </a:t>
            </a:r>
            <a:r>
              <a:rPr lang="ru-RU" dirty="0" err="1" smtClean="0"/>
              <a:t>представляє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інтереси</a:t>
            </a:r>
            <a:r>
              <a:rPr lang="ru-RU" dirty="0" smtClean="0"/>
              <a:t>; </a:t>
            </a:r>
          </a:p>
          <a:p>
            <a:r>
              <a:rPr lang="ru-RU" dirty="0" err="1" smtClean="0"/>
              <a:t>районній</a:t>
            </a:r>
            <a:r>
              <a:rPr lang="ru-RU" dirty="0" smtClean="0"/>
              <a:t> </a:t>
            </a:r>
            <a:r>
              <a:rPr lang="ru-RU" dirty="0" err="1" smtClean="0"/>
              <a:t>держадміністрації</a:t>
            </a:r>
            <a:r>
              <a:rPr lang="ru-RU" dirty="0" smtClean="0"/>
              <a:t> (</a:t>
            </a:r>
            <a:r>
              <a:rPr lang="ru-RU" dirty="0" err="1" smtClean="0"/>
              <a:t>виконавчому</a:t>
            </a:r>
            <a:r>
              <a:rPr lang="ru-RU" dirty="0" smtClean="0"/>
              <a:t> органу </a:t>
            </a:r>
            <a:r>
              <a:rPr lang="ru-RU" dirty="0" err="1" smtClean="0"/>
              <a:t>міської</a:t>
            </a:r>
            <a:r>
              <a:rPr lang="ru-RU" dirty="0" smtClean="0"/>
              <a:t>, </a:t>
            </a:r>
            <a:r>
              <a:rPr lang="ru-RU" dirty="0" err="1" smtClean="0"/>
              <a:t>районної</a:t>
            </a:r>
            <a:r>
              <a:rPr lang="ru-RU" dirty="0" smtClean="0"/>
              <a:t> у </a:t>
            </a:r>
            <a:r>
              <a:rPr lang="ru-RU" dirty="0" err="1" smtClean="0"/>
              <a:t>місті</a:t>
            </a:r>
            <a:r>
              <a:rPr lang="ru-RU" dirty="0" smtClean="0"/>
              <a:t> ради, на </a:t>
            </a:r>
            <a:r>
              <a:rPr lang="ru-RU" dirty="0" err="1" smtClean="0"/>
              <a:t>території</a:t>
            </a:r>
            <a:r>
              <a:rPr lang="ru-RU" dirty="0" smtClean="0"/>
              <a:t> </a:t>
            </a:r>
            <a:r>
              <a:rPr lang="ru-RU" dirty="0" err="1" smtClean="0"/>
              <a:t>якої</a:t>
            </a:r>
            <a:r>
              <a:rPr lang="ru-RU" dirty="0" smtClean="0"/>
              <a:t> </a:t>
            </a:r>
            <a:r>
              <a:rPr lang="ru-RU" dirty="0" err="1" smtClean="0"/>
              <a:t>стався</a:t>
            </a:r>
            <a:r>
              <a:rPr lang="ru-RU" dirty="0" smtClean="0"/>
              <a:t> </a:t>
            </a:r>
            <a:r>
              <a:rPr lang="ru-RU" dirty="0" err="1" smtClean="0"/>
              <a:t>нещасний</a:t>
            </a:r>
            <a:r>
              <a:rPr lang="ru-RU" dirty="0" smtClean="0"/>
              <a:t> </a:t>
            </a:r>
            <a:r>
              <a:rPr lang="ru-RU" dirty="0" err="1" smtClean="0"/>
              <a:t>випадок</a:t>
            </a:r>
            <a:r>
              <a:rPr lang="ru-RU" dirty="0" smtClean="0"/>
              <a:t>); </a:t>
            </a:r>
          </a:p>
          <a:p>
            <a:r>
              <a:rPr lang="ru-RU" dirty="0" err="1" smtClean="0"/>
              <a:t>організації</a:t>
            </a:r>
            <a:r>
              <a:rPr lang="ru-RU" dirty="0" smtClean="0"/>
              <a:t>, де </a:t>
            </a:r>
            <a:r>
              <a:rPr lang="ru-RU" dirty="0" err="1" smtClean="0"/>
              <a:t>працює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навчається</a:t>
            </a:r>
            <a:r>
              <a:rPr lang="ru-RU" dirty="0" smtClean="0"/>
              <a:t> </a:t>
            </a:r>
            <a:r>
              <a:rPr lang="ru-RU" dirty="0" err="1" smtClean="0"/>
              <a:t>потерпілий</a:t>
            </a:r>
            <a:r>
              <a:rPr lang="ru-RU" dirty="0" smtClean="0"/>
              <a:t>; </a:t>
            </a:r>
          </a:p>
          <a:p>
            <a:r>
              <a:rPr lang="ru-RU" dirty="0" err="1" smtClean="0"/>
              <a:t>організації</a:t>
            </a:r>
            <a:r>
              <a:rPr lang="ru-RU" dirty="0" smtClean="0"/>
              <a:t>, яка </a:t>
            </a:r>
            <a:r>
              <a:rPr lang="ru-RU" dirty="0" err="1" smtClean="0"/>
              <a:t>відповідальна</a:t>
            </a:r>
            <a:r>
              <a:rPr lang="ru-RU" dirty="0" smtClean="0"/>
              <a:t> за </a:t>
            </a:r>
            <a:r>
              <a:rPr lang="ru-RU" dirty="0" err="1" smtClean="0"/>
              <a:t>безпечний</a:t>
            </a:r>
            <a:r>
              <a:rPr lang="ru-RU" dirty="0" smtClean="0"/>
              <a:t> стан </a:t>
            </a:r>
            <a:r>
              <a:rPr lang="ru-RU" dirty="0" err="1" smtClean="0"/>
              <a:t>території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об’єкта</a:t>
            </a:r>
            <a:r>
              <a:rPr lang="ru-RU" dirty="0" smtClean="0"/>
              <a:t>, де </a:t>
            </a:r>
            <a:r>
              <a:rPr lang="ru-RU" dirty="0" err="1" smtClean="0"/>
              <a:t>стався</a:t>
            </a:r>
            <a:r>
              <a:rPr lang="ru-RU" dirty="0" smtClean="0"/>
              <a:t> </a:t>
            </a:r>
            <a:r>
              <a:rPr lang="ru-RU" dirty="0" err="1" smtClean="0"/>
              <a:t>нещасний</a:t>
            </a:r>
            <a:r>
              <a:rPr lang="ru-RU" dirty="0" smtClean="0"/>
              <a:t> </a:t>
            </a:r>
            <a:r>
              <a:rPr lang="ru-RU" dirty="0" err="1" smtClean="0"/>
              <a:t>випадок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Копія</a:t>
            </a:r>
            <a:r>
              <a:rPr lang="ru-RU" dirty="0" smtClean="0"/>
              <a:t> акта </a:t>
            </a:r>
            <a:r>
              <a:rPr lang="ru-RU" dirty="0" err="1" smtClean="0"/>
              <a:t>надсилається</a:t>
            </a:r>
            <a:r>
              <a:rPr lang="ru-RU" dirty="0" smtClean="0"/>
              <a:t> прокурору, органу </a:t>
            </a:r>
            <a:r>
              <a:rPr lang="ru-RU" dirty="0" err="1" smtClean="0"/>
              <a:t>досудового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та </a:t>
            </a:r>
            <a:r>
              <a:rPr lang="ru-RU" dirty="0" err="1" smtClean="0"/>
              <a:t>іншим</a:t>
            </a:r>
            <a:r>
              <a:rPr lang="ru-RU" dirty="0" smtClean="0"/>
              <a:t> </a:t>
            </a:r>
            <a:r>
              <a:rPr lang="ru-RU" dirty="0" err="1" smtClean="0"/>
              <a:t>організаціям</a:t>
            </a:r>
            <a:r>
              <a:rPr lang="ru-RU" dirty="0" smtClean="0"/>
              <a:t> на </a:t>
            </a:r>
            <a:r>
              <a:rPr lang="ru-RU" dirty="0" err="1" smtClean="0"/>
              <a:t>їх</a:t>
            </a:r>
            <a:r>
              <a:rPr lang="ru-RU" dirty="0" smtClean="0"/>
              <a:t> запит. </a:t>
            </a:r>
          </a:p>
          <a:p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</a:t>
            </a:r>
            <a:r>
              <a:rPr lang="ru-RU" dirty="0" err="1" smtClean="0"/>
              <a:t>групових</a:t>
            </a:r>
            <a:r>
              <a:rPr lang="ru-RU" dirty="0" smtClean="0"/>
              <a:t> </a:t>
            </a:r>
            <a:r>
              <a:rPr lang="ru-RU" dirty="0" err="1" smtClean="0"/>
              <a:t>нещасних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 акт за формою НТ </a:t>
            </a:r>
            <a:r>
              <a:rPr lang="ru-RU" dirty="0" err="1" smtClean="0"/>
              <a:t>складається</a:t>
            </a:r>
            <a:r>
              <a:rPr lang="ru-RU" dirty="0" smtClean="0"/>
              <a:t> на кожного </a:t>
            </a:r>
            <a:r>
              <a:rPr lang="ru-RU" dirty="0" err="1" smtClean="0"/>
              <a:t>потерпілого</a:t>
            </a:r>
            <a:r>
              <a:rPr lang="ru-RU" dirty="0" smtClean="0"/>
              <a:t> </a:t>
            </a:r>
            <a:r>
              <a:rPr lang="ru-RU" dirty="0" err="1" smtClean="0"/>
              <a:t>окремо</a:t>
            </a:r>
            <a:r>
              <a:rPr lang="ru-RU" dirty="0" smtClean="0"/>
              <a:t>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uk-UA" b="1" u="sng" dirty="0" smtClean="0"/>
              <a:t>Нещасні випадки невиробничого характеру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ru-RU" dirty="0" err="1" smtClean="0"/>
              <a:t>Акти</a:t>
            </a:r>
            <a:r>
              <a:rPr lang="ru-RU" dirty="0" smtClean="0"/>
              <a:t> за формою НТ,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складаються</a:t>
            </a:r>
            <a:r>
              <a:rPr lang="ru-RU" dirty="0" smtClean="0"/>
              <a:t> за результатами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</a:t>
            </a:r>
            <a:r>
              <a:rPr lang="ru-RU" dirty="0" err="1" smtClean="0"/>
              <a:t>нещасних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працюючими</a:t>
            </a:r>
            <a:r>
              <a:rPr lang="ru-RU" dirty="0" smtClean="0"/>
              <a:t> особами, </a:t>
            </a:r>
            <a:r>
              <a:rPr lang="ru-RU" dirty="0" err="1" smtClean="0"/>
              <a:t>зберігаються</a:t>
            </a:r>
            <a:r>
              <a:rPr lang="ru-RU" dirty="0" smtClean="0"/>
              <a:t> в </a:t>
            </a:r>
            <a:r>
              <a:rPr lang="ru-RU" dirty="0" err="1" smtClean="0"/>
              <a:t>організації</a:t>
            </a:r>
            <a:r>
              <a:rPr lang="ru-RU" dirty="0" smtClean="0"/>
              <a:t> разом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матеріалами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</a:t>
            </a:r>
            <a:r>
              <a:rPr lang="ru-RU" dirty="0" err="1" smtClean="0"/>
              <a:t>протягом</a:t>
            </a:r>
            <a:r>
              <a:rPr lang="ru-RU" dirty="0" smtClean="0"/>
              <a:t> 45 </a:t>
            </a:r>
            <a:r>
              <a:rPr lang="ru-RU" dirty="0" err="1" smtClean="0"/>
              <a:t>років</a:t>
            </a:r>
            <a:r>
              <a:rPr lang="ru-RU" dirty="0" smtClean="0"/>
              <a:t>. </a:t>
            </a:r>
            <a:r>
              <a:rPr lang="ru-RU" dirty="0" err="1" smtClean="0"/>
              <a:t>Акти</a:t>
            </a:r>
            <a:r>
              <a:rPr lang="ru-RU" dirty="0" smtClean="0"/>
              <a:t> за формою НТ та </a:t>
            </a:r>
            <a:r>
              <a:rPr lang="ru-RU" dirty="0" err="1" smtClean="0"/>
              <a:t>матеріали</a:t>
            </a:r>
            <a:r>
              <a:rPr lang="ru-RU" dirty="0" smtClean="0"/>
              <a:t>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</a:t>
            </a:r>
            <a:r>
              <a:rPr lang="ru-RU" dirty="0" err="1" smtClean="0"/>
              <a:t>нещаснихвипадків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непрацюючими</a:t>
            </a:r>
            <a:r>
              <a:rPr lang="ru-RU" dirty="0" smtClean="0"/>
              <a:t> особами </a:t>
            </a:r>
            <a:r>
              <a:rPr lang="ru-RU" dirty="0" err="1" smtClean="0"/>
              <a:t>зберігаються</a:t>
            </a:r>
            <a:r>
              <a:rPr lang="ru-RU" dirty="0" smtClean="0"/>
              <a:t>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трьох</a:t>
            </a:r>
            <a:r>
              <a:rPr lang="ru-RU" dirty="0" smtClean="0"/>
              <a:t> </a:t>
            </a:r>
            <a:r>
              <a:rPr lang="ru-RU" dirty="0" err="1" smtClean="0"/>
              <a:t>років</a:t>
            </a:r>
            <a:r>
              <a:rPr lang="ru-RU" dirty="0" smtClean="0"/>
              <a:t> у </a:t>
            </a:r>
            <a:r>
              <a:rPr lang="ru-RU" dirty="0" err="1" smtClean="0"/>
              <a:t>архіві</a:t>
            </a:r>
            <a:r>
              <a:rPr lang="ru-RU" dirty="0" smtClean="0"/>
              <a:t> </a:t>
            </a:r>
            <a:r>
              <a:rPr lang="ru-RU" dirty="0" err="1" smtClean="0"/>
              <a:t>районної</a:t>
            </a:r>
            <a:r>
              <a:rPr lang="ru-RU" dirty="0" smtClean="0"/>
              <a:t> </a:t>
            </a:r>
            <a:r>
              <a:rPr lang="ru-RU" dirty="0" err="1" smtClean="0"/>
              <a:t>держадміністрації</a:t>
            </a:r>
            <a:r>
              <a:rPr lang="ru-RU" dirty="0" smtClean="0"/>
              <a:t> (</a:t>
            </a:r>
            <a:r>
              <a:rPr lang="ru-RU" dirty="0" err="1" smtClean="0"/>
              <a:t>виконавчих</a:t>
            </a:r>
            <a:r>
              <a:rPr lang="ru-RU" dirty="0" smtClean="0"/>
              <a:t> </a:t>
            </a:r>
            <a:r>
              <a:rPr lang="ru-RU" dirty="0" err="1" smtClean="0"/>
              <a:t>органів</a:t>
            </a:r>
            <a:r>
              <a:rPr lang="ru-RU" dirty="0" smtClean="0"/>
              <a:t> </a:t>
            </a:r>
            <a:r>
              <a:rPr lang="ru-RU" dirty="0" err="1" smtClean="0"/>
              <a:t>міських</a:t>
            </a:r>
            <a:r>
              <a:rPr lang="ru-RU" dirty="0" smtClean="0"/>
              <a:t>, </a:t>
            </a:r>
            <a:r>
              <a:rPr lang="ru-RU" dirty="0" err="1" smtClean="0"/>
              <a:t>районних</a:t>
            </a:r>
            <a:r>
              <a:rPr lang="ru-RU" dirty="0" smtClean="0"/>
              <a:t> </a:t>
            </a:r>
            <a:r>
              <a:rPr lang="ru-RU" dirty="0" err="1" smtClean="0"/>
              <a:t>у</a:t>
            </a:r>
            <a:r>
              <a:rPr lang="ru-RU" dirty="0" smtClean="0"/>
              <a:t> </a:t>
            </a:r>
            <a:r>
              <a:rPr lang="ru-RU" dirty="0" err="1" smtClean="0"/>
              <a:t>містах</a:t>
            </a:r>
            <a:r>
              <a:rPr lang="ru-RU" dirty="0" smtClean="0"/>
              <a:t> рад). 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Реєстрація</a:t>
            </a:r>
            <a:r>
              <a:rPr lang="ru-RU" dirty="0" smtClean="0"/>
              <a:t> </a:t>
            </a:r>
            <a:r>
              <a:rPr lang="ru-RU" dirty="0" err="1" smtClean="0"/>
              <a:t>нещасних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, за результатами </a:t>
            </a:r>
            <a:r>
              <a:rPr lang="ru-RU" dirty="0" err="1" smtClean="0"/>
              <a:t>розслідування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складаються</a:t>
            </a:r>
            <a:r>
              <a:rPr lang="ru-RU" dirty="0" smtClean="0"/>
              <a:t> </a:t>
            </a:r>
            <a:r>
              <a:rPr lang="ru-RU" dirty="0" err="1" smtClean="0"/>
              <a:t>акти</a:t>
            </a:r>
            <a:r>
              <a:rPr lang="ru-RU" dirty="0" smtClean="0"/>
              <a:t> за формою НТ, проводиться </a:t>
            </a:r>
            <a:r>
              <a:rPr lang="ru-RU" dirty="0" err="1" smtClean="0"/>
              <a:t>районними</a:t>
            </a:r>
            <a:r>
              <a:rPr lang="ru-RU" dirty="0" smtClean="0"/>
              <a:t> </a:t>
            </a:r>
            <a:r>
              <a:rPr lang="ru-RU" dirty="0" err="1" smtClean="0"/>
              <a:t>держадміністраціями</a:t>
            </a:r>
            <a:r>
              <a:rPr lang="ru-RU" dirty="0" smtClean="0"/>
              <a:t> (</a:t>
            </a:r>
            <a:r>
              <a:rPr lang="ru-RU" dirty="0" err="1" smtClean="0"/>
              <a:t>виконавчими</a:t>
            </a:r>
            <a:r>
              <a:rPr lang="ru-RU" dirty="0" smtClean="0"/>
              <a:t> органами </a:t>
            </a:r>
            <a:r>
              <a:rPr lang="ru-RU" dirty="0" err="1" smtClean="0"/>
              <a:t>міських</a:t>
            </a:r>
            <a:r>
              <a:rPr lang="ru-RU" dirty="0" smtClean="0"/>
              <a:t>, </a:t>
            </a:r>
            <a:r>
              <a:rPr lang="ru-RU" dirty="0" err="1" smtClean="0"/>
              <a:t>районних</a:t>
            </a:r>
            <a:r>
              <a:rPr lang="ru-RU" dirty="0" smtClean="0"/>
              <a:t> у </a:t>
            </a:r>
            <a:r>
              <a:rPr lang="ru-RU" dirty="0" err="1" smtClean="0"/>
              <a:t>містах</a:t>
            </a:r>
            <a:r>
              <a:rPr lang="ru-RU" dirty="0" smtClean="0"/>
              <a:t> рад) та </a:t>
            </a:r>
            <a:r>
              <a:rPr lang="ru-RU" dirty="0" err="1" smtClean="0"/>
              <a:t>організаціями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проводили </a:t>
            </a:r>
            <a:r>
              <a:rPr lang="ru-RU" dirty="0" err="1" smtClean="0"/>
              <a:t>розслідування</a:t>
            </a:r>
            <a:r>
              <a:rPr lang="ru-RU" dirty="0" smtClean="0"/>
              <a:t>, у </a:t>
            </a:r>
            <a:r>
              <a:rPr lang="ru-RU" dirty="0" err="1" smtClean="0"/>
              <a:t>журналі</a:t>
            </a:r>
            <a:r>
              <a:rPr lang="ru-RU" dirty="0" smtClean="0"/>
              <a:t> за </a:t>
            </a:r>
            <a:r>
              <a:rPr lang="ru-RU" dirty="0" err="1" smtClean="0"/>
              <a:t>встановленою</a:t>
            </a:r>
            <a:r>
              <a:rPr lang="ru-RU" dirty="0" smtClean="0"/>
              <a:t> формою 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uk-UA" b="1" u="sng" dirty="0" smtClean="0"/>
              <a:t>Нещасні випадки невиробничого характеру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ru-RU" dirty="0" err="1" smtClean="0"/>
              <a:t>Організація</a:t>
            </a:r>
            <a:r>
              <a:rPr lang="ru-RU" dirty="0" smtClean="0"/>
              <a:t>, яка </a:t>
            </a:r>
            <a:r>
              <a:rPr lang="ru-RU" dirty="0" err="1" smtClean="0"/>
              <a:t>відповідальна</a:t>
            </a:r>
            <a:r>
              <a:rPr lang="ru-RU" dirty="0" smtClean="0"/>
              <a:t> за </a:t>
            </a:r>
            <a:r>
              <a:rPr lang="ru-RU" dirty="0" err="1" smtClean="0"/>
              <a:t>безпечну</a:t>
            </a:r>
            <a:r>
              <a:rPr lang="ru-RU" dirty="0" smtClean="0"/>
              <a:t> </a:t>
            </a:r>
            <a:r>
              <a:rPr lang="ru-RU" dirty="0" err="1" smtClean="0"/>
              <a:t>життєдіяльність</a:t>
            </a:r>
            <a:r>
              <a:rPr lang="ru-RU" dirty="0" smtClean="0"/>
              <a:t> </a:t>
            </a:r>
            <a:r>
              <a:rPr lang="ru-RU" dirty="0" err="1" smtClean="0"/>
              <a:t>населення</a:t>
            </a:r>
            <a:r>
              <a:rPr lang="ru-RU" dirty="0" smtClean="0"/>
              <a:t> на </a:t>
            </a:r>
            <a:r>
              <a:rPr lang="ru-RU" dirty="0" err="1" smtClean="0"/>
              <a:t>території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об’єкті</a:t>
            </a:r>
            <a:r>
              <a:rPr lang="ru-RU" dirty="0" smtClean="0"/>
              <a:t>, де </a:t>
            </a:r>
            <a:r>
              <a:rPr lang="ru-RU" dirty="0" err="1" smtClean="0"/>
              <a:t>стався</a:t>
            </a:r>
            <a:r>
              <a:rPr lang="ru-RU" dirty="0" smtClean="0"/>
              <a:t> </a:t>
            </a:r>
            <a:r>
              <a:rPr lang="ru-RU" dirty="0" err="1" smtClean="0"/>
              <a:t>нещасний</a:t>
            </a:r>
            <a:r>
              <a:rPr lang="ru-RU" dirty="0" smtClean="0"/>
              <a:t> </a:t>
            </a:r>
            <a:r>
              <a:rPr lang="ru-RU" dirty="0" err="1" smtClean="0"/>
              <a:t>випадок</a:t>
            </a:r>
            <a:r>
              <a:rPr lang="ru-RU" dirty="0" smtClean="0"/>
              <a:t>, </a:t>
            </a:r>
            <a:r>
              <a:rPr lang="ru-RU" dirty="0" err="1" smtClean="0"/>
              <a:t>здійснює</a:t>
            </a:r>
            <a:r>
              <a:rPr lang="ru-RU" dirty="0" smtClean="0"/>
              <a:t> </a:t>
            </a:r>
            <a:r>
              <a:rPr lang="ru-RU" dirty="0" err="1" smtClean="0"/>
              <a:t>запропоновані</a:t>
            </a:r>
            <a:r>
              <a:rPr lang="ru-RU" dirty="0" smtClean="0"/>
              <a:t> </a:t>
            </a:r>
            <a:r>
              <a:rPr lang="ru-RU" dirty="0" err="1" smtClean="0"/>
              <a:t>комісією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проводила </a:t>
            </a:r>
            <a:r>
              <a:rPr lang="ru-RU" dirty="0" err="1" smtClean="0"/>
              <a:t>розслідування</a:t>
            </a:r>
            <a:r>
              <a:rPr lang="ru-RU" dirty="0" smtClean="0"/>
              <a:t>, заходи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усунення</a:t>
            </a:r>
            <a:r>
              <a:rPr lang="ru-RU" dirty="0" smtClean="0"/>
              <a:t> причин </a:t>
            </a:r>
            <a:r>
              <a:rPr lang="ru-RU" dirty="0" err="1" smtClean="0"/>
              <a:t>подібних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. Про </a:t>
            </a:r>
            <a:r>
              <a:rPr lang="ru-RU" dirty="0" err="1" smtClean="0"/>
              <a:t>здійснення</a:t>
            </a:r>
            <a:r>
              <a:rPr lang="ru-RU" dirty="0" smtClean="0"/>
              <a:t> </a:t>
            </a:r>
            <a:r>
              <a:rPr lang="ru-RU" dirty="0" err="1" smtClean="0"/>
              <a:t>зазначених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 </a:t>
            </a:r>
            <a:r>
              <a:rPr lang="ru-RU" dirty="0" err="1" smtClean="0"/>
              <a:t>керівник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у </a:t>
            </a:r>
            <a:r>
              <a:rPr lang="ru-RU" dirty="0" err="1" smtClean="0"/>
              <a:t>письмовій</a:t>
            </a:r>
            <a:r>
              <a:rPr lang="ru-RU" dirty="0" smtClean="0"/>
              <a:t> </a:t>
            </a:r>
            <a:r>
              <a:rPr lang="ru-RU" dirty="0" err="1" smtClean="0"/>
              <a:t>формі</a:t>
            </a:r>
            <a:r>
              <a:rPr lang="ru-RU" dirty="0" smtClean="0"/>
              <a:t> </a:t>
            </a:r>
            <a:r>
              <a:rPr lang="ru-RU" dirty="0" err="1" smtClean="0"/>
              <a:t>повідомляє</a:t>
            </a:r>
            <a:r>
              <a:rPr lang="ru-RU" dirty="0" smtClean="0"/>
              <a:t> </a:t>
            </a:r>
            <a:r>
              <a:rPr lang="ru-RU" dirty="0" err="1" smtClean="0"/>
              <a:t>районну</a:t>
            </a:r>
            <a:r>
              <a:rPr lang="ru-RU" dirty="0" smtClean="0"/>
              <a:t> </a:t>
            </a:r>
            <a:r>
              <a:rPr lang="ru-RU" dirty="0" err="1" smtClean="0"/>
              <a:t>держадміністрацію</a:t>
            </a:r>
            <a:r>
              <a:rPr lang="ru-RU" dirty="0" smtClean="0"/>
              <a:t> (</a:t>
            </a:r>
            <a:r>
              <a:rPr lang="ru-RU" dirty="0" err="1" smtClean="0"/>
              <a:t>виконавчий</a:t>
            </a:r>
            <a:r>
              <a:rPr lang="ru-RU" dirty="0" smtClean="0"/>
              <a:t> орган </a:t>
            </a:r>
            <a:r>
              <a:rPr lang="ru-RU" dirty="0" err="1" smtClean="0"/>
              <a:t>міської</a:t>
            </a:r>
            <a:r>
              <a:rPr lang="ru-RU" dirty="0" smtClean="0"/>
              <a:t>, </a:t>
            </a:r>
            <a:r>
              <a:rPr lang="ru-RU" dirty="0" err="1" smtClean="0"/>
              <a:t>районної</a:t>
            </a:r>
            <a:r>
              <a:rPr lang="ru-RU" dirty="0" smtClean="0"/>
              <a:t> у </a:t>
            </a:r>
            <a:r>
              <a:rPr lang="ru-RU" dirty="0" err="1" smtClean="0"/>
              <a:t>місті</a:t>
            </a:r>
            <a:r>
              <a:rPr lang="ru-RU" dirty="0" smtClean="0"/>
              <a:t> ради) у </a:t>
            </a:r>
            <a:r>
              <a:rPr lang="ru-RU" dirty="0" err="1" smtClean="0"/>
              <a:t>термін</a:t>
            </a:r>
            <a:r>
              <a:rPr lang="ru-RU" dirty="0" smtClean="0"/>
              <a:t>, </a:t>
            </a:r>
            <a:r>
              <a:rPr lang="ru-RU" dirty="0" err="1" smtClean="0"/>
              <a:t>зазначений</a:t>
            </a:r>
            <a:r>
              <a:rPr lang="ru-RU" dirty="0" smtClean="0"/>
              <a:t> в </a:t>
            </a:r>
            <a:r>
              <a:rPr lang="ru-RU" dirty="0" err="1" smtClean="0"/>
              <a:t>акті</a:t>
            </a:r>
            <a:r>
              <a:rPr lang="ru-RU" dirty="0" smtClean="0"/>
              <a:t> за формою НТ.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uk-UA" b="1" u="sng" dirty="0" smtClean="0"/>
              <a:t>Нещасні випадки невиробничого характеру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r>
              <a:rPr lang="ru-RU" b="1" dirty="0" err="1" smtClean="0"/>
              <a:t>Облік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аналіз</a:t>
            </a:r>
            <a:r>
              <a:rPr lang="ru-RU" b="1" dirty="0" smtClean="0"/>
              <a:t> </a:t>
            </a:r>
            <a:r>
              <a:rPr lang="ru-RU" b="1" dirty="0" err="1" smtClean="0"/>
              <a:t>нещасних</a:t>
            </a:r>
            <a:r>
              <a:rPr lang="ru-RU" b="1" dirty="0" smtClean="0"/>
              <a:t> </a:t>
            </a:r>
            <a:r>
              <a:rPr lang="ru-RU" b="1" dirty="0" err="1" smtClean="0"/>
              <a:t>випадків</a:t>
            </a:r>
            <a:r>
              <a:rPr lang="ru-RU" b="1" dirty="0" smtClean="0"/>
              <a:t> 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Облік</a:t>
            </a:r>
            <a:r>
              <a:rPr lang="ru-RU" dirty="0" smtClean="0"/>
              <a:t> </a:t>
            </a:r>
            <a:r>
              <a:rPr lang="ru-RU" dirty="0" err="1" smtClean="0"/>
              <a:t>нещасних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 та </a:t>
            </a:r>
            <a:r>
              <a:rPr lang="ru-RU" dirty="0" err="1" smtClean="0"/>
              <a:t>аналіз</a:t>
            </a:r>
            <a:r>
              <a:rPr lang="ru-RU" dirty="0" smtClean="0"/>
              <a:t> причин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виникнення</a:t>
            </a:r>
            <a:r>
              <a:rPr lang="ru-RU" dirty="0" smtClean="0"/>
              <a:t> </a:t>
            </a:r>
            <a:r>
              <a:rPr lang="ru-RU" dirty="0" err="1" smtClean="0"/>
              <a:t>проводять</a:t>
            </a:r>
            <a:r>
              <a:rPr lang="ru-RU" dirty="0" smtClean="0"/>
              <a:t> </a:t>
            </a:r>
            <a:r>
              <a:rPr lang="ru-RU" dirty="0" err="1" smtClean="0"/>
              <a:t>районні</a:t>
            </a:r>
            <a:r>
              <a:rPr lang="ru-RU" dirty="0" smtClean="0"/>
              <a:t> </a:t>
            </a:r>
            <a:r>
              <a:rPr lang="ru-RU" dirty="0" err="1" smtClean="0"/>
              <a:t>держадміністрації</a:t>
            </a:r>
            <a:r>
              <a:rPr lang="ru-RU" dirty="0" smtClean="0"/>
              <a:t> (</a:t>
            </a:r>
            <a:r>
              <a:rPr lang="ru-RU" dirty="0" err="1" smtClean="0"/>
              <a:t>виконавчі</a:t>
            </a:r>
            <a:r>
              <a:rPr lang="ru-RU" dirty="0" smtClean="0"/>
              <a:t> </a:t>
            </a:r>
            <a:r>
              <a:rPr lang="ru-RU" dirty="0" err="1" smtClean="0"/>
              <a:t>органи</a:t>
            </a:r>
            <a:r>
              <a:rPr lang="ru-RU" dirty="0" smtClean="0"/>
              <a:t> </a:t>
            </a:r>
            <a:r>
              <a:rPr lang="ru-RU" dirty="0" err="1" smtClean="0"/>
              <a:t>міських</a:t>
            </a:r>
            <a:r>
              <a:rPr lang="ru-RU" dirty="0" smtClean="0"/>
              <a:t>, </a:t>
            </a:r>
            <a:r>
              <a:rPr lang="ru-RU" dirty="0" err="1" smtClean="0"/>
              <a:t>районних</a:t>
            </a:r>
            <a:r>
              <a:rPr lang="ru-RU" dirty="0" smtClean="0"/>
              <a:t> у </a:t>
            </a:r>
            <a:r>
              <a:rPr lang="ru-RU" dirty="0" err="1" smtClean="0"/>
              <a:t>містах</a:t>
            </a:r>
            <a:r>
              <a:rPr lang="ru-RU" dirty="0" smtClean="0"/>
              <a:t> рад) на </a:t>
            </a:r>
            <a:r>
              <a:rPr lang="ru-RU" dirty="0" err="1" smtClean="0"/>
              <a:t>підставі</a:t>
            </a:r>
            <a:r>
              <a:rPr lang="ru-RU" dirty="0" smtClean="0"/>
              <a:t> </a:t>
            </a:r>
            <a:r>
              <a:rPr lang="ru-RU" dirty="0" err="1" smtClean="0"/>
              <a:t>звітів</a:t>
            </a:r>
            <a:r>
              <a:rPr lang="ru-RU" dirty="0" smtClean="0"/>
              <a:t> про </a:t>
            </a:r>
            <a:r>
              <a:rPr lang="ru-RU" dirty="0" err="1" smtClean="0"/>
              <a:t>нещасні</a:t>
            </a:r>
            <a:r>
              <a:rPr lang="ru-RU" dirty="0" smtClean="0"/>
              <a:t> </a:t>
            </a:r>
            <a:r>
              <a:rPr lang="ru-RU" dirty="0" err="1" smtClean="0"/>
              <a:t>випадки</a:t>
            </a:r>
            <a:r>
              <a:rPr lang="ru-RU" dirty="0" smtClean="0"/>
              <a:t> за </a:t>
            </a:r>
            <a:r>
              <a:rPr lang="ru-RU" dirty="0" err="1" smtClean="0"/>
              <a:t>встановленою</a:t>
            </a:r>
            <a:r>
              <a:rPr lang="ru-RU" dirty="0" smtClean="0"/>
              <a:t> формою 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щомісяця</a:t>
            </a:r>
            <a:r>
              <a:rPr lang="ru-RU" dirty="0" smtClean="0"/>
              <a:t> до 10 числа </a:t>
            </a:r>
            <a:r>
              <a:rPr lang="ru-RU" dirty="0" err="1" smtClean="0"/>
              <a:t>наступного</a:t>
            </a:r>
            <a:r>
              <a:rPr lang="ru-RU" dirty="0" smtClean="0"/>
              <a:t> </a:t>
            </a:r>
            <a:r>
              <a:rPr lang="ru-RU" dirty="0" err="1" smtClean="0"/>
              <a:t>періоду</a:t>
            </a:r>
            <a:r>
              <a:rPr lang="ru-RU" dirty="0" smtClean="0"/>
              <a:t> </a:t>
            </a:r>
            <a:r>
              <a:rPr lang="ru-RU" dirty="0" err="1" smtClean="0"/>
              <a:t>надсилаються</a:t>
            </a:r>
            <a:r>
              <a:rPr lang="ru-RU" dirty="0" smtClean="0"/>
              <a:t> </a:t>
            </a:r>
            <a:r>
              <a:rPr lang="ru-RU" dirty="0" err="1" smtClean="0"/>
              <a:t>лікувально-профілактичними</a:t>
            </a:r>
            <a:r>
              <a:rPr lang="ru-RU" dirty="0" smtClean="0"/>
              <a:t> закладами. </a:t>
            </a:r>
          </a:p>
          <a:p>
            <a:r>
              <a:rPr lang="ru-RU" dirty="0" err="1" smtClean="0"/>
              <a:t>Узагальнений</a:t>
            </a:r>
            <a:r>
              <a:rPr lang="ru-RU" dirty="0" smtClean="0"/>
              <a:t> </a:t>
            </a:r>
            <a:r>
              <a:rPr lang="ru-RU" dirty="0" err="1" smtClean="0"/>
              <a:t>звіт</a:t>
            </a:r>
            <a:r>
              <a:rPr lang="ru-RU" dirty="0" smtClean="0"/>
              <a:t> про </a:t>
            </a:r>
            <a:r>
              <a:rPr lang="ru-RU" dirty="0" err="1" smtClean="0"/>
              <a:t>нещасні</a:t>
            </a:r>
            <a:r>
              <a:rPr lang="ru-RU" dirty="0" smtClean="0"/>
              <a:t> </a:t>
            </a:r>
            <a:r>
              <a:rPr lang="ru-RU" dirty="0" err="1" smtClean="0"/>
              <a:t>випадки</a:t>
            </a:r>
            <a:r>
              <a:rPr lang="ru-RU" dirty="0" smtClean="0"/>
              <a:t> </a:t>
            </a:r>
            <a:r>
              <a:rPr lang="ru-RU" dirty="0" err="1" smtClean="0"/>
              <a:t>районні</a:t>
            </a:r>
            <a:r>
              <a:rPr lang="ru-RU" dirty="0" smtClean="0"/>
              <a:t> </a:t>
            </a:r>
            <a:r>
              <a:rPr lang="ru-RU" dirty="0" err="1" smtClean="0"/>
              <a:t>держадміністрації</a:t>
            </a:r>
            <a:r>
              <a:rPr lang="ru-RU" dirty="0" smtClean="0"/>
              <a:t> (</a:t>
            </a:r>
            <a:r>
              <a:rPr lang="ru-RU" dirty="0" err="1" smtClean="0"/>
              <a:t>виконавчі</a:t>
            </a:r>
            <a:r>
              <a:rPr lang="ru-RU" dirty="0" smtClean="0"/>
              <a:t> </a:t>
            </a:r>
            <a:r>
              <a:rPr lang="ru-RU" dirty="0" err="1" smtClean="0"/>
              <a:t>органи</a:t>
            </a:r>
            <a:r>
              <a:rPr lang="ru-RU" dirty="0" smtClean="0"/>
              <a:t> </a:t>
            </a:r>
            <a:r>
              <a:rPr lang="ru-RU" dirty="0" err="1" smtClean="0"/>
              <a:t>міських</a:t>
            </a:r>
            <a:r>
              <a:rPr lang="ru-RU" dirty="0" smtClean="0"/>
              <a:t>, </a:t>
            </a:r>
            <a:r>
              <a:rPr lang="ru-RU" dirty="0" err="1" smtClean="0"/>
              <a:t>районних</a:t>
            </a:r>
            <a:r>
              <a:rPr lang="ru-RU" dirty="0" smtClean="0"/>
              <a:t> у </a:t>
            </a:r>
            <a:r>
              <a:rPr lang="ru-RU" dirty="0" err="1" smtClean="0"/>
              <a:t>містах</a:t>
            </a:r>
            <a:r>
              <a:rPr lang="ru-RU" dirty="0" smtClean="0"/>
              <a:t> рад) </a:t>
            </a:r>
            <a:r>
              <a:rPr lang="ru-RU" dirty="0" err="1" smtClean="0"/>
              <a:t>надсилають</a:t>
            </a:r>
            <a:r>
              <a:rPr lang="ru-RU" dirty="0" smtClean="0"/>
              <a:t> до , </a:t>
            </a:r>
            <a:r>
              <a:rPr lang="ru-RU" dirty="0" err="1" smtClean="0"/>
              <a:t>обласних</a:t>
            </a:r>
            <a:r>
              <a:rPr lang="ru-RU" dirty="0" smtClean="0"/>
              <a:t>, </a:t>
            </a:r>
            <a:r>
              <a:rPr lang="ru-RU" dirty="0" err="1" smtClean="0"/>
              <a:t>Київської</a:t>
            </a:r>
            <a:r>
              <a:rPr lang="ru-RU" dirty="0" smtClean="0"/>
              <a:t> та </a:t>
            </a:r>
            <a:r>
              <a:rPr lang="ru-RU" dirty="0" err="1" smtClean="0"/>
              <a:t>Севастопольської</a:t>
            </a:r>
            <a:r>
              <a:rPr lang="ru-RU" dirty="0" smtClean="0"/>
              <a:t> </a:t>
            </a:r>
            <a:r>
              <a:rPr lang="ru-RU" dirty="0" err="1" smtClean="0"/>
              <a:t>міських</a:t>
            </a:r>
            <a:r>
              <a:rPr lang="ru-RU" dirty="0" smtClean="0"/>
              <a:t> </a:t>
            </a:r>
            <a:r>
              <a:rPr lang="ru-RU" dirty="0" err="1" smtClean="0"/>
              <a:t>держадміністрацій</a:t>
            </a:r>
            <a:r>
              <a:rPr lang="ru-RU" dirty="0" smtClean="0"/>
              <a:t> </a:t>
            </a:r>
            <a:r>
              <a:rPr lang="ru-RU" dirty="0" err="1" smtClean="0"/>
              <a:t>щокварталу</a:t>
            </a:r>
            <a:r>
              <a:rPr lang="ru-RU" dirty="0" smtClean="0"/>
              <a:t> до 15 числа </a:t>
            </a:r>
            <a:r>
              <a:rPr lang="ru-RU" dirty="0" err="1" smtClean="0"/>
              <a:t>місяця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настає</a:t>
            </a:r>
            <a:r>
              <a:rPr lang="ru-RU" dirty="0" smtClean="0"/>
              <a:t> за </a:t>
            </a:r>
            <a:r>
              <a:rPr lang="ru-RU" dirty="0" err="1" smtClean="0"/>
              <a:t>звітним</a:t>
            </a:r>
            <a:r>
              <a:rPr lang="ru-RU" dirty="0" smtClean="0"/>
              <a:t> </a:t>
            </a:r>
            <a:r>
              <a:rPr lang="ru-RU" dirty="0" err="1" smtClean="0"/>
              <a:t>періодом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за </a:t>
            </a:r>
            <a:r>
              <a:rPr lang="ru-RU" dirty="0" err="1" smtClean="0"/>
              <a:t>рік</a:t>
            </a:r>
            <a:r>
              <a:rPr lang="ru-RU" dirty="0" smtClean="0"/>
              <a:t> — до 31 </a:t>
            </a:r>
            <a:r>
              <a:rPr lang="ru-RU" dirty="0" err="1" smtClean="0"/>
              <a:t>січня</a:t>
            </a:r>
            <a:r>
              <a:rPr lang="ru-RU" dirty="0" smtClean="0"/>
              <a:t> </a:t>
            </a:r>
            <a:r>
              <a:rPr lang="ru-RU" dirty="0" err="1" smtClean="0"/>
              <a:t>наступного</a:t>
            </a:r>
            <a:r>
              <a:rPr lang="ru-RU" dirty="0" smtClean="0"/>
              <a:t> за </a:t>
            </a:r>
            <a:r>
              <a:rPr lang="ru-RU" dirty="0" err="1" smtClean="0"/>
              <a:t>звітним</a:t>
            </a:r>
            <a:r>
              <a:rPr lang="ru-RU" dirty="0" smtClean="0"/>
              <a:t> року. 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Обласні</a:t>
            </a:r>
            <a:r>
              <a:rPr lang="ru-RU" dirty="0" smtClean="0"/>
              <a:t> </a:t>
            </a:r>
            <a:r>
              <a:rPr lang="ru-RU" dirty="0" err="1" smtClean="0"/>
              <a:t>держадміністрації</a:t>
            </a:r>
            <a:r>
              <a:rPr lang="ru-RU" dirty="0" smtClean="0"/>
              <a:t> </a:t>
            </a:r>
            <a:r>
              <a:rPr lang="ru-RU" dirty="0" err="1" smtClean="0"/>
              <a:t>проводять</a:t>
            </a:r>
            <a:r>
              <a:rPr lang="ru-RU" dirty="0" smtClean="0"/>
              <a:t> </a:t>
            </a: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одержаних</a:t>
            </a:r>
            <a:r>
              <a:rPr lang="ru-RU" dirty="0" smtClean="0"/>
              <a:t> </a:t>
            </a:r>
            <a:r>
              <a:rPr lang="ru-RU" dirty="0" err="1" smtClean="0"/>
              <a:t>звітів</a:t>
            </a:r>
            <a:r>
              <a:rPr lang="ru-RU" dirty="0" smtClean="0"/>
              <a:t>, </a:t>
            </a:r>
            <a:r>
              <a:rPr lang="ru-RU" dirty="0" err="1" smtClean="0"/>
              <a:t>узагальнюють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та </a:t>
            </a:r>
            <a:r>
              <a:rPr lang="ru-RU" dirty="0" err="1" smtClean="0"/>
              <a:t>подають</a:t>
            </a:r>
            <a:r>
              <a:rPr lang="ru-RU" dirty="0" smtClean="0"/>
              <a:t> МНС </a:t>
            </a:r>
            <a:r>
              <a:rPr lang="ru-RU" dirty="0" err="1" smtClean="0"/>
              <a:t>відповідно</a:t>
            </a:r>
            <a:r>
              <a:rPr lang="ru-RU" dirty="0" smtClean="0"/>
              <a:t> до 25 числа </a:t>
            </a:r>
            <a:r>
              <a:rPr lang="ru-RU" dirty="0" err="1" smtClean="0"/>
              <a:t>наступного</a:t>
            </a:r>
            <a:r>
              <a:rPr lang="ru-RU" dirty="0" smtClean="0"/>
              <a:t> за </a:t>
            </a:r>
            <a:r>
              <a:rPr lang="ru-RU" dirty="0" err="1" smtClean="0"/>
              <a:t>звітним</a:t>
            </a:r>
            <a:r>
              <a:rPr lang="ru-RU" dirty="0" smtClean="0"/>
              <a:t> кварталом </a:t>
            </a:r>
            <a:r>
              <a:rPr lang="ru-RU" dirty="0" err="1" smtClean="0"/>
              <a:t>місяця</a:t>
            </a:r>
            <a:r>
              <a:rPr lang="ru-RU" dirty="0" smtClean="0"/>
              <a:t> та до 10 </a:t>
            </a:r>
            <a:r>
              <a:rPr lang="ru-RU" dirty="0" err="1" smtClean="0"/>
              <a:t>лютогонаступного</a:t>
            </a:r>
            <a:r>
              <a:rPr lang="ru-RU" dirty="0" smtClean="0"/>
              <a:t> за </a:t>
            </a:r>
            <a:r>
              <a:rPr lang="ru-RU" dirty="0" err="1" smtClean="0"/>
              <a:t>звітним</a:t>
            </a:r>
            <a:r>
              <a:rPr lang="ru-RU" dirty="0" smtClean="0"/>
              <a:t> року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uk-UA" sz="9600" b="1" dirty="0" smtClean="0"/>
              <a:t>ДЯКУЮ!!!</a:t>
            </a:r>
            <a:endParaRPr lang="ru-RU" sz="9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uk-UA" u="sng" dirty="0" smtClean="0"/>
              <a:t>Нещасні випадки на виробництві,що підлягають розслідуванню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ru-RU" b="1" dirty="0" smtClean="0"/>
              <a:t>До </a:t>
            </a:r>
            <a:r>
              <a:rPr lang="ru-RU" b="1" dirty="0" err="1" smtClean="0"/>
              <a:t>гострого</a:t>
            </a:r>
            <a:r>
              <a:rPr lang="ru-RU" b="1" dirty="0" smtClean="0"/>
              <a:t> </a:t>
            </a:r>
            <a:r>
              <a:rPr lang="ru-RU" b="1" dirty="0" err="1" smtClean="0"/>
              <a:t>професійного</a:t>
            </a:r>
            <a:r>
              <a:rPr lang="ru-RU" b="1" dirty="0" smtClean="0"/>
              <a:t> </a:t>
            </a:r>
            <a:r>
              <a:rPr lang="ru-RU" b="1" dirty="0" err="1" smtClean="0"/>
              <a:t>отруєння</a:t>
            </a:r>
            <a:r>
              <a:rPr lang="ru-RU" b="1" dirty="0" smtClean="0"/>
              <a:t> </a:t>
            </a:r>
            <a:r>
              <a:rPr lang="ru-RU" dirty="0" err="1" smtClean="0"/>
              <a:t>належить</a:t>
            </a:r>
            <a:r>
              <a:rPr lang="ru-RU" dirty="0" smtClean="0"/>
              <a:t> </a:t>
            </a:r>
            <a:r>
              <a:rPr lang="ru-RU" dirty="0" err="1" smtClean="0"/>
              <a:t>захворювання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виникло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однократного </a:t>
            </a:r>
            <a:r>
              <a:rPr lang="ru-RU" dirty="0" err="1" smtClean="0"/>
              <a:t>впливу</a:t>
            </a:r>
            <a:r>
              <a:rPr lang="ru-RU" dirty="0" smtClean="0"/>
              <a:t> на </a:t>
            </a:r>
            <a:r>
              <a:rPr lang="ru-RU" dirty="0" err="1" smtClean="0"/>
              <a:t>працівника</a:t>
            </a:r>
            <a:r>
              <a:rPr lang="ru-RU" dirty="0" smtClean="0"/>
              <a:t> </a:t>
            </a:r>
            <a:r>
              <a:rPr lang="ru-RU" dirty="0" err="1" smtClean="0"/>
              <a:t>шкідливої</a:t>
            </a:r>
            <a:r>
              <a:rPr lang="ru-RU" dirty="0" smtClean="0"/>
              <a:t> </a:t>
            </a:r>
            <a:r>
              <a:rPr lang="ru-RU" dirty="0" err="1" smtClean="0"/>
              <a:t>речовини</a:t>
            </a:r>
            <a:r>
              <a:rPr lang="ru-RU" dirty="0" smtClean="0"/>
              <a:t> (</a:t>
            </a:r>
            <a:r>
              <a:rPr lang="ru-RU" dirty="0" err="1" smtClean="0"/>
              <a:t>речовин</a:t>
            </a:r>
            <a:r>
              <a:rPr lang="ru-RU" dirty="0" smtClean="0"/>
              <a:t>). </a:t>
            </a:r>
          </a:p>
          <a:p>
            <a:r>
              <a:rPr lang="ru-RU" b="1" dirty="0" smtClean="0"/>
              <a:t>До </a:t>
            </a:r>
            <a:r>
              <a:rPr lang="ru-RU" b="1" dirty="0" err="1" smtClean="0"/>
              <a:t>гострого</a:t>
            </a:r>
            <a:r>
              <a:rPr lang="ru-RU" b="1" dirty="0" smtClean="0"/>
              <a:t> </a:t>
            </a:r>
            <a:r>
              <a:rPr lang="ru-RU" b="1" dirty="0" err="1" smtClean="0"/>
              <a:t>професійного</a:t>
            </a:r>
            <a:r>
              <a:rPr lang="ru-RU" b="1" dirty="0" smtClean="0"/>
              <a:t> </a:t>
            </a:r>
            <a:r>
              <a:rPr lang="ru-RU" b="1" dirty="0" err="1" smtClean="0"/>
              <a:t>захворювання</a:t>
            </a:r>
            <a:r>
              <a:rPr lang="ru-RU" b="1" dirty="0" smtClean="0"/>
              <a:t> </a:t>
            </a:r>
            <a:r>
              <a:rPr lang="ru-RU" dirty="0" err="1" smtClean="0"/>
              <a:t>належить</a:t>
            </a:r>
            <a:r>
              <a:rPr lang="ru-RU" dirty="0" smtClean="0"/>
              <a:t> </a:t>
            </a:r>
            <a:r>
              <a:rPr lang="ru-RU" dirty="0" err="1" smtClean="0"/>
              <a:t>захворювання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виникло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однократного (</a:t>
            </a:r>
            <a:r>
              <a:rPr lang="ru-RU" dirty="0" err="1" smtClean="0"/>
              <a:t>протягом</a:t>
            </a:r>
            <a:r>
              <a:rPr lang="ru-RU" dirty="0" smtClean="0"/>
              <a:t> не </a:t>
            </a:r>
            <a:r>
              <a:rPr lang="ru-RU" dirty="0" err="1" smtClean="0"/>
              <a:t>більш</a:t>
            </a:r>
            <a:r>
              <a:rPr lang="ru-RU" dirty="0" smtClean="0"/>
              <a:t> як </a:t>
            </a:r>
            <a:r>
              <a:rPr lang="ru-RU" dirty="0" err="1" smtClean="0"/>
              <a:t>однієї</a:t>
            </a:r>
            <a:r>
              <a:rPr lang="ru-RU" dirty="0" smtClean="0"/>
              <a:t> </a:t>
            </a:r>
            <a:r>
              <a:rPr lang="ru-RU" dirty="0" err="1" smtClean="0"/>
              <a:t>робочої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) </a:t>
            </a:r>
            <a:r>
              <a:rPr lang="ru-RU" dirty="0" err="1" smtClean="0"/>
              <a:t>впливу</a:t>
            </a:r>
            <a:r>
              <a:rPr lang="ru-RU" dirty="0" smtClean="0"/>
              <a:t> </a:t>
            </a:r>
            <a:r>
              <a:rPr lang="ru-RU" dirty="0" err="1" smtClean="0"/>
              <a:t>шкідливих</a:t>
            </a:r>
            <a:r>
              <a:rPr lang="ru-RU" dirty="0" smtClean="0"/>
              <a:t> </a:t>
            </a:r>
            <a:r>
              <a:rPr lang="ru-RU" dirty="0" err="1" smtClean="0"/>
              <a:t>факторів</a:t>
            </a:r>
            <a:r>
              <a:rPr lang="ru-RU" dirty="0" smtClean="0"/>
              <a:t> </a:t>
            </a:r>
            <a:r>
              <a:rPr lang="ru-RU" dirty="0" err="1" smtClean="0"/>
              <a:t>фізичного</a:t>
            </a:r>
            <a:r>
              <a:rPr lang="ru-RU" dirty="0" smtClean="0"/>
              <a:t>, </a:t>
            </a:r>
            <a:r>
              <a:rPr lang="ru-RU" dirty="0" err="1" smtClean="0"/>
              <a:t>біологічного</a:t>
            </a:r>
            <a:r>
              <a:rPr lang="ru-RU" dirty="0" smtClean="0"/>
              <a:t> та </a:t>
            </a:r>
            <a:r>
              <a:rPr lang="ru-RU" dirty="0" err="1" smtClean="0"/>
              <a:t>хімічного</a:t>
            </a:r>
            <a:r>
              <a:rPr lang="ru-RU" dirty="0" smtClean="0"/>
              <a:t> характеру.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</TotalTime>
  <Words>7454</Words>
  <Application>Microsoft Office PowerPoint</Application>
  <PresentationFormat>Экран (4:3)</PresentationFormat>
  <Paragraphs>360</Paragraphs>
  <Slides>84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84</vt:i4>
      </vt:variant>
    </vt:vector>
  </HeadingPairs>
  <TitlesOfParts>
    <vt:vector size="85" baseType="lpstr">
      <vt:lpstr>Тема Office</vt:lpstr>
      <vt:lpstr>Навчання посадових осіб і спеціалістів з питань охорони праці</vt:lpstr>
      <vt:lpstr>Порядок організації розслідування нещасних випадків.Терміни та визначення</vt:lpstr>
      <vt:lpstr>Порядок організації розслідування нещасних випадків.Терміни та визначення</vt:lpstr>
      <vt:lpstr>Дія порядку поширюється на</vt:lpstr>
      <vt:lpstr>Порядок організації розслідування нещасних випадків.Терміни та визначення</vt:lpstr>
      <vt:lpstr>Порядок організації розслідування нещасних випадків.Терміни та визначення</vt:lpstr>
      <vt:lpstr>Слайд 7</vt:lpstr>
      <vt:lpstr>Нещасні випадки на виробництві,що підлягають розслідуванню</vt:lpstr>
      <vt:lpstr>Нещасні випадки на виробництві,що підлягають розслідуванню</vt:lpstr>
      <vt:lpstr>Порядок повідомлення про нещасні випадки.</vt:lpstr>
      <vt:lpstr>Порядок повідомлення про нещасні випадки</vt:lpstr>
      <vt:lpstr>Слайд 12</vt:lpstr>
      <vt:lpstr>Лікувально-профілактичний заклад повинен передати протягом доби з використанням засобів зв’язку та на паперовому носії екстрене повідомлення про звернення потерпілого з посиланням на нещасний випадок на виробництві : </vt:lpstr>
      <vt:lpstr>Розслідування нещасного випадку</vt:lpstr>
      <vt:lpstr> Роботодавець, одержавши повідомлення про НВ зобов’язаний передати повідомлення:</vt:lpstr>
      <vt:lpstr>Слайд 16</vt:lpstr>
      <vt:lpstr>Слайд 17</vt:lpstr>
      <vt:lpstr>Слайд 18</vt:lpstr>
      <vt:lpstr> Комісія зобов’язана протягом трьох робочих днів з моменту її утворення: </vt:lpstr>
      <vt:lpstr>Комісія передає роботодавцеві на затвердження</vt:lpstr>
      <vt:lpstr>Примірники затверджених актів за формою Н-5 і Н-1 протягом доби надсилаються роботодавцем:  </vt:lpstr>
      <vt:lpstr>Копіії актів за формою Н-5 і Н-1 протягом доби надсилаються роботодавцем:  </vt:lpstr>
      <vt:lpstr>Зберігання актів</vt:lpstr>
      <vt:lpstr>Контроль за  проведенням розслідування нещасних випадків</vt:lpstr>
      <vt:lpstr>Контроль за  проведенням розслідування нещасних випадків</vt:lpstr>
      <vt:lpstr>Контроль за  проведенням розслідування нещасних випадків</vt:lpstr>
      <vt:lpstr> Обставинами, за яких нещасний випадок визнається таким, що пов’язаний з виробництвом, і складається акт за формою Н-1, є:  </vt:lpstr>
      <vt:lpstr>Нещасний випадок  що пов’язаний з виробництвом</vt:lpstr>
      <vt:lpstr>Нещасний випадок  що пов’язаний з виробництвом</vt:lpstr>
      <vt:lpstr>Нещасний випадок  що пов’язаний з виробництвом</vt:lpstr>
      <vt:lpstr>Нещасний випадок  що пов’язаний з виробництвом</vt:lpstr>
      <vt:lpstr>Нещасний випадок  що пов’язаний з виробництвом</vt:lpstr>
      <vt:lpstr>Нещасний випадок  не пов’язаний з виробництвом</vt:lpstr>
      <vt:lpstr>Нещасний випадок  не пов’язаний з виробництвом</vt:lpstr>
      <vt:lpstr>Спеціальне розслідування нещасних випадків </vt:lpstr>
      <vt:lpstr>Спеціальне розслідування нещасних випадків </vt:lpstr>
      <vt:lpstr>Спеціальне розслідування нещасних випадків </vt:lpstr>
      <vt:lpstr>Спеціальне розслідування нещасних випадків </vt:lpstr>
      <vt:lpstr>Спеціальне розслідування нещасних випадків </vt:lpstr>
      <vt:lpstr>Спеціальне розслідування нещасних випадків </vt:lpstr>
      <vt:lpstr>Спеціальне розслідування нещасних випадків </vt:lpstr>
      <vt:lpstr>Спеціальне розслідування нещасних випадків </vt:lpstr>
      <vt:lpstr>Спеціальне розслідування нещасних випадків </vt:lpstr>
      <vt:lpstr>Спеціальне розслідування нещасних випадків </vt:lpstr>
      <vt:lpstr>Спеціальне розслідування нещасних випадків </vt:lpstr>
      <vt:lpstr>Спеціальне розслідування нещасних випадків </vt:lpstr>
      <vt:lpstr>Спеціальне розслідування нещасних випадків </vt:lpstr>
      <vt:lpstr>Спеціальне розслідування нещасних випадків </vt:lpstr>
      <vt:lpstr>Спеціальне розслідування нещасних випадків </vt:lpstr>
      <vt:lpstr>Облік та аналіз нещасних випадків</vt:lpstr>
      <vt:lpstr>Облік та аналіз нещасних випадків</vt:lpstr>
      <vt:lpstr>Облік та аналіз нещасних випадків</vt:lpstr>
      <vt:lpstr>Розслідування професійних захворювань</vt:lpstr>
      <vt:lpstr>Етапи встановлення діагнозу</vt:lpstr>
      <vt:lpstr>Розслідування професійних захворювань</vt:lpstr>
      <vt:lpstr>Розслідування професійних захворювань</vt:lpstr>
      <vt:lpstr>Розслідування професійних захворювань</vt:lpstr>
      <vt:lpstr>Розслідування професійних захворювань</vt:lpstr>
      <vt:lpstr>Розслідування  причин виникнення професійних захворювань</vt:lpstr>
      <vt:lpstr>Розслідування  причин виникнення професійних захворювань</vt:lpstr>
      <vt:lpstr>Розслідування  причин виникнення професійних захворювань</vt:lpstr>
      <vt:lpstr>Розслідування  причин виникнення професійних захворювань</vt:lpstr>
      <vt:lpstr>Розслідування  причин виникнення професійних захворювань</vt:lpstr>
      <vt:lpstr>Розслідування  причин виникнення професійних захворювань</vt:lpstr>
      <vt:lpstr>Розслідування  причин виникнення професійних захворювань</vt:lpstr>
      <vt:lpstr>Нещасні випадки невиробничого характеру</vt:lpstr>
      <vt:lpstr>Нещасні випадки невиробничого характеру</vt:lpstr>
      <vt:lpstr>Нещасні випадки невиробничого характеру</vt:lpstr>
      <vt:lpstr>Нещасні випадки невиробничого характеру</vt:lpstr>
      <vt:lpstr>Нещасні випадки невиробничого характеру</vt:lpstr>
      <vt:lpstr>Нещасні випадки невиробничого характеру</vt:lpstr>
      <vt:lpstr>Нещасні випадки невиробничого характеру</vt:lpstr>
      <vt:lpstr>Нещасні випадки невиробничого характеру</vt:lpstr>
      <vt:lpstr>Нещасні випадки невиробничого характеру</vt:lpstr>
      <vt:lpstr>Нещасні випадки невиробничого характеру</vt:lpstr>
      <vt:lpstr>Нещасні випадки невиробничого характеру</vt:lpstr>
      <vt:lpstr>Нещасні випадки невиробничого характеру</vt:lpstr>
      <vt:lpstr>Нещасні випадки невиробничого характеру</vt:lpstr>
      <vt:lpstr>Нещасні випадки невиробничого характеру</vt:lpstr>
      <vt:lpstr>Нещасні випадки невиробничого характеру</vt:lpstr>
      <vt:lpstr>Нещасні випадки невиробничого характеру</vt:lpstr>
      <vt:lpstr>Нещасні випадки невиробничого характеру</vt:lpstr>
      <vt:lpstr>Нещасні випадки невиробничого характеру</vt:lpstr>
      <vt:lpstr>Слайд 84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comp</cp:lastModifiedBy>
  <cp:revision>77</cp:revision>
  <dcterms:created xsi:type="dcterms:W3CDTF">2014-07-05T08:52:47Z</dcterms:created>
  <dcterms:modified xsi:type="dcterms:W3CDTF">2020-10-18T14:00:01Z</dcterms:modified>
</cp:coreProperties>
</file>