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F8E2D-C009-4FA2-A486-7A0D52D7E3B9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EEEF3-1EB4-4FAC-9D32-1F7895E19C76}">
      <dgm:prSet phldrT="[Текст]" custT="1"/>
      <dgm:spPr/>
      <dgm:t>
        <a:bodyPr/>
        <a:lstStyle/>
        <a:p>
          <a:r>
            <a:rPr lang="uk-UA" sz="1200" noProof="0" dirty="0" smtClean="0">
              <a:latin typeface="Arial Black" pitchFamily="34" charset="0"/>
            </a:rPr>
            <a:t>Ненадання без поважних причин на місці події домедичної допомоги або необґрунтована відмова в її наданні</a:t>
          </a:r>
          <a:endParaRPr lang="ru-RU" sz="1200" dirty="0">
            <a:latin typeface="Arial Black" pitchFamily="34" charset="0"/>
          </a:endParaRPr>
        </a:p>
      </dgm:t>
    </dgm:pt>
    <dgm:pt modelId="{8B970171-5AA8-49E9-92F3-51B19C248D0F}" type="parTrans" cxnId="{9221CDD7-7EFB-41BF-9BD6-E617F916DA52}">
      <dgm:prSet/>
      <dgm:spPr/>
      <dgm:t>
        <a:bodyPr/>
        <a:lstStyle/>
        <a:p>
          <a:endParaRPr lang="ru-RU"/>
        </a:p>
      </dgm:t>
    </dgm:pt>
    <dgm:pt modelId="{338E9F9E-99D9-432E-B860-DD317E2EFBE2}" type="sibTrans" cxnId="{9221CDD7-7EFB-41BF-9BD6-E617F916DA52}">
      <dgm:prSet/>
      <dgm:spPr/>
      <dgm:t>
        <a:bodyPr/>
        <a:lstStyle/>
        <a:p>
          <a:endParaRPr lang="ru-RU" dirty="0"/>
        </a:p>
      </dgm:t>
    </dgm:pt>
    <dgm:pt modelId="{85283BA4-ADFE-45EA-BC23-9BFAAF44C816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200" noProof="0" smtClean="0">
              <a:latin typeface="Arial Black" pitchFamily="34" charset="0"/>
            </a:rPr>
            <a:t>Несвоєчасне надання екстреної медичної допомоги або створення перешкод у її наданні</a:t>
          </a:r>
          <a:endParaRPr lang="ru-RU" sz="1200" smtClean="0">
            <a:latin typeface="Arial Black" pitchFamily="34" charset="0"/>
            <a:cs typeface="Times New Roman" panose="02020603050405020304" pitchFamily="18" charset="0"/>
          </a:endParaRPr>
        </a:p>
        <a:p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3C29FF6B-B101-4C27-8845-90898A0840E8}" type="parTrans" cxnId="{7C3D6075-6A28-4217-9C4D-ED2F1D3F6220}">
      <dgm:prSet/>
      <dgm:spPr/>
      <dgm:t>
        <a:bodyPr/>
        <a:lstStyle/>
        <a:p>
          <a:endParaRPr lang="ru-RU"/>
        </a:p>
      </dgm:t>
    </dgm:pt>
    <dgm:pt modelId="{3B3BE95F-4E32-45BB-BF47-A1BDFC6E6ECF}" type="sibTrans" cxnId="{7C3D6075-6A28-4217-9C4D-ED2F1D3F6220}">
      <dgm:prSet/>
      <dgm:spPr/>
      <dgm:t>
        <a:bodyPr/>
        <a:lstStyle/>
        <a:p>
          <a:endParaRPr lang="ru-RU"/>
        </a:p>
      </dgm:t>
    </dgm:pt>
    <dgm:pt modelId="{F5EF68B1-B78B-4F8D-87A9-4236ED930B8A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Ненадання без поважних причин наявного транспортного засобу для безоплатного перевезення людини, яка перебуває в невідкладному стані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A409292A-E83F-469E-BE65-7DED8DDAFDE0}" type="parTrans" cxnId="{7E514815-2C4E-4DC2-966D-DFF249CF0BB0}">
      <dgm:prSet/>
      <dgm:spPr/>
      <dgm:t>
        <a:bodyPr/>
        <a:lstStyle/>
        <a:p>
          <a:endParaRPr lang="ru-RU"/>
        </a:p>
      </dgm:t>
    </dgm:pt>
    <dgm:pt modelId="{582CF1C4-64FF-4386-9EC5-631D67D43776}" type="sibTrans" cxnId="{7E514815-2C4E-4DC2-966D-DFF249CF0BB0}">
      <dgm:prSet/>
      <dgm:spPr/>
      <dgm:t>
        <a:bodyPr/>
        <a:lstStyle/>
        <a:p>
          <a:endParaRPr lang="ru-RU"/>
        </a:p>
      </dgm:t>
    </dgm:pt>
    <dgm:pt modelId="{5A5A32EB-CE1B-4A85-BAFD-D6A916129A76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Невиконання без поважних причин розпоряджень оперативно-диспетчерської служби центру екстреної медичної допомоги та медицини катастроф 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4CCE3DF3-8C1B-4769-A4EB-B87EBBB5271E}" type="parTrans" cxnId="{F6204C63-8AE6-45BA-A347-6197AABF96DE}">
      <dgm:prSet/>
      <dgm:spPr/>
      <dgm:t>
        <a:bodyPr/>
        <a:lstStyle/>
        <a:p>
          <a:endParaRPr lang="ru-RU"/>
        </a:p>
      </dgm:t>
    </dgm:pt>
    <dgm:pt modelId="{01468672-C245-4194-9E69-4F76549143C0}" type="sibTrans" cxnId="{F6204C63-8AE6-45BA-A347-6197AABF96DE}">
      <dgm:prSet/>
      <dgm:spPr/>
      <dgm:t>
        <a:bodyPr/>
        <a:lstStyle/>
        <a:p>
          <a:endParaRPr lang="ru-RU"/>
        </a:p>
      </dgm:t>
    </dgm:pt>
    <dgm:pt modelId="{D3184902-4A67-4280-8CFF-A6327B6D6800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Необґрунтована відмова в передачі та прийнятті викликів екстреної медичної допомоги</a:t>
          </a:r>
          <a:r>
            <a:rPr lang="uk-UA" sz="1200" smtClean="0">
              <a:latin typeface="Arial Black" pitchFamily="34" charset="0"/>
              <a:cs typeface="Times New Roman" panose="02020603050405020304" pitchFamily="18" charset="0"/>
            </a:rPr>
            <a:t> 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389154F0-5139-4E3C-8CFB-B18F7A4CEFB0}" type="parTrans" cxnId="{7D676A2C-58FD-4EA8-AF0B-DE116B51E4C4}">
      <dgm:prSet/>
      <dgm:spPr/>
      <dgm:t>
        <a:bodyPr/>
        <a:lstStyle/>
        <a:p>
          <a:endParaRPr lang="ru-RU"/>
        </a:p>
      </dgm:t>
    </dgm:pt>
    <dgm:pt modelId="{7A2D838F-D17B-465E-93E1-B26F98D4D75D}" type="sibTrans" cxnId="{7D676A2C-58FD-4EA8-AF0B-DE116B51E4C4}">
      <dgm:prSet/>
      <dgm:spPr/>
      <dgm:t>
        <a:bodyPr/>
        <a:lstStyle/>
        <a:p>
          <a:endParaRPr lang="ru-RU"/>
        </a:p>
      </dgm:t>
    </dgm:pt>
    <dgm:pt modelId="{FDB2D0A2-65AE-4CBB-9119-F6472F655AC2}" type="pres">
      <dgm:prSet presAssocID="{23EF8E2D-C009-4FA2-A486-7A0D52D7E3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9C5204-390C-45CC-9681-536AC8F3131B}" type="pres">
      <dgm:prSet presAssocID="{23EF8E2D-C009-4FA2-A486-7A0D52D7E3B9}" presName="cycle" presStyleCnt="0"/>
      <dgm:spPr/>
      <dgm:t>
        <a:bodyPr/>
        <a:lstStyle/>
        <a:p>
          <a:endParaRPr lang="ru-RU"/>
        </a:p>
      </dgm:t>
    </dgm:pt>
    <dgm:pt modelId="{56525BE8-9DD4-45D3-80B0-0115698272DD}" type="pres">
      <dgm:prSet presAssocID="{D0EEEEF3-1EB4-4FAC-9D32-1F7895E19C76}" presName="nodeFirstNode" presStyleLbl="node1" presStyleIdx="0" presStyleCnt="5" custScaleX="127259" custScaleY="111579" custLinFactNeighborX="-722" custLinFactNeighborY="-2522" custRadScaleRad="91827" custRadScaleInc="1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088D-08F4-4644-90F4-1FDE2B8FC779}" type="pres">
      <dgm:prSet presAssocID="{338E9F9E-99D9-432E-B860-DD317E2EFBE2}" presName="sibTransFirstNode" presStyleLbl="bgShp" presStyleIdx="0" presStyleCnt="1" custLinFactNeighborX="400" custLinFactNeighborY="-4280"/>
      <dgm:spPr/>
      <dgm:t>
        <a:bodyPr/>
        <a:lstStyle/>
        <a:p>
          <a:endParaRPr lang="ru-RU"/>
        </a:p>
      </dgm:t>
    </dgm:pt>
    <dgm:pt modelId="{7BAF77B1-A571-468C-9AC3-E7135D504B07}" type="pres">
      <dgm:prSet presAssocID="{85283BA4-ADFE-45EA-BC23-9BFAAF44C816}" presName="nodeFollowingNodes" presStyleLbl="node1" presStyleIdx="1" presStyleCnt="5" custScaleX="114485" custScaleY="121809" custRadScaleRad="146188" custRadScaleInc="7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32412-8C1F-4A7F-AFB3-DC046A10F84B}" type="pres">
      <dgm:prSet presAssocID="{F5EF68B1-B78B-4F8D-87A9-4236ED930B8A}" presName="nodeFollowingNodes" presStyleLbl="node1" presStyleIdx="2" presStyleCnt="5" custScaleX="122223" custScaleY="150791" custRadScaleRad="116472" custRadScaleInc="-3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97574-1F45-4336-82B4-CFAF4C6BA39F}" type="pres">
      <dgm:prSet presAssocID="{5A5A32EB-CE1B-4A85-BAFD-D6A916129A76}" presName="nodeFollowingNodes" presStyleLbl="node1" presStyleIdx="3" presStyleCnt="5" custScaleX="115486" custScaleY="152992" custRadScaleRad="89182" custRadScaleInc="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2F23-038B-4A97-B31B-D5DDA96F3815}" type="pres">
      <dgm:prSet presAssocID="{D3184902-4A67-4280-8CFF-A6327B6D6800}" presName="nodeFollowingNodes" presStyleLbl="node1" presStyleIdx="4" presStyleCnt="5" custScaleX="109307" custScaleY="127901" custRadScaleRad="129606" custRadScaleInc="-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DE11E-3DD5-4F10-887D-CD43865B96BE}" type="presOf" srcId="{D3184902-4A67-4280-8CFF-A6327B6D6800}" destId="{31722F23-038B-4A97-B31B-D5DDA96F3815}" srcOrd="0" destOrd="0" presId="urn:microsoft.com/office/officeart/2005/8/layout/cycle3"/>
    <dgm:cxn modelId="{272C15BB-0B0D-4972-B0B0-C9E84C862E37}" type="presOf" srcId="{D0EEEEF3-1EB4-4FAC-9D32-1F7895E19C76}" destId="{56525BE8-9DD4-45D3-80B0-0115698272DD}" srcOrd="0" destOrd="0" presId="urn:microsoft.com/office/officeart/2005/8/layout/cycle3"/>
    <dgm:cxn modelId="{7E514815-2C4E-4DC2-966D-DFF249CF0BB0}" srcId="{23EF8E2D-C009-4FA2-A486-7A0D52D7E3B9}" destId="{F5EF68B1-B78B-4F8D-87A9-4236ED930B8A}" srcOrd="2" destOrd="0" parTransId="{A409292A-E83F-469E-BE65-7DED8DDAFDE0}" sibTransId="{582CF1C4-64FF-4386-9EC5-631D67D43776}"/>
    <dgm:cxn modelId="{D17F09F9-9A25-4B39-8860-3A026BBB081D}" type="presOf" srcId="{23EF8E2D-C009-4FA2-A486-7A0D52D7E3B9}" destId="{FDB2D0A2-65AE-4CBB-9119-F6472F655AC2}" srcOrd="0" destOrd="0" presId="urn:microsoft.com/office/officeart/2005/8/layout/cycle3"/>
    <dgm:cxn modelId="{9221CDD7-7EFB-41BF-9BD6-E617F916DA52}" srcId="{23EF8E2D-C009-4FA2-A486-7A0D52D7E3B9}" destId="{D0EEEEF3-1EB4-4FAC-9D32-1F7895E19C76}" srcOrd="0" destOrd="0" parTransId="{8B970171-5AA8-49E9-92F3-51B19C248D0F}" sibTransId="{338E9F9E-99D9-432E-B860-DD317E2EFBE2}"/>
    <dgm:cxn modelId="{7D676A2C-58FD-4EA8-AF0B-DE116B51E4C4}" srcId="{23EF8E2D-C009-4FA2-A486-7A0D52D7E3B9}" destId="{D3184902-4A67-4280-8CFF-A6327B6D6800}" srcOrd="4" destOrd="0" parTransId="{389154F0-5139-4E3C-8CFB-B18F7A4CEFB0}" sibTransId="{7A2D838F-D17B-465E-93E1-B26F98D4D75D}"/>
    <dgm:cxn modelId="{FC2AAF75-AEF4-4B47-BDD0-D247162EB74B}" type="presOf" srcId="{338E9F9E-99D9-432E-B860-DD317E2EFBE2}" destId="{8F73088D-08F4-4644-90F4-1FDE2B8FC779}" srcOrd="0" destOrd="0" presId="urn:microsoft.com/office/officeart/2005/8/layout/cycle3"/>
    <dgm:cxn modelId="{7C3D6075-6A28-4217-9C4D-ED2F1D3F6220}" srcId="{23EF8E2D-C009-4FA2-A486-7A0D52D7E3B9}" destId="{85283BA4-ADFE-45EA-BC23-9BFAAF44C816}" srcOrd="1" destOrd="0" parTransId="{3C29FF6B-B101-4C27-8845-90898A0840E8}" sibTransId="{3B3BE95F-4E32-45BB-BF47-A1BDFC6E6ECF}"/>
    <dgm:cxn modelId="{545AECDD-BBFA-4598-A96E-5F5211453A94}" type="presOf" srcId="{85283BA4-ADFE-45EA-BC23-9BFAAF44C816}" destId="{7BAF77B1-A571-468C-9AC3-E7135D504B07}" srcOrd="0" destOrd="0" presId="urn:microsoft.com/office/officeart/2005/8/layout/cycle3"/>
    <dgm:cxn modelId="{B43C8124-5594-468F-B0D8-B0080B838C8E}" type="presOf" srcId="{5A5A32EB-CE1B-4A85-BAFD-D6A916129A76}" destId="{0E497574-1F45-4336-82B4-CFAF4C6BA39F}" srcOrd="0" destOrd="0" presId="urn:microsoft.com/office/officeart/2005/8/layout/cycle3"/>
    <dgm:cxn modelId="{F6204C63-8AE6-45BA-A347-6197AABF96DE}" srcId="{23EF8E2D-C009-4FA2-A486-7A0D52D7E3B9}" destId="{5A5A32EB-CE1B-4A85-BAFD-D6A916129A76}" srcOrd="3" destOrd="0" parTransId="{4CCE3DF3-8C1B-4769-A4EB-B87EBBB5271E}" sibTransId="{01468672-C245-4194-9E69-4F76549143C0}"/>
    <dgm:cxn modelId="{699A83B8-7FA3-4EAE-B78E-D2159D351607}" type="presOf" srcId="{F5EF68B1-B78B-4F8D-87A9-4236ED930B8A}" destId="{E0932412-8C1F-4A7F-AFB3-DC046A10F84B}" srcOrd="0" destOrd="0" presId="urn:microsoft.com/office/officeart/2005/8/layout/cycle3"/>
    <dgm:cxn modelId="{8A19C675-E0C5-428F-BD6C-33D81B9ABEF4}" type="presParOf" srcId="{FDB2D0A2-65AE-4CBB-9119-F6472F655AC2}" destId="{559C5204-390C-45CC-9681-536AC8F3131B}" srcOrd="0" destOrd="0" presId="urn:microsoft.com/office/officeart/2005/8/layout/cycle3"/>
    <dgm:cxn modelId="{503113B2-56CB-463F-A105-4E806C602FBF}" type="presParOf" srcId="{559C5204-390C-45CC-9681-536AC8F3131B}" destId="{56525BE8-9DD4-45D3-80B0-0115698272DD}" srcOrd="0" destOrd="0" presId="urn:microsoft.com/office/officeart/2005/8/layout/cycle3"/>
    <dgm:cxn modelId="{269D1C53-DD53-43CB-B4B8-0C64979B158C}" type="presParOf" srcId="{559C5204-390C-45CC-9681-536AC8F3131B}" destId="{8F73088D-08F4-4644-90F4-1FDE2B8FC779}" srcOrd="1" destOrd="0" presId="urn:microsoft.com/office/officeart/2005/8/layout/cycle3"/>
    <dgm:cxn modelId="{CC955267-BD7E-4786-ABF0-580659C21F5A}" type="presParOf" srcId="{559C5204-390C-45CC-9681-536AC8F3131B}" destId="{7BAF77B1-A571-468C-9AC3-E7135D504B07}" srcOrd="2" destOrd="0" presId="urn:microsoft.com/office/officeart/2005/8/layout/cycle3"/>
    <dgm:cxn modelId="{38C48924-6A31-4708-BDC7-8DDBFF9D00B7}" type="presParOf" srcId="{559C5204-390C-45CC-9681-536AC8F3131B}" destId="{E0932412-8C1F-4A7F-AFB3-DC046A10F84B}" srcOrd="3" destOrd="0" presId="urn:microsoft.com/office/officeart/2005/8/layout/cycle3"/>
    <dgm:cxn modelId="{A286A6FB-1EE3-4CA6-BEC2-8E70C4765510}" type="presParOf" srcId="{559C5204-390C-45CC-9681-536AC8F3131B}" destId="{0E497574-1F45-4336-82B4-CFAF4C6BA39F}" srcOrd="4" destOrd="0" presId="urn:microsoft.com/office/officeart/2005/8/layout/cycle3"/>
    <dgm:cxn modelId="{6CFC87ED-A1DA-45C4-B3E4-5BCAB4872D7C}" type="presParOf" srcId="{559C5204-390C-45CC-9681-536AC8F3131B}" destId="{31722F23-038B-4A97-B31B-D5DDA96F3815}" srcOrd="5" destOrd="0" presId="urn:microsoft.com/office/officeart/2005/8/layout/cycle3"/>
  </dgm:cxnLst>
  <dgm:bg>
    <a:solidFill>
      <a:schemeClr val="bg1">
        <a:lumMod val="85000"/>
        <a:alpha val="3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B800E-7F9A-4464-A854-D4EBA165D85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1883EB-FE57-42D4-9673-7F1C85CECEE0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гостре отруєння невідомою речовиною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F3C0A-F353-4AB1-A547-2930D97D75ED}" type="parTrans" cxnId="{57B05EF8-CBFE-4525-87AD-976BFB093675}">
      <dgm:prSet/>
      <dgm:spPr/>
      <dgm:t>
        <a:bodyPr/>
        <a:lstStyle/>
        <a:p>
          <a:endParaRPr lang="ru-RU"/>
        </a:p>
      </dgm:t>
    </dgm:pt>
    <dgm:pt modelId="{9D21463C-0307-4803-AEAB-C502599D4B52}" type="sibTrans" cxnId="{57B05EF8-CBFE-4525-87AD-976BFB093675}">
      <dgm:prSet/>
      <dgm:spPr/>
      <dgm:t>
        <a:bodyPr/>
        <a:lstStyle/>
        <a:p>
          <a:endParaRPr lang="ru-RU"/>
        </a:p>
      </dgm:t>
    </dgm:pt>
    <dgm:pt modelId="{C3CE4E09-2DD4-4CF1-AA02-64D1C9973F3F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опіках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498EE-30FF-43B3-AF04-09E2556FA9B9}" type="parTrans" cxnId="{804E9283-7BC7-4049-9569-1353D1EE393E}">
      <dgm:prSet/>
      <dgm:spPr/>
      <dgm:t>
        <a:bodyPr/>
        <a:lstStyle/>
        <a:p>
          <a:endParaRPr lang="ru-RU"/>
        </a:p>
      </dgm:t>
    </dgm:pt>
    <dgm:pt modelId="{84C5B161-7138-484F-AD34-326F2522B235}" type="sibTrans" cxnId="{804E9283-7BC7-4049-9569-1353D1EE393E}">
      <dgm:prSet/>
      <dgm:spPr/>
      <dgm:t>
        <a:bodyPr/>
        <a:lstStyle/>
        <a:p>
          <a:endParaRPr lang="ru-RU"/>
        </a:p>
      </dgm:t>
    </dgm:pt>
    <dgm:pt modelId="{EFAE15DD-7499-48B0-8D81-0D5CBDE4F3F1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переохолодженні або відмороженні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4E0E8-1BF3-42F7-9254-2891F0D3BA94}" type="parTrans" cxnId="{D56922BD-2BC4-44EF-9DC6-747BCE81FAE2}">
      <dgm:prSet/>
      <dgm:spPr/>
      <dgm:t>
        <a:bodyPr/>
        <a:lstStyle/>
        <a:p>
          <a:endParaRPr lang="ru-RU"/>
        </a:p>
      </dgm:t>
    </dgm:pt>
    <dgm:pt modelId="{0C5148B7-D963-4CBF-A1A9-E23053CD61A9}" type="sibTrans" cxnId="{D56922BD-2BC4-44EF-9DC6-747BCE81FAE2}">
      <dgm:prSet/>
      <dgm:spPr/>
      <dgm:t>
        <a:bodyPr/>
        <a:lstStyle/>
        <a:p>
          <a:endParaRPr lang="ru-RU"/>
        </a:p>
      </dgm:t>
    </dgm:pt>
    <dgm:pt modelId="{2630EE00-BE45-4C45-8074-8B77A069B06B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перегріванні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14EB3-6F90-4E5D-8BDA-0B5911C57431}" type="parTrans" cxnId="{77A510A3-CD2D-4406-853D-7884AD86B4FA}">
      <dgm:prSet/>
      <dgm:spPr/>
      <dgm:t>
        <a:bodyPr/>
        <a:lstStyle/>
        <a:p>
          <a:endParaRPr lang="ru-RU"/>
        </a:p>
      </dgm:t>
    </dgm:pt>
    <dgm:pt modelId="{390DB8CA-5D82-4B64-BDC6-4A1708715C73}" type="sibTrans" cxnId="{77A510A3-CD2D-4406-853D-7884AD86B4FA}">
      <dgm:prSet/>
      <dgm:spPr/>
      <dgm:t>
        <a:bodyPr/>
        <a:lstStyle/>
        <a:p>
          <a:endParaRPr lang="ru-RU"/>
        </a:p>
      </dgm:t>
    </dgm:pt>
    <dgm:pt modelId="{D6448531-7905-47CC-AC17-DB4C3E9ECF46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укусах тварин та комах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280B4-F11A-46FC-A2F0-C01BB695B2A8}" type="parTrans" cxnId="{9A87E128-75B2-4AF0-ADFA-032980B5C215}">
      <dgm:prSet/>
      <dgm:spPr/>
      <dgm:t>
        <a:bodyPr/>
        <a:lstStyle/>
        <a:p>
          <a:endParaRPr lang="ru-RU"/>
        </a:p>
      </dgm:t>
    </dgm:pt>
    <dgm:pt modelId="{9AA445B6-398D-4A75-9661-8A6315EF7ECD}" type="sibTrans" cxnId="{9A87E128-75B2-4AF0-ADFA-032980B5C215}">
      <dgm:prSet/>
      <dgm:spPr/>
      <dgm:t>
        <a:bodyPr/>
        <a:lstStyle/>
        <a:p>
          <a:endParaRPr lang="ru-RU"/>
        </a:p>
      </dgm:t>
    </dgm:pt>
    <dgm:pt modelId="{F380DC76-D290-46CA-9A9E-73FB66807BD6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ураженні електричним струмом та блискавкою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8FCC4-85FD-4D74-B87C-1C2708DD167B}" type="parTrans" cxnId="{FB461E0B-AA5F-4AD6-9CBF-0E89D7806033}">
      <dgm:prSet/>
      <dgm:spPr/>
      <dgm:t>
        <a:bodyPr/>
        <a:lstStyle/>
        <a:p>
          <a:endParaRPr lang="ru-RU"/>
        </a:p>
      </dgm:t>
    </dgm:pt>
    <dgm:pt modelId="{6D53B6BD-CF41-44B8-97E4-F3E9113B6014}" type="sibTrans" cxnId="{FB461E0B-AA5F-4AD6-9CBF-0E89D7806033}">
      <dgm:prSet/>
      <dgm:spPr/>
      <dgm:t>
        <a:bodyPr/>
        <a:lstStyle/>
        <a:p>
          <a:endParaRPr lang="ru-RU"/>
        </a:p>
      </dgm:t>
    </dgm:pt>
    <dgm:pt modelId="{81BF2417-DF81-4860-A051-BCCF2B4F9744}" type="pres">
      <dgm:prSet presAssocID="{854B800E-7F9A-4464-A854-D4EBA165D8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B04B51-FB63-4827-B1D7-45211F6CD860}" type="pres">
      <dgm:prSet presAssocID="{551883EB-FE57-42D4-9673-7F1C85CECEE0}" presName="parentLin" presStyleCnt="0"/>
      <dgm:spPr/>
      <dgm:t>
        <a:bodyPr/>
        <a:lstStyle/>
        <a:p>
          <a:endParaRPr lang="ru-RU"/>
        </a:p>
      </dgm:t>
    </dgm:pt>
    <dgm:pt modelId="{4D2D99AF-C624-4CB5-A3FC-1C8A936247A3}" type="pres">
      <dgm:prSet presAssocID="{551883EB-FE57-42D4-9673-7F1C85CECEE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7331683-6D0A-4880-AA42-999E3D129FFE}" type="pres">
      <dgm:prSet presAssocID="{551883EB-FE57-42D4-9673-7F1C85CECEE0}" presName="parentText" presStyleLbl="node1" presStyleIdx="0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27C3-C600-416A-9D17-946E49E57C16}" type="pres">
      <dgm:prSet presAssocID="{551883EB-FE57-42D4-9673-7F1C85CECEE0}" presName="negativeSpace" presStyleCnt="0"/>
      <dgm:spPr/>
      <dgm:t>
        <a:bodyPr/>
        <a:lstStyle/>
        <a:p>
          <a:endParaRPr lang="ru-RU"/>
        </a:p>
      </dgm:t>
    </dgm:pt>
    <dgm:pt modelId="{239856BE-52BE-4C79-A8EE-23C11E008E40}" type="pres">
      <dgm:prSet presAssocID="{551883EB-FE57-42D4-9673-7F1C85CECEE0}" presName="childText" presStyleLbl="conFgAcc1" presStyleIdx="0" presStyleCnt="6" custLinFactNeighborY="65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AF777-A60D-4ECF-BFBB-6DFB56FBAC6D}" type="pres">
      <dgm:prSet presAssocID="{9D21463C-0307-4803-AEAB-C502599D4B52}" presName="spaceBetweenRectangles" presStyleCnt="0"/>
      <dgm:spPr/>
      <dgm:t>
        <a:bodyPr/>
        <a:lstStyle/>
        <a:p>
          <a:endParaRPr lang="ru-RU"/>
        </a:p>
      </dgm:t>
    </dgm:pt>
    <dgm:pt modelId="{8F751301-87C4-4F45-96E1-50388DE69A50}" type="pres">
      <dgm:prSet presAssocID="{C3CE4E09-2DD4-4CF1-AA02-64D1C9973F3F}" presName="parentLin" presStyleCnt="0"/>
      <dgm:spPr/>
      <dgm:t>
        <a:bodyPr/>
        <a:lstStyle/>
        <a:p>
          <a:endParaRPr lang="ru-RU"/>
        </a:p>
      </dgm:t>
    </dgm:pt>
    <dgm:pt modelId="{64F99C97-A0F9-4BAD-8695-82D6601F559E}" type="pres">
      <dgm:prSet presAssocID="{C3CE4E09-2DD4-4CF1-AA02-64D1C9973F3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7D860F7-EDEB-4E6F-881C-EEFEE0547869}" type="pres">
      <dgm:prSet presAssocID="{C3CE4E09-2DD4-4CF1-AA02-64D1C9973F3F}" presName="parentText" presStyleLbl="node1" presStyleIdx="1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A52C5-E882-497F-8C21-81AD29B0B11B}" type="pres">
      <dgm:prSet presAssocID="{C3CE4E09-2DD4-4CF1-AA02-64D1C9973F3F}" presName="negativeSpace" presStyleCnt="0"/>
      <dgm:spPr/>
      <dgm:t>
        <a:bodyPr/>
        <a:lstStyle/>
        <a:p>
          <a:endParaRPr lang="ru-RU"/>
        </a:p>
      </dgm:t>
    </dgm:pt>
    <dgm:pt modelId="{2506AA07-4735-4664-99F4-C568991FA4F3}" type="pres">
      <dgm:prSet presAssocID="{C3CE4E09-2DD4-4CF1-AA02-64D1C9973F3F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EB80-2CC5-47C8-BC55-DDE8FAB1390A}" type="pres">
      <dgm:prSet presAssocID="{84C5B161-7138-484F-AD34-326F2522B235}" presName="spaceBetweenRectangles" presStyleCnt="0"/>
      <dgm:spPr/>
      <dgm:t>
        <a:bodyPr/>
        <a:lstStyle/>
        <a:p>
          <a:endParaRPr lang="ru-RU"/>
        </a:p>
      </dgm:t>
    </dgm:pt>
    <dgm:pt modelId="{7826B3B6-BD24-4873-A13B-F69A225D81D9}" type="pres">
      <dgm:prSet presAssocID="{EFAE15DD-7499-48B0-8D81-0D5CBDE4F3F1}" presName="parentLin" presStyleCnt="0"/>
      <dgm:spPr/>
      <dgm:t>
        <a:bodyPr/>
        <a:lstStyle/>
        <a:p>
          <a:endParaRPr lang="ru-RU"/>
        </a:p>
      </dgm:t>
    </dgm:pt>
    <dgm:pt modelId="{674F349D-E4DE-4AEA-B9DD-09A8A7EE5075}" type="pres">
      <dgm:prSet presAssocID="{EFAE15DD-7499-48B0-8D81-0D5CBDE4F3F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BD0E1B4-3326-42C0-A9C9-1E9891CDA225}" type="pres">
      <dgm:prSet presAssocID="{EFAE15DD-7499-48B0-8D81-0D5CBDE4F3F1}" presName="parentText" presStyleLbl="node1" presStyleIdx="2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CC78-14D4-4B4D-A12A-65F63AACB3A8}" type="pres">
      <dgm:prSet presAssocID="{EFAE15DD-7499-48B0-8D81-0D5CBDE4F3F1}" presName="negativeSpace" presStyleCnt="0"/>
      <dgm:spPr/>
      <dgm:t>
        <a:bodyPr/>
        <a:lstStyle/>
        <a:p>
          <a:endParaRPr lang="ru-RU"/>
        </a:p>
      </dgm:t>
    </dgm:pt>
    <dgm:pt modelId="{5B2485DF-EBC5-4BAD-B094-0F4022330432}" type="pres">
      <dgm:prSet presAssocID="{EFAE15DD-7499-48B0-8D81-0D5CBDE4F3F1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465A1-C9DE-4DC7-B211-A6B20665BFCA}" type="pres">
      <dgm:prSet presAssocID="{0C5148B7-D963-4CBF-A1A9-E23053CD61A9}" presName="spaceBetweenRectangles" presStyleCnt="0"/>
      <dgm:spPr/>
      <dgm:t>
        <a:bodyPr/>
        <a:lstStyle/>
        <a:p>
          <a:endParaRPr lang="ru-RU"/>
        </a:p>
      </dgm:t>
    </dgm:pt>
    <dgm:pt modelId="{F0147483-4AA8-4588-B97F-329C02A3A8C3}" type="pres">
      <dgm:prSet presAssocID="{2630EE00-BE45-4C45-8074-8B77A069B06B}" presName="parentLin" presStyleCnt="0"/>
      <dgm:spPr/>
      <dgm:t>
        <a:bodyPr/>
        <a:lstStyle/>
        <a:p>
          <a:endParaRPr lang="ru-RU"/>
        </a:p>
      </dgm:t>
    </dgm:pt>
    <dgm:pt modelId="{0CB9D1DF-7D86-4577-8681-96D82F8101ED}" type="pres">
      <dgm:prSet presAssocID="{2630EE00-BE45-4C45-8074-8B77A069B06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98A86EE-7921-44FA-87CD-06740CF9B2DA}" type="pres">
      <dgm:prSet presAssocID="{2630EE00-BE45-4C45-8074-8B77A069B06B}" presName="parentText" presStyleLbl="node1" presStyleIdx="3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F6BA3-2BD6-435C-8371-DD099281EEEA}" type="pres">
      <dgm:prSet presAssocID="{2630EE00-BE45-4C45-8074-8B77A069B06B}" presName="negativeSpace" presStyleCnt="0"/>
      <dgm:spPr/>
      <dgm:t>
        <a:bodyPr/>
        <a:lstStyle/>
        <a:p>
          <a:endParaRPr lang="ru-RU"/>
        </a:p>
      </dgm:t>
    </dgm:pt>
    <dgm:pt modelId="{C5E2C7D3-66D1-4F05-8F26-0C46E64247E1}" type="pres">
      <dgm:prSet presAssocID="{2630EE00-BE45-4C45-8074-8B77A069B06B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97D7A-FE77-45FD-B440-CD69D5458CC0}" type="pres">
      <dgm:prSet presAssocID="{390DB8CA-5D82-4B64-BDC6-4A1708715C73}" presName="spaceBetweenRectangles" presStyleCnt="0"/>
      <dgm:spPr/>
      <dgm:t>
        <a:bodyPr/>
        <a:lstStyle/>
        <a:p>
          <a:endParaRPr lang="ru-RU"/>
        </a:p>
      </dgm:t>
    </dgm:pt>
    <dgm:pt modelId="{EF5DBED0-68D0-4E99-B51C-A2D766609584}" type="pres">
      <dgm:prSet presAssocID="{D6448531-7905-47CC-AC17-DB4C3E9ECF46}" presName="parentLin" presStyleCnt="0"/>
      <dgm:spPr/>
      <dgm:t>
        <a:bodyPr/>
        <a:lstStyle/>
        <a:p>
          <a:endParaRPr lang="ru-RU"/>
        </a:p>
      </dgm:t>
    </dgm:pt>
    <dgm:pt modelId="{8F7D21BF-7DD9-4349-9F5D-87B6BB28DD3F}" type="pres">
      <dgm:prSet presAssocID="{D6448531-7905-47CC-AC17-DB4C3E9ECF4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99EBB93-C9D8-4E1A-9BF7-15696E7C028F}" type="pres">
      <dgm:prSet presAssocID="{D6448531-7905-47CC-AC17-DB4C3E9ECF46}" presName="parentText" presStyleLbl="node1" presStyleIdx="4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35433-EBBF-498F-A6D3-5F7EA3295C91}" type="pres">
      <dgm:prSet presAssocID="{D6448531-7905-47CC-AC17-DB4C3E9ECF46}" presName="negativeSpace" presStyleCnt="0"/>
      <dgm:spPr/>
      <dgm:t>
        <a:bodyPr/>
        <a:lstStyle/>
        <a:p>
          <a:endParaRPr lang="ru-RU"/>
        </a:p>
      </dgm:t>
    </dgm:pt>
    <dgm:pt modelId="{14AA363F-817F-48FF-956A-8A7EE90CF2DD}" type="pres">
      <dgm:prSet presAssocID="{D6448531-7905-47CC-AC17-DB4C3E9ECF4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DC6EF-DED7-4E52-AAEF-F7824333DD59}" type="pres">
      <dgm:prSet presAssocID="{9AA445B6-398D-4A75-9661-8A6315EF7ECD}" presName="spaceBetweenRectangles" presStyleCnt="0"/>
      <dgm:spPr/>
      <dgm:t>
        <a:bodyPr/>
        <a:lstStyle/>
        <a:p>
          <a:endParaRPr lang="ru-RU"/>
        </a:p>
      </dgm:t>
    </dgm:pt>
    <dgm:pt modelId="{56E8E97B-F95D-4890-BB6C-486D953685DC}" type="pres">
      <dgm:prSet presAssocID="{F380DC76-D290-46CA-9A9E-73FB66807BD6}" presName="parentLin" presStyleCnt="0"/>
      <dgm:spPr/>
      <dgm:t>
        <a:bodyPr/>
        <a:lstStyle/>
        <a:p>
          <a:endParaRPr lang="ru-RU"/>
        </a:p>
      </dgm:t>
    </dgm:pt>
    <dgm:pt modelId="{88433AC3-16BD-43CF-91E3-C5DACAA97F6A}" type="pres">
      <dgm:prSet presAssocID="{F380DC76-D290-46CA-9A9E-73FB66807BD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C1C0D49-5ED5-454B-BACC-851E870408F5}" type="pres">
      <dgm:prSet presAssocID="{F380DC76-D290-46CA-9A9E-73FB66807BD6}" presName="parentText" presStyleLbl="node1" presStyleIdx="5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A3656-756D-460C-99B8-20F62747CB20}" type="pres">
      <dgm:prSet presAssocID="{F380DC76-D290-46CA-9A9E-73FB66807BD6}" presName="negativeSpace" presStyleCnt="0"/>
      <dgm:spPr/>
      <dgm:t>
        <a:bodyPr/>
        <a:lstStyle/>
        <a:p>
          <a:endParaRPr lang="ru-RU"/>
        </a:p>
      </dgm:t>
    </dgm:pt>
    <dgm:pt modelId="{9FEF2A6B-0380-40A6-9B01-724A292FB353}" type="pres">
      <dgm:prSet presAssocID="{F380DC76-D290-46CA-9A9E-73FB66807BD6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EC0C5-CC45-4748-872F-11E98B2085B6}" type="presOf" srcId="{EFAE15DD-7499-48B0-8D81-0D5CBDE4F3F1}" destId="{674F349D-E4DE-4AEA-B9DD-09A8A7EE5075}" srcOrd="0" destOrd="0" presId="urn:microsoft.com/office/officeart/2005/8/layout/list1"/>
    <dgm:cxn modelId="{804E9283-7BC7-4049-9569-1353D1EE393E}" srcId="{854B800E-7F9A-4464-A854-D4EBA165D859}" destId="{C3CE4E09-2DD4-4CF1-AA02-64D1C9973F3F}" srcOrd="1" destOrd="0" parTransId="{ADD498EE-30FF-43B3-AF04-09E2556FA9B9}" sibTransId="{84C5B161-7138-484F-AD34-326F2522B235}"/>
    <dgm:cxn modelId="{77A510A3-CD2D-4406-853D-7884AD86B4FA}" srcId="{854B800E-7F9A-4464-A854-D4EBA165D859}" destId="{2630EE00-BE45-4C45-8074-8B77A069B06B}" srcOrd="3" destOrd="0" parTransId="{7B214EB3-6F90-4E5D-8BDA-0B5911C57431}" sibTransId="{390DB8CA-5D82-4B64-BDC6-4A1708715C73}"/>
    <dgm:cxn modelId="{F2AC3979-E549-4F00-A909-C716555FFC97}" type="presOf" srcId="{F380DC76-D290-46CA-9A9E-73FB66807BD6}" destId="{88433AC3-16BD-43CF-91E3-C5DACAA97F6A}" srcOrd="0" destOrd="0" presId="urn:microsoft.com/office/officeart/2005/8/layout/list1"/>
    <dgm:cxn modelId="{7097DCDD-0EE9-4FAC-8B01-616E97DAD75E}" type="presOf" srcId="{C3CE4E09-2DD4-4CF1-AA02-64D1C9973F3F}" destId="{64F99C97-A0F9-4BAD-8695-82D6601F559E}" srcOrd="0" destOrd="0" presId="urn:microsoft.com/office/officeart/2005/8/layout/list1"/>
    <dgm:cxn modelId="{B48D85C1-8350-4EB1-90B1-574BEF4F64E7}" type="presOf" srcId="{D6448531-7905-47CC-AC17-DB4C3E9ECF46}" destId="{099EBB93-C9D8-4E1A-9BF7-15696E7C028F}" srcOrd="1" destOrd="0" presId="urn:microsoft.com/office/officeart/2005/8/layout/list1"/>
    <dgm:cxn modelId="{FB461E0B-AA5F-4AD6-9CBF-0E89D7806033}" srcId="{854B800E-7F9A-4464-A854-D4EBA165D859}" destId="{F380DC76-D290-46CA-9A9E-73FB66807BD6}" srcOrd="5" destOrd="0" parTransId="{1BB8FCC4-85FD-4D74-B87C-1C2708DD167B}" sibTransId="{6D53B6BD-CF41-44B8-97E4-F3E9113B6014}"/>
    <dgm:cxn modelId="{BDF65DE4-0CD1-4899-8F24-3EBAEC5FBAE2}" type="presOf" srcId="{551883EB-FE57-42D4-9673-7F1C85CECEE0}" destId="{4D2D99AF-C624-4CB5-A3FC-1C8A936247A3}" srcOrd="0" destOrd="0" presId="urn:microsoft.com/office/officeart/2005/8/layout/list1"/>
    <dgm:cxn modelId="{9A87E128-75B2-4AF0-ADFA-032980B5C215}" srcId="{854B800E-7F9A-4464-A854-D4EBA165D859}" destId="{D6448531-7905-47CC-AC17-DB4C3E9ECF46}" srcOrd="4" destOrd="0" parTransId="{034280B4-F11A-46FC-A2F0-C01BB695B2A8}" sibTransId="{9AA445B6-398D-4A75-9661-8A6315EF7ECD}"/>
    <dgm:cxn modelId="{03B92B99-7D5C-4CFC-80C0-E967370357B4}" type="presOf" srcId="{2630EE00-BE45-4C45-8074-8B77A069B06B}" destId="{198A86EE-7921-44FA-87CD-06740CF9B2DA}" srcOrd="1" destOrd="0" presId="urn:microsoft.com/office/officeart/2005/8/layout/list1"/>
    <dgm:cxn modelId="{6A2A12A2-F580-4DD6-A23B-04BC56E2856C}" type="presOf" srcId="{854B800E-7F9A-4464-A854-D4EBA165D859}" destId="{81BF2417-DF81-4860-A051-BCCF2B4F9744}" srcOrd="0" destOrd="0" presId="urn:microsoft.com/office/officeart/2005/8/layout/list1"/>
    <dgm:cxn modelId="{D56922BD-2BC4-44EF-9DC6-747BCE81FAE2}" srcId="{854B800E-7F9A-4464-A854-D4EBA165D859}" destId="{EFAE15DD-7499-48B0-8D81-0D5CBDE4F3F1}" srcOrd="2" destOrd="0" parTransId="{6374E0E8-1BF3-42F7-9254-2891F0D3BA94}" sibTransId="{0C5148B7-D963-4CBF-A1A9-E23053CD61A9}"/>
    <dgm:cxn modelId="{ECDBE9B6-26EF-4EA3-9F72-A5453826D430}" type="presOf" srcId="{EFAE15DD-7499-48B0-8D81-0D5CBDE4F3F1}" destId="{6BD0E1B4-3326-42C0-A9C9-1E9891CDA225}" srcOrd="1" destOrd="0" presId="urn:microsoft.com/office/officeart/2005/8/layout/list1"/>
    <dgm:cxn modelId="{00AFF27F-5F85-45D6-A520-9177482127D4}" type="presOf" srcId="{C3CE4E09-2DD4-4CF1-AA02-64D1C9973F3F}" destId="{17D860F7-EDEB-4E6F-881C-EEFEE0547869}" srcOrd="1" destOrd="0" presId="urn:microsoft.com/office/officeart/2005/8/layout/list1"/>
    <dgm:cxn modelId="{A63223D0-7978-40FC-9BDC-16BF854D1E18}" type="presOf" srcId="{2630EE00-BE45-4C45-8074-8B77A069B06B}" destId="{0CB9D1DF-7D86-4577-8681-96D82F8101ED}" srcOrd="0" destOrd="0" presId="urn:microsoft.com/office/officeart/2005/8/layout/list1"/>
    <dgm:cxn modelId="{1C3F020C-93BA-4252-94A6-448355784241}" type="presOf" srcId="{F380DC76-D290-46CA-9A9E-73FB66807BD6}" destId="{5C1C0D49-5ED5-454B-BACC-851E870408F5}" srcOrd="1" destOrd="0" presId="urn:microsoft.com/office/officeart/2005/8/layout/list1"/>
    <dgm:cxn modelId="{57B05EF8-CBFE-4525-87AD-976BFB093675}" srcId="{854B800E-7F9A-4464-A854-D4EBA165D859}" destId="{551883EB-FE57-42D4-9673-7F1C85CECEE0}" srcOrd="0" destOrd="0" parTransId="{912F3C0A-F353-4AB1-A547-2930D97D75ED}" sibTransId="{9D21463C-0307-4803-AEAB-C502599D4B52}"/>
    <dgm:cxn modelId="{3AF2487C-A526-4DF0-A75E-4C9CFB28A091}" type="presOf" srcId="{D6448531-7905-47CC-AC17-DB4C3E9ECF46}" destId="{8F7D21BF-7DD9-4349-9F5D-87B6BB28DD3F}" srcOrd="0" destOrd="0" presId="urn:microsoft.com/office/officeart/2005/8/layout/list1"/>
    <dgm:cxn modelId="{AA5C4F19-CD17-4822-AF16-BFF7BE7D1626}" type="presOf" srcId="{551883EB-FE57-42D4-9673-7F1C85CECEE0}" destId="{47331683-6D0A-4880-AA42-999E3D129FFE}" srcOrd="1" destOrd="0" presId="urn:microsoft.com/office/officeart/2005/8/layout/list1"/>
    <dgm:cxn modelId="{16A1491D-C9FB-4EC7-BF1C-E04B9AB0E6C4}" type="presParOf" srcId="{81BF2417-DF81-4860-A051-BCCF2B4F9744}" destId="{EAB04B51-FB63-4827-B1D7-45211F6CD860}" srcOrd="0" destOrd="0" presId="urn:microsoft.com/office/officeart/2005/8/layout/list1"/>
    <dgm:cxn modelId="{75DF3AE6-2C63-456C-A954-84DB988CB93D}" type="presParOf" srcId="{EAB04B51-FB63-4827-B1D7-45211F6CD860}" destId="{4D2D99AF-C624-4CB5-A3FC-1C8A936247A3}" srcOrd="0" destOrd="0" presId="urn:microsoft.com/office/officeart/2005/8/layout/list1"/>
    <dgm:cxn modelId="{A4CD46C2-0D5E-4F8E-A31E-0A2E868E8B60}" type="presParOf" srcId="{EAB04B51-FB63-4827-B1D7-45211F6CD860}" destId="{47331683-6D0A-4880-AA42-999E3D129FFE}" srcOrd="1" destOrd="0" presId="urn:microsoft.com/office/officeart/2005/8/layout/list1"/>
    <dgm:cxn modelId="{9E179EEC-7DB1-44F4-8864-DE6834D4B4BE}" type="presParOf" srcId="{81BF2417-DF81-4860-A051-BCCF2B4F9744}" destId="{BAE927C3-C600-416A-9D17-946E49E57C16}" srcOrd="1" destOrd="0" presId="urn:microsoft.com/office/officeart/2005/8/layout/list1"/>
    <dgm:cxn modelId="{92DCBA99-727D-43BF-8395-25ACDE247975}" type="presParOf" srcId="{81BF2417-DF81-4860-A051-BCCF2B4F9744}" destId="{239856BE-52BE-4C79-A8EE-23C11E008E40}" srcOrd="2" destOrd="0" presId="urn:microsoft.com/office/officeart/2005/8/layout/list1"/>
    <dgm:cxn modelId="{1A52736C-7A1B-4B16-8F4A-ECEBEEF8E23F}" type="presParOf" srcId="{81BF2417-DF81-4860-A051-BCCF2B4F9744}" destId="{FF9AF777-A60D-4ECF-BFBB-6DFB56FBAC6D}" srcOrd="3" destOrd="0" presId="urn:microsoft.com/office/officeart/2005/8/layout/list1"/>
    <dgm:cxn modelId="{5459F7FB-6827-4E25-8E08-7C30FF8ACFD7}" type="presParOf" srcId="{81BF2417-DF81-4860-A051-BCCF2B4F9744}" destId="{8F751301-87C4-4F45-96E1-50388DE69A50}" srcOrd="4" destOrd="0" presId="urn:microsoft.com/office/officeart/2005/8/layout/list1"/>
    <dgm:cxn modelId="{2EB92247-EDA5-4639-859D-3D654C954956}" type="presParOf" srcId="{8F751301-87C4-4F45-96E1-50388DE69A50}" destId="{64F99C97-A0F9-4BAD-8695-82D6601F559E}" srcOrd="0" destOrd="0" presId="urn:microsoft.com/office/officeart/2005/8/layout/list1"/>
    <dgm:cxn modelId="{75E84990-8214-42BA-B557-0602D50435BF}" type="presParOf" srcId="{8F751301-87C4-4F45-96E1-50388DE69A50}" destId="{17D860F7-EDEB-4E6F-881C-EEFEE0547869}" srcOrd="1" destOrd="0" presId="urn:microsoft.com/office/officeart/2005/8/layout/list1"/>
    <dgm:cxn modelId="{941E8A50-E624-46DF-B307-B3F4734B8B6B}" type="presParOf" srcId="{81BF2417-DF81-4860-A051-BCCF2B4F9744}" destId="{51EA52C5-E882-497F-8C21-81AD29B0B11B}" srcOrd="5" destOrd="0" presId="urn:microsoft.com/office/officeart/2005/8/layout/list1"/>
    <dgm:cxn modelId="{DF8C6D51-C0DA-4F7C-B7DB-22100BE63AEF}" type="presParOf" srcId="{81BF2417-DF81-4860-A051-BCCF2B4F9744}" destId="{2506AA07-4735-4664-99F4-C568991FA4F3}" srcOrd="6" destOrd="0" presId="urn:microsoft.com/office/officeart/2005/8/layout/list1"/>
    <dgm:cxn modelId="{FD730AA1-9C83-4A5F-B10B-2DC182F05E6D}" type="presParOf" srcId="{81BF2417-DF81-4860-A051-BCCF2B4F9744}" destId="{E0E5EB80-2CC5-47C8-BC55-DDE8FAB1390A}" srcOrd="7" destOrd="0" presId="urn:microsoft.com/office/officeart/2005/8/layout/list1"/>
    <dgm:cxn modelId="{713BDC4B-81BD-42B9-8A65-82D907A400D2}" type="presParOf" srcId="{81BF2417-DF81-4860-A051-BCCF2B4F9744}" destId="{7826B3B6-BD24-4873-A13B-F69A225D81D9}" srcOrd="8" destOrd="0" presId="urn:microsoft.com/office/officeart/2005/8/layout/list1"/>
    <dgm:cxn modelId="{FEE7176F-124B-42F3-B52F-51664BF6008D}" type="presParOf" srcId="{7826B3B6-BD24-4873-A13B-F69A225D81D9}" destId="{674F349D-E4DE-4AEA-B9DD-09A8A7EE5075}" srcOrd="0" destOrd="0" presId="urn:microsoft.com/office/officeart/2005/8/layout/list1"/>
    <dgm:cxn modelId="{0749B7DF-F7E6-4191-B452-D2830C2D6551}" type="presParOf" srcId="{7826B3B6-BD24-4873-A13B-F69A225D81D9}" destId="{6BD0E1B4-3326-42C0-A9C9-1E9891CDA225}" srcOrd="1" destOrd="0" presId="urn:microsoft.com/office/officeart/2005/8/layout/list1"/>
    <dgm:cxn modelId="{1BA03C56-1362-4D6E-AE7F-AC767518C680}" type="presParOf" srcId="{81BF2417-DF81-4860-A051-BCCF2B4F9744}" destId="{9B82CC78-14D4-4B4D-A12A-65F63AACB3A8}" srcOrd="9" destOrd="0" presId="urn:microsoft.com/office/officeart/2005/8/layout/list1"/>
    <dgm:cxn modelId="{CDAF914A-027A-442D-9F61-2C509618C1BE}" type="presParOf" srcId="{81BF2417-DF81-4860-A051-BCCF2B4F9744}" destId="{5B2485DF-EBC5-4BAD-B094-0F4022330432}" srcOrd="10" destOrd="0" presId="urn:microsoft.com/office/officeart/2005/8/layout/list1"/>
    <dgm:cxn modelId="{99DC66E4-669C-4387-AC3E-0E224F2D8407}" type="presParOf" srcId="{81BF2417-DF81-4860-A051-BCCF2B4F9744}" destId="{C8C465A1-C9DE-4DC7-B211-A6B20665BFCA}" srcOrd="11" destOrd="0" presId="urn:microsoft.com/office/officeart/2005/8/layout/list1"/>
    <dgm:cxn modelId="{C38792E5-4AE2-483D-B007-2DE21EBAB80F}" type="presParOf" srcId="{81BF2417-DF81-4860-A051-BCCF2B4F9744}" destId="{F0147483-4AA8-4588-B97F-329C02A3A8C3}" srcOrd="12" destOrd="0" presId="urn:microsoft.com/office/officeart/2005/8/layout/list1"/>
    <dgm:cxn modelId="{F6496ABE-1006-4E93-AC48-10FF5BB2BEBB}" type="presParOf" srcId="{F0147483-4AA8-4588-B97F-329C02A3A8C3}" destId="{0CB9D1DF-7D86-4577-8681-96D82F8101ED}" srcOrd="0" destOrd="0" presId="urn:microsoft.com/office/officeart/2005/8/layout/list1"/>
    <dgm:cxn modelId="{278C087C-45EC-4D6E-ADE2-00F004CBBDF5}" type="presParOf" srcId="{F0147483-4AA8-4588-B97F-329C02A3A8C3}" destId="{198A86EE-7921-44FA-87CD-06740CF9B2DA}" srcOrd="1" destOrd="0" presId="urn:microsoft.com/office/officeart/2005/8/layout/list1"/>
    <dgm:cxn modelId="{D25BE6EE-B7E8-48A0-8830-5BE22AF54CC9}" type="presParOf" srcId="{81BF2417-DF81-4860-A051-BCCF2B4F9744}" destId="{CD0F6BA3-2BD6-435C-8371-DD099281EEEA}" srcOrd="13" destOrd="0" presId="urn:microsoft.com/office/officeart/2005/8/layout/list1"/>
    <dgm:cxn modelId="{672475FE-9671-402B-AD78-AE20B0F96904}" type="presParOf" srcId="{81BF2417-DF81-4860-A051-BCCF2B4F9744}" destId="{C5E2C7D3-66D1-4F05-8F26-0C46E64247E1}" srcOrd="14" destOrd="0" presId="urn:microsoft.com/office/officeart/2005/8/layout/list1"/>
    <dgm:cxn modelId="{CD715122-E088-497B-977B-32969BE6E014}" type="presParOf" srcId="{81BF2417-DF81-4860-A051-BCCF2B4F9744}" destId="{D1297D7A-FE77-45FD-B440-CD69D5458CC0}" srcOrd="15" destOrd="0" presId="urn:microsoft.com/office/officeart/2005/8/layout/list1"/>
    <dgm:cxn modelId="{15206B99-134F-45C0-9955-F79E6D995DED}" type="presParOf" srcId="{81BF2417-DF81-4860-A051-BCCF2B4F9744}" destId="{EF5DBED0-68D0-4E99-B51C-A2D766609584}" srcOrd="16" destOrd="0" presId="urn:microsoft.com/office/officeart/2005/8/layout/list1"/>
    <dgm:cxn modelId="{5A70EDF1-FD4B-455C-94C0-001CAF0E0A6F}" type="presParOf" srcId="{EF5DBED0-68D0-4E99-B51C-A2D766609584}" destId="{8F7D21BF-7DD9-4349-9F5D-87B6BB28DD3F}" srcOrd="0" destOrd="0" presId="urn:microsoft.com/office/officeart/2005/8/layout/list1"/>
    <dgm:cxn modelId="{E46439D9-20BA-4C3F-B517-7E9DAE72546A}" type="presParOf" srcId="{EF5DBED0-68D0-4E99-B51C-A2D766609584}" destId="{099EBB93-C9D8-4E1A-9BF7-15696E7C028F}" srcOrd="1" destOrd="0" presId="urn:microsoft.com/office/officeart/2005/8/layout/list1"/>
    <dgm:cxn modelId="{9C32586B-B4FA-4437-B191-DBC243604604}" type="presParOf" srcId="{81BF2417-DF81-4860-A051-BCCF2B4F9744}" destId="{07D35433-EBBF-498F-A6D3-5F7EA3295C91}" srcOrd="17" destOrd="0" presId="urn:microsoft.com/office/officeart/2005/8/layout/list1"/>
    <dgm:cxn modelId="{F22600B9-B095-4173-A328-A41FDAE215E8}" type="presParOf" srcId="{81BF2417-DF81-4860-A051-BCCF2B4F9744}" destId="{14AA363F-817F-48FF-956A-8A7EE90CF2DD}" srcOrd="18" destOrd="0" presId="urn:microsoft.com/office/officeart/2005/8/layout/list1"/>
    <dgm:cxn modelId="{7990B95F-2842-4EB9-B8F1-139557B94CBF}" type="presParOf" srcId="{81BF2417-DF81-4860-A051-BCCF2B4F9744}" destId="{ADDDC6EF-DED7-4E52-AAEF-F7824333DD59}" srcOrd="19" destOrd="0" presId="urn:microsoft.com/office/officeart/2005/8/layout/list1"/>
    <dgm:cxn modelId="{63A34C5F-3313-4852-83B4-3F8E3A7F9C27}" type="presParOf" srcId="{81BF2417-DF81-4860-A051-BCCF2B4F9744}" destId="{56E8E97B-F95D-4890-BB6C-486D953685DC}" srcOrd="20" destOrd="0" presId="urn:microsoft.com/office/officeart/2005/8/layout/list1"/>
    <dgm:cxn modelId="{633EFB2C-3886-4027-9553-294C1FDE6932}" type="presParOf" srcId="{56E8E97B-F95D-4890-BB6C-486D953685DC}" destId="{88433AC3-16BD-43CF-91E3-C5DACAA97F6A}" srcOrd="0" destOrd="0" presId="urn:microsoft.com/office/officeart/2005/8/layout/list1"/>
    <dgm:cxn modelId="{0EE797DB-1E39-49CB-9544-3EB26F2BA4B8}" type="presParOf" srcId="{56E8E97B-F95D-4890-BB6C-486D953685DC}" destId="{5C1C0D49-5ED5-454B-BACC-851E870408F5}" srcOrd="1" destOrd="0" presId="urn:microsoft.com/office/officeart/2005/8/layout/list1"/>
    <dgm:cxn modelId="{40C21ECD-BAF6-4502-84B8-D37BB4EA8FB4}" type="presParOf" srcId="{81BF2417-DF81-4860-A051-BCCF2B4F9744}" destId="{9F9A3656-756D-460C-99B8-20F62747CB20}" srcOrd="21" destOrd="0" presId="urn:microsoft.com/office/officeart/2005/8/layout/list1"/>
    <dgm:cxn modelId="{9B5FFD1E-D365-46A1-ABAF-6866638B6C94}" type="presParOf" srcId="{81BF2417-DF81-4860-A051-BCCF2B4F9744}" destId="{9FEF2A6B-0380-40A6-9B01-724A292FB353}" srcOrd="22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24CA77-957A-476F-B058-BB5AB0D5B5DB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140B96-0422-447E-A6FE-FED1915F90DD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підозрі на інсульт</a:t>
          </a:r>
          <a:endParaRPr lang="ru-RU" sz="1600" dirty="0">
            <a:latin typeface="Arial Black" pitchFamily="34" charset="0"/>
          </a:endParaRPr>
        </a:p>
      </dgm:t>
    </dgm:pt>
    <dgm:pt modelId="{B5B3D300-9D12-4787-8EE0-3B132F05EE0A}" type="parTrans" cxnId="{F1BED7F2-B048-40FC-A23B-E492FCF075DB}">
      <dgm:prSet/>
      <dgm:spPr/>
      <dgm:t>
        <a:bodyPr/>
        <a:lstStyle/>
        <a:p>
          <a:endParaRPr lang="ru-RU"/>
        </a:p>
      </dgm:t>
    </dgm:pt>
    <dgm:pt modelId="{C27F6BDE-A2F2-4FCE-8CF4-BA61A8658811}" type="sibTrans" cxnId="{F1BED7F2-B048-40FC-A23B-E492FCF075DB}">
      <dgm:prSet/>
      <dgm:spPr/>
      <dgm:t>
        <a:bodyPr/>
        <a:lstStyle/>
        <a:p>
          <a:endParaRPr lang="ru-RU"/>
        </a:p>
      </dgm:t>
    </dgm:pt>
    <dgm:pt modelId="{11B72C9E-7C6B-4AC8-B93E-FE4BB79A8E6B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підозрі на шок</a:t>
          </a:r>
          <a:endParaRPr lang="ru-RU" sz="1600" dirty="0">
            <a:latin typeface="Arial Black" pitchFamily="34" charset="0"/>
          </a:endParaRPr>
        </a:p>
      </dgm:t>
    </dgm:pt>
    <dgm:pt modelId="{19D566C7-3EA3-4F4E-80F0-2FF500D9B3CA}" type="parTrans" cxnId="{5DCE2A17-6694-492D-9331-037E864B35D5}">
      <dgm:prSet/>
      <dgm:spPr/>
      <dgm:t>
        <a:bodyPr/>
        <a:lstStyle/>
        <a:p>
          <a:endParaRPr lang="ru-RU"/>
        </a:p>
      </dgm:t>
    </dgm:pt>
    <dgm:pt modelId="{F04F6C0C-B725-428C-A10E-A43ADAD84F39}" type="sibTrans" cxnId="{5DCE2A17-6694-492D-9331-037E864B35D5}">
      <dgm:prSet/>
      <dgm:spPr/>
      <dgm:t>
        <a:bodyPr/>
        <a:lstStyle/>
        <a:p>
          <a:endParaRPr lang="ru-RU"/>
        </a:p>
      </dgm:t>
    </dgm:pt>
    <dgm:pt modelId="{3746220E-0D6B-4AFE-A9EB-B8C727F5CD05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дорожньо-транспортних пригодах</a:t>
          </a:r>
          <a:endParaRPr lang="ru-RU" sz="1600" dirty="0">
            <a:latin typeface="Arial Black" pitchFamily="34" charset="0"/>
          </a:endParaRPr>
        </a:p>
      </dgm:t>
    </dgm:pt>
    <dgm:pt modelId="{DEAE2E3E-FD5D-4FE6-9369-ADF11577BC07}" type="parTrans" cxnId="{AA2385D5-8FEB-4C9F-8A87-829265E209F0}">
      <dgm:prSet/>
      <dgm:spPr/>
      <dgm:t>
        <a:bodyPr/>
        <a:lstStyle/>
        <a:p>
          <a:endParaRPr lang="ru-RU"/>
        </a:p>
      </dgm:t>
    </dgm:pt>
    <dgm:pt modelId="{C558A79F-48A0-47BA-93F6-BCB6546FA229}" type="sibTrans" cxnId="{AA2385D5-8FEB-4C9F-8A87-829265E209F0}">
      <dgm:prSet/>
      <dgm:spPr/>
      <dgm:t>
        <a:bodyPr/>
        <a:lstStyle/>
        <a:p>
          <a:endParaRPr lang="ru-RU"/>
        </a:p>
      </dgm:t>
    </dgm:pt>
    <dgm:pt modelId="{6C113081-E879-4410-8909-6A2966D69FD4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судомах (епілепсії)</a:t>
          </a:r>
          <a:endParaRPr lang="ru-RU" sz="1600" dirty="0">
            <a:latin typeface="Arial Black" pitchFamily="34" charset="0"/>
          </a:endParaRPr>
        </a:p>
      </dgm:t>
    </dgm:pt>
    <dgm:pt modelId="{5524D522-2AD9-40BB-B889-BB7769F38857}" type="parTrans" cxnId="{66EA55A7-4E46-499A-8A53-F56AE3A74442}">
      <dgm:prSet/>
      <dgm:spPr/>
      <dgm:t>
        <a:bodyPr/>
        <a:lstStyle/>
        <a:p>
          <a:endParaRPr lang="ru-RU"/>
        </a:p>
      </dgm:t>
    </dgm:pt>
    <dgm:pt modelId="{3B02F9E2-26CB-4F6A-A495-9D004B5A87F6}" type="sibTrans" cxnId="{66EA55A7-4E46-499A-8A53-F56AE3A74442}">
      <dgm:prSet/>
      <dgm:spPr/>
      <dgm:t>
        <a:bodyPr/>
        <a:lstStyle/>
        <a:p>
          <a:endParaRPr lang="ru-RU"/>
        </a:p>
      </dgm:t>
    </dgm:pt>
    <dgm:pt modelId="{9CEC7743-2DDA-42DA-BDFC-D6D2178E65B9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падінні з висоти</a:t>
          </a:r>
          <a:endParaRPr lang="ru-RU" sz="1600" dirty="0">
            <a:latin typeface="Arial Black" pitchFamily="34" charset="0"/>
          </a:endParaRPr>
        </a:p>
      </dgm:t>
    </dgm:pt>
    <dgm:pt modelId="{FE41E8FE-D014-45C4-BFE3-A0201BFDE026}" type="parTrans" cxnId="{6C9361A7-74EA-4F33-9022-EA2CF5D815B5}">
      <dgm:prSet/>
      <dgm:spPr/>
      <dgm:t>
        <a:bodyPr/>
        <a:lstStyle/>
        <a:p>
          <a:endParaRPr lang="ru-RU"/>
        </a:p>
      </dgm:t>
    </dgm:pt>
    <dgm:pt modelId="{AE56CB29-C5A9-4A1D-9AA1-6D81D12A83AE}" type="sibTrans" cxnId="{6C9361A7-74EA-4F33-9022-EA2CF5D815B5}">
      <dgm:prSet/>
      <dgm:spPr/>
      <dgm:t>
        <a:bodyPr/>
        <a:lstStyle/>
        <a:p>
          <a:endParaRPr lang="ru-RU"/>
        </a:p>
      </dgm:t>
    </dgm:pt>
    <dgm:pt modelId="{2F98A7E8-7D97-4AB7-8A3A-7DDD007BF9B1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особам при </a:t>
          </a:r>
          <a:r>
            <a:rPr lang="uk-UA" sz="1600" b="0" i="0" noProof="0" dirty="0" smtClean="0">
              <a:latin typeface="Arial Black" pitchFamily="34" charset="0"/>
            </a:rPr>
            <a:t>особам при підозрі на передозування </a:t>
          </a:r>
          <a:r>
            <a:rPr lang="uk-UA" sz="1600" b="0" i="0" noProof="0" dirty="0" err="1" smtClean="0">
              <a:latin typeface="Arial Black" pitchFamily="34" charset="0"/>
            </a:rPr>
            <a:t>опіоїдами</a:t>
          </a:r>
          <a:endParaRPr lang="uk-UA" sz="1600" noProof="0" dirty="0">
            <a:latin typeface="Arial Black" pitchFamily="34" charset="0"/>
          </a:endParaRPr>
        </a:p>
      </dgm:t>
    </dgm:pt>
    <dgm:pt modelId="{B5F82D5B-3C02-4AF3-8E30-56F673FF1B38}" type="parTrans" cxnId="{7F7BE92D-A842-46C5-99DB-F7FBFB319888}">
      <dgm:prSet/>
      <dgm:spPr/>
      <dgm:t>
        <a:bodyPr/>
        <a:lstStyle/>
        <a:p>
          <a:endParaRPr lang="ru-RU"/>
        </a:p>
      </dgm:t>
    </dgm:pt>
    <dgm:pt modelId="{3B18E450-C746-4B69-96D4-3CED782F9AC0}" type="sibTrans" cxnId="{7F7BE92D-A842-46C5-99DB-F7FBFB319888}">
      <dgm:prSet/>
      <dgm:spPr/>
      <dgm:t>
        <a:bodyPr/>
        <a:lstStyle/>
        <a:p>
          <a:endParaRPr lang="ru-RU"/>
        </a:p>
      </dgm:t>
    </dgm:pt>
    <dgm:pt modelId="{D17100E3-CF60-4585-96CC-FA7B962759A4}" type="pres">
      <dgm:prSet presAssocID="{2624CA77-957A-476F-B058-BB5AB0D5B5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3A6A4-4956-4FD1-8A52-A16AA13331DD}" type="pres">
      <dgm:prSet presAssocID="{FB140B96-0422-447E-A6FE-FED1915F90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7094E-EAE3-4B9F-838C-D55D0510B79F}" type="pres">
      <dgm:prSet presAssocID="{C27F6BDE-A2F2-4FCE-8CF4-BA61A8658811}" presName="sibTrans" presStyleCnt="0"/>
      <dgm:spPr/>
      <dgm:t>
        <a:bodyPr/>
        <a:lstStyle/>
        <a:p>
          <a:endParaRPr lang="ru-RU"/>
        </a:p>
      </dgm:t>
    </dgm:pt>
    <dgm:pt modelId="{BF68609A-224D-42AD-AFB1-726D3056A7AB}" type="pres">
      <dgm:prSet presAssocID="{6C113081-E879-4410-8909-6A2966D69FD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205E9-1EC6-466A-B81A-444FD245117C}" type="pres">
      <dgm:prSet presAssocID="{3B02F9E2-26CB-4F6A-A495-9D004B5A87F6}" presName="sibTrans" presStyleCnt="0"/>
      <dgm:spPr/>
      <dgm:t>
        <a:bodyPr/>
        <a:lstStyle/>
        <a:p>
          <a:endParaRPr lang="ru-RU"/>
        </a:p>
      </dgm:t>
    </dgm:pt>
    <dgm:pt modelId="{C668006C-E988-4463-ABFE-CA326D222D29}" type="pres">
      <dgm:prSet presAssocID="{11B72C9E-7C6B-4AC8-B93E-FE4BB79A8E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510AD-F459-4883-8978-277C83E4C579}" type="pres">
      <dgm:prSet presAssocID="{F04F6C0C-B725-428C-A10E-A43ADAD84F39}" presName="sibTrans" presStyleCnt="0"/>
      <dgm:spPr/>
      <dgm:t>
        <a:bodyPr/>
        <a:lstStyle/>
        <a:p>
          <a:endParaRPr lang="ru-RU"/>
        </a:p>
      </dgm:t>
    </dgm:pt>
    <dgm:pt modelId="{8168483F-74F2-4D34-8C32-A3EF3D434B00}" type="pres">
      <dgm:prSet presAssocID="{3746220E-0D6B-4AFE-A9EB-B8C727F5CD0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7C947-0655-472D-9DB5-FDC67DB008A1}" type="pres">
      <dgm:prSet presAssocID="{C558A79F-48A0-47BA-93F6-BCB6546FA229}" presName="sibTrans" presStyleCnt="0"/>
      <dgm:spPr/>
      <dgm:t>
        <a:bodyPr/>
        <a:lstStyle/>
        <a:p>
          <a:endParaRPr lang="ru-RU"/>
        </a:p>
      </dgm:t>
    </dgm:pt>
    <dgm:pt modelId="{258C6A41-7AF2-4612-A760-536259455C38}" type="pres">
      <dgm:prSet presAssocID="{9CEC7743-2DDA-42DA-BDFC-D6D2178E65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E13F7-46BA-4ECE-A0C2-22531D2E8DFF}" type="pres">
      <dgm:prSet presAssocID="{AE56CB29-C5A9-4A1D-9AA1-6D81D12A83AE}" presName="sibTrans" presStyleCnt="0"/>
      <dgm:spPr/>
      <dgm:t>
        <a:bodyPr/>
        <a:lstStyle/>
        <a:p>
          <a:endParaRPr lang="ru-RU"/>
        </a:p>
      </dgm:t>
    </dgm:pt>
    <dgm:pt modelId="{9846DCFE-2DE6-444B-B51E-20E19C71455D}" type="pres">
      <dgm:prSet presAssocID="{2F98A7E8-7D97-4AB7-8A3A-7DDD007BF9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63F5C-B639-4CDF-A255-1672A931CE2B}" type="presOf" srcId="{2F98A7E8-7D97-4AB7-8A3A-7DDD007BF9B1}" destId="{9846DCFE-2DE6-444B-B51E-20E19C71455D}" srcOrd="0" destOrd="0" presId="urn:microsoft.com/office/officeart/2005/8/layout/default"/>
    <dgm:cxn modelId="{7F7BE92D-A842-46C5-99DB-F7FBFB319888}" srcId="{2624CA77-957A-476F-B058-BB5AB0D5B5DB}" destId="{2F98A7E8-7D97-4AB7-8A3A-7DDD007BF9B1}" srcOrd="5" destOrd="0" parTransId="{B5F82D5B-3C02-4AF3-8E30-56F673FF1B38}" sibTransId="{3B18E450-C746-4B69-96D4-3CED782F9AC0}"/>
    <dgm:cxn modelId="{540890F3-B69D-47A9-A84A-A0F760749DD0}" type="presOf" srcId="{9CEC7743-2DDA-42DA-BDFC-D6D2178E65B9}" destId="{258C6A41-7AF2-4612-A760-536259455C38}" srcOrd="0" destOrd="0" presId="urn:microsoft.com/office/officeart/2005/8/layout/default"/>
    <dgm:cxn modelId="{74439EFA-B320-4179-816C-449B63AE3AF5}" type="presOf" srcId="{FB140B96-0422-447E-A6FE-FED1915F90DD}" destId="{0043A6A4-4956-4FD1-8A52-A16AA13331DD}" srcOrd="0" destOrd="0" presId="urn:microsoft.com/office/officeart/2005/8/layout/default"/>
    <dgm:cxn modelId="{0C874B91-24BC-4A3B-AB24-D030C003A6D2}" type="presOf" srcId="{11B72C9E-7C6B-4AC8-B93E-FE4BB79A8E6B}" destId="{C668006C-E988-4463-ABFE-CA326D222D29}" srcOrd="0" destOrd="0" presId="urn:microsoft.com/office/officeart/2005/8/layout/default"/>
    <dgm:cxn modelId="{AA2385D5-8FEB-4C9F-8A87-829265E209F0}" srcId="{2624CA77-957A-476F-B058-BB5AB0D5B5DB}" destId="{3746220E-0D6B-4AFE-A9EB-B8C727F5CD05}" srcOrd="3" destOrd="0" parTransId="{DEAE2E3E-FD5D-4FE6-9369-ADF11577BC07}" sibTransId="{C558A79F-48A0-47BA-93F6-BCB6546FA229}"/>
    <dgm:cxn modelId="{5DCE2A17-6694-492D-9331-037E864B35D5}" srcId="{2624CA77-957A-476F-B058-BB5AB0D5B5DB}" destId="{11B72C9E-7C6B-4AC8-B93E-FE4BB79A8E6B}" srcOrd="2" destOrd="0" parTransId="{19D566C7-3EA3-4F4E-80F0-2FF500D9B3CA}" sibTransId="{F04F6C0C-B725-428C-A10E-A43ADAD84F39}"/>
    <dgm:cxn modelId="{F1BED7F2-B048-40FC-A23B-E492FCF075DB}" srcId="{2624CA77-957A-476F-B058-BB5AB0D5B5DB}" destId="{FB140B96-0422-447E-A6FE-FED1915F90DD}" srcOrd="0" destOrd="0" parTransId="{B5B3D300-9D12-4787-8EE0-3B132F05EE0A}" sibTransId="{C27F6BDE-A2F2-4FCE-8CF4-BA61A8658811}"/>
    <dgm:cxn modelId="{A263BC5C-9A1F-4F91-8CF7-B8413A18BC41}" type="presOf" srcId="{3746220E-0D6B-4AFE-A9EB-B8C727F5CD05}" destId="{8168483F-74F2-4D34-8C32-A3EF3D434B00}" srcOrd="0" destOrd="0" presId="urn:microsoft.com/office/officeart/2005/8/layout/default"/>
    <dgm:cxn modelId="{0A069902-1FB4-4C59-96E0-DD9945AFDE23}" type="presOf" srcId="{6C113081-E879-4410-8909-6A2966D69FD4}" destId="{BF68609A-224D-42AD-AFB1-726D3056A7AB}" srcOrd="0" destOrd="0" presId="urn:microsoft.com/office/officeart/2005/8/layout/default"/>
    <dgm:cxn modelId="{66EA55A7-4E46-499A-8A53-F56AE3A74442}" srcId="{2624CA77-957A-476F-B058-BB5AB0D5B5DB}" destId="{6C113081-E879-4410-8909-6A2966D69FD4}" srcOrd="1" destOrd="0" parTransId="{5524D522-2AD9-40BB-B889-BB7769F38857}" sibTransId="{3B02F9E2-26CB-4F6A-A495-9D004B5A87F6}"/>
    <dgm:cxn modelId="{016337E7-D5B1-4CFC-8349-407264590DBC}" type="presOf" srcId="{2624CA77-957A-476F-B058-BB5AB0D5B5DB}" destId="{D17100E3-CF60-4585-96CC-FA7B962759A4}" srcOrd="0" destOrd="0" presId="urn:microsoft.com/office/officeart/2005/8/layout/default"/>
    <dgm:cxn modelId="{6C9361A7-74EA-4F33-9022-EA2CF5D815B5}" srcId="{2624CA77-957A-476F-B058-BB5AB0D5B5DB}" destId="{9CEC7743-2DDA-42DA-BDFC-D6D2178E65B9}" srcOrd="4" destOrd="0" parTransId="{FE41E8FE-D014-45C4-BFE3-A0201BFDE026}" sibTransId="{AE56CB29-C5A9-4A1D-9AA1-6D81D12A83AE}"/>
    <dgm:cxn modelId="{FD048D07-C2F7-4712-A49D-61C591D978DF}" type="presParOf" srcId="{D17100E3-CF60-4585-96CC-FA7B962759A4}" destId="{0043A6A4-4956-4FD1-8A52-A16AA13331DD}" srcOrd="0" destOrd="0" presId="urn:microsoft.com/office/officeart/2005/8/layout/default"/>
    <dgm:cxn modelId="{FB978BB6-BA60-42B8-95F4-26E0DB13916A}" type="presParOf" srcId="{D17100E3-CF60-4585-96CC-FA7B962759A4}" destId="{8617094E-EAE3-4B9F-838C-D55D0510B79F}" srcOrd="1" destOrd="0" presId="urn:microsoft.com/office/officeart/2005/8/layout/default"/>
    <dgm:cxn modelId="{C1DB8F58-2E57-4325-BC33-CCA1064CDA1F}" type="presParOf" srcId="{D17100E3-CF60-4585-96CC-FA7B962759A4}" destId="{BF68609A-224D-42AD-AFB1-726D3056A7AB}" srcOrd="2" destOrd="0" presId="urn:microsoft.com/office/officeart/2005/8/layout/default"/>
    <dgm:cxn modelId="{F9BB5036-213D-4C93-98CD-E404A4576068}" type="presParOf" srcId="{D17100E3-CF60-4585-96CC-FA7B962759A4}" destId="{53A205E9-1EC6-466A-B81A-444FD245117C}" srcOrd="3" destOrd="0" presId="urn:microsoft.com/office/officeart/2005/8/layout/default"/>
    <dgm:cxn modelId="{80C866DC-D6C3-4D67-88EB-0673B407A46A}" type="presParOf" srcId="{D17100E3-CF60-4585-96CC-FA7B962759A4}" destId="{C668006C-E988-4463-ABFE-CA326D222D29}" srcOrd="4" destOrd="0" presId="urn:microsoft.com/office/officeart/2005/8/layout/default"/>
    <dgm:cxn modelId="{BE3216CF-4183-4390-A930-5AC61EDF6AF1}" type="presParOf" srcId="{D17100E3-CF60-4585-96CC-FA7B962759A4}" destId="{B1F510AD-F459-4883-8978-277C83E4C579}" srcOrd="5" destOrd="0" presId="urn:microsoft.com/office/officeart/2005/8/layout/default"/>
    <dgm:cxn modelId="{61D75042-C581-407D-A847-D59B97C00DD1}" type="presParOf" srcId="{D17100E3-CF60-4585-96CC-FA7B962759A4}" destId="{8168483F-74F2-4D34-8C32-A3EF3D434B00}" srcOrd="6" destOrd="0" presId="urn:microsoft.com/office/officeart/2005/8/layout/default"/>
    <dgm:cxn modelId="{126E0A6E-9423-42B0-A875-81E5A89D264D}" type="presParOf" srcId="{D17100E3-CF60-4585-96CC-FA7B962759A4}" destId="{7807C947-0655-472D-9DB5-FDC67DB008A1}" srcOrd="7" destOrd="0" presId="urn:microsoft.com/office/officeart/2005/8/layout/default"/>
    <dgm:cxn modelId="{084389D8-A8DF-4D2D-8CD3-F0E68E4E65FA}" type="presParOf" srcId="{D17100E3-CF60-4585-96CC-FA7B962759A4}" destId="{258C6A41-7AF2-4612-A760-536259455C38}" srcOrd="8" destOrd="0" presId="urn:microsoft.com/office/officeart/2005/8/layout/default"/>
    <dgm:cxn modelId="{67F9FDD1-2E5C-4E95-AC63-459B5E7AD915}" type="presParOf" srcId="{D17100E3-CF60-4585-96CC-FA7B962759A4}" destId="{16EE13F7-46BA-4ECE-A0C2-22531D2E8DFF}" srcOrd="9" destOrd="0" presId="urn:microsoft.com/office/officeart/2005/8/layout/default"/>
    <dgm:cxn modelId="{69940134-2B3D-4E5E-A175-42B5E7E7D8DA}" type="presParOf" srcId="{D17100E3-CF60-4585-96CC-FA7B962759A4}" destId="{9846DCFE-2DE6-444B-B51E-20E19C71455D}" srcOrd="10" destOrd="0" presId="urn:microsoft.com/office/officeart/2005/8/layout/defaul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 tIns="0" anchor="ctr"/>
        <a:lstStyle/>
        <a:p>
          <a:pPr algn="l">
            <a:spcBef>
              <a:spcPts val="1800"/>
            </a:spcBef>
            <a:spcAft>
              <a:spcPts val="1800"/>
            </a:spcAft>
          </a:pPr>
          <a:r>
            <a:rPr lang="uk-UA" sz="3600" b="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Домедична допомога</a:t>
          </a:r>
          <a:endParaRPr lang="uk-UA" sz="3600" b="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 sz="2200"/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 sz="2200"/>
        </a:p>
      </dgm:t>
    </dgm:pt>
    <dgm:pt modelId="{80066BA7-1BA8-47DF-95AD-7EF7696FF802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 lIns="900000" anchor="ctr"/>
        <a:lstStyle/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Невідкладні дії та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організаційні заходи, спрямовані на</a:t>
          </a:r>
          <a:r>
            <a:rPr lang="en-US" sz="20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врятування та</a:t>
          </a:r>
          <a:r>
            <a:rPr lang="en-US" sz="20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збереження життя </a:t>
          </a: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людини в невідкладному стані та мінімізацію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наслідків впливу  такого стану на її  здоров’я, </a:t>
          </a: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що здійснюються на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місці події особами,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які не мають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медичної освіти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 sz="2200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 sz="2200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3059" custLinFactNeighborY="232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54035" custLinFactNeighborY="2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5998" custLinFactNeighborY="0"/>
      <dgm:spPr>
        <a:solidFill>
          <a:schemeClr val="accent2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5998" custLinFactNeighborY="9401"/>
      <dgm:spPr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61C8015-E5C7-457C-B4FF-A1626FD4EBA9}" type="presOf" srcId="{F3DF68EB-2B26-4993-BAA6-FC9527C54E52}" destId="{56305BEB-C459-4602-A02B-C9154AFB49C2}" srcOrd="0" destOrd="0" presId="urn:microsoft.com/office/officeart/2009/layout/ReverseList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6DA69675-706C-4981-BABB-8879E74BE9F7}" type="presOf" srcId="{F3DF68EB-2B26-4993-BAA6-FC9527C54E52}" destId="{E4488ADC-18C4-4539-A9B5-1E268066F1BF}" srcOrd="1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FF0FDBA2-DA9B-48FE-AE88-7DBCB01F7487}" type="presOf" srcId="{C18E4573-0FE9-4640-8255-22CC2278D09D}" destId="{BCE2C4BF-3309-4367-ADFC-41A7AA3BFD50}" srcOrd="0" destOrd="0" presId="urn:microsoft.com/office/officeart/2009/layout/ReverseList"/>
    <dgm:cxn modelId="{99A40204-D19F-4800-97AF-AA14C4A80E67}" type="presOf" srcId="{80066BA7-1BA8-47DF-95AD-7EF7696FF802}" destId="{6845A239-6429-4148-90D2-DFCE459E53CC}" srcOrd="0" destOrd="0" presId="urn:microsoft.com/office/officeart/2009/layout/ReverseList"/>
    <dgm:cxn modelId="{4237377E-3861-45D3-A555-DDDD0D0D0438}" type="presOf" srcId="{80066BA7-1BA8-47DF-95AD-7EF7696FF802}" destId="{B196A091-DC58-4C4C-B624-D70A5DAB2237}" srcOrd="1" destOrd="0" presId="urn:microsoft.com/office/officeart/2009/layout/ReverseList"/>
    <dgm:cxn modelId="{2E483868-9BE0-4533-91CB-3709078D8921}" type="presParOf" srcId="{BCE2C4BF-3309-4367-ADFC-41A7AA3BFD50}" destId="{56305BEB-C459-4602-A02B-C9154AFB49C2}" srcOrd="0" destOrd="0" presId="urn:microsoft.com/office/officeart/2009/layout/ReverseList"/>
    <dgm:cxn modelId="{0DB7F496-98EB-48EE-8C5A-5C1D176CB27B}" type="presParOf" srcId="{BCE2C4BF-3309-4367-ADFC-41A7AA3BFD50}" destId="{E4488ADC-18C4-4539-A9B5-1E268066F1BF}" srcOrd="1" destOrd="0" presId="urn:microsoft.com/office/officeart/2009/layout/ReverseList"/>
    <dgm:cxn modelId="{50C2CEBC-FB06-40F0-B842-582B95841428}" type="presParOf" srcId="{BCE2C4BF-3309-4367-ADFC-41A7AA3BFD50}" destId="{6845A239-6429-4148-90D2-DFCE459E53CC}" srcOrd="2" destOrd="0" presId="urn:microsoft.com/office/officeart/2009/layout/ReverseList"/>
    <dgm:cxn modelId="{12C3BA5D-A217-4AD7-A779-4ED6567E1EB4}" type="presParOf" srcId="{BCE2C4BF-3309-4367-ADFC-41A7AA3BFD50}" destId="{B196A091-DC58-4C4C-B624-D70A5DAB2237}" srcOrd="3" destOrd="0" presId="urn:microsoft.com/office/officeart/2009/layout/ReverseList"/>
    <dgm:cxn modelId="{C1451D62-3B0C-4451-A753-C565C0D337D9}" type="presParOf" srcId="{BCE2C4BF-3309-4367-ADFC-41A7AA3BFD50}" destId="{8879676F-7C56-4DB1-972B-C17D4174A46F}" srcOrd="4" destOrd="0" presId="urn:microsoft.com/office/officeart/2009/layout/ReverseList"/>
    <dgm:cxn modelId="{12BFD24A-E87E-4082-8887-34EFD536B613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85000"/>
        <a:alpha val="32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B6614-10CD-419D-AA74-BDED5B2F2CB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3147A-D36A-4E9A-9EAF-43A166384466}">
      <dgm:prSet phldrT="[Текст]" custT="1"/>
      <dgm:spPr>
        <a:solidFill>
          <a:srgbClr val="0070C0"/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Особи, які зобов’язані надавати домедичну допомогу </a:t>
          </a:r>
          <a:endParaRPr lang="ru-RU" sz="2800" dirty="0"/>
        </a:p>
      </dgm:t>
    </dgm:pt>
    <dgm:pt modelId="{13ADFF30-56D2-494A-BDE1-48C1508A2B34}" type="parTrans" cxnId="{653C6675-593A-4EA6-ADAC-FA65C9153F13}">
      <dgm:prSet/>
      <dgm:spPr/>
      <dgm:t>
        <a:bodyPr/>
        <a:lstStyle/>
        <a:p>
          <a:endParaRPr lang="ru-RU"/>
        </a:p>
      </dgm:t>
    </dgm:pt>
    <dgm:pt modelId="{0F33B87D-9B7F-42CE-A46D-6C170974BC52}" type="sibTrans" cxnId="{653C6675-593A-4EA6-ADAC-FA65C9153F13}">
      <dgm:prSet/>
      <dgm:spPr/>
      <dgm:t>
        <a:bodyPr/>
        <a:lstStyle/>
        <a:p>
          <a:endParaRPr lang="ru-RU"/>
        </a:p>
      </dgm:t>
    </dgm:pt>
    <dgm:pt modelId="{9312C2C7-7603-4E93-9D26-379CEA1814FF}">
      <dgm:prSet phldrT="[Текст]"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Рятувальники аварійно-рятувальних служб та працівники державної пожежної охорони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BB45A-864D-464B-AF62-F4811400C83B}" type="parTrans" cxnId="{33F63D48-C29C-460A-9C82-3B252633898C}">
      <dgm:prSet/>
      <dgm:spPr/>
      <dgm:t>
        <a:bodyPr/>
        <a:lstStyle/>
        <a:p>
          <a:endParaRPr lang="ru-RU"/>
        </a:p>
      </dgm:t>
    </dgm:pt>
    <dgm:pt modelId="{104FAAB4-99A5-4E62-825A-6EDADAD2CBEF}" type="sibTrans" cxnId="{33F63D48-C29C-460A-9C82-3B252633898C}">
      <dgm:prSet/>
      <dgm:spPr/>
      <dgm:t>
        <a:bodyPr/>
        <a:lstStyle/>
        <a:p>
          <a:endParaRPr lang="ru-RU"/>
        </a:p>
      </dgm:t>
    </dgm:pt>
    <dgm:pt modelId="{7F546F4D-7009-4214-BE54-37D62985A2E4}">
      <dgm:prSet phldrT="[Текст]"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Провідники пасажирських вагонів, бортпровідники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08267-82D3-4AD8-8BD9-0EF8466A3742}" type="parTrans" cxnId="{E84A840C-E03F-4E69-974D-833F4966F880}">
      <dgm:prSet/>
      <dgm:spPr/>
      <dgm:t>
        <a:bodyPr/>
        <a:lstStyle/>
        <a:p>
          <a:endParaRPr lang="ru-RU"/>
        </a:p>
      </dgm:t>
    </dgm:pt>
    <dgm:pt modelId="{D572A42E-B38D-45E0-8E84-ACC87F6D2DF8}" type="sibTrans" cxnId="{E84A840C-E03F-4E69-974D-833F4966F880}">
      <dgm:prSet/>
      <dgm:spPr/>
      <dgm:t>
        <a:bodyPr/>
        <a:lstStyle/>
        <a:p>
          <a:endParaRPr lang="ru-RU"/>
        </a:p>
      </dgm:t>
    </dgm:pt>
    <dgm:pt modelId="{3BA7EF06-EA94-43B7-82F2-AC79D5C062EC}">
      <dgm:prSet phldrT="[Текст]"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Поліцейські</a:t>
          </a:r>
          <a:endParaRPr lang="ru-R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08A4B-490E-4A11-88D1-2926EB9FC6E5}" type="parTrans" cxnId="{200BF897-B5C5-4391-B720-057EE16BBF25}">
      <dgm:prSet/>
      <dgm:spPr/>
      <dgm:t>
        <a:bodyPr/>
        <a:lstStyle/>
        <a:p>
          <a:endParaRPr lang="ru-RU"/>
        </a:p>
      </dgm:t>
    </dgm:pt>
    <dgm:pt modelId="{366901D3-F1DD-4232-AFA9-DC6E786FD0F4}" type="sibTrans" cxnId="{200BF897-B5C5-4391-B720-057EE16BBF25}">
      <dgm:prSet/>
      <dgm:spPr/>
      <dgm:t>
        <a:bodyPr/>
        <a:lstStyle/>
        <a:p>
          <a:endParaRPr lang="ru-RU"/>
        </a:p>
      </dgm:t>
    </dgm:pt>
    <dgm:pt modelId="{CF7A81A5-8C8A-4F64-861B-DCF183A390AC}">
      <dgm:prSet phldrT="[Текст]"/>
      <dgm:spPr/>
      <dgm:t>
        <a:bodyPr/>
        <a:lstStyle/>
        <a:p>
          <a:endParaRPr lang="ru-RU" dirty="0"/>
        </a:p>
      </dgm:t>
    </dgm:pt>
    <dgm:pt modelId="{3E1AFE6A-F55D-4658-B44D-3FC770449E6B}" type="parTrans" cxnId="{91E40F32-C059-4222-A616-9637D7E7D1B8}">
      <dgm:prSet/>
      <dgm:spPr/>
      <dgm:t>
        <a:bodyPr/>
        <a:lstStyle/>
        <a:p>
          <a:endParaRPr lang="ru-RU"/>
        </a:p>
      </dgm:t>
    </dgm:pt>
    <dgm:pt modelId="{80FBF8ED-DC15-4BD0-B2B2-58E641EE826D}" type="sibTrans" cxnId="{91E40F32-C059-4222-A616-9637D7E7D1B8}">
      <dgm:prSet/>
      <dgm:spPr/>
      <dgm:t>
        <a:bodyPr/>
        <a:lstStyle/>
        <a:p>
          <a:endParaRPr lang="ru-RU"/>
        </a:p>
      </dgm:t>
    </dgm:pt>
    <dgm:pt modelId="{BD0BCD3F-D361-49D6-9FED-C9E3F8477285}">
      <dgm:prSet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Фармацевтичні працівники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8B78B-E077-4742-8059-1A0CB745E37E}" type="parTrans" cxnId="{B2B71282-36FF-4619-BEA6-DE4CC0731D8C}">
      <dgm:prSet/>
      <dgm:spPr/>
      <dgm:t>
        <a:bodyPr/>
        <a:lstStyle/>
        <a:p>
          <a:endParaRPr lang="ru-RU"/>
        </a:p>
      </dgm:t>
    </dgm:pt>
    <dgm:pt modelId="{57894FCC-7CB1-486E-BFEE-AC344A802F42}" type="sibTrans" cxnId="{B2B71282-36FF-4619-BEA6-DE4CC0731D8C}">
      <dgm:prSet/>
      <dgm:spPr/>
      <dgm:t>
        <a:bodyPr/>
        <a:lstStyle/>
        <a:p>
          <a:endParaRPr lang="ru-RU"/>
        </a:p>
      </dgm:t>
    </dgm:pt>
    <dgm:pt modelId="{AB963C40-CD51-42E8-A356-42EB67BDDF98}" type="pres">
      <dgm:prSet presAssocID="{2D2B6614-10CD-419D-AA74-BDED5B2F2CB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A4675-46E6-4196-AAF0-BF3E181D180D}" type="pres">
      <dgm:prSet presAssocID="{2D2B6614-10CD-419D-AA74-BDED5B2F2CB7}" presName="matrix" presStyleCnt="0"/>
      <dgm:spPr/>
    </dgm:pt>
    <dgm:pt modelId="{9778B50E-3A47-4F1D-A7A2-4BDC1910C9BF}" type="pres">
      <dgm:prSet presAssocID="{2D2B6614-10CD-419D-AA74-BDED5B2F2CB7}" presName="tile1" presStyleLbl="node1" presStyleIdx="0" presStyleCnt="4"/>
      <dgm:spPr/>
      <dgm:t>
        <a:bodyPr/>
        <a:lstStyle/>
        <a:p>
          <a:endParaRPr lang="ru-RU"/>
        </a:p>
      </dgm:t>
    </dgm:pt>
    <dgm:pt modelId="{93D53F2D-415B-4981-8D31-29AE78A4665B}" type="pres">
      <dgm:prSet presAssocID="{2D2B6614-10CD-419D-AA74-BDED5B2F2C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EFCAB-53C1-46D9-BCE6-CBDD5C65C36E}" type="pres">
      <dgm:prSet presAssocID="{2D2B6614-10CD-419D-AA74-BDED5B2F2CB7}" presName="tile2" presStyleLbl="node1" presStyleIdx="1" presStyleCnt="4"/>
      <dgm:spPr/>
      <dgm:t>
        <a:bodyPr/>
        <a:lstStyle/>
        <a:p>
          <a:endParaRPr lang="ru-RU"/>
        </a:p>
      </dgm:t>
    </dgm:pt>
    <dgm:pt modelId="{990EA965-B20B-4D2B-83D8-3333125EC683}" type="pres">
      <dgm:prSet presAssocID="{2D2B6614-10CD-419D-AA74-BDED5B2F2C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2B3A2-5703-433B-875F-781AA0612C6F}" type="pres">
      <dgm:prSet presAssocID="{2D2B6614-10CD-419D-AA74-BDED5B2F2CB7}" presName="tile3" presStyleLbl="node1" presStyleIdx="2" presStyleCnt="4"/>
      <dgm:spPr/>
      <dgm:t>
        <a:bodyPr/>
        <a:lstStyle/>
        <a:p>
          <a:endParaRPr lang="ru-RU"/>
        </a:p>
      </dgm:t>
    </dgm:pt>
    <dgm:pt modelId="{5E91333D-4699-49A7-B1F0-8BDAA35EE207}" type="pres">
      <dgm:prSet presAssocID="{2D2B6614-10CD-419D-AA74-BDED5B2F2C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ADB70-2DF7-4396-8179-6E93968AC97C}" type="pres">
      <dgm:prSet presAssocID="{2D2B6614-10CD-419D-AA74-BDED5B2F2CB7}" presName="tile4" presStyleLbl="node1" presStyleIdx="3" presStyleCnt="4"/>
      <dgm:spPr/>
      <dgm:t>
        <a:bodyPr/>
        <a:lstStyle/>
        <a:p>
          <a:endParaRPr lang="ru-RU"/>
        </a:p>
      </dgm:t>
    </dgm:pt>
    <dgm:pt modelId="{07E654B5-6E1C-4351-B766-A41A9278D2CD}" type="pres">
      <dgm:prSet presAssocID="{2D2B6614-10CD-419D-AA74-BDED5B2F2C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F0FF7-A5CB-4662-A2E9-A38A7DA21B99}" type="pres">
      <dgm:prSet presAssocID="{2D2B6614-10CD-419D-AA74-BDED5B2F2CB7}" presName="centerTile" presStyleLbl="fgShp" presStyleIdx="0" presStyleCnt="1" custScaleX="216704" custScaleY="119179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B4EB5-9636-4E76-9D47-D718AA832054}" type="presOf" srcId="{BD0BCD3F-D361-49D6-9FED-C9E3F8477285}" destId="{43F2B3A2-5703-433B-875F-781AA0612C6F}" srcOrd="0" destOrd="0" presId="urn:microsoft.com/office/officeart/2005/8/layout/matrix1"/>
    <dgm:cxn modelId="{200BF897-B5C5-4391-B720-057EE16BBF25}" srcId="{5813147A-D36A-4E9A-9EAF-43A166384466}" destId="{3BA7EF06-EA94-43B7-82F2-AC79D5C062EC}" srcOrd="3" destOrd="0" parTransId="{CDD08A4B-490E-4A11-88D1-2926EB9FC6E5}" sibTransId="{366901D3-F1DD-4232-AFA9-DC6E786FD0F4}"/>
    <dgm:cxn modelId="{B2B71282-36FF-4619-BEA6-DE4CC0731D8C}" srcId="{5813147A-D36A-4E9A-9EAF-43A166384466}" destId="{BD0BCD3F-D361-49D6-9FED-C9E3F8477285}" srcOrd="2" destOrd="0" parTransId="{A1F8B78B-E077-4742-8059-1A0CB745E37E}" sibTransId="{57894FCC-7CB1-486E-BFEE-AC344A802F42}"/>
    <dgm:cxn modelId="{33F63D48-C29C-460A-9C82-3B252633898C}" srcId="{5813147A-D36A-4E9A-9EAF-43A166384466}" destId="{9312C2C7-7603-4E93-9D26-379CEA1814FF}" srcOrd="0" destOrd="0" parTransId="{C91BB45A-864D-464B-AF62-F4811400C83B}" sibTransId="{104FAAB4-99A5-4E62-825A-6EDADAD2CBEF}"/>
    <dgm:cxn modelId="{AB24954D-25D8-40E3-B37C-EDBFFCB5CD4F}" type="presOf" srcId="{7F546F4D-7009-4214-BE54-37D62985A2E4}" destId="{990EA965-B20B-4D2B-83D8-3333125EC683}" srcOrd="1" destOrd="0" presId="urn:microsoft.com/office/officeart/2005/8/layout/matrix1"/>
    <dgm:cxn modelId="{80B60192-C91C-4F86-AA63-50E7F6E0CC7C}" type="presOf" srcId="{3BA7EF06-EA94-43B7-82F2-AC79D5C062EC}" destId="{FB7ADB70-2DF7-4396-8179-6E93968AC97C}" srcOrd="0" destOrd="0" presId="urn:microsoft.com/office/officeart/2005/8/layout/matrix1"/>
    <dgm:cxn modelId="{2F471069-45D0-4BB8-9F10-5B908DBF2901}" type="presOf" srcId="{9312C2C7-7603-4E93-9D26-379CEA1814FF}" destId="{93D53F2D-415B-4981-8D31-29AE78A4665B}" srcOrd="1" destOrd="0" presId="urn:microsoft.com/office/officeart/2005/8/layout/matrix1"/>
    <dgm:cxn modelId="{3F07B403-B5DA-4557-ACC7-572533AB3EB3}" type="presOf" srcId="{5813147A-D36A-4E9A-9EAF-43A166384466}" destId="{79EF0FF7-A5CB-4662-A2E9-A38A7DA21B99}" srcOrd="0" destOrd="0" presId="urn:microsoft.com/office/officeart/2005/8/layout/matrix1"/>
    <dgm:cxn modelId="{129420CB-4A7C-4724-9173-2DD521128EFA}" type="presOf" srcId="{BD0BCD3F-D361-49D6-9FED-C9E3F8477285}" destId="{5E91333D-4699-49A7-B1F0-8BDAA35EE207}" srcOrd="1" destOrd="0" presId="urn:microsoft.com/office/officeart/2005/8/layout/matrix1"/>
    <dgm:cxn modelId="{91E40F32-C059-4222-A616-9637D7E7D1B8}" srcId="{5813147A-D36A-4E9A-9EAF-43A166384466}" destId="{CF7A81A5-8C8A-4F64-861B-DCF183A390AC}" srcOrd="4" destOrd="0" parTransId="{3E1AFE6A-F55D-4658-B44D-3FC770449E6B}" sibTransId="{80FBF8ED-DC15-4BD0-B2B2-58E641EE826D}"/>
    <dgm:cxn modelId="{DFF66B39-EFE6-4882-971B-7BE5BA89706F}" type="presOf" srcId="{9312C2C7-7603-4E93-9D26-379CEA1814FF}" destId="{9778B50E-3A47-4F1D-A7A2-4BDC1910C9BF}" srcOrd="0" destOrd="0" presId="urn:microsoft.com/office/officeart/2005/8/layout/matrix1"/>
    <dgm:cxn modelId="{60552A1D-9F05-44AF-B29D-3FC06C672AD0}" type="presOf" srcId="{3BA7EF06-EA94-43B7-82F2-AC79D5C062EC}" destId="{07E654B5-6E1C-4351-B766-A41A9278D2CD}" srcOrd="1" destOrd="0" presId="urn:microsoft.com/office/officeart/2005/8/layout/matrix1"/>
    <dgm:cxn modelId="{653C6675-593A-4EA6-ADAC-FA65C9153F13}" srcId="{2D2B6614-10CD-419D-AA74-BDED5B2F2CB7}" destId="{5813147A-D36A-4E9A-9EAF-43A166384466}" srcOrd="0" destOrd="0" parTransId="{13ADFF30-56D2-494A-BDE1-48C1508A2B34}" sibTransId="{0F33B87D-9B7F-42CE-A46D-6C170974BC52}"/>
    <dgm:cxn modelId="{D425DDB0-404D-4EAD-9B05-B731EA5CB890}" type="presOf" srcId="{7F546F4D-7009-4214-BE54-37D62985A2E4}" destId="{1ACEFCAB-53C1-46D9-BCE6-CBDD5C65C36E}" srcOrd="0" destOrd="0" presId="urn:microsoft.com/office/officeart/2005/8/layout/matrix1"/>
    <dgm:cxn modelId="{E84A840C-E03F-4E69-974D-833F4966F880}" srcId="{5813147A-D36A-4E9A-9EAF-43A166384466}" destId="{7F546F4D-7009-4214-BE54-37D62985A2E4}" srcOrd="1" destOrd="0" parTransId="{4EF08267-82D3-4AD8-8BD9-0EF8466A3742}" sibTransId="{D572A42E-B38D-45E0-8E84-ACC87F6D2DF8}"/>
    <dgm:cxn modelId="{0D3A898E-6935-413E-91B5-5D2EDCD45EBD}" type="presOf" srcId="{2D2B6614-10CD-419D-AA74-BDED5B2F2CB7}" destId="{AB963C40-CD51-42E8-A356-42EB67BDDF98}" srcOrd="0" destOrd="0" presId="urn:microsoft.com/office/officeart/2005/8/layout/matrix1"/>
    <dgm:cxn modelId="{3E108832-3C48-4127-B02F-8F703628EB9D}" type="presParOf" srcId="{AB963C40-CD51-42E8-A356-42EB67BDDF98}" destId="{8D2A4675-46E6-4196-AAF0-BF3E181D180D}" srcOrd="0" destOrd="0" presId="urn:microsoft.com/office/officeart/2005/8/layout/matrix1"/>
    <dgm:cxn modelId="{2D61360C-5DBE-473E-B1CC-524D71036F14}" type="presParOf" srcId="{8D2A4675-46E6-4196-AAF0-BF3E181D180D}" destId="{9778B50E-3A47-4F1D-A7A2-4BDC1910C9BF}" srcOrd="0" destOrd="0" presId="urn:microsoft.com/office/officeart/2005/8/layout/matrix1"/>
    <dgm:cxn modelId="{3A6FEF2A-4610-49CA-B5DD-17414F7C02BA}" type="presParOf" srcId="{8D2A4675-46E6-4196-AAF0-BF3E181D180D}" destId="{93D53F2D-415B-4981-8D31-29AE78A4665B}" srcOrd="1" destOrd="0" presId="urn:microsoft.com/office/officeart/2005/8/layout/matrix1"/>
    <dgm:cxn modelId="{6690DABF-106C-4DE8-9D27-699ED5BBA14E}" type="presParOf" srcId="{8D2A4675-46E6-4196-AAF0-BF3E181D180D}" destId="{1ACEFCAB-53C1-46D9-BCE6-CBDD5C65C36E}" srcOrd="2" destOrd="0" presId="urn:microsoft.com/office/officeart/2005/8/layout/matrix1"/>
    <dgm:cxn modelId="{89A8D09E-5E93-41C4-AC3A-056A595FF23B}" type="presParOf" srcId="{8D2A4675-46E6-4196-AAF0-BF3E181D180D}" destId="{990EA965-B20B-4D2B-83D8-3333125EC683}" srcOrd="3" destOrd="0" presId="urn:microsoft.com/office/officeart/2005/8/layout/matrix1"/>
    <dgm:cxn modelId="{E3E5EED2-89BF-4122-BBF2-D68C6613E4CF}" type="presParOf" srcId="{8D2A4675-46E6-4196-AAF0-BF3E181D180D}" destId="{43F2B3A2-5703-433B-875F-781AA0612C6F}" srcOrd="4" destOrd="0" presId="urn:microsoft.com/office/officeart/2005/8/layout/matrix1"/>
    <dgm:cxn modelId="{A3694555-774B-431B-A1BE-99B8F5112868}" type="presParOf" srcId="{8D2A4675-46E6-4196-AAF0-BF3E181D180D}" destId="{5E91333D-4699-49A7-B1F0-8BDAA35EE207}" srcOrd="5" destOrd="0" presId="urn:microsoft.com/office/officeart/2005/8/layout/matrix1"/>
    <dgm:cxn modelId="{ED231740-B185-48EE-B2E2-8D47994785E7}" type="presParOf" srcId="{8D2A4675-46E6-4196-AAF0-BF3E181D180D}" destId="{FB7ADB70-2DF7-4396-8179-6E93968AC97C}" srcOrd="6" destOrd="0" presId="urn:microsoft.com/office/officeart/2005/8/layout/matrix1"/>
    <dgm:cxn modelId="{2CEEB2B7-B5B9-46F4-A7BC-6853CF560BE1}" type="presParOf" srcId="{8D2A4675-46E6-4196-AAF0-BF3E181D180D}" destId="{07E654B5-6E1C-4351-B766-A41A9278D2CD}" srcOrd="7" destOrd="0" presId="urn:microsoft.com/office/officeart/2005/8/layout/matrix1"/>
    <dgm:cxn modelId="{D3F1990B-E2FA-4F48-82C8-2DB857EC03BC}" type="presParOf" srcId="{AB963C40-CD51-42E8-A356-42EB67BDDF98}" destId="{79EF0FF7-A5CB-4662-A2E9-A38A7DA21B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743CA-2B65-4BAA-B1B9-8BB57FFD1F9C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FADF41-DBE9-4447-8227-18B62D0F6650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Порядки надання домедичної допомоги постраждалому</a:t>
          </a:r>
          <a:endParaRPr lang="ru-RU" dirty="0"/>
        </a:p>
      </dgm:t>
    </dgm:pt>
    <dgm:pt modelId="{99EC44EC-4B71-483F-8DA0-C95C779C5578}" type="parTrans" cxnId="{A1D5D973-360B-4B4F-89D7-527AF72AD739}">
      <dgm:prSet/>
      <dgm:spPr/>
      <dgm:t>
        <a:bodyPr/>
        <a:lstStyle/>
        <a:p>
          <a:endParaRPr lang="ru-RU"/>
        </a:p>
      </dgm:t>
    </dgm:pt>
    <dgm:pt modelId="{50EAF29B-D734-4F8F-8E20-7A7A934F712C}" type="sibTrans" cxnId="{A1D5D973-360B-4B4F-89D7-527AF72AD739}">
      <dgm:prSet/>
      <dgm:spPr/>
      <dgm:t>
        <a:bodyPr/>
        <a:lstStyle/>
        <a:p>
          <a:endParaRPr lang="ru-RU"/>
        </a:p>
      </dgm:t>
    </dgm:pt>
    <dgm:pt modelId="{3B6D1847-0A5F-470A-B371-8065E58484BE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загальних небезпечних для життя станах</a:t>
          </a:r>
          <a:endParaRPr lang="ru-RU" sz="1600" dirty="0">
            <a:latin typeface="Arial Black" pitchFamily="34" charset="0"/>
          </a:endParaRPr>
        </a:p>
      </dgm:t>
    </dgm:pt>
    <dgm:pt modelId="{3CAE4353-542E-49D9-B2C8-E9A21780D32A}" type="parTrans" cxnId="{E8646A04-AC5E-4F96-B646-F101AFBF8116}">
      <dgm:prSet/>
      <dgm:spPr/>
      <dgm:t>
        <a:bodyPr/>
        <a:lstStyle/>
        <a:p>
          <a:endParaRPr lang="ru-RU"/>
        </a:p>
      </dgm:t>
    </dgm:pt>
    <dgm:pt modelId="{FEF26E03-437A-463E-8996-4BA24C606D63}" type="sibTrans" cxnId="{E8646A04-AC5E-4F96-B646-F101AFBF8116}">
      <dgm:prSet/>
      <dgm:spPr/>
      <dgm:t>
        <a:bodyPr/>
        <a:lstStyle/>
        <a:p>
          <a:endParaRPr lang="ru-RU"/>
        </a:p>
      </dgm:t>
    </dgm:pt>
    <dgm:pt modelId="{11BEEE23-DFE5-47E1-8F99-B1EAA51825BC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порушеннях дихання</a:t>
          </a:r>
          <a:endParaRPr lang="ru-RU" sz="1600" dirty="0">
            <a:latin typeface="Arial Black" pitchFamily="34" charset="0"/>
          </a:endParaRPr>
        </a:p>
      </dgm:t>
    </dgm:pt>
    <dgm:pt modelId="{C75457BB-9B34-4B65-B352-6E392F021FBB}" type="parTrans" cxnId="{12579FCD-22B8-4F22-AEB3-39BF16CBCC06}">
      <dgm:prSet/>
      <dgm:spPr/>
      <dgm:t>
        <a:bodyPr/>
        <a:lstStyle/>
        <a:p>
          <a:endParaRPr lang="ru-RU"/>
        </a:p>
      </dgm:t>
    </dgm:pt>
    <dgm:pt modelId="{F2DC4E06-C53D-42A3-82D3-930775B72889}" type="sibTrans" cxnId="{12579FCD-22B8-4F22-AEB3-39BF16CBCC06}">
      <dgm:prSet/>
      <dgm:spPr/>
      <dgm:t>
        <a:bodyPr/>
        <a:lstStyle/>
        <a:p>
          <a:endParaRPr lang="ru-RU"/>
        </a:p>
      </dgm:t>
    </dgm:pt>
    <dgm:pt modelId="{1E59AE80-28B6-4018-9C1D-D428AF5F5357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різноманітних травмах</a:t>
          </a:r>
          <a:endParaRPr lang="ru-RU" sz="1600" dirty="0">
            <a:latin typeface="Arial Black" pitchFamily="34" charset="0"/>
          </a:endParaRPr>
        </a:p>
      </dgm:t>
    </dgm:pt>
    <dgm:pt modelId="{B1AF6970-833D-4D86-912F-53F5A993BBF3}" type="parTrans" cxnId="{D76B850F-D04E-4B3D-876E-C0C4432C6B03}">
      <dgm:prSet/>
      <dgm:spPr/>
      <dgm:t>
        <a:bodyPr/>
        <a:lstStyle/>
        <a:p>
          <a:endParaRPr lang="ru-RU"/>
        </a:p>
      </dgm:t>
    </dgm:pt>
    <dgm:pt modelId="{252FFA09-5D08-43ED-9DC0-E3618CDDE264}" type="sibTrans" cxnId="{D76B850F-D04E-4B3D-876E-C0C4432C6B03}">
      <dgm:prSet/>
      <dgm:spPr/>
      <dgm:t>
        <a:bodyPr/>
        <a:lstStyle/>
        <a:p>
          <a:endParaRPr lang="ru-RU"/>
        </a:p>
      </dgm:t>
    </dgm:pt>
    <dgm:pt modelId="{9CF01D09-75BF-4C75-951F-569E5841AD02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ушкодженнях екогенними чинниками</a:t>
          </a:r>
          <a:endParaRPr lang="ru-RU" sz="1600" dirty="0">
            <a:latin typeface="Arial Black" pitchFamily="34" charset="0"/>
          </a:endParaRPr>
        </a:p>
      </dgm:t>
    </dgm:pt>
    <dgm:pt modelId="{EFCB453F-9AE4-4634-AD15-9B271E996522}" type="parTrans" cxnId="{75F61541-3CA3-4D07-B738-F58EE59E345A}">
      <dgm:prSet/>
      <dgm:spPr/>
      <dgm:t>
        <a:bodyPr/>
        <a:lstStyle/>
        <a:p>
          <a:endParaRPr lang="ru-RU"/>
        </a:p>
      </dgm:t>
    </dgm:pt>
    <dgm:pt modelId="{718538DE-34F9-4A8B-875F-481696485593}" type="sibTrans" cxnId="{75F61541-3CA3-4D07-B738-F58EE59E345A}">
      <dgm:prSet/>
      <dgm:spPr/>
      <dgm:t>
        <a:bodyPr/>
        <a:lstStyle/>
        <a:p>
          <a:endParaRPr lang="ru-RU"/>
        </a:p>
      </dgm:t>
    </dgm:pt>
    <dgm:pt modelId="{D788C934-8879-49EE-BAD2-F204B52E96C8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хворобах та інших небезпечних для життя станах  </a:t>
          </a:r>
          <a:endParaRPr lang="ru-RU" sz="1600" dirty="0">
            <a:latin typeface="Arial Black" pitchFamily="34" charset="0"/>
          </a:endParaRPr>
        </a:p>
      </dgm:t>
    </dgm:pt>
    <dgm:pt modelId="{294E2D16-7A39-40ED-BB71-62D34198E962}" type="parTrans" cxnId="{FCEF08B2-FA83-4E59-943F-EE335F9F2E15}">
      <dgm:prSet/>
      <dgm:spPr/>
      <dgm:t>
        <a:bodyPr/>
        <a:lstStyle/>
        <a:p>
          <a:endParaRPr lang="ru-RU"/>
        </a:p>
      </dgm:t>
    </dgm:pt>
    <dgm:pt modelId="{4DCBF49F-F184-4A2F-9D58-D73C389DE65F}" type="sibTrans" cxnId="{FCEF08B2-FA83-4E59-943F-EE335F9F2E15}">
      <dgm:prSet/>
      <dgm:spPr/>
      <dgm:t>
        <a:bodyPr/>
        <a:lstStyle/>
        <a:p>
          <a:endParaRPr lang="ru-RU"/>
        </a:p>
      </dgm:t>
    </dgm:pt>
    <dgm:pt modelId="{5F4559D7-7BD8-4627-A643-59C6024C30B7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порушенні серцевої діяльності </a:t>
          </a:r>
          <a:endParaRPr lang="ru-RU" sz="1600" dirty="0">
            <a:latin typeface="Arial Black" pitchFamily="34" charset="0"/>
          </a:endParaRPr>
        </a:p>
      </dgm:t>
    </dgm:pt>
    <dgm:pt modelId="{8142DF2D-A1A9-4997-A896-2910F93A08E7}" type="parTrans" cxnId="{3CA41586-6DB2-482C-8245-81B37BF73413}">
      <dgm:prSet/>
      <dgm:spPr/>
      <dgm:t>
        <a:bodyPr/>
        <a:lstStyle/>
        <a:p>
          <a:endParaRPr lang="ru-RU"/>
        </a:p>
      </dgm:t>
    </dgm:pt>
    <dgm:pt modelId="{BF23F1BA-537E-45F5-91FA-748E65789085}" type="sibTrans" cxnId="{3CA41586-6DB2-482C-8245-81B37BF73413}">
      <dgm:prSet/>
      <dgm:spPr/>
      <dgm:t>
        <a:bodyPr/>
        <a:lstStyle/>
        <a:p>
          <a:endParaRPr lang="ru-RU"/>
        </a:p>
      </dgm:t>
    </dgm:pt>
    <dgm:pt modelId="{2CF6FF59-67E8-4C8B-A246-A0203478C7A0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критичних кровотечах</a:t>
          </a:r>
          <a:endParaRPr lang="ru-RU" sz="1600" dirty="0">
            <a:latin typeface="Arial Black" pitchFamily="34" charset="0"/>
          </a:endParaRPr>
        </a:p>
      </dgm:t>
    </dgm:pt>
    <dgm:pt modelId="{A8F2B158-ED50-46BD-80DB-AB4CD0EFA4F2}" type="parTrans" cxnId="{B3EEE45D-EED8-46E6-9261-40A4C5F2DCB5}">
      <dgm:prSet/>
      <dgm:spPr/>
      <dgm:t>
        <a:bodyPr/>
        <a:lstStyle/>
        <a:p>
          <a:endParaRPr lang="ru-RU"/>
        </a:p>
      </dgm:t>
    </dgm:pt>
    <dgm:pt modelId="{523BBB18-BD07-4CA8-A471-E2B0C8D6E052}" type="sibTrans" cxnId="{B3EEE45D-EED8-46E6-9261-40A4C5F2DCB5}">
      <dgm:prSet/>
      <dgm:spPr/>
      <dgm:t>
        <a:bodyPr/>
        <a:lstStyle/>
        <a:p>
          <a:endParaRPr lang="ru-RU"/>
        </a:p>
      </dgm:t>
    </dgm:pt>
    <dgm:pt modelId="{72EFC450-9C5E-4DC9-B19D-B59E5C740C36}" type="pres">
      <dgm:prSet presAssocID="{22C743CA-2B65-4BAA-B1B9-8BB57FFD1F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5B983-1542-4BFF-AC44-7A2BF17E629F}" type="pres">
      <dgm:prSet presAssocID="{22C743CA-2B65-4BAA-B1B9-8BB57FFD1F9C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DF2DA1B8-21CD-47A0-8964-07D3EF88738F}" type="pres">
      <dgm:prSet presAssocID="{84FADF41-DBE9-4447-8227-18B62D0F6650}" presName="centerShape" presStyleLbl="vennNode1" presStyleIdx="0" presStyleCnt="8" custScaleX="89448" custScaleY="93997"/>
      <dgm:spPr/>
      <dgm:t>
        <a:bodyPr/>
        <a:lstStyle/>
        <a:p>
          <a:endParaRPr lang="ru-RU"/>
        </a:p>
      </dgm:t>
    </dgm:pt>
    <dgm:pt modelId="{2C5D6970-60D2-4C6C-9AE4-701D1F965EE6}" type="pres">
      <dgm:prSet presAssocID="{3B6D1847-0A5F-470A-B371-8065E58484BE}" presName="node" presStyleLbl="vennNode1" presStyleIdx="1" presStyleCnt="8" custScaleX="185859" custRadScaleRad="102530" custRadScaleInc="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1CE87-144F-4405-BBFD-82E1D080B955}" type="pres">
      <dgm:prSet presAssocID="{5F4559D7-7BD8-4627-A643-59C6024C30B7}" presName="node" presStyleLbl="vennNode1" presStyleIdx="2" presStyleCnt="8" custScaleX="185859" custRadScaleRad="132878" custRadScaleInc="23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65D74-50C4-4C68-A6AF-3C78FB1FBE9A}" type="pres">
      <dgm:prSet presAssocID="{11BEEE23-DFE5-47E1-8F99-B1EAA51825BC}" presName="node" presStyleLbl="vennNode1" presStyleIdx="3" presStyleCnt="8" custScaleX="163537" custRadScaleRad="130798" custRadScaleInc="-8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84C50-D427-415E-81B1-6C84DDA9B520}" type="pres">
      <dgm:prSet presAssocID="{2CF6FF59-67E8-4C8B-A246-A0203478C7A0}" presName="node" presStyleLbl="vennNode1" presStyleIdx="4" presStyleCnt="8" custScaleX="184203" custRadScaleRad="124278" custRadScaleInc="-3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7E5E9-A9C3-41BC-9397-3B32AB2D6F6C}" type="pres">
      <dgm:prSet presAssocID="{1E59AE80-28B6-4018-9C1D-D428AF5F5357}" presName="node" presStyleLbl="vennNode1" presStyleIdx="5" presStyleCnt="8" custScaleX="185859" custRadScaleRad="121890" custRadScaleInc="2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BF21-8704-44D6-9D53-28C9C9E42B6A}" type="pres">
      <dgm:prSet presAssocID="{9CF01D09-75BF-4C75-951F-569E5841AD02}" presName="node" presStyleLbl="vennNode1" presStyleIdx="6" presStyleCnt="8" custScaleX="170659" custRadScaleRad="134943" custRadScaleInc="8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89C09-693F-465E-9B16-E894453EF73F}" type="pres">
      <dgm:prSet presAssocID="{D788C934-8879-49EE-BAD2-F204B52E96C8}" presName="node" presStyleLbl="vennNode1" presStyleIdx="7" presStyleCnt="8" custScaleX="177288" custRadScaleRad="132281" custRadScaleInc="-23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57B0E-F98C-4EE9-BF08-3F7148DC6516}" type="presOf" srcId="{D788C934-8879-49EE-BAD2-F204B52E96C8}" destId="{EE089C09-693F-465E-9B16-E894453EF73F}" srcOrd="0" destOrd="0" presId="urn:microsoft.com/office/officeart/2005/8/layout/radial3"/>
    <dgm:cxn modelId="{30CC7697-F091-470B-86EE-AD0418A89A3B}" type="presOf" srcId="{9CF01D09-75BF-4C75-951F-569E5841AD02}" destId="{51BFBF21-8704-44D6-9D53-28C9C9E42B6A}" srcOrd="0" destOrd="0" presId="urn:microsoft.com/office/officeart/2005/8/layout/radial3"/>
    <dgm:cxn modelId="{12579FCD-22B8-4F22-AEB3-39BF16CBCC06}" srcId="{84FADF41-DBE9-4447-8227-18B62D0F6650}" destId="{11BEEE23-DFE5-47E1-8F99-B1EAA51825BC}" srcOrd="2" destOrd="0" parTransId="{C75457BB-9B34-4B65-B352-6E392F021FBB}" sibTransId="{F2DC4E06-C53D-42A3-82D3-930775B72889}"/>
    <dgm:cxn modelId="{FCEF08B2-FA83-4E59-943F-EE335F9F2E15}" srcId="{84FADF41-DBE9-4447-8227-18B62D0F6650}" destId="{D788C934-8879-49EE-BAD2-F204B52E96C8}" srcOrd="6" destOrd="0" parTransId="{294E2D16-7A39-40ED-BB71-62D34198E962}" sibTransId="{4DCBF49F-F184-4A2F-9D58-D73C389DE65F}"/>
    <dgm:cxn modelId="{D76B850F-D04E-4B3D-876E-C0C4432C6B03}" srcId="{84FADF41-DBE9-4447-8227-18B62D0F6650}" destId="{1E59AE80-28B6-4018-9C1D-D428AF5F5357}" srcOrd="4" destOrd="0" parTransId="{B1AF6970-833D-4D86-912F-53F5A993BBF3}" sibTransId="{252FFA09-5D08-43ED-9DC0-E3618CDDE264}"/>
    <dgm:cxn modelId="{F53747D5-E773-4284-AB32-6941E24A26C8}" type="presOf" srcId="{11BEEE23-DFE5-47E1-8F99-B1EAA51825BC}" destId="{74F65D74-50C4-4C68-A6AF-3C78FB1FBE9A}" srcOrd="0" destOrd="0" presId="urn:microsoft.com/office/officeart/2005/8/layout/radial3"/>
    <dgm:cxn modelId="{3CA41586-6DB2-482C-8245-81B37BF73413}" srcId="{84FADF41-DBE9-4447-8227-18B62D0F6650}" destId="{5F4559D7-7BD8-4627-A643-59C6024C30B7}" srcOrd="1" destOrd="0" parTransId="{8142DF2D-A1A9-4997-A896-2910F93A08E7}" sibTransId="{BF23F1BA-537E-45F5-91FA-748E65789085}"/>
    <dgm:cxn modelId="{E8646A04-AC5E-4F96-B646-F101AFBF8116}" srcId="{84FADF41-DBE9-4447-8227-18B62D0F6650}" destId="{3B6D1847-0A5F-470A-B371-8065E58484BE}" srcOrd="0" destOrd="0" parTransId="{3CAE4353-542E-49D9-B2C8-E9A21780D32A}" sibTransId="{FEF26E03-437A-463E-8996-4BA24C606D63}"/>
    <dgm:cxn modelId="{2FBF3623-BEE3-4E75-9904-D5D8476A13BD}" type="presOf" srcId="{5F4559D7-7BD8-4627-A643-59C6024C30B7}" destId="{4421CE87-144F-4405-BBFD-82E1D080B955}" srcOrd="0" destOrd="0" presId="urn:microsoft.com/office/officeart/2005/8/layout/radial3"/>
    <dgm:cxn modelId="{D4DF8C19-4AEA-4183-920E-55101F753529}" type="presOf" srcId="{1E59AE80-28B6-4018-9C1D-D428AF5F5357}" destId="{A7A7E5E9-A9C3-41BC-9397-3B32AB2D6F6C}" srcOrd="0" destOrd="0" presId="urn:microsoft.com/office/officeart/2005/8/layout/radial3"/>
    <dgm:cxn modelId="{B3EEE45D-EED8-46E6-9261-40A4C5F2DCB5}" srcId="{84FADF41-DBE9-4447-8227-18B62D0F6650}" destId="{2CF6FF59-67E8-4C8B-A246-A0203478C7A0}" srcOrd="3" destOrd="0" parTransId="{A8F2B158-ED50-46BD-80DB-AB4CD0EFA4F2}" sibTransId="{523BBB18-BD07-4CA8-A471-E2B0C8D6E052}"/>
    <dgm:cxn modelId="{A1D5D973-360B-4B4F-89D7-527AF72AD739}" srcId="{22C743CA-2B65-4BAA-B1B9-8BB57FFD1F9C}" destId="{84FADF41-DBE9-4447-8227-18B62D0F6650}" srcOrd="0" destOrd="0" parTransId="{99EC44EC-4B71-483F-8DA0-C95C779C5578}" sibTransId="{50EAF29B-D734-4F8F-8E20-7A7A934F712C}"/>
    <dgm:cxn modelId="{0129E499-1E4B-4727-BEE3-7027C7818557}" type="presOf" srcId="{2CF6FF59-67E8-4C8B-A246-A0203478C7A0}" destId="{FE384C50-D427-415E-81B1-6C84DDA9B520}" srcOrd="0" destOrd="0" presId="urn:microsoft.com/office/officeart/2005/8/layout/radial3"/>
    <dgm:cxn modelId="{75F61541-3CA3-4D07-B738-F58EE59E345A}" srcId="{84FADF41-DBE9-4447-8227-18B62D0F6650}" destId="{9CF01D09-75BF-4C75-951F-569E5841AD02}" srcOrd="5" destOrd="0" parTransId="{EFCB453F-9AE4-4634-AD15-9B271E996522}" sibTransId="{718538DE-34F9-4A8B-875F-481696485593}"/>
    <dgm:cxn modelId="{4192EBDF-C131-4F1E-94EC-030819B9E9C7}" type="presOf" srcId="{84FADF41-DBE9-4447-8227-18B62D0F6650}" destId="{DF2DA1B8-21CD-47A0-8964-07D3EF88738F}" srcOrd="0" destOrd="0" presId="urn:microsoft.com/office/officeart/2005/8/layout/radial3"/>
    <dgm:cxn modelId="{94C39FF0-0401-435B-956F-3257740D1A98}" type="presOf" srcId="{22C743CA-2B65-4BAA-B1B9-8BB57FFD1F9C}" destId="{72EFC450-9C5E-4DC9-B19D-B59E5C740C36}" srcOrd="0" destOrd="0" presId="urn:microsoft.com/office/officeart/2005/8/layout/radial3"/>
    <dgm:cxn modelId="{3D021D0E-C4A6-4AEE-8800-B51C683C7352}" type="presOf" srcId="{3B6D1847-0A5F-470A-B371-8065E58484BE}" destId="{2C5D6970-60D2-4C6C-9AE4-701D1F965EE6}" srcOrd="0" destOrd="0" presId="urn:microsoft.com/office/officeart/2005/8/layout/radial3"/>
    <dgm:cxn modelId="{6E414FE6-73B4-42DE-B370-794B5384759B}" type="presParOf" srcId="{72EFC450-9C5E-4DC9-B19D-B59E5C740C36}" destId="{9155B983-1542-4BFF-AC44-7A2BF17E629F}" srcOrd="0" destOrd="0" presId="urn:microsoft.com/office/officeart/2005/8/layout/radial3"/>
    <dgm:cxn modelId="{2DCFB505-1E9B-4FE1-98C2-FADCC26317DC}" type="presParOf" srcId="{9155B983-1542-4BFF-AC44-7A2BF17E629F}" destId="{DF2DA1B8-21CD-47A0-8964-07D3EF88738F}" srcOrd="0" destOrd="0" presId="urn:microsoft.com/office/officeart/2005/8/layout/radial3"/>
    <dgm:cxn modelId="{5A79B161-9455-46FF-8D7D-5C09E4BD5956}" type="presParOf" srcId="{9155B983-1542-4BFF-AC44-7A2BF17E629F}" destId="{2C5D6970-60D2-4C6C-9AE4-701D1F965EE6}" srcOrd="1" destOrd="0" presId="urn:microsoft.com/office/officeart/2005/8/layout/radial3"/>
    <dgm:cxn modelId="{36659176-991E-412A-AB5F-192B8F274D88}" type="presParOf" srcId="{9155B983-1542-4BFF-AC44-7A2BF17E629F}" destId="{4421CE87-144F-4405-BBFD-82E1D080B955}" srcOrd="2" destOrd="0" presId="urn:microsoft.com/office/officeart/2005/8/layout/radial3"/>
    <dgm:cxn modelId="{7992B363-8C8B-4A84-A2EA-28FC700FF553}" type="presParOf" srcId="{9155B983-1542-4BFF-AC44-7A2BF17E629F}" destId="{74F65D74-50C4-4C68-A6AF-3C78FB1FBE9A}" srcOrd="3" destOrd="0" presId="urn:microsoft.com/office/officeart/2005/8/layout/radial3"/>
    <dgm:cxn modelId="{14689556-D38A-4006-974A-AB42D45F4B1D}" type="presParOf" srcId="{9155B983-1542-4BFF-AC44-7A2BF17E629F}" destId="{FE384C50-D427-415E-81B1-6C84DDA9B520}" srcOrd="4" destOrd="0" presId="urn:microsoft.com/office/officeart/2005/8/layout/radial3"/>
    <dgm:cxn modelId="{4EC1EB95-FA8A-451A-B5F0-8AADACB669FC}" type="presParOf" srcId="{9155B983-1542-4BFF-AC44-7A2BF17E629F}" destId="{A7A7E5E9-A9C3-41BC-9397-3B32AB2D6F6C}" srcOrd="5" destOrd="0" presId="urn:microsoft.com/office/officeart/2005/8/layout/radial3"/>
    <dgm:cxn modelId="{C7408854-4966-487C-8136-6B6649FB2EC4}" type="presParOf" srcId="{9155B983-1542-4BFF-AC44-7A2BF17E629F}" destId="{51BFBF21-8704-44D6-9D53-28C9C9E42B6A}" srcOrd="6" destOrd="0" presId="urn:microsoft.com/office/officeart/2005/8/layout/radial3"/>
    <dgm:cxn modelId="{94FB8407-7EA4-4C84-AD60-CB386AD07B8E}" type="presParOf" srcId="{9155B983-1542-4BFF-AC44-7A2BF17E629F}" destId="{EE089C09-693F-465E-9B16-E894453EF73F}" srcOrd="7" destOrd="0" presId="urn:microsoft.com/office/officeart/2005/8/layout/radial3"/>
  </dgm:cxnLst>
  <dgm:bg>
    <a:solidFill>
      <a:schemeClr val="bg1">
        <a:lumMod val="95000"/>
        <a:alpha val="17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68002-4DFD-4986-BC66-846B7512AABA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597044-E456-4D9F-8FAF-FC84032A1A4B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наявності декількох постраждалих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17BAB-9539-497E-949D-D527D2BC3CD8}" type="parTrans" cxnId="{1C6246CE-442C-4CA5-9716-EA918ED73A74}">
      <dgm:prSet/>
      <dgm:spPr/>
      <dgm:t>
        <a:bodyPr/>
        <a:lstStyle/>
        <a:p>
          <a:endParaRPr lang="ru-RU"/>
        </a:p>
      </dgm:t>
    </dgm:pt>
    <dgm:pt modelId="{73DF5019-09D9-454C-B7B8-CF78F93AE4E2}" type="sibTrans" cxnId="{1C6246CE-442C-4CA5-9716-EA918ED73A74}">
      <dgm:prSet/>
      <dgm:spPr/>
      <dgm:t>
        <a:bodyPr/>
        <a:lstStyle/>
        <a:p>
          <a:endParaRPr lang="ru-RU"/>
        </a:p>
      </dgm:t>
    </dgm:pt>
    <dgm:pt modelId="{86D2CE12-B35D-4548-B9A7-4FEFA75FEF0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психологічної підтримки постраждалим при надзвичайній ситуації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DDDF1-94CA-46FF-A915-0660D3F615B9}" type="parTrans" cxnId="{1364CAF4-5D02-4847-BDE5-AA8615D02F7A}">
      <dgm:prSet/>
      <dgm:spPr/>
      <dgm:t>
        <a:bodyPr/>
        <a:lstStyle/>
        <a:p>
          <a:endParaRPr lang="ru-RU"/>
        </a:p>
      </dgm:t>
    </dgm:pt>
    <dgm:pt modelId="{515D5E8D-7105-48C7-8670-7F72A6F501D5}" type="sibTrans" cxnId="{1364CAF4-5D02-4847-BDE5-AA8615D02F7A}">
      <dgm:prSet/>
      <dgm:spPr/>
      <dgm:t>
        <a:bodyPr/>
        <a:lstStyle/>
        <a:p>
          <a:endParaRPr lang="ru-RU"/>
        </a:p>
      </dgm:t>
    </dgm:pt>
    <dgm:pt modelId="{2A1CF80F-45D1-4BBC-B415-C6245378C151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постраждалим без свідомості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31969-3842-4D06-8EA8-B0D18204285C}" type="parTrans" cxnId="{A80D9F73-DAF7-436D-A1A1-324CB381DFC5}">
      <dgm:prSet/>
      <dgm:spPr/>
      <dgm:t>
        <a:bodyPr/>
        <a:lstStyle/>
        <a:p>
          <a:endParaRPr lang="ru-RU"/>
        </a:p>
      </dgm:t>
    </dgm:pt>
    <dgm:pt modelId="{2557884F-A263-4F04-886E-D2D32261E3DF}" type="sibTrans" cxnId="{A80D9F73-DAF7-436D-A1A1-324CB381DFC5}">
      <dgm:prSet/>
      <dgm:spPr/>
      <dgm:t>
        <a:bodyPr/>
        <a:lstStyle/>
        <a:p>
          <a:endParaRPr lang="ru-RU"/>
        </a:p>
      </dgm:t>
    </dgm:pt>
    <dgm:pt modelId="{C794F997-B23E-4377-8F67-DC2C68FEB223}" type="pres">
      <dgm:prSet presAssocID="{1F568002-4DFD-4986-BC66-846B7512AAB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EBA7DC-022F-4583-BCF9-ACFCA7B51175}" type="pres">
      <dgm:prSet presAssocID="{1F568002-4DFD-4986-BC66-846B7512AABA}" presName="wedge1" presStyleLbl="node1" presStyleIdx="0" presStyleCnt="3" custScaleX="134985" custScaleY="116823"/>
      <dgm:spPr/>
      <dgm:t>
        <a:bodyPr/>
        <a:lstStyle/>
        <a:p>
          <a:endParaRPr lang="ru-RU"/>
        </a:p>
      </dgm:t>
    </dgm:pt>
    <dgm:pt modelId="{C159B8E8-6BF4-4E8A-A9D4-A26F0CE89207}" type="pres">
      <dgm:prSet presAssocID="{1F568002-4DFD-4986-BC66-846B7512AABA}" presName="dummy1a" presStyleCnt="0"/>
      <dgm:spPr/>
      <dgm:t>
        <a:bodyPr/>
        <a:lstStyle/>
        <a:p>
          <a:endParaRPr lang="ru-RU"/>
        </a:p>
      </dgm:t>
    </dgm:pt>
    <dgm:pt modelId="{1AF0AF7F-0231-40A0-AECE-5AACE61AB246}" type="pres">
      <dgm:prSet presAssocID="{1F568002-4DFD-4986-BC66-846B7512AABA}" presName="dummy1b" presStyleCnt="0"/>
      <dgm:spPr/>
      <dgm:t>
        <a:bodyPr/>
        <a:lstStyle/>
        <a:p>
          <a:endParaRPr lang="ru-RU"/>
        </a:p>
      </dgm:t>
    </dgm:pt>
    <dgm:pt modelId="{1AAFF258-ADB0-4C33-86F8-EE473CAA9561}" type="pres">
      <dgm:prSet presAssocID="{1F568002-4DFD-4986-BC66-846B7512AAB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44F60-0B5E-4423-B05C-24FBCAA689C1}" type="pres">
      <dgm:prSet presAssocID="{1F568002-4DFD-4986-BC66-846B7512AABA}" presName="wedge2" presStyleLbl="node1" presStyleIdx="1" presStyleCnt="3" custScaleX="128708" custScaleY="119340"/>
      <dgm:spPr/>
      <dgm:t>
        <a:bodyPr/>
        <a:lstStyle/>
        <a:p>
          <a:endParaRPr lang="ru-RU"/>
        </a:p>
      </dgm:t>
    </dgm:pt>
    <dgm:pt modelId="{640CBBF2-1924-4EAB-BFE1-5E6BA8B7FC94}" type="pres">
      <dgm:prSet presAssocID="{1F568002-4DFD-4986-BC66-846B7512AABA}" presName="dummy2a" presStyleCnt="0"/>
      <dgm:spPr/>
      <dgm:t>
        <a:bodyPr/>
        <a:lstStyle/>
        <a:p>
          <a:endParaRPr lang="ru-RU"/>
        </a:p>
      </dgm:t>
    </dgm:pt>
    <dgm:pt modelId="{426D94AE-033D-4148-A8CF-A0DD32CD605A}" type="pres">
      <dgm:prSet presAssocID="{1F568002-4DFD-4986-BC66-846B7512AABA}" presName="dummy2b" presStyleCnt="0"/>
      <dgm:spPr/>
      <dgm:t>
        <a:bodyPr/>
        <a:lstStyle/>
        <a:p>
          <a:endParaRPr lang="ru-RU"/>
        </a:p>
      </dgm:t>
    </dgm:pt>
    <dgm:pt modelId="{2555E588-7F61-49DF-8729-D339DA92A6ED}" type="pres">
      <dgm:prSet presAssocID="{1F568002-4DFD-4986-BC66-846B7512AAB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3C8B8-A7B9-4AE2-B097-6A79EED7B547}" type="pres">
      <dgm:prSet presAssocID="{1F568002-4DFD-4986-BC66-846B7512AABA}" presName="wedge3" presStyleLbl="node1" presStyleIdx="2" presStyleCnt="3" custScaleX="127027" custScaleY="115476"/>
      <dgm:spPr/>
      <dgm:t>
        <a:bodyPr/>
        <a:lstStyle/>
        <a:p>
          <a:endParaRPr lang="ru-RU"/>
        </a:p>
      </dgm:t>
    </dgm:pt>
    <dgm:pt modelId="{B750FF2C-D4A6-435D-976A-2E216CB67295}" type="pres">
      <dgm:prSet presAssocID="{1F568002-4DFD-4986-BC66-846B7512AABA}" presName="dummy3a" presStyleCnt="0"/>
      <dgm:spPr/>
      <dgm:t>
        <a:bodyPr/>
        <a:lstStyle/>
        <a:p>
          <a:endParaRPr lang="ru-RU"/>
        </a:p>
      </dgm:t>
    </dgm:pt>
    <dgm:pt modelId="{A3E30247-DDA9-4585-B952-E3C955C4020C}" type="pres">
      <dgm:prSet presAssocID="{1F568002-4DFD-4986-BC66-846B7512AABA}" presName="dummy3b" presStyleCnt="0"/>
      <dgm:spPr/>
      <dgm:t>
        <a:bodyPr/>
        <a:lstStyle/>
        <a:p>
          <a:endParaRPr lang="ru-RU"/>
        </a:p>
      </dgm:t>
    </dgm:pt>
    <dgm:pt modelId="{7563A08B-3860-400C-8C2F-9BDD9C2690EE}" type="pres">
      <dgm:prSet presAssocID="{1F568002-4DFD-4986-BC66-846B7512AAB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D7A4E-0722-4EB1-939D-847A5F12B670}" type="pres">
      <dgm:prSet presAssocID="{73DF5019-09D9-454C-B7B8-CF78F93AE4E2}" presName="arrowWedge1" presStyleLbl="fgSibTrans2D1" presStyleIdx="0" presStyleCnt="3" custScaleX="124457" custScaleY="114891" custLinFactNeighborX="2110" custLinFactNeighborY="-555"/>
      <dgm:spPr/>
      <dgm:t>
        <a:bodyPr/>
        <a:lstStyle/>
        <a:p>
          <a:endParaRPr lang="ru-RU"/>
        </a:p>
      </dgm:t>
    </dgm:pt>
    <dgm:pt modelId="{E5B01BB6-DD12-4394-94B0-D4EFE1278129}" type="pres">
      <dgm:prSet presAssocID="{515D5E8D-7105-48C7-8670-7F72A6F501D5}" presName="arrowWedge2" presStyleLbl="fgSibTrans2D1" presStyleIdx="1" presStyleCnt="3" custScaleX="125180" custScaleY="121799" custLinFactNeighborX="2408" custLinFactNeighborY="1029"/>
      <dgm:spPr/>
      <dgm:t>
        <a:bodyPr/>
        <a:lstStyle/>
        <a:p>
          <a:endParaRPr lang="ru-RU"/>
        </a:p>
      </dgm:t>
    </dgm:pt>
    <dgm:pt modelId="{5BBC6A58-CDDE-4B2E-A838-C60C762DA53B}" type="pres">
      <dgm:prSet presAssocID="{2557884F-A263-4F04-886E-D2D32261E3DF}" presName="arrowWedge3" presStyleLbl="fgSibTrans2D1" presStyleIdx="2" presStyleCnt="3" custScaleX="122980" custScaleY="116557" custLinFactNeighborX="342" custLinFactNeighborY="271"/>
      <dgm:spPr/>
      <dgm:t>
        <a:bodyPr/>
        <a:lstStyle/>
        <a:p>
          <a:endParaRPr lang="ru-RU"/>
        </a:p>
      </dgm:t>
    </dgm:pt>
  </dgm:ptLst>
  <dgm:cxnLst>
    <dgm:cxn modelId="{1364CAF4-5D02-4847-BDE5-AA8615D02F7A}" srcId="{1F568002-4DFD-4986-BC66-846B7512AABA}" destId="{86D2CE12-B35D-4548-B9A7-4FEFA75FEF0F}" srcOrd="1" destOrd="0" parTransId="{E13DDDF1-94CA-46FF-A915-0660D3F615B9}" sibTransId="{515D5E8D-7105-48C7-8670-7F72A6F501D5}"/>
    <dgm:cxn modelId="{A80D9F73-DAF7-436D-A1A1-324CB381DFC5}" srcId="{1F568002-4DFD-4986-BC66-846B7512AABA}" destId="{2A1CF80F-45D1-4BBC-B415-C6245378C151}" srcOrd="2" destOrd="0" parTransId="{EDA31969-3842-4D06-8EA8-B0D18204285C}" sibTransId="{2557884F-A263-4F04-886E-D2D32261E3DF}"/>
    <dgm:cxn modelId="{3231A4C8-8D36-43D8-954E-7CDA87D92D7D}" type="presOf" srcId="{86D2CE12-B35D-4548-B9A7-4FEFA75FEF0F}" destId="{93644F60-0B5E-4423-B05C-24FBCAA689C1}" srcOrd="0" destOrd="0" presId="urn:microsoft.com/office/officeart/2005/8/layout/cycle8"/>
    <dgm:cxn modelId="{608B53AF-5330-4D9A-BAB4-67906B731AC1}" type="presOf" srcId="{1F568002-4DFD-4986-BC66-846B7512AABA}" destId="{C794F997-B23E-4377-8F67-DC2C68FEB223}" srcOrd="0" destOrd="0" presId="urn:microsoft.com/office/officeart/2005/8/layout/cycle8"/>
    <dgm:cxn modelId="{1C6246CE-442C-4CA5-9716-EA918ED73A74}" srcId="{1F568002-4DFD-4986-BC66-846B7512AABA}" destId="{B3597044-E456-4D9F-8FAF-FC84032A1A4B}" srcOrd="0" destOrd="0" parTransId="{2B117BAB-9539-497E-949D-D527D2BC3CD8}" sibTransId="{73DF5019-09D9-454C-B7B8-CF78F93AE4E2}"/>
    <dgm:cxn modelId="{84A6EAEA-A8F7-4544-B8F4-6DE39B810824}" type="presOf" srcId="{B3597044-E456-4D9F-8FAF-FC84032A1A4B}" destId="{1AAFF258-ADB0-4C33-86F8-EE473CAA9561}" srcOrd="1" destOrd="0" presId="urn:microsoft.com/office/officeart/2005/8/layout/cycle8"/>
    <dgm:cxn modelId="{32A4A68E-8E86-4F2F-B82C-34DEE0A49994}" type="presOf" srcId="{2A1CF80F-45D1-4BBC-B415-C6245378C151}" destId="{79B3C8B8-A7B9-4AE2-B097-6A79EED7B547}" srcOrd="0" destOrd="0" presId="urn:microsoft.com/office/officeart/2005/8/layout/cycle8"/>
    <dgm:cxn modelId="{9E0AB91A-5E83-498C-9D67-49E7A8D37260}" type="presOf" srcId="{B3597044-E456-4D9F-8FAF-FC84032A1A4B}" destId="{AEEBA7DC-022F-4583-BCF9-ACFCA7B51175}" srcOrd="0" destOrd="0" presId="urn:microsoft.com/office/officeart/2005/8/layout/cycle8"/>
    <dgm:cxn modelId="{DA2BEC8E-456E-4AE1-8BA7-62516A8B7242}" type="presOf" srcId="{86D2CE12-B35D-4548-B9A7-4FEFA75FEF0F}" destId="{2555E588-7F61-49DF-8729-D339DA92A6ED}" srcOrd="1" destOrd="0" presId="urn:microsoft.com/office/officeart/2005/8/layout/cycle8"/>
    <dgm:cxn modelId="{111D27B5-E5C3-4D87-9C48-1D98101C5936}" type="presOf" srcId="{2A1CF80F-45D1-4BBC-B415-C6245378C151}" destId="{7563A08B-3860-400C-8C2F-9BDD9C2690EE}" srcOrd="1" destOrd="0" presId="urn:microsoft.com/office/officeart/2005/8/layout/cycle8"/>
    <dgm:cxn modelId="{D4F034B3-90C6-4136-8D8F-80D0C369E886}" type="presParOf" srcId="{C794F997-B23E-4377-8F67-DC2C68FEB223}" destId="{AEEBA7DC-022F-4583-BCF9-ACFCA7B51175}" srcOrd="0" destOrd="0" presId="urn:microsoft.com/office/officeart/2005/8/layout/cycle8"/>
    <dgm:cxn modelId="{46129863-EA67-496C-938D-67663FE95533}" type="presParOf" srcId="{C794F997-B23E-4377-8F67-DC2C68FEB223}" destId="{C159B8E8-6BF4-4E8A-A9D4-A26F0CE89207}" srcOrd="1" destOrd="0" presId="urn:microsoft.com/office/officeart/2005/8/layout/cycle8"/>
    <dgm:cxn modelId="{12785996-37D8-4E2E-B8EC-3187F9C94EEE}" type="presParOf" srcId="{C794F997-B23E-4377-8F67-DC2C68FEB223}" destId="{1AF0AF7F-0231-40A0-AECE-5AACE61AB246}" srcOrd="2" destOrd="0" presId="urn:microsoft.com/office/officeart/2005/8/layout/cycle8"/>
    <dgm:cxn modelId="{B663364B-653C-4673-A870-9578F814AFA3}" type="presParOf" srcId="{C794F997-B23E-4377-8F67-DC2C68FEB223}" destId="{1AAFF258-ADB0-4C33-86F8-EE473CAA9561}" srcOrd="3" destOrd="0" presId="urn:microsoft.com/office/officeart/2005/8/layout/cycle8"/>
    <dgm:cxn modelId="{345DBEB5-7EBA-43C5-890E-5E4B726BD6AA}" type="presParOf" srcId="{C794F997-B23E-4377-8F67-DC2C68FEB223}" destId="{93644F60-0B5E-4423-B05C-24FBCAA689C1}" srcOrd="4" destOrd="0" presId="urn:microsoft.com/office/officeart/2005/8/layout/cycle8"/>
    <dgm:cxn modelId="{69533FFC-1D75-4774-84A7-EB745A8DD116}" type="presParOf" srcId="{C794F997-B23E-4377-8F67-DC2C68FEB223}" destId="{640CBBF2-1924-4EAB-BFE1-5E6BA8B7FC94}" srcOrd="5" destOrd="0" presId="urn:microsoft.com/office/officeart/2005/8/layout/cycle8"/>
    <dgm:cxn modelId="{44CCF9F9-9970-4D7B-8C55-788A0E7F09C7}" type="presParOf" srcId="{C794F997-B23E-4377-8F67-DC2C68FEB223}" destId="{426D94AE-033D-4148-A8CF-A0DD32CD605A}" srcOrd="6" destOrd="0" presId="urn:microsoft.com/office/officeart/2005/8/layout/cycle8"/>
    <dgm:cxn modelId="{916D78C1-6C06-4011-92FE-0AA2574FF8F1}" type="presParOf" srcId="{C794F997-B23E-4377-8F67-DC2C68FEB223}" destId="{2555E588-7F61-49DF-8729-D339DA92A6ED}" srcOrd="7" destOrd="0" presId="urn:microsoft.com/office/officeart/2005/8/layout/cycle8"/>
    <dgm:cxn modelId="{0D572BBC-64FA-4209-B3EE-5666D6C31EA8}" type="presParOf" srcId="{C794F997-B23E-4377-8F67-DC2C68FEB223}" destId="{79B3C8B8-A7B9-4AE2-B097-6A79EED7B547}" srcOrd="8" destOrd="0" presId="urn:microsoft.com/office/officeart/2005/8/layout/cycle8"/>
    <dgm:cxn modelId="{352149F6-3E6C-423D-A7E9-E967B218290A}" type="presParOf" srcId="{C794F997-B23E-4377-8F67-DC2C68FEB223}" destId="{B750FF2C-D4A6-435D-976A-2E216CB67295}" srcOrd="9" destOrd="0" presId="urn:microsoft.com/office/officeart/2005/8/layout/cycle8"/>
    <dgm:cxn modelId="{14DBC3DC-C126-47CC-9D60-BA75682C6B20}" type="presParOf" srcId="{C794F997-B23E-4377-8F67-DC2C68FEB223}" destId="{A3E30247-DDA9-4585-B952-E3C955C4020C}" srcOrd="10" destOrd="0" presId="urn:microsoft.com/office/officeart/2005/8/layout/cycle8"/>
    <dgm:cxn modelId="{8306D1ED-2793-4701-A63A-2058C7E57E5F}" type="presParOf" srcId="{C794F997-B23E-4377-8F67-DC2C68FEB223}" destId="{7563A08B-3860-400C-8C2F-9BDD9C2690EE}" srcOrd="11" destOrd="0" presId="urn:microsoft.com/office/officeart/2005/8/layout/cycle8"/>
    <dgm:cxn modelId="{09F1E442-E54A-4EF3-8530-A3DE741A6C27}" type="presParOf" srcId="{C794F997-B23E-4377-8F67-DC2C68FEB223}" destId="{062D7A4E-0722-4EB1-939D-847A5F12B670}" srcOrd="12" destOrd="0" presId="urn:microsoft.com/office/officeart/2005/8/layout/cycle8"/>
    <dgm:cxn modelId="{D7B76129-284E-4719-921D-C770D819A9A2}" type="presParOf" srcId="{C794F997-B23E-4377-8F67-DC2C68FEB223}" destId="{E5B01BB6-DD12-4394-94B0-D4EFE1278129}" srcOrd="13" destOrd="0" presId="urn:microsoft.com/office/officeart/2005/8/layout/cycle8"/>
    <dgm:cxn modelId="{CA9AFB9F-A713-47E2-B85D-5B0D58E7C2A4}" type="presParOf" srcId="{C794F997-B23E-4377-8F67-DC2C68FEB223}" destId="{5BBC6A58-CDDE-4B2E-A838-C60C762DA53B}" srcOrd="14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3BAFC-56F3-4AD7-ABC9-3023873BE210}" type="doc">
      <dgm:prSet loTypeId="urn:microsoft.com/office/officeart/2005/8/layout/gear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CFDBD3-6A73-4240-99EF-ED22B99226D2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проведення серцево-легеневої реанімації з використанням автоматичного зовнішнього дефібрилятора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35B34-79BA-4DBA-955D-59EC95F19DB8}" type="parTrans" cxnId="{EEAE7555-EC0F-443E-8D21-8B39FD79736D}">
      <dgm:prSet/>
      <dgm:spPr/>
      <dgm:t>
        <a:bodyPr/>
        <a:lstStyle/>
        <a:p>
          <a:endParaRPr lang="ru-RU"/>
        </a:p>
      </dgm:t>
    </dgm:pt>
    <dgm:pt modelId="{6C050600-4CCF-49C3-BA48-01458D2A2A16}" type="sibTrans" cxnId="{EEAE7555-EC0F-443E-8D21-8B39FD79736D}">
      <dgm:prSet/>
      <dgm:spPr/>
      <dgm:t>
        <a:bodyPr/>
        <a:lstStyle/>
        <a:p>
          <a:endParaRPr lang="ru-RU"/>
        </a:p>
      </dgm:t>
    </dgm:pt>
    <dgm:pt modelId="{FFEFA96E-88FA-4EB4-9227-8C3BB5731662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серцевому нападі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BBE03-829D-427E-B69F-D8005498280B}" type="parTrans" cxnId="{9036BE0F-0139-46E5-B627-2F74653F279A}">
      <dgm:prSet/>
      <dgm:spPr/>
      <dgm:t>
        <a:bodyPr/>
        <a:lstStyle/>
        <a:p>
          <a:endParaRPr lang="ru-RU"/>
        </a:p>
      </dgm:t>
    </dgm:pt>
    <dgm:pt modelId="{AB9FFAB8-5D7B-43A3-A918-C1E5094591D5}" type="sibTrans" cxnId="{9036BE0F-0139-46E5-B627-2F74653F279A}">
      <dgm:prSet/>
      <dgm:spPr/>
      <dgm:t>
        <a:bodyPr/>
        <a:lstStyle/>
        <a:p>
          <a:endParaRPr lang="ru-RU"/>
        </a:p>
      </dgm:t>
    </dgm:pt>
    <dgm:pt modelId="{9DFF456C-6D8C-4BDE-8D16-B4ACF40658FE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раптовій зупинці серця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F764D-772E-4239-BBB0-85CA7BA2AC59}" type="parTrans" cxnId="{17DA508B-1967-4622-B45E-AAAFD353CFDA}">
      <dgm:prSet/>
      <dgm:spPr/>
      <dgm:t>
        <a:bodyPr/>
        <a:lstStyle/>
        <a:p>
          <a:endParaRPr lang="ru-RU"/>
        </a:p>
      </dgm:t>
    </dgm:pt>
    <dgm:pt modelId="{992833C9-E0EB-477A-A609-4C30C6D6C7A8}" type="sibTrans" cxnId="{17DA508B-1967-4622-B45E-AAAFD353CFDA}">
      <dgm:prSet/>
      <dgm:spPr/>
      <dgm:t>
        <a:bodyPr/>
        <a:lstStyle/>
        <a:p>
          <a:endParaRPr lang="ru-RU"/>
        </a:p>
      </dgm:t>
    </dgm:pt>
    <dgm:pt modelId="{22F71DF1-76E9-4EEC-8271-12F86B3A8090}">
      <dgm:prSet custScaleX="110474" custScaleY="101133" custLinFactNeighborX="9296" custLinFactNeighborY="-16726"/>
      <dgm:spPr/>
      <dgm:t>
        <a:bodyPr/>
        <a:lstStyle/>
        <a:p>
          <a:endParaRPr lang="ru-RU" dirty="0"/>
        </a:p>
      </dgm:t>
    </dgm:pt>
    <dgm:pt modelId="{FACD4937-A6BA-441F-9267-9658160D8479}" type="parTrans" cxnId="{2E3D60D5-579B-4D6C-ABCF-9A07FDDFD8AB}">
      <dgm:prSet/>
      <dgm:spPr/>
      <dgm:t>
        <a:bodyPr/>
        <a:lstStyle/>
        <a:p>
          <a:endParaRPr lang="ru-RU"/>
        </a:p>
      </dgm:t>
    </dgm:pt>
    <dgm:pt modelId="{4F3800EE-C0A5-41B5-87A5-0827512F8AD7}" type="sibTrans" cxnId="{2E3D60D5-579B-4D6C-ABCF-9A07FDDFD8AB}">
      <dgm:prSet custAng="0" custLinFactNeighborX="10966" custLinFactNeighborY="-15440"/>
      <dgm:spPr/>
      <dgm:t>
        <a:bodyPr/>
        <a:lstStyle/>
        <a:p>
          <a:endParaRPr lang="ru-RU"/>
        </a:p>
      </dgm:t>
    </dgm:pt>
    <dgm:pt modelId="{0660FFD1-5CA1-4F5A-8270-65C753B35202}" type="pres">
      <dgm:prSet presAssocID="{E383BAFC-56F3-4AD7-ABC9-3023873BE21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D142D-6CB1-494D-9367-5A90CA34044B}" type="pres">
      <dgm:prSet presAssocID="{A7CFDBD3-6A73-4240-99EF-ED22B99226D2}" presName="gear1" presStyleLbl="node1" presStyleIdx="0" presStyleCnt="3" custScaleX="110474" custScaleY="101133" custLinFactNeighborX="9296" custLinFactNeighborY="-16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20202-7B51-4908-A761-54C5F0A8F96B}" type="pres">
      <dgm:prSet presAssocID="{A7CFDBD3-6A73-4240-99EF-ED22B99226D2}" presName="gear1srcNode" presStyleLbl="node1" presStyleIdx="0" presStyleCnt="3"/>
      <dgm:spPr/>
      <dgm:t>
        <a:bodyPr/>
        <a:lstStyle/>
        <a:p>
          <a:endParaRPr lang="ru-RU"/>
        </a:p>
      </dgm:t>
    </dgm:pt>
    <dgm:pt modelId="{332BACFF-3B3C-4CEF-84BA-53CFE81173C9}" type="pres">
      <dgm:prSet presAssocID="{A7CFDBD3-6A73-4240-99EF-ED22B99226D2}" presName="gear1dstNode" presStyleLbl="node1" presStyleIdx="0" presStyleCnt="3"/>
      <dgm:spPr/>
      <dgm:t>
        <a:bodyPr/>
        <a:lstStyle/>
        <a:p>
          <a:endParaRPr lang="ru-RU"/>
        </a:p>
      </dgm:t>
    </dgm:pt>
    <dgm:pt modelId="{42E8DC75-1996-4358-9420-41CD45E26789}" type="pres">
      <dgm:prSet presAssocID="{FFEFA96E-88FA-4EB4-9227-8C3BB5731662}" presName="gear2" presStyleLbl="node1" presStyleIdx="1" presStyleCnt="3" custScaleX="136499" custScaleY="133094" custLinFactNeighborX="-28275" custLinFactNeighborY="25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6844A-1E73-436D-B918-BE3DCE028944}" type="pres">
      <dgm:prSet presAssocID="{FFEFA96E-88FA-4EB4-9227-8C3BB5731662}" presName="gear2srcNode" presStyleLbl="node1" presStyleIdx="1" presStyleCnt="3"/>
      <dgm:spPr/>
      <dgm:t>
        <a:bodyPr/>
        <a:lstStyle/>
        <a:p>
          <a:endParaRPr lang="ru-RU"/>
        </a:p>
      </dgm:t>
    </dgm:pt>
    <dgm:pt modelId="{59BF381A-98FD-4779-AC28-6399924A1183}" type="pres">
      <dgm:prSet presAssocID="{FFEFA96E-88FA-4EB4-9227-8C3BB5731662}" presName="gear2dstNode" presStyleLbl="node1" presStyleIdx="1" presStyleCnt="3"/>
      <dgm:spPr/>
      <dgm:t>
        <a:bodyPr/>
        <a:lstStyle/>
        <a:p>
          <a:endParaRPr lang="ru-RU"/>
        </a:p>
      </dgm:t>
    </dgm:pt>
    <dgm:pt modelId="{6A4EE997-682D-46EE-A0BA-09050A85D67F}" type="pres">
      <dgm:prSet presAssocID="{9DFF456C-6D8C-4BDE-8D16-B4ACF40658FE}" presName="gear3" presStyleLbl="node1" presStyleIdx="2" presStyleCnt="3" custScaleX="136940" custScaleY="133819" custLinFactNeighborX="-15352" custLinFactNeighborY="290"/>
      <dgm:spPr/>
      <dgm:t>
        <a:bodyPr/>
        <a:lstStyle/>
        <a:p>
          <a:endParaRPr lang="ru-RU"/>
        </a:p>
      </dgm:t>
    </dgm:pt>
    <dgm:pt modelId="{3202841D-6769-4EA9-B0DA-E918FCFC71AD}" type="pres">
      <dgm:prSet presAssocID="{9DFF456C-6D8C-4BDE-8D16-B4ACF40658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C2F94-5CCA-4EAE-A772-875EE1BD9821}" type="pres">
      <dgm:prSet presAssocID="{9DFF456C-6D8C-4BDE-8D16-B4ACF40658FE}" presName="gear3srcNode" presStyleLbl="node1" presStyleIdx="2" presStyleCnt="3"/>
      <dgm:spPr/>
      <dgm:t>
        <a:bodyPr/>
        <a:lstStyle/>
        <a:p>
          <a:endParaRPr lang="ru-RU"/>
        </a:p>
      </dgm:t>
    </dgm:pt>
    <dgm:pt modelId="{0EA03AD6-0529-452E-9222-1CDB4834FACB}" type="pres">
      <dgm:prSet presAssocID="{9DFF456C-6D8C-4BDE-8D16-B4ACF40658FE}" presName="gear3dstNode" presStyleLbl="node1" presStyleIdx="2" presStyleCnt="3"/>
      <dgm:spPr/>
      <dgm:t>
        <a:bodyPr/>
        <a:lstStyle/>
        <a:p>
          <a:endParaRPr lang="ru-RU"/>
        </a:p>
      </dgm:t>
    </dgm:pt>
    <dgm:pt modelId="{97F6FFE6-AD63-4D5E-B95E-BC0FADFA0568}" type="pres">
      <dgm:prSet presAssocID="{6C050600-4CCF-49C3-BA48-01458D2A2A16}" presName="connector1" presStyleLbl="sibTrans2D1" presStyleIdx="0" presStyleCnt="3" custAng="12609340" custFlipHor="1" custScaleX="94302" custScaleY="99427" custLinFactNeighborX="7827" custLinFactNeighborY="-14291"/>
      <dgm:spPr/>
      <dgm:t>
        <a:bodyPr/>
        <a:lstStyle/>
        <a:p>
          <a:endParaRPr lang="ru-RU"/>
        </a:p>
      </dgm:t>
    </dgm:pt>
    <dgm:pt modelId="{4D9F8918-2766-4D4E-A837-00FA9F45671D}" type="pres">
      <dgm:prSet presAssocID="{AB9FFAB8-5D7B-43A3-A918-C1E5094591D5}" presName="connector2" presStyleLbl="sibTrans2D1" presStyleIdx="1" presStyleCnt="3" custAng="2109996" custLinFactNeighborX="-31484" custLinFactNeighborY="3835"/>
      <dgm:spPr/>
      <dgm:t>
        <a:bodyPr/>
        <a:lstStyle/>
        <a:p>
          <a:endParaRPr lang="ru-RU"/>
        </a:p>
      </dgm:t>
    </dgm:pt>
    <dgm:pt modelId="{D1A46890-9A3F-43E5-AEA0-E9274EB997BD}" type="pres">
      <dgm:prSet presAssocID="{992833C9-E0EB-477A-A609-4C30C6D6C7A8}" presName="connector3" presStyleLbl="sibTrans2D1" presStyleIdx="2" presStyleCnt="3" custAng="0" custLinFactNeighborX="-23448" custLinFactNeighborY="-4260"/>
      <dgm:spPr/>
      <dgm:t>
        <a:bodyPr/>
        <a:lstStyle/>
        <a:p>
          <a:endParaRPr lang="ru-RU"/>
        </a:p>
      </dgm:t>
    </dgm:pt>
  </dgm:ptLst>
  <dgm:cxnLst>
    <dgm:cxn modelId="{6BBA39E2-7E35-456A-90AF-6A66FE51E905}" type="presOf" srcId="{FFEFA96E-88FA-4EB4-9227-8C3BB5731662}" destId="{42E8DC75-1996-4358-9420-41CD45E26789}" srcOrd="0" destOrd="0" presId="urn:microsoft.com/office/officeart/2005/8/layout/gear1"/>
    <dgm:cxn modelId="{9F636482-E93F-428B-BD31-990199437046}" type="presOf" srcId="{AB9FFAB8-5D7B-43A3-A918-C1E5094591D5}" destId="{4D9F8918-2766-4D4E-A837-00FA9F45671D}" srcOrd="0" destOrd="0" presId="urn:microsoft.com/office/officeart/2005/8/layout/gear1"/>
    <dgm:cxn modelId="{C7378687-B33B-4514-8AEB-98FE1BEACB80}" type="presOf" srcId="{9DFF456C-6D8C-4BDE-8D16-B4ACF40658FE}" destId="{3202841D-6769-4EA9-B0DA-E918FCFC71AD}" srcOrd="1" destOrd="0" presId="urn:microsoft.com/office/officeart/2005/8/layout/gear1"/>
    <dgm:cxn modelId="{83A40C75-20E7-474A-8777-DBF7998F9537}" type="presOf" srcId="{6C050600-4CCF-49C3-BA48-01458D2A2A16}" destId="{97F6FFE6-AD63-4D5E-B95E-BC0FADFA0568}" srcOrd="0" destOrd="0" presId="urn:microsoft.com/office/officeart/2005/8/layout/gear1"/>
    <dgm:cxn modelId="{32784FD6-6D4F-4975-B4E3-F9BDE4F9F356}" type="presOf" srcId="{FFEFA96E-88FA-4EB4-9227-8C3BB5731662}" destId="{59BF381A-98FD-4779-AC28-6399924A1183}" srcOrd="2" destOrd="0" presId="urn:microsoft.com/office/officeart/2005/8/layout/gear1"/>
    <dgm:cxn modelId="{0248134E-2EAB-42E3-BB66-84B5947EA7AD}" type="presOf" srcId="{9DFF456C-6D8C-4BDE-8D16-B4ACF40658FE}" destId="{6A4EE997-682D-46EE-A0BA-09050A85D67F}" srcOrd="0" destOrd="0" presId="urn:microsoft.com/office/officeart/2005/8/layout/gear1"/>
    <dgm:cxn modelId="{F5BF5F98-317F-406C-95AC-E03917DDE8AE}" type="presOf" srcId="{A7CFDBD3-6A73-4240-99EF-ED22B99226D2}" destId="{332BACFF-3B3C-4CEF-84BA-53CFE81173C9}" srcOrd="2" destOrd="0" presId="urn:microsoft.com/office/officeart/2005/8/layout/gear1"/>
    <dgm:cxn modelId="{D363963E-FE17-4A50-92BD-FAEB65A5DE71}" type="presOf" srcId="{E383BAFC-56F3-4AD7-ABC9-3023873BE210}" destId="{0660FFD1-5CA1-4F5A-8270-65C753B35202}" srcOrd="0" destOrd="0" presId="urn:microsoft.com/office/officeart/2005/8/layout/gear1"/>
    <dgm:cxn modelId="{EEAE7555-EC0F-443E-8D21-8B39FD79736D}" srcId="{E383BAFC-56F3-4AD7-ABC9-3023873BE210}" destId="{A7CFDBD3-6A73-4240-99EF-ED22B99226D2}" srcOrd="0" destOrd="0" parTransId="{09435B34-79BA-4DBA-955D-59EC95F19DB8}" sibTransId="{6C050600-4CCF-49C3-BA48-01458D2A2A16}"/>
    <dgm:cxn modelId="{D89B0366-2AD8-4146-B03F-EA3108840AEB}" type="presOf" srcId="{A7CFDBD3-6A73-4240-99EF-ED22B99226D2}" destId="{A9CD142D-6CB1-494D-9367-5A90CA34044B}" srcOrd="0" destOrd="0" presId="urn:microsoft.com/office/officeart/2005/8/layout/gear1"/>
    <dgm:cxn modelId="{17DA508B-1967-4622-B45E-AAAFD353CFDA}" srcId="{E383BAFC-56F3-4AD7-ABC9-3023873BE210}" destId="{9DFF456C-6D8C-4BDE-8D16-B4ACF40658FE}" srcOrd="2" destOrd="0" parTransId="{556F764D-772E-4239-BBB0-85CA7BA2AC59}" sibTransId="{992833C9-E0EB-477A-A609-4C30C6D6C7A8}"/>
    <dgm:cxn modelId="{07F8929B-3D17-4D8C-B8DB-FFB5C088B146}" type="presOf" srcId="{A7CFDBD3-6A73-4240-99EF-ED22B99226D2}" destId="{31C20202-7B51-4908-A761-54C5F0A8F96B}" srcOrd="1" destOrd="0" presId="urn:microsoft.com/office/officeart/2005/8/layout/gear1"/>
    <dgm:cxn modelId="{2E3D60D5-579B-4D6C-ABCF-9A07FDDFD8AB}" srcId="{E383BAFC-56F3-4AD7-ABC9-3023873BE210}" destId="{22F71DF1-76E9-4EEC-8271-12F86B3A8090}" srcOrd="3" destOrd="0" parTransId="{FACD4937-A6BA-441F-9267-9658160D8479}" sibTransId="{4F3800EE-C0A5-41B5-87A5-0827512F8AD7}"/>
    <dgm:cxn modelId="{E70B3DEC-74E2-495B-9BAB-3C3E27504594}" type="presOf" srcId="{FFEFA96E-88FA-4EB4-9227-8C3BB5731662}" destId="{D916844A-1E73-436D-B918-BE3DCE028944}" srcOrd="1" destOrd="0" presId="urn:microsoft.com/office/officeart/2005/8/layout/gear1"/>
    <dgm:cxn modelId="{9036BE0F-0139-46E5-B627-2F74653F279A}" srcId="{E383BAFC-56F3-4AD7-ABC9-3023873BE210}" destId="{FFEFA96E-88FA-4EB4-9227-8C3BB5731662}" srcOrd="1" destOrd="0" parTransId="{A95BBE03-829D-427E-B69F-D8005498280B}" sibTransId="{AB9FFAB8-5D7B-43A3-A918-C1E5094591D5}"/>
    <dgm:cxn modelId="{2B428F8C-81E0-4E9C-B823-CDAAA559E285}" type="presOf" srcId="{9DFF456C-6D8C-4BDE-8D16-B4ACF40658FE}" destId="{CA1C2F94-5CCA-4EAE-A772-875EE1BD9821}" srcOrd="2" destOrd="0" presId="urn:microsoft.com/office/officeart/2005/8/layout/gear1"/>
    <dgm:cxn modelId="{3A4B7359-2DC6-4966-A455-1A9CD2777134}" type="presOf" srcId="{9DFF456C-6D8C-4BDE-8D16-B4ACF40658FE}" destId="{0EA03AD6-0529-452E-9222-1CDB4834FACB}" srcOrd="3" destOrd="0" presId="urn:microsoft.com/office/officeart/2005/8/layout/gear1"/>
    <dgm:cxn modelId="{99206359-A1F0-4525-AD42-75AC9C074371}" type="presOf" srcId="{992833C9-E0EB-477A-A609-4C30C6D6C7A8}" destId="{D1A46890-9A3F-43E5-AEA0-E9274EB997BD}" srcOrd="0" destOrd="0" presId="urn:microsoft.com/office/officeart/2005/8/layout/gear1"/>
    <dgm:cxn modelId="{1F52898F-76C5-4B5A-8949-923515AB2079}" type="presParOf" srcId="{0660FFD1-5CA1-4F5A-8270-65C753B35202}" destId="{A9CD142D-6CB1-494D-9367-5A90CA34044B}" srcOrd="0" destOrd="0" presId="urn:microsoft.com/office/officeart/2005/8/layout/gear1"/>
    <dgm:cxn modelId="{63039F0C-4BD8-415A-B04D-1998A6A2EFCD}" type="presParOf" srcId="{0660FFD1-5CA1-4F5A-8270-65C753B35202}" destId="{31C20202-7B51-4908-A761-54C5F0A8F96B}" srcOrd="1" destOrd="0" presId="urn:microsoft.com/office/officeart/2005/8/layout/gear1"/>
    <dgm:cxn modelId="{B3E347FC-95B2-4E94-AB25-A51CDC5A6728}" type="presParOf" srcId="{0660FFD1-5CA1-4F5A-8270-65C753B35202}" destId="{332BACFF-3B3C-4CEF-84BA-53CFE81173C9}" srcOrd="2" destOrd="0" presId="urn:microsoft.com/office/officeart/2005/8/layout/gear1"/>
    <dgm:cxn modelId="{1A662941-2960-49F1-B9F5-E193CC6AE2A5}" type="presParOf" srcId="{0660FFD1-5CA1-4F5A-8270-65C753B35202}" destId="{42E8DC75-1996-4358-9420-41CD45E26789}" srcOrd="3" destOrd="0" presId="urn:microsoft.com/office/officeart/2005/8/layout/gear1"/>
    <dgm:cxn modelId="{A119B2D1-EE75-4962-AEF7-AA54EF38924B}" type="presParOf" srcId="{0660FFD1-5CA1-4F5A-8270-65C753B35202}" destId="{D916844A-1E73-436D-B918-BE3DCE028944}" srcOrd="4" destOrd="0" presId="urn:microsoft.com/office/officeart/2005/8/layout/gear1"/>
    <dgm:cxn modelId="{004BECDF-3049-4161-9865-D06963C3F63E}" type="presParOf" srcId="{0660FFD1-5CA1-4F5A-8270-65C753B35202}" destId="{59BF381A-98FD-4779-AC28-6399924A1183}" srcOrd="5" destOrd="0" presId="urn:microsoft.com/office/officeart/2005/8/layout/gear1"/>
    <dgm:cxn modelId="{2D2C4B7F-C718-4A63-9CE0-2A089A090A13}" type="presParOf" srcId="{0660FFD1-5CA1-4F5A-8270-65C753B35202}" destId="{6A4EE997-682D-46EE-A0BA-09050A85D67F}" srcOrd="6" destOrd="0" presId="urn:microsoft.com/office/officeart/2005/8/layout/gear1"/>
    <dgm:cxn modelId="{EEBC4709-FF53-4318-979E-E4C157BEB60C}" type="presParOf" srcId="{0660FFD1-5CA1-4F5A-8270-65C753B35202}" destId="{3202841D-6769-4EA9-B0DA-E918FCFC71AD}" srcOrd="7" destOrd="0" presId="urn:microsoft.com/office/officeart/2005/8/layout/gear1"/>
    <dgm:cxn modelId="{C8F901A6-F6C1-49CF-8811-18280E80BE8B}" type="presParOf" srcId="{0660FFD1-5CA1-4F5A-8270-65C753B35202}" destId="{CA1C2F94-5CCA-4EAE-A772-875EE1BD9821}" srcOrd="8" destOrd="0" presId="urn:microsoft.com/office/officeart/2005/8/layout/gear1"/>
    <dgm:cxn modelId="{F408B62A-5082-4153-8DFF-4BA899401716}" type="presParOf" srcId="{0660FFD1-5CA1-4F5A-8270-65C753B35202}" destId="{0EA03AD6-0529-452E-9222-1CDB4834FACB}" srcOrd="9" destOrd="0" presId="urn:microsoft.com/office/officeart/2005/8/layout/gear1"/>
    <dgm:cxn modelId="{61C1F571-58A1-4318-9979-207930C1CDB2}" type="presParOf" srcId="{0660FFD1-5CA1-4F5A-8270-65C753B35202}" destId="{97F6FFE6-AD63-4D5E-B95E-BC0FADFA0568}" srcOrd="10" destOrd="0" presId="urn:microsoft.com/office/officeart/2005/8/layout/gear1"/>
    <dgm:cxn modelId="{9726FA77-55E9-4010-B7A3-3CA488D1AF48}" type="presParOf" srcId="{0660FFD1-5CA1-4F5A-8270-65C753B35202}" destId="{4D9F8918-2766-4D4E-A837-00FA9F45671D}" srcOrd="11" destOrd="0" presId="urn:microsoft.com/office/officeart/2005/8/layout/gear1"/>
    <dgm:cxn modelId="{CABC8983-ECD1-40C1-9FA0-8D23BD601761}" type="presParOf" srcId="{0660FFD1-5CA1-4F5A-8270-65C753B35202}" destId="{D1A46890-9A3F-43E5-AEA0-E9274EB997BD}" srcOrd="12" destOrd="0" presId="urn:microsoft.com/office/officeart/2005/8/layout/gear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24CA77-957A-476F-B058-BB5AB0D5B5DB}" type="doc">
      <dgm:prSet loTypeId="urn:microsoft.com/office/officeart/2005/8/layout/arrow5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B140B96-0422-447E-A6FE-FED1915F90D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утопленні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3D300-9D12-4787-8EE0-3B132F05EE0A}" type="parTrans" cxnId="{F1BED7F2-B048-40FC-A23B-E492FCF075DB}">
      <dgm:prSet/>
      <dgm:spPr/>
      <dgm:t>
        <a:bodyPr/>
        <a:lstStyle/>
        <a:p>
          <a:endParaRPr lang="ru-RU"/>
        </a:p>
      </dgm:t>
    </dgm:pt>
    <dgm:pt modelId="{C27F6BDE-A2F2-4FCE-8CF4-BA61A8658811}" type="sibTrans" cxnId="{F1BED7F2-B048-40FC-A23B-E492FCF075DB}">
      <dgm:prSet/>
      <dgm:spPr/>
      <dgm:t>
        <a:bodyPr/>
        <a:lstStyle/>
        <a:p>
          <a:endParaRPr lang="ru-RU"/>
        </a:p>
      </dgm:t>
    </dgm:pt>
    <dgm:pt modelId="{11B72C9E-7C6B-4AC8-B93E-FE4BB79A8E6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порушенні прохідності дихальних шляхів – обтурації стороннім тілом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566C7-3EA3-4F4E-80F0-2FF500D9B3CA}" type="parTrans" cxnId="{5DCE2A17-6694-492D-9331-037E864B35D5}">
      <dgm:prSet/>
      <dgm:spPr/>
      <dgm:t>
        <a:bodyPr/>
        <a:lstStyle/>
        <a:p>
          <a:endParaRPr lang="ru-RU"/>
        </a:p>
      </dgm:t>
    </dgm:pt>
    <dgm:pt modelId="{F04F6C0C-B725-428C-A10E-A43ADAD84F39}" type="sibTrans" cxnId="{5DCE2A17-6694-492D-9331-037E864B35D5}">
      <dgm:prSet/>
      <dgm:spPr/>
      <dgm:t>
        <a:bodyPr/>
        <a:lstStyle/>
        <a:p>
          <a:endParaRPr lang="ru-RU"/>
        </a:p>
      </dgm:t>
    </dgm:pt>
    <dgm:pt modelId="{F8BBDEB9-FFB5-44E3-B6DE-6396F2F65025}" type="pres">
      <dgm:prSet presAssocID="{2624CA77-957A-476F-B058-BB5AB0D5B5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AE26A-501C-4F48-92B0-8286696BB0A3}" type="pres">
      <dgm:prSet presAssocID="{FB140B96-0422-447E-A6FE-FED1915F90D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B4A18-9A99-4DCF-B5E1-270606242966}" type="pres">
      <dgm:prSet presAssocID="{11B72C9E-7C6B-4AC8-B93E-FE4BB79A8E6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ED7F2-B048-40FC-A23B-E492FCF075DB}" srcId="{2624CA77-957A-476F-B058-BB5AB0D5B5DB}" destId="{FB140B96-0422-447E-A6FE-FED1915F90DD}" srcOrd="0" destOrd="0" parTransId="{B5B3D300-9D12-4787-8EE0-3B132F05EE0A}" sibTransId="{C27F6BDE-A2F2-4FCE-8CF4-BA61A8658811}"/>
    <dgm:cxn modelId="{C10CCF30-2890-4052-BE87-BCE749CB5B23}" type="presOf" srcId="{2624CA77-957A-476F-B058-BB5AB0D5B5DB}" destId="{F8BBDEB9-FFB5-44E3-B6DE-6396F2F65025}" srcOrd="0" destOrd="0" presId="urn:microsoft.com/office/officeart/2005/8/layout/arrow5"/>
    <dgm:cxn modelId="{5DCE2A17-6694-492D-9331-037E864B35D5}" srcId="{2624CA77-957A-476F-B058-BB5AB0D5B5DB}" destId="{11B72C9E-7C6B-4AC8-B93E-FE4BB79A8E6B}" srcOrd="1" destOrd="0" parTransId="{19D566C7-3EA3-4F4E-80F0-2FF500D9B3CA}" sibTransId="{F04F6C0C-B725-428C-A10E-A43ADAD84F39}"/>
    <dgm:cxn modelId="{80F5B855-101C-4304-A69F-AD6D4C14A24C}" type="presOf" srcId="{FB140B96-0422-447E-A6FE-FED1915F90DD}" destId="{82CAE26A-501C-4F48-92B0-8286696BB0A3}" srcOrd="0" destOrd="0" presId="urn:microsoft.com/office/officeart/2005/8/layout/arrow5"/>
    <dgm:cxn modelId="{6055F78F-6BF3-464D-B1BE-DD5F011D613D}" type="presOf" srcId="{11B72C9E-7C6B-4AC8-B93E-FE4BB79A8E6B}" destId="{ED3B4A18-9A99-4DCF-B5E1-270606242966}" srcOrd="0" destOrd="0" presId="urn:microsoft.com/office/officeart/2005/8/layout/arrow5"/>
    <dgm:cxn modelId="{2DD49369-F622-4E7A-806C-3AA0E28C5E57}" type="presParOf" srcId="{F8BBDEB9-FFB5-44E3-B6DE-6396F2F65025}" destId="{82CAE26A-501C-4F48-92B0-8286696BB0A3}" srcOrd="0" destOrd="0" presId="urn:microsoft.com/office/officeart/2005/8/layout/arrow5"/>
    <dgm:cxn modelId="{96033C66-0999-4B5E-823E-97498F63DA0E}" type="presParOf" srcId="{F8BBDEB9-FFB5-44E3-B6DE-6396F2F65025}" destId="{ED3B4A18-9A99-4DCF-B5E1-270606242966}" srcOrd="1" destOrd="0" presId="urn:microsoft.com/office/officeart/2005/8/layout/arrow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3DFCEB-7109-4B6A-96D0-5C4A672B7A43}" type="doc">
      <dgm:prSet loTypeId="urn:microsoft.com/office/officeart/2005/8/layout/pyramid2" loCatId="list" qsTypeId="urn:microsoft.com/office/officeart/2005/8/quickstyle/3d5" qsCatId="3D" csTypeId="urn:microsoft.com/office/officeart/2005/8/colors/accent2_4" csCatId="accent2" phldr="1"/>
      <dgm:spPr/>
    </dgm:pt>
    <dgm:pt modelId="{48BFF8DE-8B5E-4C9F-816E-6671F3B7B60C}">
      <dgm:prSet phldrT="[Текст]" custT="1"/>
      <dgm:spPr/>
      <dgm:t>
        <a:bodyPr/>
        <a:lstStyle/>
        <a:p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рані кінцівки, у тому числі ускладненій </a:t>
          </a:r>
          <a:r>
            <a:rPr lang="uk-UA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кровотечею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2CCF8-BE25-49DA-A36D-6BA8A21E6045}" type="parTrans" cxnId="{F9A532F5-0C24-4AC2-A41D-9C9D9DFBB98E}">
      <dgm:prSet/>
      <dgm:spPr/>
      <dgm:t>
        <a:bodyPr/>
        <a:lstStyle/>
        <a:p>
          <a:endParaRPr lang="ru-RU"/>
        </a:p>
      </dgm:t>
    </dgm:pt>
    <dgm:pt modelId="{6B93CF95-AAF6-41E0-B09D-DF0CB9FE572F}" type="sibTrans" cxnId="{F9A532F5-0C24-4AC2-A41D-9C9D9DFBB98E}">
      <dgm:prSet/>
      <dgm:spPr/>
      <dgm:t>
        <a:bodyPr/>
        <a:lstStyle/>
        <a:p>
          <a:endParaRPr lang="ru-RU"/>
        </a:p>
      </dgm:t>
    </dgm:pt>
    <dgm:pt modelId="{0FCE0372-AFBD-42DE-BF0C-4AB769525FFB}">
      <dgm:prSet phldrT="[Текст]" custT="1"/>
      <dgm:spPr/>
      <dgm:t>
        <a:bodyPr/>
        <a:lstStyle/>
        <a:p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травматичній ампутації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81383-BBDC-44E5-BA19-33B25D1A173C}" type="parTrans" cxnId="{47E5F469-0FB7-49FF-9CBE-EC2E880F6C55}">
      <dgm:prSet/>
      <dgm:spPr/>
      <dgm:t>
        <a:bodyPr/>
        <a:lstStyle/>
        <a:p>
          <a:endParaRPr lang="ru-RU"/>
        </a:p>
      </dgm:t>
    </dgm:pt>
    <dgm:pt modelId="{83EE8FAB-4E5B-41C3-BB59-C10F40502D8A}" type="sibTrans" cxnId="{47E5F469-0FB7-49FF-9CBE-EC2E880F6C55}">
      <dgm:prSet/>
      <dgm:spPr/>
      <dgm:t>
        <a:bodyPr/>
        <a:lstStyle/>
        <a:p>
          <a:endParaRPr lang="ru-RU"/>
        </a:p>
      </dgm:t>
    </dgm:pt>
    <dgm:pt modelId="{6BCC2115-815C-4702-BDCF-2C2740BD4737}">
      <dgm:prSet phldrT="[Текст]" custT="1"/>
      <dgm:spPr/>
      <dgm:t>
        <a:bodyPr/>
        <a:lstStyle/>
        <a:p>
          <a:r>
            <a:rPr lang="uk-UA" sz="20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позиційному стисканні м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’</a:t>
          </a:r>
          <a:r>
            <a:rPr lang="uk-UA" sz="2000" dirty="0" smtClean="0">
              <a:latin typeface="Arial" panose="020B0604020202020204" pitchFamily="34" charset="0"/>
              <a:cs typeface="Arial" panose="020B0604020202020204" pitchFamily="34" charset="0"/>
            </a:rPr>
            <a:t>яких тканин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6C101-03B7-4DC3-9C10-391F5681CA34}" type="parTrans" cxnId="{D31597D7-71B8-4E8E-9D50-62A36742C72E}">
      <dgm:prSet/>
      <dgm:spPr/>
      <dgm:t>
        <a:bodyPr/>
        <a:lstStyle/>
        <a:p>
          <a:endParaRPr lang="ru-RU"/>
        </a:p>
      </dgm:t>
    </dgm:pt>
    <dgm:pt modelId="{A6572C31-BBB3-413E-95A7-6990BC46A33F}" type="sibTrans" cxnId="{D31597D7-71B8-4E8E-9D50-62A36742C72E}">
      <dgm:prSet/>
      <dgm:spPr/>
      <dgm:t>
        <a:bodyPr/>
        <a:lstStyle/>
        <a:p>
          <a:endParaRPr lang="ru-RU"/>
        </a:p>
      </dgm:t>
    </dgm:pt>
    <dgm:pt modelId="{4A5B44A2-3E46-4BF3-BD68-769FEEE3310D}" type="pres">
      <dgm:prSet presAssocID="{133DFCEB-7109-4B6A-96D0-5C4A672B7A43}" presName="compositeShape" presStyleCnt="0">
        <dgm:presLayoutVars>
          <dgm:dir/>
          <dgm:resizeHandles/>
        </dgm:presLayoutVars>
      </dgm:prSet>
      <dgm:spPr/>
    </dgm:pt>
    <dgm:pt modelId="{A597503D-36D0-4725-A275-69291D89BF47}" type="pres">
      <dgm:prSet presAssocID="{133DFCEB-7109-4B6A-96D0-5C4A672B7A43}" presName="pyramid" presStyleLbl="node1" presStyleIdx="0" presStyleCnt="1"/>
      <dgm:spPr/>
    </dgm:pt>
    <dgm:pt modelId="{40A342F5-B492-485B-9EAD-26F263255BEC}" type="pres">
      <dgm:prSet presAssocID="{133DFCEB-7109-4B6A-96D0-5C4A672B7A43}" presName="theList" presStyleCnt="0"/>
      <dgm:spPr/>
    </dgm:pt>
    <dgm:pt modelId="{BD056367-5FD4-49DF-9DF0-C111A195F090}" type="pres">
      <dgm:prSet presAssocID="{48BFF8DE-8B5E-4C9F-816E-6671F3B7B60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DA7D1-733B-425E-BB4D-DC8BA08122EA}" type="pres">
      <dgm:prSet presAssocID="{48BFF8DE-8B5E-4C9F-816E-6671F3B7B60C}" presName="aSpace" presStyleCnt="0"/>
      <dgm:spPr/>
    </dgm:pt>
    <dgm:pt modelId="{7460CF8E-6FAC-4D5A-9C65-894CA7BF3B10}" type="pres">
      <dgm:prSet presAssocID="{0FCE0372-AFBD-42DE-BF0C-4AB769525FF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7F6F0-FD81-49D5-B689-6F958873C071}" type="pres">
      <dgm:prSet presAssocID="{0FCE0372-AFBD-42DE-BF0C-4AB769525FFB}" presName="aSpace" presStyleCnt="0"/>
      <dgm:spPr/>
    </dgm:pt>
    <dgm:pt modelId="{A25218AD-E825-45B4-928E-85DAC67B1B65}" type="pres">
      <dgm:prSet presAssocID="{6BCC2115-815C-4702-BDCF-2C2740BD473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DF9EC-A035-485B-8388-45BDEC6BC014}" type="pres">
      <dgm:prSet presAssocID="{6BCC2115-815C-4702-BDCF-2C2740BD4737}" presName="aSpace" presStyleCnt="0"/>
      <dgm:spPr/>
    </dgm:pt>
  </dgm:ptLst>
  <dgm:cxnLst>
    <dgm:cxn modelId="{D31597D7-71B8-4E8E-9D50-62A36742C72E}" srcId="{133DFCEB-7109-4B6A-96D0-5C4A672B7A43}" destId="{6BCC2115-815C-4702-BDCF-2C2740BD4737}" srcOrd="2" destOrd="0" parTransId="{24F6C101-03B7-4DC3-9C10-391F5681CA34}" sibTransId="{A6572C31-BBB3-413E-95A7-6990BC46A33F}"/>
    <dgm:cxn modelId="{D510794C-1531-496A-89E0-22859F67AA2B}" type="presOf" srcId="{6BCC2115-815C-4702-BDCF-2C2740BD4737}" destId="{A25218AD-E825-45B4-928E-85DAC67B1B65}" srcOrd="0" destOrd="0" presId="urn:microsoft.com/office/officeart/2005/8/layout/pyramid2"/>
    <dgm:cxn modelId="{46AA5FAE-D6CF-49BB-A93D-0486B329CB46}" type="presOf" srcId="{133DFCEB-7109-4B6A-96D0-5C4A672B7A43}" destId="{4A5B44A2-3E46-4BF3-BD68-769FEEE3310D}" srcOrd="0" destOrd="0" presId="urn:microsoft.com/office/officeart/2005/8/layout/pyramid2"/>
    <dgm:cxn modelId="{04272320-B5C4-4E64-A74B-A73DA4E07E17}" type="presOf" srcId="{48BFF8DE-8B5E-4C9F-816E-6671F3B7B60C}" destId="{BD056367-5FD4-49DF-9DF0-C111A195F090}" srcOrd="0" destOrd="0" presId="urn:microsoft.com/office/officeart/2005/8/layout/pyramid2"/>
    <dgm:cxn modelId="{043FB7D3-67C0-4553-9D5B-D5E35FEC9610}" type="presOf" srcId="{0FCE0372-AFBD-42DE-BF0C-4AB769525FFB}" destId="{7460CF8E-6FAC-4D5A-9C65-894CA7BF3B10}" srcOrd="0" destOrd="0" presId="urn:microsoft.com/office/officeart/2005/8/layout/pyramid2"/>
    <dgm:cxn modelId="{F9A532F5-0C24-4AC2-A41D-9C9D9DFBB98E}" srcId="{133DFCEB-7109-4B6A-96D0-5C4A672B7A43}" destId="{48BFF8DE-8B5E-4C9F-816E-6671F3B7B60C}" srcOrd="0" destOrd="0" parTransId="{D722CCF8-BE25-49DA-A36D-6BA8A21E6045}" sibTransId="{6B93CF95-AAF6-41E0-B09D-DF0CB9FE572F}"/>
    <dgm:cxn modelId="{47E5F469-0FB7-49FF-9CBE-EC2E880F6C55}" srcId="{133DFCEB-7109-4B6A-96D0-5C4A672B7A43}" destId="{0FCE0372-AFBD-42DE-BF0C-4AB769525FFB}" srcOrd="1" destOrd="0" parTransId="{A2D81383-BBDC-44E5-BA19-33B25D1A173C}" sibTransId="{83EE8FAB-4E5B-41C3-BB59-C10F40502D8A}"/>
    <dgm:cxn modelId="{61D19E54-7B22-4222-B8DB-12F4882B9EED}" type="presParOf" srcId="{4A5B44A2-3E46-4BF3-BD68-769FEEE3310D}" destId="{A597503D-36D0-4725-A275-69291D89BF47}" srcOrd="0" destOrd="0" presId="urn:microsoft.com/office/officeart/2005/8/layout/pyramid2"/>
    <dgm:cxn modelId="{BF6D4DA8-D1FD-4102-9010-44583E485018}" type="presParOf" srcId="{4A5B44A2-3E46-4BF3-BD68-769FEEE3310D}" destId="{40A342F5-B492-485B-9EAD-26F263255BEC}" srcOrd="1" destOrd="0" presId="urn:microsoft.com/office/officeart/2005/8/layout/pyramid2"/>
    <dgm:cxn modelId="{3F3F13BC-36CA-4C61-BDE5-27B19B6D1859}" type="presParOf" srcId="{40A342F5-B492-485B-9EAD-26F263255BEC}" destId="{BD056367-5FD4-49DF-9DF0-C111A195F090}" srcOrd="0" destOrd="0" presId="urn:microsoft.com/office/officeart/2005/8/layout/pyramid2"/>
    <dgm:cxn modelId="{DA88BCAD-CB12-4B45-B9EE-FB76AC2E55C8}" type="presParOf" srcId="{40A342F5-B492-485B-9EAD-26F263255BEC}" destId="{84BDA7D1-733B-425E-BB4D-DC8BA08122EA}" srcOrd="1" destOrd="0" presId="urn:microsoft.com/office/officeart/2005/8/layout/pyramid2"/>
    <dgm:cxn modelId="{943FC63D-FB79-45D0-8EC9-DD81032BC8DE}" type="presParOf" srcId="{40A342F5-B492-485B-9EAD-26F263255BEC}" destId="{7460CF8E-6FAC-4D5A-9C65-894CA7BF3B10}" srcOrd="2" destOrd="0" presId="urn:microsoft.com/office/officeart/2005/8/layout/pyramid2"/>
    <dgm:cxn modelId="{42A7A5FE-6800-4EFA-B549-6CC67E954FE9}" type="presParOf" srcId="{40A342F5-B492-485B-9EAD-26F263255BEC}" destId="{1647F6F0-FD81-49D5-B689-6F958873C071}" srcOrd="3" destOrd="0" presId="urn:microsoft.com/office/officeart/2005/8/layout/pyramid2"/>
    <dgm:cxn modelId="{DEC56C47-2C50-4AE2-B212-50A8383FB0CB}" type="presParOf" srcId="{40A342F5-B492-485B-9EAD-26F263255BEC}" destId="{A25218AD-E825-45B4-928E-85DAC67B1B65}" srcOrd="4" destOrd="0" presId="urn:microsoft.com/office/officeart/2005/8/layout/pyramid2"/>
    <dgm:cxn modelId="{9C1A3DED-61C0-41FB-9D4A-A562805818AB}" type="presParOf" srcId="{40A342F5-B492-485B-9EAD-26F263255BEC}" destId="{36EDF9EC-A035-485B-8388-45BDEC6BC014}" srcOrd="5" destOrd="0" presId="urn:microsoft.com/office/officeart/2005/8/layout/pyramid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AD42E7-6DCB-4544-AA9C-8C028896E2B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3ECB83-2A6E-4B4C-802D-4F3C4B0C49B6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пошкодження хребта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30816-C24E-46C9-BA32-284FB8405E6D}" type="parTrans" cxnId="{8331C836-D013-4E11-87F4-E97C82D4D97D}">
      <dgm:prSet/>
      <dgm:spPr/>
      <dgm:t>
        <a:bodyPr/>
        <a:lstStyle/>
        <a:p>
          <a:endParaRPr lang="ru-RU"/>
        </a:p>
      </dgm:t>
    </dgm:pt>
    <dgm:pt modelId="{805FB0DD-15A9-4635-BEBB-8390B81C3671}" type="sibTrans" cxnId="{8331C836-D013-4E11-87F4-E97C82D4D97D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65D1FCBB-196E-47A6-BAE0-8DDC47656222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травму голови (черепно-мозкова травма)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6E0B0-33C0-4E1A-8BE2-41247FA1E3B8}" type="parTrans" cxnId="{C6D8E514-634A-42A2-9317-E2159475FC9E}">
      <dgm:prSet/>
      <dgm:spPr/>
      <dgm:t>
        <a:bodyPr/>
        <a:lstStyle/>
        <a:p>
          <a:endParaRPr lang="ru-RU"/>
        </a:p>
      </dgm:t>
    </dgm:pt>
    <dgm:pt modelId="{668D4638-9D49-444D-BD73-3425FD55E4C7}" type="sibTrans" cxnId="{C6D8E514-634A-42A2-9317-E2159475FC9E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FA849642-3DA8-435E-942B-AE7EEBDCE5B5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b="0" i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пошкодження живота</a:t>
          </a:r>
          <a:endParaRPr lang="ru-RU" sz="20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A294D-AA8D-418E-A99F-5771852B1720}" type="parTrans" cxnId="{E07318A6-E425-43BF-BF1E-C124176ADF39}">
      <dgm:prSet/>
      <dgm:spPr/>
      <dgm:t>
        <a:bodyPr/>
        <a:lstStyle/>
        <a:p>
          <a:endParaRPr lang="ru-RU"/>
        </a:p>
      </dgm:t>
    </dgm:pt>
    <dgm:pt modelId="{D2CD5A14-29F1-42EC-A975-EB64AA9407D6}" type="sibTrans" cxnId="{E07318A6-E425-43BF-BF1E-C124176ADF39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6B23830B-7A78-4E4D-8A32-9121019DABD7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травму грудної клітки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0A909-FE2F-44B2-90BD-03B6A572C77A}" type="parTrans" cxnId="{C174D585-B848-433B-A108-52B66696B2E4}">
      <dgm:prSet/>
      <dgm:spPr/>
      <dgm:t>
        <a:bodyPr/>
        <a:lstStyle/>
        <a:p>
          <a:endParaRPr lang="ru-RU"/>
        </a:p>
      </dgm:t>
    </dgm:pt>
    <dgm:pt modelId="{CF821BA1-5DF9-414B-ABD2-A582E72CC82C}" type="sibTrans" cxnId="{C174D585-B848-433B-A108-52B66696B2E4}">
      <dgm:prSet/>
      <dgm:spPr>
        <a:solidFill>
          <a:schemeClr val="bg1">
            <a:lumMod val="50000"/>
          </a:schemeClr>
        </a:solidFill>
        <a:ln w="38100" cmpd="sng"/>
      </dgm:spPr>
      <dgm:t>
        <a:bodyPr/>
        <a:lstStyle/>
        <a:p>
          <a:endParaRPr lang="ru-RU"/>
        </a:p>
      </dgm:t>
    </dgm:pt>
    <dgm:pt modelId="{86300945-94C4-4993-861A-FF2EF0E5DFB8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перелом кісток кінцівок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593B4-D8CB-4071-991A-C841EF800906}" type="parTrans" cxnId="{4205A99E-0D60-4A9A-828E-1A43ADA90566}">
      <dgm:prSet/>
      <dgm:spPr/>
      <dgm:t>
        <a:bodyPr/>
        <a:lstStyle/>
        <a:p>
          <a:endParaRPr lang="ru-RU"/>
        </a:p>
      </dgm:t>
    </dgm:pt>
    <dgm:pt modelId="{ED3881F1-643B-4462-A912-E3EEC7EB9FAE}" type="sibTrans" cxnId="{4205A99E-0D60-4A9A-828E-1A43ADA90566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002587BA-FCB4-4FC8-9DE0-589EFC1DAEE1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травмах та пошкодженнях очей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6DAC4-0AE2-4302-B5E4-3C11AB5B2737}" type="parTrans" cxnId="{C872A48B-9593-4879-9FAC-B58711F38676}">
      <dgm:prSet/>
      <dgm:spPr/>
      <dgm:t>
        <a:bodyPr/>
        <a:lstStyle/>
        <a:p>
          <a:endParaRPr lang="ru-RU"/>
        </a:p>
      </dgm:t>
    </dgm:pt>
    <dgm:pt modelId="{7B52B037-C932-4D8F-AE61-8607460D0D79}" type="sibTrans" cxnId="{C872A48B-9593-4879-9FAC-B58711F38676}">
      <dgm:prSet/>
      <dgm:spPr/>
      <dgm:t>
        <a:bodyPr/>
        <a:lstStyle/>
        <a:p>
          <a:endParaRPr lang="ru-RU"/>
        </a:p>
      </dgm:t>
    </dgm:pt>
    <dgm:pt modelId="{9B606D9F-FF63-4825-9BDE-08E1D9A486DB}" type="pres">
      <dgm:prSet presAssocID="{A3AD42E7-6DCB-4544-AA9C-8C028896E2B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4AB8997-3998-43B4-AE7F-4C5DDA05D8C2}" type="pres">
      <dgm:prSet presAssocID="{3A3ECB83-2A6E-4B4C-802D-4F3C4B0C49B6}" presName="compNode" presStyleCnt="0"/>
      <dgm:spPr/>
    </dgm:pt>
    <dgm:pt modelId="{55C69510-67DE-48D4-9E53-7D58A3D31C8F}" type="pres">
      <dgm:prSet presAssocID="{3A3ECB83-2A6E-4B4C-802D-4F3C4B0C49B6}" presName="dummyConnPt" presStyleCnt="0"/>
      <dgm:spPr/>
    </dgm:pt>
    <dgm:pt modelId="{EAC4BD2C-CFEC-4912-B854-07D023AFC71F}" type="pres">
      <dgm:prSet presAssocID="{3A3ECB83-2A6E-4B4C-802D-4F3C4B0C49B6}" presName="node" presStyleLbl="node1" presStyleIdx="0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2252-5F5D-4A4A-A7F9-A1CE8B7CE248}" type="pres">
      <dgm:prSet presAssocID="{805FB0DD-15A9-4635-BEBB-8390B81C3671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048E0578-7E24-4AB5-8525-4A119D2105B4}" type="pres">
      <dgm:prSet presAssocID="{65D1FCBB-196E-47A6-BAE0-8DDC47656222}" presName="compNode" presStyleCnt="0"/>
      <dgm:spPr/>
    </dgm:pt>
    <dgm:pt modelId="{314A33F4-A95F-44A0-8561-8F537AC8D659}" type="pres">
      <dgm:prSet presAssocID="{65D1FCBB-196E-47A6-BAE0-8DDC47656222}" presName="dummyConnPt" presStyleCnt="0"/>
      <dgm:spPr/>
    </dgm:pt>
    <dgm:pt modelId="{F3359A07-6D2D-49A2-B75F-1FEBCA9F82EA}" type="pres">
      <dgm:prSet presAssocID="{65D1FCBB-196E-47A6-BAE0-8DDC47656222}" presName="node" presStyleLbl="node1" presStyleIdx="1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11357-1B84-4B5C-9E76-CDA3616975E8}" type="pres">
      <dgm:prSet presAssocID="{668D4638-9D49-444D-BD73-3425FD55E4C7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4497DF4A-C794-4AA9-B98F-F10C95BFB814}" type="pres">
      <dgm:prSet presAssocID="{FA849642-3DA8-435E-942B-AE7EEBDCE5B5}" presName="compNode" presStyleCnt="0"/>
      <dgm:spPr/>
    </dgm:pt>
    <dgm:pt modelId="{FBC2C910-FEFC-41A4-860C-167DAD13CB4F}" type="pres">
      <dgm:prSet presAssocID="{FA849642-3DA8-435E-942B-AE7EEBDCE5B5}" presName="dummyConnPt" presStyleCnt="0"/>
      <dgm:spPr/>
    </dgm:pt>
    <dgm:pt modelId="{2EAA1B40-E0E5-4910-ACD6-DD0F9D78BB06}" type="pres">
      <dgm:prSet presAssocID="{FA849642-3DA8-435E-942B-AE7EEBDCE5B5}" presName="node" presStyleLbl="node1" presStyleIdx="2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61AC9-E6A6-4A44-91F6-B3663125991B}" type="pres">
      <dgm:prSet presAssocID="{D2CD5A14-29F1-42EC-A975-EB64AA9407D6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ADAB6FA8-60B6-4B06-8AB8-CCC14784300B}" type="pres">
      <dgm:prSet presAssocID="{6B23830B-7A78-4E4D-8A32-9121019DABD7}" presName="compNode" presStyleCnt="0"/>
      <dgm:spPr/>
    </dgm:pt>
    <dgm:pt modelId="{3D84895E-D71A-41F0-BCF0-3EB1BF12608C}" type="pres">
      <dgm:prSet presAssocID="{6B23830B-7A78-4E4D-8A32-9121019DABD7}" presName="dummyConnPt" presStyleCnt="0"/>
      <dgm:spPr/>
    </dgm:pt>
    <dgm:pt modelId="{CEEEE454-5935-4A6B-8341-1894C58AFBB7}" type="pres">
      <dgm:prSet presAssocID="{6B23830B-7A78-4E4D-8A32-9121019DABD7}" presName="node" presStyleLbl="node1" presStyleIdx="3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1EE70-A745-4890-8B42-D72B27D63F8D}" type="pres">
      <dgm:prSet presAssocID="{CF821BA1-5DF9-414B-ABD2-A582E72CC82C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DB021B28-60D2-4AEA-96CD-071E9E2E9BD6}" type="pres">
      <dgm:prSet presAssocID="{86300945-94C4-4993-861A-FF2EF0E5DFB8}" presName="compNode" presStyleCnt="0"/>
      <dgm:spPr/>
    </dgm:pt>
    <dgm:pt modelId="{6B6207C0-B14B-4676-8409-228183DDA7D0}" type="pres">
      <dgm:prSet presAssocID="{86300945-94C4-4993-861A-FF2EF0E5DFB8}" presName="dummyConnPt" presStyleCnt="0"/>
      <dgm:spPr/>
    </dgm:pt>
    <dgm:pt modelId="{3C7C591F-F1BD-499D-AF09-92B748A4498F}" type="pres">
      <dgm:prSet presAssocID="{86300945-94C4-4993-861A-FF2EF0E5DFB8}" presName="node" presStyleLbl="node1" presStyleIdx="4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EFCD-33CF-4400-A5AD-CDCDDD51120A}" type="pres">
      <dgm:prSet presAssocID="{ED3881F1-643B-4462-A912-E3EEC7EB9FAE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6D605D02-ADCB-4D0F-867E-FC28FDA0663D}" type="pres">
      <dgm:prSet presAssocID="{002587BA-FCB4-4FC8-9DE0-589EFC1DAEE1}" presName="compNode" presStyleCnt="0"/>
      <dgm:spPr/>
    </dgm:pt>
    <dgm:pt modelId="{714F5A5B-02FC-464E-9D9E-2345B4646F5F}" type="pres">
      <dgm:prSet presAssocID="{002587BA-FCB4-4FC8-9DE0-589EFC1DAEE1}" presName="dummyConnPt" presStyleCnt="0"/>
      <dgm:spPr/>
    </dgm:pt>
    <dgm:pt modelId="{7A93F5AA-342E-401A-BBCC-2D5D6EC3D6DD}" type="pres">
      <dgm:prSet presAssocID="{002587BA-FCB4-4FC8-9DE0-589EFC1DAEE1}" presName="node" presStyleLbl="node1" presStyleIdx="5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9E6BA-BC52-4652-B8CB-54F02C54A428}" type="presOf" srcId="{A3AD42E7-6DCB-4544-AA9C-8C028896E2B8}" destId="{9B606D9F-FF63-4825-9BDE-08E1D9A486DB}" srcOrd="0" destOrd="0" presId="urn:microsoft.com/office/officeart/2005/8/layout/bProcess4"/>
    <dgm:cxn modelId="{8E508C52-0FDC-4BA2-8CA1-249CCD1340B3}" type="presOf" srcId="{FA849642-3DA8-435E-942B-AE7EEBDCE5B5}" destId="{2EAA1B40-E0E5-4910-ACD6-DD0F9D78BB06}" srcOrd="0" destOrd="0" presId="urn:microsoft.com/office/officeart/2005/8/layout/bProcess4"/>
    <dgm:cxn modelId="{8C5CCC28-EFFD-487E-841B-6D11123FA096}" type="presOf" srcId="{668D4638-9D49-444D-BD73-3425FD55E4C7}" destId="{C0411357-1B84-4B5C-9E76-CDA3616975E8}" srcOrd="0" destOrd="0" presId="urn:microsoft.com/office/officeart/2005/8/layout/bProcess4"/>
    <dgm:cxn modelId="{4F50112B-B6F8-4A61-8FB8-9E2D0A7056A0}" type="presOf" srcId="{6B23830B-7A78-4E4D-8A32-9121019DABD7}" destId="{CEEEE454-5935-4A6B-8341-1894C58AFBB7}" srcOrd="0" destOrd="0" presId="urn:microsoft.com/office/officeart/2005/8/layout/bProcess4"/>
    <dgm:cxn modelId="{C6D8E514-634A-42A2-9317-E2159475FC9E}" srcId="{A3AD42E7-6DCB-4544-AA9C-8C028896E2B8}" destId="{65D1FCBB-196E-47A6-BAE0-8DDC47656222}" srcOrd="1" destOrd="0" parTransId="{A946E0B0-33C0-4E1A-8BE2-41247FA1E3B8}" sibTransId="{668D4638-9D49-444D-BD73-3425FD55E4C7}"/>
    <dgm:cxn modelId="{8B8B9E91-F133-4623-A7AF-4FEBC4C06768}" type="presOf" srcId="{3A3ECB83-2A6E-4B4C-802D-4F3C4B0C49B6}" destId="{EAC4BD2C-CFEC-4912-B854-07D023AFC71F}" srcOrd="0" destOrd="0" presId="urn:microsoft.com/office/officeart/2005/8/layout/bProcess4"/>
    <dgm:cxn modelId="{074F87AB-5DD9-4EF9-BCC3-D5B307C682E4}" type="presOf" srcId="{ED3881F1-643B-4462-A912-E3EEC7EB9FAE}" destId="{840AEFCD-33CF-4400-A5AD-CDCDDD51120A}" srcOrd="0" destOrd="0" presId="urn:microsoft.com/office/officeart/2005/8/layout/bProcess4"/>
    <dgm:cxn modelId="{2D77CAF1-5A98-4A49-AF54-3F6D6A589137}" type="presOf" srcId="{D2CD5A14-29F1-42EC-A975-EB64AA9407D6}" destId="{4A661AC9-E6A6-4A44-91F6-B3663125991B}" srcOrd="0" destOrd="0" presId="urn:microsoft.com/office/officeart/2005/8/layout/bProcess4"/>
    <dgm:cxn modelId="{8331C836-D013-4E11-87F4-E97C82D4D97D}" srcId="{A3AD42E7-6DCB-4544-AA9C-8C028896E2B8}" destId="{3A3ECB83-2A6E-4B4C-802D-4F3C4B0C49B6}" srcOrd="0" destOrd="0" parTransId="{1AD30816-C24E-46C9-BA32-284FB8405E6D}" sibTransId="{805FB0DD-15A9-4635-BEBB-8390B81C3671}"/>
    <dgm:cxn modelId="{9AA14FF2-DE1E-4D8F-9FA1-E0C43571751F}" type="presOf" srcId="{86300945-94C4-4993-861A-FF2EF0E5DFB8}" destId="{3C7C591F-F1BD-499D-AF09-92B748A4498F}" srcOrd="0" destOrd="0" presId="urn:microsoft.com/office/officeart/2005/8/layout/bProcess4"/>
    <dgm:cxn modelId="{1B1DCB54-0417-41F4-AF7A-E6E24B2A8F86}" type="presOf" srcId="{805FB0DD-15A9-4635-BEBB-8390B81C3671}" destId="{21012252-5F5D-4A4A-A7F9-A1CE8B7CE248}" srcOrd="0" destOrd="0" presId="urn:microsoft.com/office/officeart/2005/8/layout/bProcess4"/>
    <dgm:cxn modelId="{E07318A6-E425-43BF-BF1E-C124176ADF39}" srcId="{A3AD42E7-6DCB-4544-AA9C-8C028896E2B8}" destId="{FA849642-3DA8-435E-942B-AE7EEBDCE5B5}" srcOrd="2" destOrd="0" parTransId="{452A294D-AA8D-418E-A99F-5771852B1720}" sibTransId="{D2CD5A14-29F1-42EC-A975-EB64AA9407D6}"/>
    <dgm:cxn modelId="{C872A48B-9593-4879-9FAC-B58711F38676}" srcId="{A3AD42E7-6DCB-4544-AA9C-8C028896E2B8}" destId="{002587BA-FCB4-4FC8-9DE0-589EFC1DAEE1}" srcOrd="5" destOrd="0" parTransId="{C046DAC4-0AE2-4302-B5E4-3C11AB5B2737}" sibTransId="{7B52B037-C932-4D8F-AE61-8607460D0D79}"/>
    <dgm:cxn modelId="{386DFBAE-9052-446A-BB4E-B18445AA5AE7}" type="presOf" srcId="{002587BA-FCB4-4FC8-9DE0-589EFC1DAEE1}" destId="{7A93F5AA-342E-401A-BBCC-2D5D6EC3D6DD}" srcOrd="0" destOrd="0" presId="urn:microsoft.com/office/officeart/2005/8/layout/bProcess4"/>
    <dgm:cxn modelId="{C174D585-B848-433B-A108-52B66696B2E4}" srcId="{A3AD42E7-6DCB-4544-AA9C-8C028896E2B8}" destId="{6B23830B-7A78-4E4D-8A32-9121019DABD7}" srcOrd="3" destOrd="0" parTransId="{8530A909-FE2F-44B2-90BD-03B6A572C77A}" sibTransId="{CF821BA1-5DF9-414B-ABD2-A582E72CC82C}"/>
    <dgm:cxn modelId="{4205A99E-0D60-4A9A-828E-1A43ADA90566}" srcId="{A3AD42E7-6DCB-4544-AA9C-8C028896E2B8}" destId="{86300945-94C4-4993-861A-FF2EF0E5DFB8}" srcOrd="4" destOrd="0" parTransId="{155593B4-D8CB-4071-991A-C841EF800906}" sibTransId="{ED3881F1-643B-4462-A912-E3EEC7EB9FAE}"/>
    <dgm:cxn modelId="{ECFD197C-1798-49D5-86EE-6508B841A1E1}" type="presOf" srcId="{65D1FCBB-196E-47A6-BAE0-8DDC47656222}" destId="{F3359A07-6D2D-49A2-B75F-1FEBCA9F82EA}" srcOrd="0" destOrd="0" presId="urn:microsoft.com/office/officeart/2005/8/layout/bProcess4"/>
    <dgm:cxn modelId="{63844DDB-4E85-4503-8B06-F0E0BF25C756}" type="presOf" srcId="{CF821BA1-5DF9-414B-ABD2-A582E72CC82C}" destId="{87A1EE70-A745-4890-8B42-D72B27D63F8D}" srcOrd="0" destOrd="0" presId="urn:microsoft.com/office/officeart/2005/8/layout/bProcess4"/>
    <dgm:cxn modelId="{EAE96C3C-1751-4BDA-A6FE-3EE0B8251BF2}" type="presParOf" srcId="{9B606D9F-FF63-4825-9BDE-08E1D9A486DB}" destId="{24AB8997-3998-43B4-AE7F-4C5DDA05D8C2}" srcOrd="0" destOrd="0" presId="urn:microsoft.com/office/officeart/2005/8/layout/bProcess4"/>
    <dgm:cxn modelId="{4CE2AF63-BA77-421C-8C56-FF8628D856A5}" type="presParOf" srcId="{24AB8997-3998-43B4-AE7F-4C5DDA05D8C2}" destId="{55C69510-67DE-48D4-9E53-7D58A3D31C8F}" srcOrd="0" destOrd="0" presId="urn:microsoft.com/office/officeart/2005/8/layout/bProcess4"/>
    <dgm:cxn modelId="{9E5AC54A-B6D0-4376-AA0D-23DC66A809A6}" type="presParOf" srcId="{24AB8997-3998-43B4-AE7F-4C5DDA05D8C2}" destId="{EAC4BD2C-CFEC-4912-B854-07D023AFC71F}" srcOrd="1" destOrd="0" presId="urn:microsoft.com/office/officeart/2005/8/layout/bProcess4"/>
    <dgm:cxn modelId="{EF790B18-9022-45DC-B07C-F69DC74AE4ED}" type="presParOf" srcId="{9B606D9F-FF63-4825-9BDE-08E1D9A486DB}" destId="{21012252-5F5D-4A4A-A7F9-A1CE8B7CE248}" srcOrd="1" destOrd="0" presId="urn:microsoft.com/office/officeart/2005/8/layout/bProcess4"/>
    <dgm:cxn modelId="{92AEA938-A1B8-4FAD-A020-4D6C505A8F20}" type="presParOf" srcId="{9B606D9F-FF63-4825-9BDE-08E1D9A486DB}" destId="{048E0578-7E24-4AB5-8525-4A119D2105B4}" srcOrd="2" destOrd="0" presId="urn:microsoft.com/office/officeart/2005/8/layout/bProcess4"/>
    <dgm:cxn modelId="{99B0B375-40BF-44AF-814B-63B03CC314A3}" type="presParOf" srcId="{048E0578-7E24-4AB5-8525-4A119D2105B4}" destId="{314A33F4-A95F-44A0-8561-8F537AC8D659}" srcOrd="0" destOrd="0" presId="urn:microsoft.com/office/officeart/2005/8/layout/bProcess4"/>
    <dgm:cxn modelId="{B48BFAA7-979C-47D5-B32F-D7B72C3978EA}" type="presParOf" srcId="{048E0578-7E24-4AB5-8525-4A119D2105B4}" destId="{F3359A07-6D2D-49A2-B75F-1FEBCA9F82EA}" srcOrd="1" destOrd="0" presId="urn:microsoft.com/office/officeart/2005/8/layout/bProcess4"/>
    <dgm:cxn modelId="{51E982FA-9D7E-418F-A46C-A75AE9A70D60}" type="presParOf" srcId="{9B606D9F-FF63-4825-9BDE-08E1D9A486DB}" destId="{C0411357-1B84-4B5C-9E76-CDA3616975E8}" srcOrd="3" destOrd="0" presId="urn:microsoft.com/office/officeart/2005/8/layout/bProcess4"/>
    <dgm:cxn modelId="{216E792D-9768-4D94-92E8-7E2DB1875273}" type="presParOf" srcId="{9B606D9F-FF63-4825-9BDE-08E1D9A486DB}" destId="{4497DF4A-C794-4AA9-B98F-F10C95BFB814}" srcOrd="4" destOrd="0" presId="urn:microsoft.com/office/officeart/2005/8/layout/bProcess4"/>
    <dgm:cxn modelId="{D9DD7D8C-449F-4727-BC2F-DEEECB59A0BD}" type="presParOf" srcId="{4497DF4A-C794-4AA9-B98F-F10C95BFB814}" destId="{FBC2C910-FEFC-41A4-860C-167DAD13CB4F}" srcOrd="0" destOrd="0" presId="urn:microsoft.com/office/officeart/2005/8/layout/bProcess4"/>
    <dgm:cxn modelId="{A84240E0-C999-4542-8CE1-70B1BA328215}" type="presParOf" srcId="{4497DF4A-C794-4AA9-B98F-F10C95BFB814}" destId="{2EAA1B40-E0E5-4910-ACD6-DD0F9D78BB06}" srcOrd="1" destOrd="0" presId="urn:microsoft.com/office/officeart/2005/8/layout/bProcess4"/>
    <dgm:cxn modelId="{21DA00BF-767C-4002-A248-A6D90E28ACE6}" type="presParOf" srcId="{9B606D9F-FF63-4825-9BDE-08E1D9A486DB}" destId="{4A661AC9-E6A6-4A44-91F6-B3663125991B}" srcOrd="5" destOrd="0" presId="urn:microsoft.com/office/officeart/2005/8/layout/bProcess4"/>
    <dgm:cxn modelId="{DC5A1D0F-AB6F-4BF5-933F-B6CCD1BAF638}" type="presParOf" srcId="{9B606D9F-FF63-4825-9BDE-08E1D9A486DB}" destId="{ADAB6FA8-60B6-4B06-8AB8-CCC14784300B}" srcOrd="6" destOrd="0" presId="urn:microsoft.com/office/officeart/2005/8/layout/bProcess4"/>
    <dgm:cxn modelId="{3318BC52-6108-43EB-AAD2-1037ED152839}" type="presParOf" srcId="{ADAB6FA8-60B6-4B06-8AB8-CCC14784300B}" destId="{3D84895E-D71A-41F0-BCF0-3EB1BF12608C}" srcOrd="0" destOrd="0" presId="urn:microsoft.com/office/officeart/2005/8/layout/bProcess4"/>
    <dgm:cxn modelId="{9B5FC03D-BCF3-4EEA-A591-79B265586273}" type="presParOf" srcId="{ADAB6FA8-60B6-4B06-8AB8-CCC14784300B}" destId="{CEEEE454-5935-4A6B-8341-1894C58AFBB7}" srcOrd="1" destOrd="0" presId="urn:microsoft.com/office/officeart/2005/8/layout/bProcess4"/>
    <dgm:cxn modelId="{713AF946-CE46-4AE1-8A86-50AB9B4B97F4}" type="presParOf" srcId="{9B606D9F-FF63-4825-9BDE-08E1D9A486DB}" destId="{87A1EE70-A745-4890-8B42-D72B27D63F8D}" srcOrd="7" destOrd="0" presId="urn:microsoft.com/office/officeart/2005/8/layout/bProcess4"/>
    <dgm:cxn modelId="{E461B289-259C-4422-BE23-9AB091E5B1FA}" type="presParOf" srcId="{9B606D9F-FF63-4825-9BDE-08E1D9A486DB}" destId="{DB021B28-60D2-4AEA-96CD-071E9E2E9BD6}" srcOrd="8" destOrd="0" presId="urn:microsoft.com/office/officeart/2005/8/layout/bProcess4"/>
    <dgm:cxn modelId="{F21ABAA6-5453-428D-BA6E-51D755E6DE10}" type="presParOf" srcId="{DB021B28-60D2-4AEA-96CD-071E9E2E9BD6}" destId="{6B6207C0-B14B-4676-8409-228183DDA7D0}" srcOrd="0" destOrd="0" presId="urn:microsoft.com/office/officeart/2005/8/layout/bProcess4"/>
    <dgm:cxn modelId="{5F4CEEA9-96FE-45B0-9F60-6BCE9B21F73F}" type="presParOf" srcId="{DB021B28-60D2-4AEA-96CD-071E9E2E9BD6}" destId="{3C7C591F-F1BD-499D-AF09-92B748A4498F}" srcOrd="1" destOrd="0" presId="urn:microsoft.com/office/officeart/2005/8/layout/bProcess4"/>
    <dgm:cxn modelId="{BC781653-CC27-4C8E-B406-403D7B7C3275}" type="presParOf" srcId="{9B606D9F-FF63-4825-9BDE-08E1D9A486DB}" destId="{840AEFCD-33CF-4400-A5AD-CDCDDD51120A}" srcOrd="9" destOrd="0" presId="urn:microsoft.com/office/officeart/2005/8/layout/bProcess4"/>
    <dgm:cxn modelId="{5D3A58E6-C903-43E3-A9A0-B46947E35072}" type="presParOf" srcId="{9B606D9F-FF63-4825-9BDE-08E1D9A486DB}" destId="{6D605D02-ADCB-4D0F-867E-FC28FDA0663D}" srcOrd="10" destOrd="0" presId="urn:microsoft.com/office/officeart/2005/8/layout/bProcess4"/>
    <dgm:cxn modelId="{BD32EB19-E160-4750-A421-9992478A8636}" type="presParOf" srcId="{6D605D02-ADCB-4D0F-867E-FC28FDA0663D}" destId="{714F5A5B-02FC-464E-9D9E-2345B4646F5F}" srcOrd="0" destOrd="0" presId="urn:microsoft.com/office/officeart/2005/8/layout/bProcess4"/>
    <dgm:cxn modelId="{AAD5BB34-7BC6-42A9-9470-9330F7A22D88}" type="presParOf" srcId="{6D605D02-ADCB-4D0F-867E-FC28FDA0663D}" destId="{7A93F5AA-342E-401A-BBCC-2D5D6EC3D6DD}" srcOrd="1" destOrd="0" presId="urn:microsoft.com/office/officeart/2005/8/layout/bProcess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3088D-08F4-4644-90F4-1FDE2B8FC779}">
      <dsp:nvSpPr>
        <dsp:cNvPr id="0" name=""/>
        <dsp:cNvSpPr/>
      </dsp:nvSpPr>
      <dsp:spPr>
        <a:xfrm>
          <a:off x="2260399" y="-433573"/>
          <a:ext cx="5102071" cy="5102071"/>
        </a:xfrm>
        <a:prstGeom prst="circularArrow">
          <a:avLst>
            <a:gd name="adj1" fmla="val 5544"/>
            <a:gd name="adj2" fmla="val 330680"/>
            <a:gd name="adj3" fmla="val 13075052"/>
            <a:gd name="adj4" fmla="val 178288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525BE8-9DD4-45D3-80B0-0115698272DD}">
      <dsp:nvSpPr>
        <dsp:cNvPr id="0" name=""/>
        <dsp:cNvSpPr/>
      </dsp:nvSpPr>
      <dsp:spPr>
        <a:xfrm>
          <a:off x="3256909" y="-5"/>
          <a:ext cx="3068234" cy="1345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>
              <a:latin typeface="Arial Black" pitchFamily="34" charset="0"/>
            </a:rPr>
            <a:t>Ненадання без поважних причин на місці події домедичної допомоги або необґрунтована відмова в її наданні</a:t>
          </a:r>
          <a:endParaRPr lang="ru-RU" sz="1200" kern="1200" dirty="0">
            <a:latin typeface="Arial Black" pitchFamily="34" charset="0"/>
          </a:endParaRPr>
        </a:p>
      </dsp:txBody>
      <dsp:txXfrm>
        <a:off x="3322571" y="65657"/>
        <a:ext cx="2936910" cy="1213769"/>
      </dsp:txXfrm>
    </dsp:sp>
    <dsp:sp modelId="{7BAF77B1-A571-468C-9AC3-E7135D504B07}">
      <dsp:nvSpPr>
        <dsp:cNvPr id="0" name=""/>
        <dsp:cNvSpPr/>
      </dsp:nvSpPr>
      <dsp:spPr>
        <a:xfrm>
          <a:off x="6255807" y="1187973"/>
          <a:ext cx="2760251" cy="14684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1200" kern="1200" noProof="0" smtClean="0">
              <a:latin typeface="Arial Black" pitchFamily="34" charset="0"/>
            </a:rPr>
            <a:t>Несвоєчасне надання екстреної медичної допомоги або створення перешкод у її наданні</a:t>
          </a:r>
          <a:endParaRPr lang="ru-RU" sz="1200" kern="1200" smtClean="0">
            <a:latin typeface="Arial Black" pitchFamily="34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6327489" y="1259655"/>
        <a:ext cx="2616887" cy="1325053"/>
      </dsp:txXfrm>
    </dsp:sp>
    <dsp:sp modelId="{E0932412-8C1F-4A7F-AFB3-DC046A10F84B}">
      <dsp:nvSpPr>
        <dsp:cNvPr id="0" name=""/>
        <dsp:cNvSpPr/>
      </dsp:nvSpPr>
      <dsp:spPr>
        <a:xfrm>
          <a:off x="5166867" y="3164919"/>
          <a:ext cx="2946815" cy="1817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Ненадання без поважних причин наявного транспортного засобу для безоплатного перевезення людини, яка перебуває в невідкладному стані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5255605" y="3253657"/>
        <a:ext cx="2769339" cy="1640321"/>
      </dsp:txXfrm>
    </dsp:sp>
    <dsp:sp modelId="{0E497574-1F45-4336-82B4-CFAF4C6BA39F}">
      <dsp:nvSpPr>
        <dsp:cNvPr id="0" name=""/>
        <dsp:cNvSpPr/>
      </dsp:nvSpPr>
      <dsp:spPr>
        <a:xfrm>
          <a:off x="1860881" y="3184014"/>
          <a:ext cx="2784385" cy="1844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Невиконання без поважних причин розпоряджень оперативно-диспетчерської служби центру екстреної медичної допомоги та медицини катастроф 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1950914" y="3274047"/>
        <a:ext cx="2604319" cy="1664264"/>
      </dsp:txXfrm>
    </dsp:sp>
    <dsp:sp modelId="{31722F23-038B-4A97-B31B-D5DDA96F3815}">
      <dsp:nvSpPr>
        <dsp:cNvPr id="0" name=""/>
        <dsp:cNvSpPr/>
      </dsp:nvSpPr>
      <dsp:spPr>
        <a:xfrm>
          <a:off x="490396" y="1188030"/>
          <a:ext cx="2635408" cy="1541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Необґрунтована відмова в передачі та прийнятті викликів екстреної медичної допомоги</a:t>
          </a:r>
          <a:r>
            <a:rPr lang="uk-UA" sz="1200" kern="1200" smtClean="0">
              <a:latin typeface="Arial Black" pitchFamily="34" charset="0"/>
              <a:cs typeface="Times New Roman" panose="02020603050405020304" pitchFamily="18" charset="0"/>
            </a:rPr>
            <a:t> 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565663" y="1263297"/>
        <a:ext cx="2484874" cy="1391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2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7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2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1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98158" y="2324459"/>
            <a:ext cx="87062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НОРМАТИВНО-ПРАВОВІ ОСНОВИ </a:t>
            </a:r>
          </a:p>
          <a:p>
            <a:pPr algn="ctr"/>
            <a: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НАДАННЯ </a:t>
            </a:r>
            <a:b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ДОМЕДИЧНОЇ ДОПОМОГИ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4565" cy="22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318" y="174042"/>
            <a:ext cx="7654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Основні нормативно-правові акти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державного законодавства, що керують наданням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домедичної допомоги поліцейськими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091" y="1230245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Національну поліцію»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09892" y="4234268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МВС України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396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норм належності медичного забезпечення для підрозділів Національної поліції України»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9563" y="1230245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346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удосконалення підготовки з надання домедичної допомоги осіб, які не мають медичної освіти»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769" y="4234268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порядків надання домедичної допомоги особам при невідкладних станах»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3963" y="2229012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екстрену медичну допомогу»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867" y="291295"/>
            <a:ext cx="6877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Наказ МОЗ України </a:t>
            </a:r>
            <a:br>
              <a:rPr lang="uk-UA" sz="2400" dirty="0">
                <a:solidFill>
                  <a:prstClr val="black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«Про удосконалення підготовки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з надання домедичної допомоги осіб,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які не мають медичної освіти» №346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589661" y="2278881"/>
            <a:ext cx="2726109" cy="2247545"/>
          </a:xfrm>
          <a:prstGeom prst="homePlate">
            <a:avLst/>
          </a:prstGeom>
          <a:solidFill>
            <a:srgbClr val="F9D600"/>
          </a:solidFill>
          <a:ln w="38100">
            <a:noFill/>
          </a:ln>
          <a:effectLst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які не мають медичної освіти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417893" y="2278879"/>
            <a:ext cx="2726109" cy="2247545"/>
          </a:xfrm>
          <a:prstGeom prst="homePlate">
            <a:avLst/>
          </a:prstGeom>
          <a:solidFill>
            <a:srgbClr val="F9D600"/>
          </a:solidFill>
          <a:ln w="38100">
            <a:noFill/>
          </a:ln>
          <a:effectLst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Ґрунтуються на міжнародних уніфікованих клінічних протоколах медичної </a:t>
            </a:r>
          </a:p>
          <a:p>
            <a:pPr algn="ctr"/>
            <a:r>
              <a:rPr lang="uk-U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503777" y="2305940"/>
            <a:ext cx="2726109" cy="2247545"/>
          </a:xfrm>
          <a:prstGeom prst="homePlate">
            <a:avLst/>
          </a:prstGeom>
          <a:solidFill>
            <a:srgbClr val="F9D600"/>
          </a:solidFill>
          <a:ln w="38100">
            <a:noFill/>
          </a:ln>
          <a:effectLst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Навчально-тренувальні програми трьох рівнів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648809" y="935961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немедичних працівників, професійна діяльність яких не пов’язана з ризиком отримання травматичних ушкоджень (працівників сфери послуг, викладачів)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847" y="202225"/>
            <a:ext cx="716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Рівні підготовки з домедичної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7541" y="666748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Перший рівень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«Основи підтримки життя» (8 годин)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7540" y="2618640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Другий рівень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«Перший на місці події» (48 годин)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7540" y="4570532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Третій рівень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«Професійна підтримка життя» (120 годин)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8809" y="2915347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які зобов’язані надавати домедичну допомогу постраждалим у невідкладному стані, проте не мають медичної освіти (до цієї категорії належать поліцейські)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8809" y="4796900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водіїв спеціального санітарного автотранспорту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8053" y="1675911"/>
            <a:ext cx="3325185" cy="1289529"/>
            <a:chOff x="358051" y="1675909"/>
            <a:chExt cx="3325185" cy="128952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58051" y="1675909"/>
              <a:ext cx="3325185" cy="1289529"/>
            </a:xfrm>
            <a:prstGeom prst="roundRect">
              <a:avLst/>
            </a:prstGeom>
            <a:solidFill>
              <a:srgbClr val="00B0F0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301" y="2133380"/>
              <a:ext cx="3269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BLS (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Basic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8051" y="3168687"/>
            <a:ext cx="8401389" cy="3505578"/>
            <a:chOff x="358049" y="3168687"/>
            <a:chExt cx="8401389" cy="350557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58050" y="3458474"/>
              <a:ext cx="3325185" cy="1289529"/>
            </a:xfrm>
            <a:prstGeom prst="roundRect">
              <a:avLst/>
            </a:prstGeom>
            <a:solidFill>
              <a:srgbClr val="9E5ECE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58049" y="5241039"/>
              <a:ext cx="3325185" cy="1296494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PhTLS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(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Prehospital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Trauma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 algn="ctr"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467" y="3780073"/>
              <a:ext cx="28536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ITLS (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International</a:t>
              </a:r>
              <a:endParaRPr lang="uk-UA" dirty="0">
                <a:solidFill>
                  <a:prstClr val="black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Trauma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71995" y="3168687"/>
              <a:ext cx="4187439" cy="17367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v"/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Надання невідкладної допомоги при травмах </a:t>
              </a: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571999" y="5059314"/>
              <a:ext cx="4187439" cy="16149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Професійне надання екстреної допомоги постраждалому при травмах на ранньому госпітальному етапі</a:t>
              </a: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3828513" y="3713877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3828513" y="5543623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28513" y="1626572"/>
            <a:ext cx="4930922" cy="1388202"/>
            <a:chOff x="3828513" y="1626572"/>
            <a:chExt cx="4930922" cy="138820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571996" y="1626572"/>
              <a:ext cx="4187439" cy="13882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 algn="ctr">
                <a:defRPr/>
              </a:pP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Базова підтримка життєдіяльності</a:t>
              </a:r>
            </a:p>
            <a:p>
              <a:pPr algn="ctr">
                <a:defRPr/>
              </a:pPr>
              <a:endParaRPr lang="ru-RU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3828513" y="1997507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1467" y="302541"/>
            <a:ext cx="796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Міжнародні уніфіковані клінічні протоколи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домедичної та екстреної 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7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2847986"/>
            <a:ext cx="9049596" cy="2115505"/>
            <a:chOff x="94404" y="2899259"/>
            <a:chExt cx="9049596" cy="211550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830459" y="2899259"/>
              <a:ext cx="2357437" cy="2060697"/>
              <a:chOff x="395540" y="706962"/>
              <a:chExt cx="2357437" cy="2060697"/>
            </a:xfrm>
          </p:grpSpPr>
          <p:sp>
            <p:nvSpPr>
              <p:cNvPr id="39" name="Стрелка вправо 38"/>
              <p:cNvSpPr/>
              <p:nvPr/>
            </p:nvSpPr>
            <p:spPr>
              <a:xfrm>
                <a:off x="395540" y="706962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Стрелка вправо 4"/>
              <p:cNvSpPr txBox="1"/>
              <p:nvPr/>
            </p:nvSpPr>
            <p:spPr>
              <a:xfrm>
                <a:off x="984899" y="1016067"/>
                <a:ext cx="114925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Аirways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Дихальні шляхи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94404" y="3300958"/>
              <a:ext cx="1318846" cy="1257300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А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3961656" y="2899259"/>
              <a:ext cx="2357437" cy="2060697"/>
              <a:chOff x="3687960" y="1505688"/>
              <a:chExt cx="2357437" cy="2060697"/>
            </a:xfrm>
          </p:grpSpPr>
          <p:sp>
            <p:nvSpPr>
              <p:cNvPr id="37" name="Стрелка вправо 36"/>
              <p:cNvSpPr/>
              <p:nvPr/>
            </p:nvSpPr>
            <p:spPr>
              <a:xfrm>
                <a:off x="3687960" y="1505688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Стрелка вправо 4"/>
              <p:cNvSpPr txBox="1"/>
              <p:nvPr/>
            </p:nvSpPr>
            <p:spPr>
              <a:xfrm>
                <a:off x="4277320" y="1814793"/>
                <a:ext cx="114925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Вreathing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Дихання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6786563" y="2954067"/>
              <a:ext cx="2357437" cy="2060697"/>
              <a:chOff x="6782097" y="1505688"/>
              <a:chExt cx="2357437" cy="2060697"/>
            </a:xfrm>
          </p:grpSpPr>
          <p:sp>
            <p:nvSpPr>
              <p:cNvPr id="35" name="Стрелка вправо 34"/>
              <p:cNvSpPr/>
              <p:nvPr/>
            </p:nvSpPr>
            <p:spPr>
              <a:xfrm>
                <a:off x="6782097" y="1505688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Стрелка вправо 4"/>
              <p:cNvSpPr txBox="1"/>
              <p:nvPr/>
            </p:nvSpPr>
            <p:spPr>
              <a:xfrm>
                <a:off x="7371457" y="1814793"/>
                <a:ext cx="136363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Сirculation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Циркуляція крові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Овал 32"/>
            <p:cNvSpPr/>
            <p:nvPr/>
          </p:nvSpPr>
          <p:spPr>
            <a:xfrm>
              <a:off x="3232169" y="3355766"/>
              <a:ext cx="1318846" cy="1257300"/>
            </a:xfrm>
            <a:prstGeom prst="ellips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В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001951" y="3300957"/>
              <a:ext cx="1318846" cy="12573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С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18848" y="581116"/>
            <a:ext cx="6914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Міжнародний алгоритм надання </a:t>
            </a:r>
          </a:p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домедичної допомоги АВС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9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00" y="299103"/>
            <a:ext cx="90108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600" dirty="0">
                <a:solidFill>
                  <a:prstClr val="black"/>
                </a:solidFill>
                <a:latin typeface="Arial Black" pitchFamily="34" charset="0"/>
              </a:rPr>
              <a:t>Наказ Міністерства охорони здоров’я України </a:t>
            </a:r>
          </a:p>
          <a:p>
            <a:pPr algn="ctr"/>
            <a:r>
              <a:rPr lang="uk-UA" sz="2600" dirty="0">
                <a:solidFill>
                  <a:prstClr val="black"/>
                </a:solidFill>
                <a:latin typeface="Arial Black" pitchFamily="34" charset="0"/>
              </a:rPr>
              <a:t>№398</a:t>
            </a:r>
            <a:endParaRPr lang="ru-RU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40587" y="2867787"/>
            <a:ext cx="4796026" cy="3583617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495656" y="1264778"/>
            <a:ext cx="8409062" cy="117077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порядків надання домедичної допомоги особам при невідкладних станах»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241265"/>
          <a:ext cx="9036496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368" y="104441"/>
            <a:ext cx="827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при загальних небезпечних для життя станах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80386"/>
          <a:ext cx="89297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2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47" y="164837"/>
            <a:ext cx="8496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постраждалим при порушеннях серцевої діяльності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1163" y="1141251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1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252" y="418746"/>
            <a:ext cx="874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постраждалим при порушенні дихальної функції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62547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7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6525" y="2"/>
            <a:ext cx="7374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Державні нормативно-правові акти,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що гарантують людині охорону здоров'я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та надання 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614" y="1178253"/>
            <a:ext cx="3607500" cy="1786071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</a:t>
            </a: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«Основи законодавства України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охорону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здоров'я»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614" y="4272186"/>
            <a:ext cx="3607500" cy="2246118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Укази Президента та Кабінету міністрів України, </a:t>
            </a: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Накази Міністерства охорони здоров'я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067" y="1178254"/>
            <a:ext cx="3607500" cy="1786071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забезпечення санітарно-епідеміологічного благополуччя населення»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9067" y="4272186"/>
            <a:ext cx="3607500" cy="2246118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Цивільний та Цивільно-процесуальний Кодекс України, Кримінальний та Кримінально-процесуальний кодекс України, Кодекс України про адміністративну відповідальність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1638" y="2814061"/>
            <a:ext cx="2927748" cy="1786071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Конституція України</a:t>
            </a:r>
            <a:endParaRPr lang="ru-RU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4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204" y="256376"/>
            <a:ext cx="7513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постраждалим при критичних кровотечах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41197"/>
          <a:ext cx="9144000" cy="542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7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641" y="170918"/>
            <a:ext cx="7223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постраждалим при травмах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68367" y="1198000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5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62" y="239284"/>
            <a:ext cx="908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постраждалим </a:t>
            </a: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при ушкодженнях </a:t>
            </a:r>
            <a:r>
              <a:rPr lang="uk-UA" sz="2200" dirty="0" err="1">
                <a:solidFill>
                  <a:prstClr val="black"/>
                </a:solidFill>
                <a:latin typeface="Arial Black" pitchFamily="34" charset="0"/>
              </a:rPr>
              <a:t>екогенними</a:t>
            </a:r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 чинниками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00925"/>
          <a:ext cx="9144000" cy="550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7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7657"/>
            <a:ext cx="9034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постраждалим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при захворюваннях та інших небезпечних для життя станах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50989"/>
          <a:ext cx="914400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9482" y="226464"/>
            <a:ext cx="7896315" cy="1153682"/>
          </a:xfrm>
          <a:prstGeom prst="roundRect">
            <a:avLst/>
          </a:prstGeom>
          <a:solidFill>
            <a:srgbClr val="97000B">
              <a:alpha val="64000"/>
            </a:srgbClr>
          </a:solidFill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Здоров’я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– стан повного фізичного, психічного і соціального благополуччя людини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9479" y="1726252"/>
            <a:ext cx="7896316" cy="2008261"/>
          </a:xfrm>
          <a:prstGeom prst="roundRect">
            <a:avLst/>
          </a:prstGeom>
          <a:solidFill>
            <a:schemeClr val="accent4">
              <a:alpha val="60000"/>
            </a:schemeClr>
          </a:solidFill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Невідкладний стан людини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– раптове погіршення фізичного або психічного здоров’я, яке становить пряму та невідворотну загрозу життю та здоров’ю особи або оточуючих і виникає внаслідок хвороби, травми, отруєння або інших внутрішніх чи зовнішніх причин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9481" y="4080617"/>
            <a:ext cx="7896315" cy="2350093"/>
          </a:xfrm>
          <a:prstGeom prst="roundRect">
            <a:avLst/>
          </a:prstGeom>
          <a:solidFill>
            <a:srgbClr val="00B050">
              <a:alpha val="70000"/>
            </a:srgbClr>
          </a:solidFill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Охорона здоров’я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– система заходів, які здійснюються закладами охорони здоров’я, медичними та фармацевтичними працівниками і громадянами з метою збереження та відновлення фізіологічних і психологічних функцій, оптимальної працездатності та соціальної активності людини</a:t>
            </a:r>
          </a:p>
        </p:txBody>
      </p:sp>
    </p:spTree>
    <p:extLst>
      <p:ext uri="{BB962C8B-B14F-4D97-AF65-F5344CB8AC3E}">
        <p14:creationId xmlns:p14="http://schemas.microsoft.com/office/powerpoint/2010/main" val="1960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453652" y="1006406"/>
            <a:ext cx="5068887" cy="917575"/>
            <a:chOff x="1269" y="1052"/>
            <a:chExt cx="3193" cy="578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052"/>
              <a:ext cx="3040" cy="578"/>
            </a:xfrm>
            <a:prstGeom prst="roundRect">
              <a:avLst>
                <a:gd name="adj" fmla="val 50000"/>
              </a:avLst>
            </a:prstGeom>
            <a:solidFill>
              <a:srgbClr val="FFFF00">
                <a:alpha val="55000"/>
              </a:srgb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Міжнародний пакт про економічні,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соціальні і культурні права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764866" y="2124176"/>
            <a:ext cx="5070475" cy="1003300"/>
            <a:chOff x="1268" y="1490"/>
            <a:chExt cx="3194" cy="632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490"/>
              <a:ext cx="3040" cy="6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67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Конвенція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 права інвалідів</a:t>
              </a:r>
              <a:endPara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734948" y="3216527"/>
            <a:ext cx="4992688" cy="1001714"/>
            <a:chOff x="1270" y="2016"/>
            <a:chExt cx="3145" cy="631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375" y="2016"/>
              <a:ext cx="3040" cy="63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3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Конвенція про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права дитини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/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3753753" y="4364882"/>
            <a:ext cx="5070475" cy="1014412"/>
            <a:chOff x="1268" y="2551"/>
            <a:chExt cx="3194" cy="639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551"/>
              <a:ext cx="3040" cy="639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67000"/>
              </a:srgb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Конвенція про захист </a:t>
              </a: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 людини і основоположних свобод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/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007378" y="5539387"/>
            <a:ext cx="5064125" cy="981074"/>
            <a:chOff x="1268" y="3207"/>
            <a:chExt cx="3190" cy="618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618"/>
            </a:xfrm>
            <a:prstGeom prst="roundRect">
              <a:avLst>
                <a:gd name="adj" fmla="val 50000"/>
              </a:avLst>
            </a:prstGeom>
            <a:solidFill>
              <a:srgbClr val="7030A0">
                <a:alpha val="46000"/>
              </a:srgb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Європейська соціальна Хартія</a:t>
              </a: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5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08097" y="285196"/>
            <a:ext cx="855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Права людини в галузі охорони здоров’я</a:t>
            </a:r>
            <a:endParaRPr lang="uk-UA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9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4196" y="264922"/>
            <a:ext cx="6873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Особи, винні у порушенні прав людини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на охорону здоров'я, несуть відповідальність </a:t>
            </a: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згідно чинного законодавства України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9195" y="1280583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04" y="299105"/>
            <a:ext cx="849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Види медичної допомоги на Україні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05101" y="1179514"/>
            <a:ext cx="8844307" cy="5058917"/>
          </a:xfrm>
          <a:prstGeom prst="rightArrow">
            <a:avLst/>
          </a:prstGeom>
          <a:solidFill>
            <a:srgbClr val="92D050">
              <a:alpha val="78000"/>
            </a:srgbClr>
          </a:solidFill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34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3175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Екстрена</a:t>
            </a:r>
            <a:endParaRPr lang="ru-RU" sz="2000" dirty="0">
              <a:ln w="3175"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23969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Первинна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55104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Вторинна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86239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Третинна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7374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Паліативна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48509" y="2794476"/>
            <a:ext cx="1384419" cy="18458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Медична реабілітація</a:t>
            </a:r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>
            <a:extLst/>
          </p:cNvPr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4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940" y="226613"/>
            <a:ext cx="722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prstClr val="black"/>
                </a:solidFill>
                <a:latin typeface="Arial Black" pitchFamily="34" charset="0"/>
              </a:rPr>
              <a:t>Невідкладні стани людини</a:t>
            </a:r>
            <a:endParaRPr lang="ru-RU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2748" y="1068226"/>
            <a:ext cx="3631962" cy="2401369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Стани, що загрожують життю - характеризуються порушенням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життєво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важливих функцій (дихання і кровообігу)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748" y="3988038"/>
            <a:ext cx="3631962" cy="2153540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Стани, що вимагають термінового медичного втручання в інтересах оточуючих осіб у зв'язку з поведінкою хворого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95017" y="3988038"/>
            <a:ext cx="3631962" cy="2153540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Пологи - особливий вид невідкладних станів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95017" y="1068225"/>
            <a:ext cx="3631962" cy="2401369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Стани, що загрожують здоров'ю - здатні викликати стійкі порушення здоров'я, які можуть настати при відсутності медичної допомоги найближчим часом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57944" y="2055670"/>
            <a:ext cx="623843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551776" y="3442534"/>
            <a:ext cx="518447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257944" y="4715854"/>
            <a:ext cx="623843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069508" y="3430322"/>
            <a:ext cx="518447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5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1210" y="1297893"/>
          <a:ext cx="8858312" cy="48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37" y="0"/>
            <a:ext cx="8318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Закон України </a:t>
            </a:r>
          </a:p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«Про екстрену медичну допомогу»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1044</Words>
  <Application>Microsoft Office PowerPoint</Application>
  <PresentationFormat>Экран (4:3)</PresentationFormat>
  <Paragraphs>176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3</cp:revision>
  <dcterms:created xsi:type="dcterms:W3CDTF">2019-10-31T08:21:01Z</dcterms:created>
  <dcterms:modified xsi:type="dcterms:W3CDTF">2022-01-14T14:55:30Z</dcterms:modified>
</cp:coreProperties>
</file>