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7"/>
  </p:notesMasterIdLst>
  <p:sldIdLst>
    <p:sldId id="256" r:id="rId2"/>
    <p:sldId id="265" r:id="rId3"/>
    <p:sldId id="266" r:id="rId4"/>
    <p:sldId id="267" r:id="rId5"/>
    <p:sldId id="268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9806" autoAdjust="0"/>
  </p:normalViewPr>
  <p:slideViewPr>
    <p:cSldViewPr snapToGrid="0">
      <p:cViewPr varScale="1">
        <p:scale>
          <a:sx n="77" d="100"/>
          <a:sy n="77" d="100"/>
        </p:scale>
        <p:origin x="1618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1FCF853-3C58-4D73-B726-702136DB37A7}" type="datetimeFigureOut">
              <a:rPr lang="ru-RU"/>
              <a:pPr>
                <a:defRPr/>
              </a:pPr>
              <a:t>07.04.2023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0C25682-C441-4AB1-B931-6B77AEC21C3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A4C5B-E092-4EAF-A961-9852248AA3DF}" type="datetime8">
              <a:rPr lang="ru-RU"/>
              <a:pPr>
                <a:defRPr/>
              </a:pPr>
              <a:t>07.04.2023 9:06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«Водоотведение» Зайцева М.И.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C5934-962D-45EC-B470-5E01113FA10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3FD6E-F0C8-4DF9-A39F-9ECD15DD4B5B}" type="datetime8">
              <a:rPr lang="ru-RU"/>
              <a:pPr>
                <a:defRPr/>
              </a:pPr>
              <a:t>07.04.2023 9:06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«Водоотведение» Зайцева М.И.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B6175-6540-4201-8594-B072D25AE78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31F2C-69AA-497E-A18A-9961833E35CE}" type="datetime8">
              <a:rPr lang="ru-RU"/>
              <a:pPr>
                <a:defRPr/>
              </a:pPr>
              <a:t>07.04.2023 9:06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«Водоотведение» Зайцева М.И.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005B4-4CFB-453E-8D3E-C0C3D1E911C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3B087-AAA5-4EF2-9988-B5808B2C8F33}" type="datetime8">
              <a:rPr lang="ru-RU"/>
              <a:pPr>
                <a:defRPr/>
              </a:pPr>
              <a:t>07.04.2023 9:06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«Водоотведение» Зайцева М.И.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47B73-90FC-4D2C-B5F8-56F1E7B6B75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15BC6-84C3-4F17-AB40-B5F9C8AB150B}" type="datetime8">
              <a:rPr lang="ru-RU"/>
              <a:pPr>
                <a:defRPr/>
              </a:pPr>
              <a:t>07.04.2023 9:06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«Водоотведение» Зайцева М.И.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2C967-B133-45F9-A0B4-243E949A110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39874-1A80-4BF7-AFD1-C69590E35615}" type="datetime8">
              <a:rPr lang="ru-RU"/>
              <a:pPr>
                <a:defRPr/>
              </a:pPr>
              <a:t>07.04.2023 9:06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«Водоотведение» Зайцева М.И.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EC317-956B-4867-91BD-AAB63EABBF0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E2A59-76AA-4CAE-8F3F-EAF7C51D1DBA}" type="datetime8">
              <a:rPr lang="ru-RU"/>
              <a:pPr>
                <a:defRPr/>
              </a:pPr>
              <a:t>07.04.2023 9:06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«Водоотведение» Зайцева М.И.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F5693-7FC3-4650-8CB4-2E471A1348E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EC9B0-CB82-4535-9EE1-329D5115DB1E}" type="datetime8">
              <a:rPr lang="ru-RU"/>
              <a:pPr>
                <a:defRPr/>
              </a:pPr>
              <a:t>07.04.2023 9:06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«Водоотведение» Зайцева М.И.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7A50B-53E3-4699-B05B-48112D6B51E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0F0D5-8688-4CD5-8015-283460A717E1}" type="datetime8">
              <a:rPr lang="ru-RU"/>
              <a:pPr>
                <a:defRPr/>
              </a:pPr>
              <a:t>07.04.2023 9:06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«Водоотведение» Зайцева М.И.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4F71F-DDCF-464B-9088-46559443DF8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7B5C0-5BC6-4FC2-BA84-0114CA36420E}" type="datetime8">
              <a:rPr lang="ru-RU"/>
              <a:pPr>
                <a:defRPr/>
              </a:pPr>
              <a:t>07.04.2023 9:06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«Водоотведение» Зайцева М.И.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8BF25-C74B-4FD0-B798-6A153D08E1E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B7FB0-7451-45DC-B434-A8DA01A2E3D3}" type="datetime8">
              <a:rPr lang="ru-RU"/>
              <a:pPr>
                <a:defRPr/>
              </a:pPr>
              <a:t>07.04.2023 9:06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«Водоотведение» Зайцева М.И.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F1B4C-EB70-4FD3-B4BC-885052AE88D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142875" y="142875"/>
            <a:ext cx="8858250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117475" y="1500188"/>
            <a:ext cx="8909050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789DA2-0347-49FB-892F-853C8DE16127}" type="datetime8">
              <a:rPr lang="ru-RU"/>
              <a:pPr>
                <a:defRPr/>
              </a:pPr>
              <a:t>07.04.2023 9:06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08225" y="6492875"/>
            <a:ext cx="4089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«Водоотведение» Зайцева М.И.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588375" y="6535738"/>
            <a:ext cx="555625" cy="3222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1504FF3-6E09-4460-8629-9CB6D635B9C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wmf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779463" y="1354818"/>
            <a:ext cx="7772400" cy="1470025"/>
          </a:xfrm>
        </p:spPr>
        <p:txBody>
          <a:bodyPr/>
          <a:lstStyle/>
          <a:p>
            <a:pPr eaLnBrk="1" hangingPunct="1"/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САНІТАРНО-ТЕХНІЧНЕ ОБЛАДНАННЯ БУДІВЕЛЬ</a:t>
            </a:r>
            <a:br>
              <a:rPr lang="ru-RU" dirty="0"/>
            </a:b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(умовні позначення)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489318"/>
            <a:ext cx="3368682" cy="3368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Умовні позначення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1883" y="1500188"/>
            <a:ext cx="7594642" cy="4857750"/>
          </a:xfrm>
        </p:spPr>
        <p:txBody>
          <a:bodyPr/>
          <a:lstStyle/>
          <a:p>
            <a:pPr>
              <a:buNone/>
            </a:pPr>
            <a:r>
              <a:rPr lang="ru-RU" dirty="0"/>
              <a:t>видима д</a:t>
            </a:r>
            <a:r>
              <a:rPr lang="uk-UA" dirty="0" err="1"/>
              <a:t>ілянка</a:t>
            </a:r>
            <a:r>
              <a:rPr lang="uk-UA" dirty="0"/>
              <a:t> трубопроводу В1 (відкрите прокладання) </a:t>
            </a:r>
          </a:p>
          <a:p>
            <a:pPr>
              <a:buNone/>
            </a:pPr>
            <a:r>
              <a:rPr lang="en-US" dirty="0" err="1"/>
              <a:t>невидим</a:t>
            </a:r>
            <a:r>
              <a:rPr lang="uk-UA" dirty="0"/>
              <a:t>а</a:t>
            </a:r>
            <a:r>
              <a:rPr lang="en-US" dirty="0"/>
              <a:t> </a:t>
            </a:r>
            <a:r>
              <a:rPr lang="uk-UA" dirty="0"/>
              <a:t>ділянка трубопроводу К1 </a:t>
            </a:r>
            <a:r>
              <a:rPr lang="en-US" dirty="0"/>
              <a:t>(</a:t>
            </a:r>
            <a:r>
              <a:rPr lang="uk-UA" dirty="0"/>
              <a:t>приховане прокладання</a:t>
            </a:r>
            <a:r>
              <a:rPr lang="en-US" dirty="0"/>
              <a:t>)</a:t>
            </a:r>
            <a:endParaRPr lang="ru-RU" dirty="0"/>
          </a:p>
          <a:p>
            <a:pPr>
              <a:buNone/>
            </a:pPr>
            <a:r>
              <a:rPr lang="ru-RU" dirty="0"/>
              <a:t>п</a:t>
            </a:r>
            <a:r>
              <a:rPr lang="en-US" dirty="0" err="1"/>
              <a:t>ере</a:t>
            </a:r>
            <a:r>
              <a:rPr lang="uk-UA" dirty="0"/>
              <a:t>тин труб</a:t>
            </a:r>
            <a:endParaRPr lang="ru-RU" dirty="0"/>
          </a:p>
          <a:p>
            <a:pPr>
              <a:buNone/>
            </a:pPr>
            <a:r>
              <a:rPr lang="en-US" dirty="0" err="1"/>
              <a:t>кран</a:t>
            </a:r>
            <a:r>
              <a:rPr lang="en-US" dirty="0"/>
              <a:t> </a:t>
            </a:r>
            <a:r>
              <a:rPr lang="en-US" dirty="0" err="1"/>
              <a:t>водоразб</a:t>
            </a:r>
            <a:r>
              <a:rPr lang="uk-UA" dirty="0"/>
              <a:t>і</a:t>
            </a:r>
            <a:r>
              <a:rPr lang="en-US" dirty="0" err="1"/>
              <a:t>рн</a:t>
            </a:r>
            <a:r>
              <a:rPr lang="uk-UA" dirty="0"/>
              <a:t>и</a:t>
            </a:r>
            <a:r>
              <a:rPr lang="en-US" dirty="0"/>
              <a:t>й</a:t>
            </a:r>
            <a:endParaRPr lang="ru-RU" dirty="0"/>
          </a:p>
          <a:p>
            <a:pPr>
              <a:buNone/>
            </a:pPr>
            <a:r>
              <a:rPr lang="en-US" dirty="0" err="1"/>
              <a:t>кран</a:t>
            </a:r>
            <a:r>
              <a:rPr lang="en-US" dirty="0"/>
              <a:t> </a:t>
            </a:r>
            <a:r>
              <a:rPr lang="uk-UA" dirty="0"/>
              <a:t>для поливу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вентиль</a:t>
            </a:r>
            <a:r>
              <a:rPr lang="en-US" dirty="0"/>
              <a:t> </a:t>
            </a:r>
            <a:r>
              <a:rPr lang="en-US" dirty="0" err="1"/>
              <a:t>зап</a:t>
            </a:r>
            <a:r>
              <a:rPr lang="uk-UA" dirty="0"/>
              <a:t>і</a:t>
            </a:r>
            <a:r>
              <a:rPr lang="en-US" dirty="0" err="1"/>
              <a:t>рн</a:t>
            </a:r>
            <a:r>
              <a:rPr lang="uk-UA" dirty="0"/>
              <a:t>и</a:t>
            </a:r>
            <a:r>
              <a:rPr lang="en-US" dirty="0"/>
              <a:t>й (</a:t>
            </a:r>
            <a:r>
              <a:rPr lang="en-US" dirty="0">
                <a:solidFill>
                  <a:srgbClr val="000000"/>
                </a:solidFill>
                <a:latin typeface="Symbol"/>
                <a:ea typeface="Times New Roman"/>
                <a:cs typeface="Times New Roman"/>
              </a:rPr>
              <a:t>Æ</a:t>
            </a:r>
            <a:r>
              <a:rPr lang="en-US" dirty="0"/>
              <a:t> 15, 20, 25, 32, 40 </a:t>
            </a:r>
            <a:r>
              <a:rPr lang="en-US" dirty="0" err="1"/>
              <a:t>мм</a:t>
            </a:r>
            <a:r>
              <a:rPr lang="en-US" dirty="0"/>
              <a:t>)</a:t>
            </a:r>
            <a:endParaRPr lang="ru-RU" dirty="0"/>
          </a:p>
          <a:p>
            <a:pPr>
              <a:buNone/>
            </a:pPr>
            <a:r>
              <a:rPr lang="en-US" dirty="0" err="1"/>
              <a:t>за</a:t>
            </a:r>
            <a:r>
              <a:rPr lang="uk-UA" dirty="0" err="1"/>
              <a:t>сувка</a:t>
            </a:r>
            <a:r>
              <a:rPr lang="en-US" dirty="0"/>
              <a:t> (</a:t>
            </a:r>
            <a:r>
              <a:rPr lang="en-US" dirty="0">
                <a:solidFill>
                  <a:srgbClr val="000000"/>
                </a:solidFill>
                <a:latin typeface="Symbol"/>
                <a:ea typeface="Times New Roman"/>
                <a:cs typeface="Times New Roman"/>
              </a:rPr>
              <a:t>Æ</a:t>
            </a:r>
            <a:r>
              <a:rPr lang="en-US" dirty="0"/>
              <a:t> 50 </a:t>
            </a:r>
            <a:r>
              <a:rPr lang="en-US" dirty="0" err="1"/>
              <a:t>мм</a:t>
            </a:r>
            <a:r>
              <a:rPr lang="en-US" dirty="0"/>
              <a:t> и </a:t>
            </a:r>
            <a:r>
              <a:rPr lang="en-US" dirty="0" err="1"/>
              <a:t>более</a:t>
            </a:r>
            <a:r>
              <a:rPr lang="en-US" dirty="0"/>
              <a:t>)</a:t>
            </a:r>
            <a:endParaRPr lang="ru-RU" dirty="0"/>
          </a:p>
          <a:p>
            <a:pPr>
              <a:buNone/>
            </a:pPr>
            <a:r>
              <a:rPr lang="uk-UA" dirty="0"/>
              <a:t>зворотній клапан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F3B087-AAA5-4EF2-9988-B5808B2C8F33}" type="datetime8">
              <a:rPr lang="ru-RU" smtClean="0"/>
              <a:pPr>
                <a:defRPr/>
              </a:pPr>
              <a:t>07.04.2023 9:06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«Водоотведение» Зайцева М.И.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247B73-90FC-4D2C-B5F8-56F1E7B6B75C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81185"/>
            <a:ext cx="1395369" cy="331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62227"/>
            <a:ext cx="1414288" cy="284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319461"/>
            <a:ext cx="1466706" cy="58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013208"/>
            <a:ext cx="1176291" cy="479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4451364"/>
            <a:ext cx="1212804" cy="608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5108598"/>
            <a:ext cx="1168806" cy="288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5583267"/>
            <a:ext cx="1181839" cy="29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6021423"/>
            <a:ext cx="1249317" cy="416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Умовні позначення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52534" y="1139407"/>
            <a:ext cx="7448591" cy="485775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водом</a:t>
            </a:r>
            <a:r>
              <a:rPr lang="uk-UA" dirty="0"/>
              <a:t>і</a:t>
            </a:r>
            <a:r>
              <a:rPr lang="en-US" dirty="0"/>
              <a:t>р (</a:t>
            </a:r>
            <a:r>
              <a:rPr lang="uk-UA" dirty="0"/>
              <a:t>лічильник витрат води</a:t>
            </a:r>
            <a:r>
              <a:rPr lang="en-US" dirty="0"/>
              <a:t>)</a:t>
            </a:r>
            <a:endParaRPr lang="ru-RU" dirty="0"/>
          </a:p>
          <a:p>
            <a:pPr>
              <a:buNone/>
            </a:pPr>
            <a:r>
              <a:rPr lang="ru-RU" dirty="0"/>
              <a:t>трап </a:t>
            </a:r>
            <a:r>
              <a:rPr lang="ru-RU" dirty="0" err="1"/>
              <a:t>надпідлоговий</a:t>
            </a:r>
            <a:r>
              <a:rPr lang="ru-RU" dirty="0"/>
              <a:t> з сифоном (</a:t>
            </a:r>
            <a:r>
              <a:rPr lang="ru-RU" dirty="0" err="1"/>
              <a:t>гідрозатвором</a:t>
            </a:r>
            <a:r>
              <a:rPr lang="ru-RU" dirty="0"/>
              <a:t>).</a:t>
            </a:r>
          </a:p>
          <a:p>
            <a:pPr marL="0" indent="0">
              <a:buNone/>
            </a:pPr>
            <a:r>
              <a:rPr lang="ru-RU" dirty="0"/>
              <a:t>воронка </a:t>
            </a:r>
            <a:r>
              <a:rPr lang="ru-RU" dirty="0" err="1"/>
              <a:t>водостічна</a:t>
            </a:r>
            <a:r>
              <a:rPr lang="ru-RU" dirty="0"/>
              <a:t> </a:t>
            </a:r>
            <a:r>
              <a:rPr lang="ru-RU" dirty="0" err="1"/>
              <a:t>колпакова</a:t>
            </a:r>
            <a:r>
              <a:rPr lang="ru-RU" dirty="0"/>
              <a:t> (для </a:t>
            </a:r>
            <a:r>
              <a:rPr lang="ru-RU" dirty="0" err="1"/>
              <a:t>неексплуатуємих</a:t>
            </a:r>
            <a:r>
              <a:rPr lang="ru-RU" dirty="0"/>
              <a:t> </a:t>
            </a:r>
            <a:r>
              <a:rPr lang="ru-RU" dirty="0" err="1"/>
              <a:t>покрівель</a:t>
            </a:r>
            <a:r>
              <a:rPr lang="ru-RU" dirty="0"/>
              <a:t>).</a:t>
            </a:r>
          </a:p>
          <a:p>
            <a:pPr marL="0" indent="0">
              <a:buNone/>
            </a:pPr>
            <a:r>
              <a:rPr lang="en-US" dirty="0" err="1"/>
              <a:t>воронка</a:t>
            </a:r>
            <a:r>
              <a:rPr lang="en-US" dirty="0"/>
              <a:t> </a:t>
            </a:r>
            <a:r>
              <a:rPr lang="en-US" dirty="0" err="1"/>
              <a:t>водост</a:t>
            </a:r>
            <a:r>
              <a:rPr lang="uk-UA" dirty="0" err="1"/>
              <a:t>ічна</a:t>
            </a:r>
            <a:r>
              <a:rPr lang="uk-UA" dirty="0"/>
              <a:t> плоска </a:t>
            </a:r>
            <a:r>
              <a:rPr lang="en-US" dirty="0"/>
              <a:t>(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uk-UA" dirty="0"/>
              <a:t>е</a:t>
            </a:r>
            <a:r>
              <a:rPr lang="en-US" dirty="0" err="1"/>
              <a:t>ксплуат</a:t>
            </a:r>
            <a:r>
              <a:rPr lang="uk-UA" dirty="0" err="1"/>
              <a:t>уємих</a:t>
            </a:r>
            <a:r>
              <a:rPr lang="uk-UA" dirty="0"/>
              <a:t> покрівель</a:t>
            </a:r>
            <a:r>
              <a:rPr lang="en-US" dirty="0"/>
              <a:t>).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т</a:t>
            </a:r>
            <a:r>
              <a:rPr lang="en-US" dirty="0" err="1"/>
              <a:t>руба</a:t>
            </a:r>
            <a:r>
              <a:rPr lang="en-US" dirty="0"/>
              <a:t> </a:t>
            </a:r>
            <a:r>
              <a:rPr lang="en-US" dirty="0" err="1"/>
              <a:t>ра</a:t>
            </a:r>
            <a:r>
              <a:rPr lang="uk-UA" dirty="0"/>
              <a:t>з</a:t>
            </a:r>
            <a:r>
              <a:rPr lang="en-US" dirty="0" err="1"/>
              <a:t>трубная</a:t>
            </a:r>
            <a:r>
              <a:rPr lang="en-US" dirty="0"/>
              <a:t> </a:t>
            </a:r>
            <a:r>
              <a:rPr lang="en-US" dirty="0" err="1"/>
              <a:t>канал</a:t>
            </a:r>
            <a:r>
              <a:rPr lang="uk-UA" dirty="0"/>
              <a:t>і</a:t>
            </a:r>
            <a:r>
              <a:rPr lang="en-US" dirty="0" err="1"/>
              <a:t>зац</a:t>
            </a:r>
            <a:r>
              <a:rPr lang="uk-UA" dirty="0" err="1"/>
              <a:t>ійна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кол</a:t>
            </a:r>
            <a:r>
              <a:rPr lang="uk-UA" dirty="0"/>
              <a:t>і</a:t>
            </a:r>
            <a:r>
              <a:rPr lang="en-US" dirty="0" err="1"/>
              <a:t>но</a:t>
            </a:r>
            <a:r>
              <a:rPr lang="en-US" dirty="0"/>
              <a:t> (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поворот</a:t>
            </a:r>
            <a:r>
              <a:rPr lang="uk-UA" dirty="0"/>
              <a:t>у</a:t>
            </a:r>
            <a:r>
              <a:rPr lang="en-US" dirty="0"/>
              <a:t> </a:t>
            </a:r>
            <a:r>
              <a:rPr lang="en-US" dirty="0" err="1"/>
              <a:t>трубопровод</a:t>
            </a:r>
            <a:r>
              <a:rPr lang="uk-UA" dirty="0"/>
              <a:t>у</a:t>
            </a:r>
            <a:r>
              <a:rPr lang="en-US" dirty="0"/>
              <a:t> </a:t>
            </a:r>
            <a:r>
              <a:rPr lang="en-US" dirty="0" err="1"/>
              <a:t>канал</a:t>
            </a:r>
            <a:r>
              <a:rPr lang="uk-UA" dirty="0"/>
              <a:t>і</a:t>
            </a:r>
            <a:r>
              <a:rPr lang="en-US" dirty="0" err="1"/>
              <a:t>зац</a:t>
            </a:r>
            <a:r>
              <a:rPr lang="uk-UA" dirty="0" err="1"/>
              <a:t>ії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90°)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отв</a:t>
            </a:r>
            <a:r>
              <a:rPr lang="uk-UA" dirty="0"/>
              <a:t>і</a:t>
            </a:r>
            <a:r>
              <a:rPr lang="en-US" dirty="0"/>
              <a:t>д (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поворот</a:t>
            </a:r>
            <a:r>
              <a:rPr lang="uk-UA" dirty="0"/>
              <a:t>у</a:t>
            </a:r>
            <a:r>
              <a:rPr lang="en-US" dirty="0"/>
              <a:t> </a:t>
            </a:r>
            <a:r>
              <a:rPr lang="en-US" dirty="0" err="1"/>
              <a:t>трубопровод</a:t>
            </a:r>
            <a:r>
              <a:rPr lang="uk-UA" dirty="0"/>
              <a:t>і</a:t>
            </a:r>
            <a:r>
              <a:rPr lang="en-US" dirty="0"/>
              <a:t>в </a:t>
            </a:r>
            <a:r>
              <a:rPr lang="en-US" dirty="0" err="1"/>
              <a:t>канализации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135°)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F3B087-AAA5-4EF2-9988-B5808B2C8F33}" type="datetime8">
              <a:rPr lang="ru-RU" smtClean="0"/>
              <a:pPr>
                <a:defRPr/>
              </a:pPr>
              <a:t>07.04.2023 9:06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«Водоотведение» Зайцева М.И.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247B73-90FC-4D2C-B5F8-56F1E7B6B75C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20785"/>
            <a:ext cx="1234849" cy="544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440" y="2151045"/>
            <a:ext cx="994211" cy="507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622" y="2698740"/>
            <a:ext cx="693747" cy="693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5109" y="3648078"/>
            <a:ext cx="735876" cy="623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4597416"/>
            <a:ext cx="1426059" cy="215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8596" y="4926033"/>
            <a:ext cx="665109" cy="665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74648" y="5802345"/>
            <a:ext cx="365130" cy="508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35031" y="1635125"/>
            <a:ext cx="7631156" cy="4857750"/>
          </a:xfrm>
        </p:spPr>
        <p:txBody>
          <a:bodyPr/>
          <a:lstStyle/>
          <a:p>
            <a:pPr>
              <a:buNone/>
            </a:pPr>
            <a:r>
              <a:rPr lang="ru-RU" dirty="0" err="1"/>
              <a:t>Трійник</a:t>
            </a:r>
            <a:r>
              <a:rPr lang="ru-RU" dirty="0"/>
              <a:t> </a:t>
            </a:r>
            <a:r>
              <a:rPr lang="ru-RU" dirty="0" err="1"/>
              <a:t>прямий</a:t>
            </a:r>
            <a:r>
              <a:rPr lang="ru-RU" dirty="0"/>
              <a:t>  (для </a:t>
            </a:r>
            <a:r>
              <a:rPr lang="ru-RU" dirty="0" err="1"/>
              <a:t>стояків</a:t>
            </a:r>
            <a:r>
              <a:rPr lang="ru-RU" dirty="0"/>
              <a:t>) </a:t>
            </a:r>
          </a:p>
          <a:p>
            <a:pPr>
              <a:buNone/>
            </a:pPr>
            <a:r>
              <a:rPr lang="ru-RU" dirty="0" err="1"/>
              <a:t>Трійник</a:t>
            </a:r>
            <a:r>
              <a:rPr lang="ru-RU" dirty="0"/>
              <a:t> </a:t>
            </a:r>
            <a:r>
              <a:rPr lang="ru-RU" dirty="0" err="1"/>
              <a:t>косий</a:t>
            </a:r>
            <a:r>
              <a:rPr lang="ru-RU" dirty="0"/>
              <a:t> (для </a:t>
            </a:r>
            <a:r>
              <a:rPr lang="ru-RU" dirty="0" err="1"/>
              <a:t>горизонтальних</a:t>
            </a:r>
            <a:r>
              <a:rPr lang="ru-RU" dirty="0"/>
              <a:t> </a:t>
            </a:r>
            <a:r>
              <a:rPr lang="ru-RU" dirty="0" err="1"/>
              <a:t>ділянок</a:t>
            </a:r>
            <a:r>
              <a:rPr lang="ru-RU" dirty="0"/>
              <a:t>) 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err="1"/>
              <a:t>Хрестовина</a:t>
            </a:r>
            <a:r>
              <a:rPr lang="ru-RU" dirty="0"/>
              <a:t> пряма </a:t>
            </a:r>
          </a:p>
          <a:p>
            <a:pPr>
              <a:buNone/>
            </a:pPr>
            <a:r>
              <a:rPr lang="ru-RU" dirty="0" err="1"/>
              <a:t>Хрестовина</a:t>
            </a:r>
            <a:r>
              <a:rPr lang="ru-RU" dirty="0"/>
              <a:t> коса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F3B087-AAA5-4EF2-9988-B5808B2C8F33}" type="datetime8">
              <a:rPr lang="ru-RU" smtClean="0"/>
              <a:pPr>
                <a:defRPr/>
              </a:pPr>
              <a:t>07.04.2023 9:06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«Водоотведение» Зайцева М.И.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247B73-90FC-4D2C-B5F8-56F1E7B6B75C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005" y="1530324"/>
            <a:ext cx="482544" cy="508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9518" y="2333610"/>
            <a:ext cx="482544" cy="435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6031" y="3027357"/>
            <a:ext cx="519057" cy="474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6031" y="3757617"/>
            <a:ext cx="641555" cy="471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Умовні позначення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Умовні позначення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22343" y="1500188"/>
            <a:ext cx="7704182" cy="4857750"/>
          </a:xfrm>
        </p:spPr>
        <p:txBody>
          <a:bodyPr/>
          <a:lstStyle/>
          <a:p>
            <a:pPr>
              <a:buNone/>
            </a:pPr>
            <a:r>
              <a:rPr lang="ru-RU" dirty="0"/>
              <a:t>сифон </a:t>
            </a:r>
            <a:r>
              <a:rPr lang="ru-RU" dirty="0" err="1"/>
              <a:t>колінчатого</a:t>
            </a:r>
            <a:r>
              <a:rPr lang="ru-RU" dirty="0"/>
              <a:t> типу (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умивальниками</a:t>
            </a:r>
            <a:r>
              <a:rPr lang="ru-RU" dirty="0"/>
              <a:t> і </a:t>
            </a:r>
            <a:r>
              <a:rPr lang="ru-RU" dirty="0" err="1"/>
              <a:t>мийками</a:t>
            </a:r>
            <a:r>
              <a:rPr lang="ru-RU" dirty="0"/>
              <a:t>).</a:t>
            </a:r>
          </a:p>
          <a:p>
            <a:pPr>
              <a:buNone/>
            </a:pPr>
            <a:r>
              <a:rPr lang="ru-RU" dirty="0"/>
              <a:t>сифон </a:t>
            </a:r>
            <a:r>
              <a:rPr lang="ru-RU" dirty="0" err="1"/>
              <a:t>пляшкового</a:t>
            </a:r>
            <a:r>
              <a:rPr lang="ru-RU" dirty="0"/>
              <a:t> типу 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сифон для </a:t>
            </a:r>
            <a:r>
              <a:rPr lang="ru-RU" dirty="0" err="1"/>
              <a:t>вани</a:t>
            </a:r>
            <a:r>
              <a:rPr lang="ru-RU" dirty="0"/>
              <a:t>.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err="1"/>
              <a:t>ревізія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F3B087-AAA5-4EF2-9988-B5808B2C8F33}" type="datetime8">
              <a:rPr lang="ru-RU" smtClean="0"/>
              <a:pPr>
                <a:defRPr/>
              </a:pPr>
              <a:t>07.04.2023 9:06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«Водоотведение» Зайцева М.И.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247B73-90FC-4D2C-B5F8-56F1E7B6B75C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9518" y="1566837"/>
            <a:ext cx="628596" cy="672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5570" y="2589201"/>
            <a:ext cx="446031" cy="732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6492" y="3502026"/>
            <a:ext cx="947535" cy="434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9100" y="4234201"/>
            <a:ext cx="482544" cy="96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2709</TotalTime>
  <Words>225</Words>
  <Application>Microsoft Office PowerPoint</Application>
  <PresentationFormat>Экран (4:3)</PresentationFormat>
  <Paragraphs>43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Symbol</vt:lpstr>
      <vt:lpstr>Times New Roman</vt:lpstr>
      <vt:lpstr>Тема Office</vt:lpstr>
      <vt:lpstr>САНІТАРНО-ТЕХНІЧНЕ ОБЛАДНАННЯ БУДІВЕЛЬ (умовні позначення)</vt:lpstr>
      <vt:lpstr>Умовні позначення</vt:lpstr>
      <vt:lpstr>Умовні позначення</vt:lpstr>
      <vt:lpstr>Умовні позначення</vt:lpstr>
      <vt:lpstr>Умовні позначення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Maria</dc:creator>
  <cp:lastModifiedBy>grano.natasha@gmail.com</cp:lastModifiedBy>
  <cp:revision>144</cp:revision>
  <dcterms:created xsi:type="dcterms:W3CDTF">2009-01-13T09:35:55Z</dcterms:created>
  <dcterms:modified xsi:type="dcterms:W3CDTF">2023-04-07T06:59:36Z</dcterms:modified>
</cp:coreProperties>
</file>