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240205" cy="61722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71970" y="6927"/>
            <a:ext cx="8677835" cy="42134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Екскаватор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зворотньою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лопатою розробляє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котловані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6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523331" cy="54102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61365" y="188259"/>
            <a:ext cx="8677835" cy="42134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Траншея для влаштування стрічкового фундаменту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82000" cy="60198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82147" y="56641"/>
            <a:ext cx="8677835" cy="42134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Екскаватор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зворотньою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лопатою розробляє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котловані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02" y="762000"/>
            <a:ext cx="7029360" cy="6096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61365" y="188259"/>
            <a:ext cx="8677835" cy="42134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Екскаватор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зворотньою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лопатою розробляє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траншеї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1118142"/>
            <a:ext cx="4107835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35" y="3948545"/>
            <a:ext cx="7848600" cy="2895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34" y="1118142"/>
            <a:ext cx="4114800" cy="2653145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519081" y="98203"/>
            <a:ext cx="8677835" cy="11902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Екскаватор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зворотньою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лопатою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озробляє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нижче рівня 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 стоянки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-1819836" y="99630"/>
            <a:ext cx="8677835" cy="10240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Екскаватор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прямою лопатою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озробляє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вище рівня 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 стоянки </a:t>
            </a:r>
          </a:p>
        </p:txBody>
      </p:sp>
    </p:spTree>
    <p:extLst>
      <p:ext uri="{BB962C8B-B14F-4D97-AF65-F5344CB8AC3E}">
        <p14:creationId xmlns:p14="http://schemas.microsoft.com/office/powerpoint/2010/main" val="15088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07" y="0"/>
            <a:ext cx="5392493" cy="40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" y="1752600"/>
            <a:ext cx="3716871" cy="4735286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-2237009" y="665630"/>
            <a:ext cx="8677835" cy="421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Драглайн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438400" y="5307514"/>
            <a:ext cx="8677835" cy="42134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Грейфер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4038600" y="5518184"/>
            <a:ext cx="1981200" cy="210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447800" y="1086971"/>
            <a:ext cx="2133600" cy="227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537"/>
            <a:ext cx="5952381" cy="2885714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3581400" y="3569568"/>
            <a:ext cx="8677835" cy="421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Грейдер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7758"/>
            <a:ext cx="5562600" cy="3267739"/>
          </a:xfrm>
          <a:prstGeom prst="rect">
            <a:avLst/>
          </a:prstGeom>
        </p:spPr>
      </p:pic>
      <p:sp>
        <p:nvSpPr>
          <p:cNvPr id="8" name="Тройная стрелка влево/вправо/вверх 7"/>
          <p:cNvSpPr/>
          <p:nvPr/>
        </p:nvSpPr>
        <p:spPr>
          <a:xfrm rot="5400000">
            <a:off x="5343864" y="3600045"/>
            <a:ext cx="1981200" cy="78172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9" y="0"/>
            <a:ext cx="5590476" cy="2952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3" y="3081132"/>
            <a:ext cx="5791200" cy="3776868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3450771" y="5105400"/>
            <a:ext cx="8677835" cy="421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Фермовоз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450770" y="1265519"/>
            <a:ext cx="8677835" cy="421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Скрепер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704" y="0"/>
            <a:ext cx="4937125" cy="309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8475" cy="379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438400" y="3158031"/>
            <a:ext cx="8677835" cy="421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втокран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-2971800" y="3777343"/>
            <a:ext cx="8677835" cy="421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Баштовий кран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345285"/>
            <a:ext cx="3886200" cy="2512716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528202" y="5650572"/>
            <a:ext cx="8677835" cy="421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Бульдозер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Богдан</dc:creator>
  <cp:lastModifiedBy>Наташа</cp:lastModifiedBy>
  <cp:revision>65</cp:revision>
  <dcterms:created xsi:type="dcterms:W3CDTF">2016-04-20T11:33:55Z</dcterms:created>
  <dcterms:modified xsi:type="dcterms:W3CDTF">2020-09-20T09:10:51Z</dcterms:modified>
</cp:coreProperties>
</file>