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39129-490D-47CD-B2ED-2DB03BE2F9D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DA1C5-111B-44AC-A8A1-87072FEF4ECF}">
      <dgm:prSet phldrT="[Текст]" custT="1"/>
      <dgm:spPr>
        <a:solidFill>
          <a:schemeClr val="accent4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Крайні температури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E637EEB-2D6F-4882-A316-58643F267E69}" type="parTrans" cxnId="{4BE936A0-BBA3-4A83-94E4-77B912B7993C}">
      <dgm:prSet/>
      <dgm:spPr/>
      <dgm:t>
        <a:bodyPr/>
        <a:lstStyle/>
        <a:p>
          <a:endParaRPr lang="ru-RU"/>
        </a:p>
      </dgm:t>
    </dgm:pt>
    <dgm:pt modelId="{1CAA599C-F668-4BD0-8F33-6C45243E91B2}" type="sibTrans" cxnId="{4BE936A0-BBA3-4A83-94E4-77B912B7993C}">
      <dgm:prSet/>
      <dgm:spPr/>
      <dgm:t>
        <a:bodyPr/>
        <a:lstStyle/>
        <a:p>
          <a:endParaRPr lang="ru-RU"/>
        </a:p>
      </dgm:t>
    </dgm:pt>
    <dgm:pt modelId="{7833EB68-03FF-482E-9EBD-71D1952751BB}">
      <dgm:prSet phldrT="[Текст]" custT="1"/>
      <dgm:spPr>
        <a:solidFill>
          <a:schemeClr val="accent2">
            <a:lumMod val="5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Отруєння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F81FD22C-A133-454A-8133-31234C1BE828}" type="parTrans" cxnId="{19E926F8-D213-4834-AC98-AF5DA30497D7}">
      <dgm:prSet/>
      <dgm:spPr/>
      <dgm:t>
        <a:bodyPr/>
        <a:lstStyle/>
        <a:p>
          <a:endParaRPr lang="ru-RU"/>
        </a:p>
      </dgm:t>
    </dgm:pt>
    <dgm:pt modelId="{DD528FDF-CDD2-4D7B-B2BA-585A1605DCAA}" type="sibTrans" cxnId="{19E926F8-D213-4834-AC98-AF5DA30497D7}">
      <dgm:prSet/>
      <dgm:spPr/>
      <dgm:t>
        <a:bodyPr/>
        <a:lstStyle/>
        <a:p>
          <a:endParaRPr lang="ru-RU"/>
        </a:p>
      </dgm:t>
    </dgm:pt>
    <dgm:pt modelId="{8D10B4C5-0F23-4686-89A4-3233F806D495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Укуси тварин та комах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55A5B144-5272-4D33-A59E-D6A2B19FD7A3}" type="parTrans" cxnId="{1FA94D23-4782-463D-B4E3-763BCBF0E29A}">
      <dgm:prSet/>
      <dgm:spPr/>
      <dgm:t>
        <a:bodyPr/>
        <a:lstStyle/>
        <a:p>
          <a:endParaRPr lang="ru-RU"/>
        </a:p>
      </dgm:t>
    </dgm:pt>
    <dgm:pt modelId="{33E37110-38C8-4A0A-B9FE-6E7F84CBD95A}" type="sibTrans" cxnId="{1FA94D23-4782-463D-B4E3-763BCBF0E29A}">
      <dgm:prSet/>
      <dgm:spPr/>
      <dgm:t>
        <a:bodyPr/>
        <a:lstStyle/>
        <a:p>
          <a:endParaRPr lang="ru-RU"/>
        </a:p>
      </dgm:t>
    </dgm:pt>
    <dgm:pt modelId="{61BDD13C-B6EB-4D8E-919C-EAC6F6C2C58E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Електричний струм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B559C480-04F5-4D58-BED4-86832D71905A}" type="parTrans" cxnId="{1FA3E170-2575-4623-B028-569D4B0A67BA}">
      <dgm:prSet/>
      <dgm:spPr/>
      <dgm:t>
        <a:bodyPr/>
        <a:lstStyle/>
        <a:p>
          <a:endParaRPr lang="ru-RU"/>
        </a:p>
      </dgm:t>
    </dgm:pt>
    <dgm:pt modelId="{3D1CDBC0-BF76-4848-B0FE-5B0C25FBCA1A}" type="sibTrans" cxnId="{1FA3E170-2575-4623-B028-569D4B0A67BA}">
      <dgm:prSet/>
      <dgm:spPr/>
      <dgm:t>
        <a:bodyPr/>
        <a:lstStyle/>
        <a:p>
          <a:endParaRPr lang="ru-RU"/>
        </a:p>
      </dgm:t>
    </dgm:pt>
    <dgm:pt modelId="{98C2DE7A-9149-4838-A81F-36B9319A0E38}">
      <dgm:prSet phldrT="[Текст]"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Утоплення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BC7EC22-79F2-4881-8DFA-F8D14AA83F0F}" type="parTrans" cxnId="{83BF04C8-6D13-4292-9956-902B4DFE788B}">
      <dgm:prSet/>
      <dgm:spPr/>
      <dgm:t>
        <a:bodyPr/>
        <a:lstStyle/>
        <a:p>
          <a:endParaRPr lang="ru-RU"/>
        </a:p>
      </dgm:t>
    </dgm:pt>
    <dgm:pt modelId="{4C403B6B-8993-436B-B482-8E0FFAA9AAFA}" type="sibTrans" cxnId="{83BF04C8-6D13-4292-9956-902B4DFE788B}">
      <dgm:prSet/>
      <dgm:spPr/>
      <dgm:t>
        <a:bodyPr/>
        <a:lstStyle/>
        <a:p>
          <a:endParaRPr lang="ru-RU"/>
        </a:p>
      </dgm:t>
    </dgm:pt>
    <dgm:pt modelId="{8D0BF43E-9501-4989-8D49-3C220F0345B2}" type="pres">
      <dgm:prSet presAssocID="{FC539129-490D-47CD-B2ED-2DB03BE2F9D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93389-531E-40AA-997F-00995C5931EE}" type="pres">
      <dgm:prSet presAssocID="{FC539129-490D-47CD-B2ED-2DB03BE2F9D8}" presName="comp1" presStyleCnt="0"/>
      <dgm:spPr/>
    </dgm:pt>
    <dgm:pt modelId="{ADF5705E-EDBF-4216-A320-D055F29D1259}" type="pres">
      <dgm:prSet presAssocID="{FC539129-490D-47CD-B2ED-2DB03BE2F9D8}" presName="circle1" presStyleLbl="node1" presStyleIdx="0" presStyleCnt="5" custScaleX="156615" custScaleY="100000"/>
      <dgm:spPr/>
      <dgm:t>
        <a:bodyPr/>
        <a:lstStyle/>
        <a:p>
          <a:endParaRPr lang="ru-RU"/>
        </a:p>
      </dgm:t>
    </dgm:pt>
    <dgm:pt modelId="{474109DD-0AF8-4CFD-A14B-0F17CB982DCB}" type="pres">
      <dgm:prSet presAssocID="{FC539129-490D-47CD-B2ED-2DB03BE2F9D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5C05-C52A-4039-BDB6-0900D6BCD4EC}" type="pres">
      <dgm:prSet presAssocID="{FC539129-490D-47CD-B2ED-2DB03BE2F9D8}" presName="comp2" presStyleCnt="0"/>
      <dgm:spPr/>
    </dgm:pt>
    <dgm:pt modelId="{21749B29-FA7D-4D49-AF31-A5F29D38BD33}" type="pres">
      <dgm:prSet presAssocID="{FC539129-490D-47CD-B2ED-2DB03BE2F9D8}" presName="circle2" presStyleLbl="node1" presStyleIdx="1" presStyleCnt="5" custScaleX="156615" custScaleY="96570" custLinFactNeighborX="1825" custLinFactNeighborY="5583"/>
      <dgm:spPr/>
      <dgm:t>
        <a:bodyPr/>
        <a:lstStyle/>
        <a:p>
          <a:endParaRPr lang="ru-RU"/>
        </a:p>
      </dgm:t>
    </dgm:pt>
    <dgm:pt modelId="{3EDF67BC-2487-44A1-B0EF-3883B74BE863}" type="pres">
      <dgm:prSet presAssocID="{FC539129-490D-47CD-B2ED-2DB03BE2F9D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1E013-CFBC-4551-955E-F82C915CF3E7}" type="pres">
      <dgm:prSet presAssocID="{FC539129-490D-47CD-B2ED-2DB03BE2F9D8}" presName="comp3" presStyleCnt="0"/>
      <dgm:spPr/>
    </dgm:pt>
    <dgm:pt modelId="{E2AEB5C9-F77A-4810-A6DF-C5A3D46D73E6}" type="pres">
      <dgm:prSet presAssocID="{FC539129-490D-47CD-B2ED-2DB03BE2F9D8}" presName="circle3" presStyleLbl="node1" presStyleIdx="2" presStyleCnt="5" custScaleX="156615" custScaleY="84365"/>
      <dgm:spPr/>
      <dgm:t>
        <a:bodyPr/>
        <a:lstStyle/>
        <a:p>
          <a:endParaRPr lang="ru-RU"/>
        </a:p>
      </dgm:t>
    </dgm:pt>
    <dgm:pt modelId="{BEF4277A-08B3-4640-B8CD-F219BEF462B7}" type="pres">
      <dgm:prSet presAssocID="{FC539129-490D-47CD-B2ED-2DB03BE2F9D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A2C76-9498-4074-9C32-D72769DFC20E}" type="pres">
      <dgm:prSet presAssocID="{FC539129-490D-47CD-B2ED-2DB03BE2F9D8}" presName="comp4" presStyleCnt="0"/>
      <dgm:spPr/>
    </dgm:pt>
    <dgm:pt modelId="{575ED6DB-1D67-46AF-A5B7-FBEFA4209417}" type="pres">
      <dgm:prSet presAssocID="{FC539129-490D-47CD-B2ED-2DB03BE2F9D8}" presName="circle4" presStyleLbl="node1" presStyleIdx="3" presStyleCnt="5" custScaleX="156615" custScaleY="89663"/>
      <dgm:spPr/>
      <dgm:t>
        <a:bodyPr/>
        <a:lstStyle/>
        <a:p>
          <a:endParaRPr lang="ru-RU"/>
        </a:p>
      </dgm:t>
    </dgm:pt>
    <dgm:pt modelId="{52F0F0C7-4898-4F2C-BEDF-A9466FC43AA0}" type="pres">
      <dgm:prSet presAssocID="{FC539129-490D-47CD-B2ED-2DB03BE2F9D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EF14E-7282-402E-8D8F-ECC61CD2919E}" type="pres">
      <dgm:prSet presAssocID="{FC539129-490D-47CD-B2ED-2DB03BE2F9D8}" presName="comp5" presStyleCnt="0"/>
      <dgm:spPr/>
    </dgm:pt>
    <dgm:pt modelId="{FCB5079F-DA78-4D6F-A56F-7CDABB014C0D}" type="pres">
      <dgm:prSet presAssocID="{FC539129-490D-47CD-B2ED-2DB03BE2F9D8}" presName="circle5" presStyleLbl="node1" presStyleIdx="4" presStyleCnt="5" custScaleX="156615" custScaleY="89663"/>
      <dgm:spPr/>
      <dgm:t>
        <a:bodyPr/>
        <a:lstStyle/>
        <a:p>
          <a:endParaRPr lang="ru-RU"/>
        </a:p>
      </dgm:t>
    </dgm:pt>
    <dgm:pt modelId="{A4D91E1A-CA6A-4626-8D27-7E5A6375E274}" type="pres">
      <dgm:prSet presAssocID="{FC539129-490D-47CD-B2ED-2DB03BE2F9D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7A400-F546-456F-8853-5C45D76E5049}" type="presOf" srcId="{8D10B4C5-0F23-4686-89A4-3233F806D495}" destId="{A4D91E1A-CA6A-4626-8D27-7E5A6375E274}" srcOrd="1" destOrd="0" presId="urn:microsoft.com/office/officeart/2005/8/layout/venn2"/>
    <dgm:cxn modelId="{19E926F8-D213-4834-AC98-AF5DA30497D7}" srcId="{FC539129-490D-47CD-B2ED-2DB03BE2F9D8}" destId="{7833EB68-03FF-482E-9EBD-71D1952751BB}" srcOrd="3" destOrd="0" parTransId="{F81FD22C-A133-454A-8133-31234C1BE828}" sibTransId="{DD528FDF-CDD2-4D7B-B2BA-585A1605DCAA}"/>
    <dgm:cxn modelId="{DFD0555E-27AD-43C8-82EC-5EE286E3C3E1}" type="presOf" srcId="{61BDD13C-B6EB-4D8E-919C-EAC6F6C2C58E}" destId="{21749B29-FA7D-4D49-AF31-A5F29D38BD33}" srcOrd="0" destOrd="0" presId="urn:microsoft.com/office/officeart/2005/8/layout/venn2"/>
    <dgm:cxn modelId="{1FA94D23-4782-463D-B4E3-763BCBF0E29A}" srcId="{FC539129-490D-47CD-B2ED-2DB03BE2F9D8}" destId="{8D10B4C5-0F23-4686-89A4-3233F806D495}" srcOrd="4" destOrd="0" parTransId="{55A5B144-5272-4D33-A59E-D6A2B19FD7A3}" sibTransId="{33E37110-38C8-4A0A-B9FE-6E7F84CBD95A}"/>
    <dgm:cxn modelId="{925833EF-0028-4B87-9C4D-F41A4D0860FB}" type="presOf" srcId="{8D10B4C5-0F23-4686-89A4-3233F806D495}" destId="{FCB5079F-DA78-4D6F-A56F-7CDABB014C0D}" srcOrd="0" destOrd="0" presId="urn:microsoft.com/office/officeart/2005/8/layout/venn2"/>
    <dgm:cxn modelId="{7BB23936-9C04-4620-ADE2-46C51D5EA5A9}" type="presOf" srcId="{FE6DA1C5-111B-44AC-A8A1-87072FEF4ECF}" destId="{ADF5705E-EDBF-4216-A320-D055F29D1259}" srcOrd="0" destOrd="0" presId="urn:microsoft.com/office/officeart/2005/8/layout/venn2"/>
    <dgm:cxn modelId="{D5EE40F8-0EBA-4DDE-9981-01789B7CEE8B}" type="presOf" srcId="{FC539129-490D-47CD-B2ED-2DB03BE2F9D8}" destId="{8D0BF43E-9501-4989-8D49-3C220F0345B2}" srcOrd="0" destOrd="0" presId="urn:microsoft.com/office/officeart/2005/8/layout/venn2"/>
    <dgm:cxn modelId="{90C2C433-CF53-468C-A77D-B3ED4C4DCF11}" type="presOf" srcId="{61BDD13C-B6EB-4D8E-919C-EAC6F6C2C58E}" destId="{3EDF67BC-2487-44A1-B0EF-3883B74BE863}" srcOrd="1" destOrd="0" presId="urn:microsoft.com/office/officeart/2005/8/layout/venn2"/>
    <dgm:cxn modelId="{55AE8D18-7E4F-4EE2-B5EE-01657DE01BE0}" type="presOf" srcId="{7833EB68-03FF-482E-9EBD-71D1952751BB}" destId="{52F0F0C7-4898-4F2C-BEDF-A9466FC43AA0}" srcOrd="1" destOrd="0" presId="urn:microsoft.com/office/officeart/2005/8/layout/venn2"/>
    <dgm:cxn modelId="{6B5CC276-DE52-4082-8712-17F5169C7C3C}" type="presOf" srcId="{FE6DA1C5-111B-44AC-A8A1-87072FEF4ECF}" destId="{474109DD-0AF8-4CFD-A14B-0F17CB982DCB}" srcOrd="1" destOrd="0" presId="urn:microsoft.com/office/officeart/2005/8/layout/venn2"/>
    <dgm:cxn modelId="{1FA3E170-2575-4623-B028-569D4B0A67BA}" srcId="{FC539129-490D-47CD-B2ED-2DB03BE2F9D8}" destId="{61BDD13C-B6EB-4D8E-919C-EAC6F6C2C58E}" srcOrd="1" destOrd="0" parTransId="{B559C480-04F5-4D58-BED4-86832D71905A}" sibTransId="{3D1CDBC0-BF76-4848-B0FE-5B0C25FBCA1A}"/>
    <dgm:cxn modelId="{B5B9FF51-F227-4854-90A4-9D3B59BA006D}" type="presOf" srcId="{7833EB68-03FF-482E-9EBD-71D1952751BB}" destId="{575ED6DB-1D67-46AF-A5B7-FBEFA4209417}" srcOrd="0" destOrd="0" presId="urn:microsoft.com/office/officeart/2005/8/layout/venn2"/>
    <dgm:cxn modelId="{01F68FF5-97A3-415E-B58C-4FC4056C5110}" type="presOf" srcId="{98C2DE7A-9149-4838-A81F-36B9319A0E38}" destId="{BEF4277A-08B3-4640-B8CD-F219BEF462B7}" srcOrd="1" destOrd="0" presId="urn:microsoft.com/office/officeart/2005/8/layout/venn2"/>
    <dgm:cxn modelId="{83BF04C8-6D13-4292-9956-902B4DFE788B}" srcId="{FC539129-490D-47CD-B2ED-2DB03BE2F9D8}" destId="{98C2DE7A-9149-4838-A81F-36B9319A0E38}" srcOrd="2" destOrd="0" parTransId="{CBC7EC22-79F2-4881-8DFA-F8D14AA83F0F}" sibTransId="{4C403B6B-8993-436B-B482-8E0FFAA9AAFA}"/>
    <dgm:cxn modelId="{29170B25-2D49-4F71-8B66-741FC1CA827E}" type="presOf" srcId="{98C2DE7A-9149-4838-A81F-36B9319A0E38}" destId="{E2AEB5C9-F77A-4810-A6DF-C5A3D46D73E6}" srcOrd="0" destOrd="0" presId="urn:microsoft.com/office/officeart/2005/8/layout/venn2"/>
    <dgm:cxn modelId="{4BE936A0-BBA3-4A83-94E4-77B912B7993C}" srcId="{FC539129-490D-47CD-B2ED-2DB03BE2F9D8}" destId="{FE6DA1C5-111B-44AC-A8A1-87072FEF4ECF}" srcOrd="0" destOrd="0" parTransId="{CE637EEB-2D6F-4882-A316-58643F267E69}" sibTransId="{1CAA599C-F668-4BD0-8F33-6C45243E91B2}"/>
    <dgm:cxn modelId="{A3A313B9-359B-4468-8828-79CEF7553A42}" type="presParOf" srcId="{8D0BF43E-9501-4989-8D49-3C220F0345B2}" destId="{F5A93389-531E-40AA-997F-00995C5931EE}" srcOrd="0" destOrd="0" presId="urn:microsoft.com/office/officeart/2005/8/layout/venn2"/>
    <dgm:cxn modelId="{C4434282-0EBA-4FB6-8A0B-5A002EEA3DC8}" type="presParOf" srcId="{F5A93389-531E-40AA-997F-00995C5931EE}" destId="{ADF5705E-EDBF-4216-A320-D055F29D1259}" srcOrd="0" destOrd="0" presId="urn:microsoft.com/office/officeart/2005/8/layout/venn2"/>
    <dgm:cxn modelId="{60F2DE17-DA9F-40BC-9C36-F9A2A9E05DD3}" type="presParOf" srcId="{F5A93389-531E-40AA-997F-00995C5931EE}" destId="{474109DD-0AF8-4CFD-A14B-0F17CB982DCB}" srcOrd="1" destOrd="0" presId="urn:microsoft.com/office/officeart/2005/8/layout/venn2"/>
    <dgm:cxn modelId="{86C988AF-6A53-4A3F-853B-7C8C1E9337AC}" type="presParOf" srcId="{8D0BF43E-9501-4989-8D49-3C220F0345B2}" destId="{44575C05-C52A-4039-BDB6-0900D6BCD4EC}" srcOrd="1" destOrd="0" presId="urn:microsoft.com/office/officeart/2005/8/layout/venn2"/>
    <dgm:cxn modelId="{D8149937-DD23-4145-B80B-B33D2BA4518E}" type="presParOf" srcId="{44575C05-C52A-4039-BDB6-0900D6BCD4EC}" destId="{21749B29-FA7D-4D49-AF31-A5F29D38BD33}" srcOrd="0" destOrd="0" presId="urn:microsoft.com/office/officeart/2005/8/layout/venn2"/>
    <dgm:cxn modelId="{80612400-7F11-4CC8-8724-F23C634CC016}" type="presParOf" srcId="{44575C05-C52A-4039-BDB6-0900D6BCD4EC}" destId="{3EDF67BC-2487-44A1-B0EF-3883B74BE863}" srcOrd="1" destOrd="0" presId="urn:microsoft.com/office/officeart/2005/8/layout/venn2"/>
    <dgm:cxn modelId="{18234E35-E78A-433D-A502-C7A4B8045CB7}" type="presParOf" srcId="{8D0BF43E-9501-4989-8D49-3C220F0345B2}" destId="{8971E013-CFBC-4551-955E-F82C915CF3E7}" srcOrd="2" destOrd="0" presId="urn:microsoft.com/office/officeart/2005/8/layout/venn2"/>
    <dgm:cxn modelId="{6DF3DDE1-5329-48EE-B745-4193F4B23DC8}" type="presParOf" srcId="{8971E013-CFBC-4551-955E-F82C915CF3E7}" destId="{E2AEB5C9-F77A-4810-A6DF-C5A3D46D73E6}" srcOrd="0" destOrd="0" presId="urn:microsoft.com/office/officeart/2005/8/layout/venn2"/>
    <dgm:cxn modelId="{1D3B8A50-7A39-4A9C-A91B-3F2845EAC4BB}" type="presParOf" srcId="{8971E013-CFBC-4551-955E-F82C915CF3E7}" destId="{BEF4277A-08B3-4640-B8CD-F219BEF462B7}" srcOrd="1" destOrd="0" presId="urn:microsoft.com/office/officeart/2005/8/layout/venn2"/>
    <dgm:cxn modelId="{476CB0B1-C62F-4A9A-AFD1-AE4C62F9072B}" type="presParOf" srcId="{8D0BF43E-9501-4989-8D49-3C220F0345B2}" destId="{101A2C76-9498-4074-9C32-D72769DFC20E}" srcOrd="3" destOrd="0" presId="urn:microsoft.com/office/officeart/2005/8/layout/venn2"/>
    <dgm:cxn modelId="{CB2EB877-9B8A-4286-B012-0295DBB66BD1}" type="presParOf" srcId="{101A2C76-9498-4074-9C32-D72769DFC20E}" destId="{575ED6DB-1D67-46AF-A5B7-FBEFA4209417}" srcOrd="0" destOrd="0" presId="urn:microsoft.com/office/officeart/2005/8/layout/venn2"/>
    <dgm:cxn modelId="{6A3BD3E0-CE88-4E37-A7F1-6E364DF5AF7A}" type="presParOf" srcId="{101A2C76-9498-4074-9C32-D72769DFC20E}" destId="{52F0F0C7-4898-4F2C-BEDF-A9466FC43AA0}" srcOrd="1" destOrd="0" presId="urn:microsoft.com/office/officeart/2005/8/layout/venn2"/>
    <dgm:cxn modelId="{496C74C3-C88F-41BD-A1D7-50EFD6B08EE4}" type="presParOf" srcId="{8D0BF43E-9501-4989-8D49-3C220F0345B2}" destId="{A6CEF14E-7282-402E-8D8F-ECC61CD2919E}" srcOrd="4" destOrd="0" presId="urn:microsoft.com/office/officeart/2005/8/layout/venn2"/>
    <dgm:cxn modelId="{21E1316E-601F-4233-A308-7B3805A5FA18}" type="presParOf" srcId="{A6CEF14E-7282-402E-8D8F-ECC61CD2919E}" destId="{FCB5079F-DA78-4D6F-A56F-7CDABB014C0D}" srcOrd="0" destOrd="0" presId="urn:microsoft.com/office/officeart/2005/8/layout/venn2"/>
    <dgm:cxn modelId="{4404AC9C-0359-4144-BA9E-0179C1108DF6}" type="presParOf" srcId="{A6CEF14E-7282-402E-8D8F-ECC61CD2919E}" destId="{A4D91E1A-CA6A-4626-8D27-7E5A6375E274}" srcOrd="1" destOrd="0" presId="urn:microsoft.com/office/officeart/2005/8/layout/ven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777708-313F-4243-9DBC-85A177875C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78D044D-5E55-4E81-98CE-58C7CFB0C2D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Заховатися в приміщенні або в машині та закрити вікна</a:t>
          </a:r>
          <a:endParaRPr lang="ru-RU" sz="1600" dirty="0"/>
        </a:p>
      </dgm:t>
    </dgm:pt>
    <dgm:pt modelId="{746FA19A-2838-4884-A682-424616446957}" type="parTrans" cxnId="{CD77C597-2EF7-4F6E-AA9E-934EDEA234B4}">
      <dgm:prSet/>
      <dgm:spPr/>
      <dgm:t>
        <a:bodyPr/>
        <a:lstStyle/>
        <a:p>
          <a:endParaRPr lang="ru-RU"/>
        </a:p>
      </dgm:t>
    </dgm:pt>
    <dgm:pt modelId="{C59B4DFC-025B-4FAB-8CC0-24EB3FD9A29E}" type="sibTrans" cxnId="{CD77C597-2EF7-4F6E-AA9E-934EDEA234B4}">
      <dgm:prSet/>
      <dgm:spPr/>
      <dgm:t>
        <a:bodyPr/>
        <a:lstStyle/>
        <a:p>
          <a:endParaRPr lang="ru-RU"/>
        </a:p>
      </dgm:t>
    </dgm:pt>
    <dgm:pt modelId="{2959787F-735C-40A4-9E23-DC3FA84D842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 умов перебування у воді – найшвидше дістатися берега</a:t>
          </a:r>
          <a:endParaRPr lang="ru-RU" sz="1600" dirty="0"/>
        </a:p>
      </dgm:t>
    </dgm:pt>
    <dgm:pt modelId="{3C653CFB-6C4A-4620-9A7B-CBA445086D23}" type="parTrans" cxnId="{4F09812B-A004-4CCC-BAC7-449DA87C6745}">
      <dgm:prSet/>
      <dgm:spPr/>
      <dgm:t>
        <a:bodyPr/>
        <a:lstStyle/>
        <a:p>
          <a:endParaRPr lang="ru-RU"/>
        </a:p>
      </dgm:t>
    </dgm:pt>
    <dgm:pt modelId="{0805D8C5-53AD-4F15-9288-D9E81CD4DA24}" type="sibTrans" cxnId="{4F09812B-A004-4CCC-BAC7-449DA87C6745}">
      <dgm:prSet/>
      <dgm:spPr/>
      <dgm:t>
        <a:bodyPr/>
        <a:lstStyle/>
        <a:p>
          <a:endParaRPr lang="ru-RU"/>
        </a:p>
      </dgm:t>
    </dgm:pt>
    <dgm:pt modelId="{13B981D1-85F9-4639-93A0-5ABDC39BBD8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наближатися до телеграфних стовпів або високих дерев</a:t>
          </a:r>
          <a:endParaRPr lang="ru-RU" sz="1600" dirty="0"/>
        </a:p>
      </dgm:t>
    </dgm:pt>
    <dgm:pt modelId="{1A86304C-D2B2-4A4B-8F68-203BDA940111}" type="parTrans" cxnId="{EF22DF09-A063-4A7E-9876-0500F500DAD9}">
      <dgm:prSet/>
      <dgm:spPr/>
      <dgm:t>
        <a:bodyPr/>
        <a:lstStyle/>
        <a:p>
          <a:endParaRPr lang="ru-RU"/>
        </a:p>
      </dgm:t>
    </dgm:pt>
    <dgm:pt modelId="{96FBF014-8D68-480D-B874-ABF73170A658}" type="sibTrans" cxnId="{EF22DF09-A063-4A7E-9876-0500F500DAD9}">
      <dgm:prSet/>
      <dgm:spPr/>
      <dgm:t>
        <a:bodyPr/>
        <a:lstStyle/>
        <a:p>
          <a:endParaRPr lang="ru-RU"/>
        </a:p>
      </dgm:t>
    </dgm:pt>
    <dgm:pt modelId="{748845C5-8986-4591-AC0D-D9BA06BF1140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користуватися телефоном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867A2B9-AB96-4212-BE0C-4FE8052B3E63}" type="parTrans" cxnId="{FB646241-96E8-4889-A31A-5BE6F5298DD4}">
      <dgm:prSet/>
      <dgm:spPr/>
      <dgm:t>
        <a:bodyPr/>
        <a:lstStyle/>
        <a:p>
          <a:endParaRPr lang="ru-RU"/>
        </a:p>
      </dgm:t>
    </dgm:pt>
    <dgm:pt modelId="{AC80D8B4-6752-435C-B8D7-D3E81628EBFC}" type="sibTrans" cxnId="{FB646241-96E8-4889-A31A-5BE6F5298DD4}">
      <dgm:prSet/>
      <dgm:spPr/>
      <dgm:t>
        <a:bodyPr/>
        <a:lstStyle/>
        <a:p>
          <a:endParaRPr lang="ru-RU"/>
        </a:p>
      </dgm:t>
    </dgm:pt>
    <dgm:pt modelId="{F4B8C1E3-3DC9-4837-A3BD-BA621374C33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перебувати на вершинах горбів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D02C362-15B7-43CC-9BD9-3BDCA8D16531}" type="parTrans" cxnId="{3FA818E6-53AE-4665-BA3B-691C3E6CD469}">
      <dgm:prSet/>
      <dgm:spPr/>
      <dgm:t>
        <a:bodyPr/>
        <a:lstStyle/>
        <a:p>
          <a:endParaRPr lang="ru-RU"/>
        </a:p>
      </dgm:t>
    </dgm:pt>
    <dgm:pt modelId="{56D66372-F4AF-4910-98F4-6CB123331535}" type="sibTrans" cxnId="{3FA818E6-53AE-4665-BA3B-691C3E6CD469}">
      <dgm:prSet/>
      <dgm:spPr/>
      <dgm:t>
        <a:bodyPr/>
        <a:lstStyle/>
        <a:p>
          <a:endParaRPr lang="ru-RU"/>
        </a:p>
      </dgm:t>
    </dgm:pt>
    <dgm:pt modelId="{A33A6C9E-183F-4F30-BE47-6C87CC30873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наближатися до техніки та транспортних засобів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CC3BD571-6613-468F-A266-752AD9A84180}" type="parTrans" cxnId="{C320E9AC-6C99-4129-A9C1-73DF30B6DFE8}">
      <dgm:prSet/>
      <dgm:spPr/>
      <dgm:t>
        <a:bodyPr/>
        <a:lstStyle/>
        <a:p>
          <a:endParaRPr lang="ru-RU"/>
        </a:p>
      </dgm:t>
    </dgm:pt>
    <dgm:pt modelId="{7AA33257-2D80-4C93-BF5C-75B09AB16CDD}" type="sibTrans" cxnId="{C320E9AC-6C99-4129-A9C1-73DF30B6DFE8}">
      <dgm:prSet/>
      <dgm:spPr/>
      <dgm:t>
        <a:bodyPr/>
        <a:lstStyle/>
        <a:p>
          <a:endParaRPr lang="ru-RU"/>
        </a:p>
      </dgm:t>
    </dgm:pt>
    <dgm:pt modelId="{912FD7D2-5C43-473F-9AFA-34B893D7206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стояти поряд із провідниками електрики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9E832D5B-B345-436D-B709-0A6C68F5433A}" type="parTrans" cxnId="{3A8A01A7-0458-4D1E-95E1-948A4118D9AD}">
      <dgm:prSet/>
      <dgm:spPr/>
      <dgm:t>
        <a:bodyPr/>
        <a:lstStyle/>
        <a:p>
          <a:endParaRPr lang="ru-RU"/>
        </a:p>
      </dgm:t>
    </dgm:pt>
    <dgm:pt modelId="{769BA0BE-494F-45CB-BF97-653567824147}" type="sibTrans" cxnId="{3A8A01A7-0458-4D1E-95E1-948A4118D9AD}">
      <dgm:prSet/>
      <dgm:spPr/>
      <dgm:t>
        <a:bodyPr/>
        <a:lstStyle/>
        <a:p>
          <a:endParaRPr lang="ru-RU"/>
        </a:p>
      </dgm:t>
    </dgm:pt>
    <dgm:pt modelId="{DE83ABF3-07C8-4C8C-9B90-3A340DEAE8E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Триматися на відстані один від одного та лягти на землю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FC2A2072-3F54-4A7C-9F2F-122DEE71D86F}" type="parTrans" cxnId="{24A0CE46-06F2-41FD-B2F3-360429D077A5}">
      <dgm:prSet/>
      <dgm:spPr/>
      <dgm:t>
        <a:bodyPr/>
        <a:lstStyle/>
        <a:p>
          <a:endParaRPr lang="ru-RU"/>
        </a:p>
      </dgm:t>
    </dgm:pt>
    <dgm:pt modelId="{3009B8A5-C874-45DD-926C-64F086F0161D}" type="sibTrans" cxnId="{24A0CE46-06F2-41FD-B2F3-360429D077A5}">
      <dgm:prSet/>
      <dgm:spPr/>
      <dgm:t>
        <a:bodyPr/>
        <a:lstStyle/>
        <a:p>
          <a:endParaRPr lang="ru-RU"/>
        </a:p>
      </dgm:t>
    </dgm:pt>
    <dgm:pt modelId="{E7D72E9B-A524-4CF7-8611-0E43E78FFCC5}" type="pres">
      <dgm:prSet presAssocID="{31777708-313F-4243-9DBC-85A177875CC9}" presName="linearFlow" presStyleCnt="0">
        <dgm:presLayoutVars>
          <dgm:dir/>
          <dgm:resizeHandles val="exact"/>
        </dgm:presLayoutVars>
      </dgm:prSet>
      <dgm:spPr/>
    </dgm:pt>
    <dgm:pt modelId="{4AED9F02-E33C-482D-99B1-120124FBD44B}" type="pres">
      <dgm:prSet presAssocID="{E78D044D-5E55-4E81-98CE-58C7CFB0C2D4}" presName="composite" presStyleCnt="0"/>
      <dgm:spPr/>
    </dgm:pt>
    <dgm:pt modelId="{8D2EA947-B31E-471D-8A05-16A87A20DCE0}" type="pres">
      <dgm:prSet presAssocID="{E78D044D-5E55-4E81-98CE-58C7CFB0C2D4}" presName="imgShp" presStyleLbl="fgImgPlace1" presStyleIdx="0" presStyleCnt="8" custLinFactX="-34978" custLinFactNeighborX="-100000" custLinFactNeighborY="-441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CF6E1AB7-B01B-4E2B-A4A4-F00E082716BA}" type="pres">
      <dgm:prSet presAssocID="{E78D044D-5E55-4E81-98CE-58C7CFB0C2D4}" presName="txShp" presStyleLbl="node1" presStyleIdx="0" presStyleCnt="8" custScaleX="136236" custLinFactNeighborX="7070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B0FC8-EEA5-4CB9-96EA-797C7A5ED383}" type="pres">
      <dgm:prSet presAssocID="{C59B4DFC-025B-4FAB-8CC0-24EB3FD9A29E}" presName="spacing" presStyleCnt="0"/>
      <dgm:spPr/>
    </dgm:pt>
    <dgm:pt modelId="{CDE23DE0-8A7C-4FAC-9256-6528EE559C4D}" type="pres">
      <dgm:prSet presAssocID="{2959787F-735C-40A4-9E23-DC3FA84D8421}" presName="composite" presStyleCnt="0"/>
      <dgm:spPr/>
    </dgm:pt>
    <dgm:pt modelId="{987040C6-77E7-4FC6-AC69-D4729CC7A2DB}" type="pres">
      <dgm:prSet presAssocID="{2959787F-735C-40A4-9E23-DC3FA84D8421}" presName="imgShp" presStyleLbl="fgImgPlace1" presStyleIdx="1" presStyleCnt="8" custLinFactX="-34978" custLinFactNeighborX="-100000" custLinFactNeighborY="-8244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BA5AC8AE-3D55-417E-8515-F668D25EB97D}" type="pres">
      <dgm:prSet presAssocID="{2959787F-735C-40A4-9E23-DC3FA84D8421}" presName="txShp" presStyleLbl="node1" presStyleIdx="1" presStyleCnt="8" custScaleX="134238" custScaleY="102551" custLinFactNeighborX="7909" custLinFactNeighborY="-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AC8A8-5E62-4A1B-9000-353A761A223D}" type="pres">
      <dgm:prSet presAssocID="{0805D8C5-53AD-4F15-9288-D9E81CD4DA24}" presName="spacing" presStyleCnt="0"/>
      <dgm:spPr/>
    </dgm:pt>
    <dgm:pt modelId="{B620F828-F9B2-4693-B8FE-127CBEE44080}" type="pres">
      <dgm:prSet presAssocID="{748845C5-8986-4591-AC0D-D9BA06BF1140}" presName="composite" presStyleCnt="0"/>
      <dgm:spPr/>
    </dgm:pt>
    <dgm:pt modelId="{213C8D3F-A50B-4225-957E-3C32DCD9D2A7}" type="pres">
      <dgm:prSet presAssocID="{748845C5-8986-4591-AC0D-D9BA06BF1140}" presName="imgShp" presStyleLbl="fgImgPlace1" presStyleIdx="2" presStyleCnt="8" custLinFactX="-34978" custLinFactNeighborX="-100000" custLinFactNeighborY="-630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304C7D6A-BB02-4FC1-B1FB-AEB26E43B606}" type="pres">
      <dgm:prSet presAssocID="{748845C5-8986-4591-AC0D-D9BA06BF1140}" presName="txShp" presStyleLbl="node1" presStyleIdx="2" presStyleCnt="8" custScaleX="135223" custLinFactNeighborX="8402" custLinFactNeighborY="-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4437-3823-4631-98B3-8D8D6890C6FD}" type="pres">
      <dgm:prSet presAssocID="{AC80D8B4-6752-435C-B8D7-D3E81628EBFC}" presName="spacing" presStyleCnt="0"/>
      <dgm:spPr/>
    </dgm:pt>
    <dgm:pt modelId="{80A6C506-19B2-4682-B286-16542AFF8241}" type="pres">
      <dgm:prSet presAssocID="{13B981D1-85F9-4639-93A0-5ABDC39BBD8E}" presName="composite" presStyleCnt="0"/>
      <dgm:spPr/>
    </dgm:pt>
    <dgm:pt modelId="{22E5C230-EC1C-4477-9FCF-11E292C96CE0}" type="pres">
      <dgm:prSet presAssocID="{13B981D1-85F9-4639-93A0-5ABDC39BBD8E}" presName="imgShp" presStyleLbl="fgImgPlace1" presStyleIdx="3" presStyleCnt="8" custLinFactX="-34978" custLinFactNeighborX="-100000" custLinFactNeighborY="8258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49DA469E-FF68-4080-9598-75C230B12C76}" type="pres">
      <dgm:prSet presAssocID="{13B981D1-85F9-4639-93A0-5ABDC39BBD8E}" presName="txShp" presStyleLbl="node1" presStyleIdx="3" presStyleCnt="8" custScaleX="137855" custLinFactNeighborX="8402" custLinFactNeighborY="5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3FE38-2D54-4D35-A76E-55121765C53F}" type="pres">
      <dgm:prSet presAssocID="{96FBF014-8D68-480D-B874-ABF73170A658}" presName="spacing" presStyleCnt="0"/>
      <dgm:spPr/>
    </dgm:pt>
    <dgm:pt modelId="{EC0E15B6-FB40-4816-9623-B2603EA70B1A}" type="pres">
      <dgm:prSet presAssocID="{F4B8C1E3-3DC9-4837-A3BD-BA621374C33E}" presName="composite" presStyleCnt="0"/>
      <dgm:spPr/>
    </dgm:pt>
    <dgm:pt modelId="{85E5D1C8-98C1-4D5C-8BFB-EEECDDDF0EE3}" type="pres">
      <dgm:prSet presAssocID="{F4B8C1E3-3DC9-4837-A3BD-BA621374C33E}" presName="imgShp" presStyleLbl="fgImgPlace1" presStyleIdx="4" presStyleCnt="8" custLinFactX="-34978" custLinFactNeighborX="-100000" custLinFactNeighborY="1732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522BB4A3-28C1-43D1-9257-880F0D62BA3B}" type="pres">
      <dgm:prSet presAssocID="{F4B8C1E3-3DC9-4837-A3BD-BA621374C33E}" presName="txShp" presStyleLbl="node1" presStyleIdx="4" presStyleCnt="8" custScaleX="135222" custLinFactNeighborX="8401" custLinFactNeighborY="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2FAB7-0AC2-4F91-930D-24CB737B78A3}" type="pres">
      <dgm:prSet presAssocID="{56D66372-F4AF-4910-98F4-6CB123331535}" presName="spacing" presStyleCnt="0"/>
      <dgm:spPr/>
    </dgm:pt>
    <dgm:pt modelId="{890127A7-3C0D-40B7-B63F-82C739E55AB6}" type="pres">
      <dgm:prSet presAssocID="{A33A6C9E-183F-4F30-BE47-6C87CC30873B}" presName="composite" presStyleCnt="0"/>
      <dgm:spPr/>
    </dgm:pt>
    <dgm:pt modelId="{46B9CA27-1122-404B-B737-BC5DEAD9EC22}" type="pres">
      <dgm:prSet presAssocID="{A33A6C9E-183F-4F30-BE47-6C87CC30873B}" presName="imgShp" presStyleLbl="fgImgPlace1" presStyleIdx="5" presStyleCnt="8" custLinFactX="-34978" custLinFactNeighborX="-100000" custLinFactNeighborY="10620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5FDB0843-C816-4428-BACE-3F456B19737E}" type="pres">
      <dgm:prSet presAssocID="{A33A6C9E-183F-4F30-BE47-6C87CC30873B}" presName="txShp" presStyleLbl="node1" presStyleIdx="5" presStyleCnt="8" custScaleX="137216" custLinFactNeighborX="6767" custLinFactNeighborY="10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2536A-B44C-45D5-A800-ACA6F0829BD2}" type="pres">
      <dgm:prSet presAssocID="{7AA33257-2D80-4C93-BF5C-75B09AB16CDD}" presName="spacing" presStyleCnt="0"/>
      <dgm:spPr/>
    </dgm:pt>
    <dgm:pt modelId="{029AFE15-85C4-43AC-81D1-E7A85C2BBA3C}" type="pres">
      <dgm:prSet presAssocID="{912FD7D2-5C43-473F-9AFA-34B893D72064}" presName="composite" presStyleCnt="0"/>
      <dgm:spPr/>
    </dgm:pt>
    <dgm:pt modelId="{20C853F7-9B6F-47EB-85EE-68A24BA70F1F}" type="pres">
      <dgm:prSet presAssocID="{912FD7D2-5C43-473F-9AFA-34B893D72064}" presName="imgShp" presStyleLbl="fgImgPlace1" presStyleIdx="6" presStyleCnt="8" custLinFactX="-34978" custLinFactNeighborX="-100000" custLinFactNeighborY="4094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65217DF1-1FEA-4D80-90E0-9D8643FE319E}" type="pres">
      <dgm:prSet presAssocID="{912FD7D2-5C43-473F-9AFA-34B893D72064}" presName="txShp" presStyleLbl="node1" presStyleIdx="6" presStyleCnt="8" custScaleX="136839" custLinFactNeighborX="8084" custLinFactNeighborY="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3A7AC-DC95-4544-AB2A-7BFEE18DC656}" type="pres">
      <dgm:prSet presAssocID="{769BA0BE-494F-45CB-BF97-653567824147}" presName="spacing" presStyleCnt="0"/>
      <dgm:spPr/>
    </dgm:pt>
    <dgm:pt modelId="{2C9752B2-AF21-45C0-BB8A-42E905B1FCCF}" type="pres">
      <dgm:prSet presAssocID="{DE83ABF3-07C8-4C8C-9B90-3A340DEAE8E6}" presName="composite" presStyleCnt="0"/>
      <dgm:spPr/>
    </dgm:pt>
    <dgm:pt modelId="{30BA5ED5-76FE-4961-88C2-22CDCF4069E2}" type="pres">
      <dgm:prSet presAssocID="{DE83ABF3-07C8-4C8C-9B90-3A340DEAE8E6}" presName="imgShp" presStyleLbl="fgImgPlace1" presStyleIdx="7" presStyleCnt="8" custLinFactX="-34978" custLinFactNeighborX="-100000" custLinFactNeighborY="-2433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C109D8AE-3129-4FC1-9C65-5BC8B0F1CEFF}" type="pres">
      <dgm:prSet presAssocID="{DE83ABF3-07C8-4C8C-9B90-3A340DEAE8E6}" presName="txShp" presStyleLbl="node1" presStyleIdx="7" presStyleCnt="8" custScaleX="136841" custLinFactNeighborX="8083" custLinFactNeighborY="-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A585F-E675-4F0C-9948-96A59A39DE6E}" type="presOf" srcId="{DE83ABF3-07C8-4C8C-9B90-3A340DEAE8E6}" destId="{C109D8AE-3129-4FC1-9C65-5BC8B0F1CEFF}" srcOrd="0" destOrd="0" presId="urn:microsoft.com/office/officeart/2005/8/layout/vList3"/>
    <dgm:cxn modelId="{B2A9CD19-3709-449E-A631-4E6462C94929}" type="presOf" srcId="{A33A6C9E-183F-4F30-BE47-6C87CC30873B}" destId="{5FDB0843-C816-4428-BACE-3F456B19737E}" srcOrd="0" destOrd="0" presId="urn:microsoft.com/office/officeart/2005/8/layout/vList3"/>
    <dgm:cxn modelId="{3A8A01A7-0458-4D1E-95E1-948A4118D9AD}" srcId="{31777708-313F-4243-9DBC-85A177875CC9}" destId="{912FD7D2-5C43-473F-9AFA-34B893D72064}" srcOrd="6" destOrd="0" parTransId="{9E832D5B-B345-436D-B709-0A6C68F5433A}" sibTransId="{769BA0BE-494F-45CB-BF97-653567824147}"/>
    <dgm:cxn modelId="{503C6E30-14D1-42C6-B11D-5CCDD45C71CA}" type="presOf" srcId="{13B981D1-85F9-4639-93A0-5ABDC39BBD8E}" destId="{49DA469E-FF68-4080-9598-75C230B12C76}" srcOrd="0" destOrd="0" presId="urn:microsoft.com/office/officeart/2005/8/layout/vList3"/>
    <dgm:cxn modelId="{C320E9AC-6C99-4129-A9C1-73DF30B6DFE8}" srcId="{31777708-313F-4243-9DBC-85A177875CC9}" destId="{A33A6C9E-183F-4F30-BE47-6C87CC30873B}" srcOrd="5" destOrd="0" parTransId="{CC3BD571-6613-468F-A266-752AD9A84180}" sibTransId="{7AA33257-2D80-4C93-BF5C-75B09AB16CDD}"/>
    <dgm:cxn modelId="{F7F129F2-6BA5-4174-9C40-733A2D955E0D}" type="presOf" srcId="{912FD7D2-5C43-473F-9AFA-34B893D72064}" destId="{65217DF1-1FEA-4D80-90E0-9D8643FE319E}" srcOrd="0" destOrd="0" presId="urn:microsoft.com/office/officeart/2005/8/layout/vList3"/>
    <dgm:cxn modelId="{23659E32-FD10-4AF1-97C9-CBF3A83A9DFD}" type="presOf" srcId="{748845C5-8986-4591-AC0D-D9BA06BF1140}" destId="{304C7D6A-BB02-4FC1-B1FB-AEB26E43B606}" srcOrd="0" destOrd="0" presId="urn:microsoft.com/office/officeart/2005/8/layout/vList3"/>
    <dgm:cxn modelId="{3FA818E6-53AE-4665-BA3B-691C3E6CD469}" srcId="{31777708-313F-4243-9DBC-85A177875CC9}" destId="{F4B8C1E3-3DC9-4837-A3BD-BA621374C33E}" srcOrd="4" destOrd="0" parTransId="{7D02C362-15B7-43CC-9BD9-3BDCA8D16531}" sibTransId="{56D66372-F4AF-4910-98F4-6CB123331535}"/>
    <dgm:cxn modelId="{759AC6AB-9511-40CC-85B1-C799A9734F7C}" type="presOf" srcId="{31777708-313F-4243-9DBC-85A177875CC9}" destId="{E7D72E9B-A524-4CF7-8611-0E43E78FFCC5}" srcOrd="0" destOrd="0" presId="urn:microsoft.com/office/officeart/2005/8/layout/vList3"/>
    <dgm:cxn modelId="{FB646241-96E8-4889-A31A-5BE6F5298DD4}" srcId="{31777708-313F-4243-9DBC-85A177875CC9}" destId="{748845C5-8986-4591-AC0D-D9BA06BF1140}" srcOrd="2" destOrd="0" parTransId="{7867A2B9-AB96-4212-BE0C-4FE8052B3E63}" sibTransId="{AC80D8B4-6752-435C-B8D7-D3E81628EBFC}"/>
    <dgm:cxn modelId="{54F3139E-6C13-4FA0-977E-79EE634D4F13}" type="presOf" srcId="{E78D044D-5E55-4E81-98CE-58C7CFB0C2D4}" destId="{CF6E1AB7-B01B-4E2B-A4A4-F00E082716BA}" srcOrd="0" destOrd="0" presId="urn:microsoft.com/office/officeart/2005/8/layout/vList3"/>
    <dgm:cxn modelId="{4F09812B-A004-4CCC-BAC7-449DA87C6745}" srcId="{31777708-313F-4243-9DBC-85A177875CC9}" destId="{2959787F-735C-40A4-9E23-DC3FA84D8421}" srcOrd="1" destOrd="0" parTransId="{3C653CFB-6C4A-4620-9A7B-CBA445086D23}" sibTransId="{0805D8C5-53AD-4F15-9288-D9E81CD4DA24}"/>
    <dgm:cxn modelId="{EEC3E67B-2783-4AB6-A2D2-608AB9F2AC9C}" type="presOf" srcId="{2959787F-735C-40A4-9E23-DC3FA84D8421}" destId="{BA5AC8AE-3D55-417E-8515-F668D25EB97D}" srcOrd="0" destOrd="0" presId="urn:microsoft.com/office/officeart/2005/8/layout/vList3"/>
    <dgm:cxn modelId="{7916BB35-6316-44C2-AED5-EF4115FD9247}" type="presOf" srcId="{F4B8C1E3-3DC9-4837-A3BD-BA621374C33E}" destId="{522BB4A3-28C1-43D1-9257-880F0D62BA3B}" srcOrd="0" destOrd="0" presId="urn:microsoft.com/office/officeart/2005/8/layout/vList3"/>
    <dgm:cxn modelId="{EF22DF09-A063-4A7E-9876-0500F500DAD9}" srcId="{31777708-313F-4243-9DBC-85A177875CC9}" destId="{13B981D1-85F9-4639-93A0-5ABDC39BBD8E}" srcOrd="3" destOrd="0" parTransId="{1A86304C-D2B2-4A4B-8F68-203BDA940111}" sibTransId="{96FBF014-8D68-480D-B874-ABF73170A658}"/>
    <dgm:cxn modelId="{24A0CE46-06F2-41FD-B2F3-360429D077A5}" srcId="{31777708-313F-4243-9DBC-85A177875CC9}" destId="{DE83ABF3-07C8-4C8C-9B90-3A340DEAE8E6}" srcOrd="7" destOrd="0" parTransId="{FC2A2072-3F54-4A7C-9F2F-122DEE71D86F}" sibTransId="{3009B8A5-C874-45DD-926C-64F086F0161D}"/>
    <dgm:cxn modelId="{CD77C597-2EF7-4F6E-AA9E-934EDEA234B4}" srcId="{31777708-313F-4243-9DBC-85A177875CC9}" destId="{E78D044D-5E55-4E81-98CE-58C7CFB0C2D4}" srcOrd="0" destOrd="0" parTransId="{746FA19A-2838-4884-A682-424616446957}" sibTransId="{C59B4DFC-025B-4FAB-8CC0-24EB3FD9A29E}"/>
    <dgm:cxn modelId="{1262AE39-270B-4477-8B92-DEE4F9D47B32}" type="presParOf" srcId="{E7D72E9B-A524-4CF7-8611-0E43E78FFCC5}" destId="{4AED9F02-E33C-482D-99B1-120124FBD44B}" srcOrd="0" destOrd="0" presId="urn:microsoft.com/office/officeart/2005/8/layout/vList3"/>
    <dgm:cxn modelId="{A65EDE7F-A3F6-4D96-8DB7-52E9957BDB02}" type="presParOf" srcId="{4AED9F02-E33C-482D-99B1-120124FBD44B}" destId="{8D2EA947-B31E-471D-8A05-16A87A20DCE0}" srcOrd="0" destOrd="0" presId="urn:microsoft.com/office/officeart/2005/8/layout/vList3"/>
    <dgm:cxn modelId="{7D15AADD-6775-481D-94E2-88A2C0CD29E6}" type="presParOf" srcId="{4AED9F02-E33C-482D-99B1-120124FBD44B}" destId="{CF6E1AB7-B01B-4E2B-A4A4-F00E082716BA}" srcOrd="1" destOrd="0" presId="urn:microsoft.com/office/officeart/2005/8/layout/vList3"/>
    <dgm:cxn modelId="{408BE53F-240E-41F0-8080-A161DF47AD92}" type="presParOf" srcId="{E7D72E9B-A524-4CF7-8611-0E43E78FFCC5}" destId="{DD3B0FC8-EEA5-4CB9-96EA-797C7A5ED383}" srcOrd="1" destOrd="0" presId="urn:microsoft.com/office/officeart/2005/8/layout/vList3"/>
    <dgm:cxn modelId="{6EAC954C-2839-4665-BE74-1ECE5D7EDEEF}" type="presParOf" srcId="{E7D72E9B-A524-4CF7-8611-0E43E78FFCC5}" destId="{CDE23DE0-8A7C-4FAC-9256-6528EE559C4D}" srcOrd="2" destOrd="0" presId="urn:microsoft.com/office/officeart/2005/8/layout/vList3"/>
    <dgm:cxn modelId="{4AC21307-BC3B-41B1-9F9D-3445576FAE1A}" type="presParOf" srcId="{CDE23DE0-8A7C-4FAC-9256-6528EE559C4D}" destId="{987040C6-77E7-4FC6-AC69-D4729CC7A2DB}" srcOrd="0" destOrd="0" presId="urn:microsoft.com/office/officeart/2005/8/layout/vList3"/>
    <dgm:cxn modelId="{7C9B7034-64EE-4B6B-99C5-E19B8117CA52}" type="presParOf" srcId="{CDE23DE0-8A7C-4FAC-9256-6528EE559C4D}" destId="{BA5AC8AE-3D55-417E-8515-F668D25EB97D}" srcOrd="1" destOrd="0" presId="urn:microsoft.com/office/officeart/2005/8/layout/vList3"/>
    <dgm:cxn modelId="{BA96D572-390D-4155-A934-0D35B347EB8D}" type="presParOf" srcId="{E7D72E9B-A524-4CF7-8611-0E43E78FFCC5}" destId="{551AC8A8-5E62-4A1B-9000-353A761A223D}" srcOrd="3" destOrd="0" presId="urn:microsoft.com/office/officeart/2005/8/layout/vList3"/>
    <dgm:cxn modelId="{7FAFFF75-AB81-4BD8-8A81-50426E68CC37}" type="presParOf" srcId="{E7D72E9B-A524-4CF7-8611-0E43E78FFCC5}" destId="{B620F828-F9B2-4693-B8FE-127CBEE44080}" srcOrd="4" destOrd="0" presId="urn:microsoft.com/office/officeart/2005/8/layout/vList3"/>
    <dgm:cxn modelId="{0963C04F-1F30-4024-B928-E56951AADD6F}" type="presParOf" srcId="{B620F828-F9B2-4693-B8FE-127CBEE44080}" destId="{213C8D3F-A50B-4225-957E-3C32DCD9D2A7}" srcOrd="0" destOrd="0" presId="urn:microsoft.com/office/officeart/2005/8/layout/vList3"/>
    <dgm:cxn modelId="{BEDD862B-9708-4BB4-BA5E-50447612ED5C}" type="presParOf" srcId="{B620F828-F9B2-4693-B8FE-127CBEE44080}" destId="{304C7D6A-BB02-4FC1-B1FB-AEB26E43B606}" srcOrd="1" destOrd="0" presId="urn:microsoft.com/office/officeart/2005/8/layout/vList3"/>
    <dgm:cxn modelId="{1C09D915-1D6A-45AD-828D-7EDE07C793E8}" type="presParOf" srcId="{E7D72E9B-A524-4CF7-8611-0E43E78FFCC5}" destId="{5C6A4437-3823-4631-98B3-8D8D6890C6FD}" srcOrd="5" destOrd="0" presId="urn:microsoft.com/office/officeart/2005/8/layout/vList3"/>
    <dgm:cxn modelId="{82D599F5-D4B4-4B97-B297-97897D71339F}" type="presParOf" srcId="{E7D72E9B-A524-4CF7-8611-0E43E78FFCC5}" destId="{80A6C506-19B2-4682-B286-16542AFF8241}" srcOrd="6" destOrd="0" presId="urn:microsoft.com/office/officeart/2005/8/layout/vList3"/>
    <dgm:cxn modelId="{D164A8FE-5999-4622-924C-130033FBCCFF}" type="presParOf" srcId="{80A6C506-19B2-4682-B286-16542AFF8241}" destId="{22E5C230-EC1C-4477-9FCF-11E292C96CE0}" srcOrd="0" destOrd="0" presId="urn:microsoft.com/office/officeart/2005/8/layout/vList3"/>
    <dgm:cxn modelId="{770AA8AE-C457-46E3-AB3E-5E751E91189E}" type="presParOf" srcId="{80A6C506-19B2-4682-B286-16542AFF8241}" destId="{49DA469E-FF68-4080-9598-75C230B12C76}" srcOrd="1" destOrd="0" presId="urn:microsoft.com/office/officeart/2005/8/layout/vList3"/>
    <dgm:cxn modelId="{37FEF30C-868B-47FA-B649-4D0DF47E8305}" type="presParOf" srcId="{E7D72E9B-A524-4CF7-8611-0E43E78FFCC5}" destId="{7643FE38-2D54-4D35-A76E-55121765C53F}" srcOrd="7" destOrd="0" presId="urn:microsoft.com/office/officeart/2005/8/layout/vList3"/>
    <dgm:cxn modelId="{75E1C47B-D9F7-437C-A101-765A7D2B1583}" type="presParOf" srcId="{E7D72E9B-A524-4CF7-8611-0E43E78FFCC5}" destId="{EC0E15B6-FB40-4816-9623-B2603EA70B1A}" srcOrd="8" destOrd="0" presId="urn:microsoft.com/office/officeart/2005/8/layout/vList3"/>
    <dgm:cxn modelId="{113F7348-98DC-4C3C-BA40-0012B0AF5EEB}" type="presParOf" srcId="{EC0E15B6-FB40-4816-9623-B2603EA70B1A}" destId="{85E5D1C8-98C1-4D5C-8BFB-EEECDDDF0EE3}" srcOrd="0" destOrd="0" presId="urn:microsoft.com/office/officeart/2005/8/layout/vList3"/>
    <dgm:cxn modelId="{E44C211D-9ED8-4D92-B22C-7A72AAABF9D0}" type="presParOf" srcId="{EC0E15B6-FB40-4816-9623-B2603EA70B1A}" destId="{522BB4A3-28C1-43D1-9257-880F0D62BA3B}" srcOrd="1" destOrd="0" presId="urn:microsoft.com/office/officeart/2005/8/layout/vList3"/>
    <dgm:cxn modelId="{688A3DE8-44A6-442B-A8C1-A7ADE4E3B958}" type="presParOf" srcId="{E7D72E9B-A524-4CF7-8611-0E43E78FFCC5}" destId="{85F2FAB7-0AC2-4F91-930D-24CB737B78A3}" srcOrd="9" destOrd="0" presId="urn:microsoft.com/office/officeart/2005/8/layout/vList3"/>
    <dgm:cxn modelId="{6B2FC098-B6E5-4E9E-91F2-F0AD977E5A6D}" type="presParOf" srcId="{E7D72E9B-A524-4CF7-8611-0E43E78FFCC5}" destId="{890127A7-3C0D-40B7-B63F-82C739E55AB6}" srcOrd="10" destOrd="0" presId="urn:microsoft.com/office/officeart/2005/8/layout/vList3"/>
    <dgm:cxn modelId="{BE352A84-1E8E-4ED7-9041-4D312CC1EEA1}" type="presParOf" srcId="{890127A7-3C0D-40B7-B63F-82C739E55AB6}" destId="{46B9CA27-1122-404B-B737-BC5DEAD9EC22}" srcOrd="0" destOrd="0" presId="urn:microsoft.com/office/officeart/2005/8/layout/vList3"/>
    <dgm:cxn modelId="{51326E49-D29E-47D4-A0F2-61CBD13F6CD6}" type="presParOf" srcId="{890127A7-3C0D-40B7-B63F-82C739E55AB6}" destId="{5FDB0843-C816-4428-BACE-3F456B19737E}" srcOrd="1" destOrd="0" presId="urn:microsoft.com/office/officeart/2005/8/layout/vList3"/>
    <dgm:cxn modelId="{A66398EC-E3C4-4979-BFF3-6694AE985E10}" type="presParOf" srcId="{E7D72E9B-A524-4CF7-8611-0E43E78FFCC5}" destId="{8F92536A-B44C-45D5-A800-ACA6F0829BD2}" srcOrd="11" destOrd="0" presId="urn:microsoft.com/office/officeart/2005/8/layout/vList3"/>
    <dgm:cxn modelId="{970CB4E6-28E9-4C56-8457-2911721DF12D}" type="presParOf" srcId="{E7D72E9B-A524-4CF7-8611-0E43E78FFCC5}" destId="{029AFE15-85C4-43AC-81D1-E7A85C2BBA3C}" srcOrd="12" destOrd="0" presId="urn:microsoft.com/office/officeart/2005/8/layout/vList3"/>
    <dgm:cxn modelId="{80BB10EF-DE04-408B-87D0-4EFD5EF6F734}" type="presParOf" srcId="{029AFE15-85C4-43AC-81D1-E7A85C2BBA3C}" destId="{20C853F7-9B6F-47EB-85EE-68A24BA70F1F}" srcOrd="0" destOrd="0" presId="urn:microsoft.com/office/officeart/2005/8/layout/vList3"/>
    <dgm:cxn modelId="{80F6E4E3-F19B-48AE-B30E-47DF1603A2A2}" type="presParOf" srcId="{029AFE15-85C4-43AC-81D1-E7A85C2BBA3C}" destId="{65217DF1-1FEA-4D80-90E0-9D8643FE319E}" srcOrd="1" destOrd="0" presId="urn:microsoft.com/office/officeart/2005/8/layout/vList3"/>
    <dgm:cxn modelId="{D570DF9E-1AB9-4AD8-8DB7-4F889B51EEF4}" type="presParOf" srcId="{E7D72E9B-A524-4CF7-8611-0E43E78FFCC5}" destId="{9063A7AC-DC95-4544-AB2A-7BFEE18DC656}" srcOrd="13" destOrd="0" presId="urn:microsoft.com/office/officeart/2005/8/layout/vList3"/>
    <dgm:cxn modelId="{9B8A7C85-8E27-4516-BC83-372C0ADBE715}" type="presParOf" srcId="{E7D72E9B-A524-4CF7-8611-0E43E78FFCC5}" destId="{2C9752B2-AF21-45C0-BB8A-42E905B1FCCF}" srcOrd="14" destOrd="0" presId="urn:microsoft.com/office/officeart/2005/8/layout/vList3"/>
    <dgm:cxn modelId="{3FAA0998-BFDE-405C-935D-AAE9264E0C81}" type="presParOf" srcId="{2C9752B2-AF21-45C0-BB8A-42E905B1FCCF}" destId="{30BA5ED5-76FE-4961-88C2-22CDCF4069E2}" srcOrd="0" destOrd="0" presId="urn:microsoft.com/office/officeart/2005/8/layout/vList3"/>
    <dgm:cxn modelId="{79908C29-21E0-4E73-8274-6C473BDEA28F}" type="presParOf" srcId="{2C9752B2-AF21-45C0-BB8A-42E905B1FCCF}" destId="{C109D8AE-3129-4FC1-9C65-5BC8B0F1CEFF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864C7B-F673-4345-8625-15B4920173F6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6D2EAB8F-76A3-4626-B79A-156D838B9203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Істинне</a:t>
          </a:r>
          <a:endParaRPr lang="ru-RU" dirty="0">
            <a:latin typeface="Arial Black" pitchFamily="34" charset="0"/>
          </a:endParaRPr>
        </a:p>
      </dgm:t>
    </dgm:pt>
    <dgm:pt modelId="{CF19D184-F932-4565-8D83-4FD4A64B019F}" type="parTrans" cxnId="{36AC1A27-24CE-4046-8C88-B7D41C6E77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8937357-7ECD-4318-AC9E-0225B1B7FEF1}" type="sibTrans" cxnId="{36AC1A27-24CE-4046-8C88-B7D41C6E77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4A9C5CD-296F-493F-B202-79E3AEE71747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Синкопальне</a:t>
          </a:r>
          <a:endParaRPr lang="ru-RU" dirty="0">
            <a:latin typeface="Arial Black" pitchFamily="34" charset="0"/>
          </a:endParaRPr>
        </a:p>
      </dgm:t>
    </dgm:pt>
    <dgm:pt modelId="{9EC4A106-BF45-4621-8FCF-5A485E0A9ED3}" type="parTrans" cxnId="{6D24DE01-1071-41D9-87FB-8D90DC209C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F6DDE0-3C45-431B-A968-787A9B9DE11F}" type="sibTrans" cxnId="{6D24DE01-1071-41D9-87FB-8D90DC209C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07FBC-8B16-49F5-8AD0-956FBCB50744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Асфіктичне</a:t>
          </a:r>
          <a:endParaRPr lang="ru-RU" dirty="0">
            <a:latin typeface="Arial Black" pitchFamily="34" charset="0"/>
          </a:endParaRPr>
        </a:p>
      </dgm:t>
    </dgm:pt>
    <dgm:pt modelId="{62042A51-5779-466D-97AE-47B48B75214E}" type="parTrans" cxnId="{438FCE41-3F47-454F-A3C1-6CDD3A9FC58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263128-6BF9-4CE3-8DC5-2F06D46E3686}" type="sibTrans" cxnId="{438FCE41-3F47-454F-A3C1-6CDD3A9FC58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6F79CF4-EDAB-4A5D-A7CD-3E5E4F5B2BA6}" type="pres">
      <dgm:prSet presAssocID="{D2864C7B-F673-4345-8625-15B4920173F6}" presName="compositeShape" presStyleCnt="0">
        <dgm:presLayoutVars>
          <dgm:dir/>
          <dgm:resizeHandles/>
        </dgm:presLayoutVars>
      </dgm:prSet>
      <dgm:spPr/>
    </dgm:pt>
    <dgm:pt modelId="{BA3D37F0-6537-487C-B38D-3698F1E063B6}" type="pres">
      <dgm:prSet presAssocID="{D2864C7B-F673-4345-8625-15B4920173F6}" presName="pyramid" presStyleLbl="node1" presStyleIdx="0" presStyleCnt="1"/>
      <dgm:spPr/>
    </dgm:pt>
    <dgm:pt modelId="{43F5237E-781B-4F18-B726-C9C893635CBE}" type="pres">
      <dgm:prSet presAssocID="{D2864C7B-F673-4345-8625-15B4920173F6}" presName="theList" presStyleCnt="0"/>
      <dgm:spPr/>
    </dgm:pt>
    <dgm:pt modelId="{F1C8B94F-FE03-44CE-B2BA-5595F3D55BFD}" type="pres">
      <dgm:prSet presAssocID="{6D2EAB8F-76A3-4626-B79A-156D838B920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57C6E-A60A-4B4F-A0E0-BEC3BBF0A38E}" type="pres">
      <dgm:prSet presAssocID="{6D2EAB8F-76A3-4626-B79A-156D838B9203}" presName="aSpace" presStyleCnt="0"/>
      <dgm:spPr/>
    </dgm:pt>
    <dgm:pt modelId="{CF36E648-1338-4866-A65A-D730DCBDA77E}" type="pres">
      <dgm:prSet presAssocID="{A9D07FBC-8B16-49F5-8AD0-956FBCB5074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768-6F4C-4154-9E8A-A170A750BC4C}" type="pres">
      <dgm:prSet presAssocID="{A9D07FBC-8B16-49F5-8AD0-956FBCB50744}" presName="aSpace" presStyleCnt="0"/>
      <dgm:spPr/>
    </dgm:pt>
    <dgm:pt modelId="{F71A5D2C-A05F-4DF0-AFF6-C82B2D4C7E50}" type="pres">
      <dgm:prSet presAssocID="{74A9C5CD-296F-493F-B202-79E3AEE717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04F4-B55C-4EB3-BFED-3EFA143A0F51}" type="pres">
      <dgm:prSet presAssocID="{74A9C5CD-296F-493F-B202-79E3AEE71747}" presName="aSpace" presStyleCnt="0"/>
      <dgm:spPr/>
    </dgm:pt>
  </dgm:ptLst>
  <dgm:cxnLst>
    <dgm:cxn modelId="{EC813183-ECAA-41E9-A543-5732669356E0}" type="presOf" srcId="{74A9C5CD-296F-493F-B202-79E3AEE71747}" destId="{F71A5D2C-A05F-4DF0-AFF6-C82B2D4C7E50}" srcOrd="0" destOrd="0" presId="urn:microsoft.com/office/officeart/2005/8/layout/pyramid2"/>
    <dgm:cxn modelId="{438FCE41-3F47-454F-A3C1-6CDD3A9FC581}" srcId="{D2864C7B-F673-4345-8625-15B4920173F6}" destId="{A9D07FBC-8B16-49F5-8AD0-956FBCB50744}" srcOrd="1" destOrd="0" parTransId="{62042A51-5779-466D-97AE-47B48B75214E}" sibTransId="{D6263128-6BF9-4CE3-8DC5-2F06D46E3686}"/>
    <dgm:cxn modelId="{7FB92E5C-E219-4CF3-9D99-4FD7F2489E08}" type="presOf" srcId="{A9D07FBC-8B16-49F5-8AD0-956FBCB50744}" destId="{CF36E648-1338-4866-A65A-D730DCBDA77E}" srcOrd="0" destOrd="0" presId="urn:microsoft.com/office/officeart/2005/8/layout/pyramid2"/>
    <dgm:cxn modelId="{36AC1A27-24CE-4046-8C88-B7D41C6E77D2}" srcId="{D2864C7B-F673-4345-8625-15B4920173F6}" destId="{6D2EAB8F-76A3-4626-B79A-156D838B9203}" srcOrd="0" destOrd="0" parTransId="{CF19D184-F932-4565-8D83-4FD4A64B019F}" sibTransId="{18937357-7ECD-4318-AC9E-0225B1B7FEF1}"/>
    <dgm:cxn modelId="{0ACE19F5-FD13-4F8B-A0AF-2F6D2E053F54}" type="presOf" srcId="{6D2EAB8F-76A3-4626-B79A-156D838B9203}" destId="{F1C8B94F-FE03-44CE-B2BA-5595F3D55BFD}" srcOrd="0" destOrd="0" presId="urn:microsoft.com/office/officeart/2005/8/layout/pyramid2"/>
    <dgm:cxn modelId="{82A00C5C-E69C-43EB-B700-6B7E2052D6AF}" type="presOf" srcId="{D2864C7B-F673-4345-8625-15B4920173F6}" destId="{06F79CF4-EDAB-4A5D-A7CD-3E5E4F5B2BA6}" srcOrd="0" destOrd="0" presId="urn:microsoft.com/office/officeart/2005/8/layout/pyramid2"/>
    <dgm:cxn modelId="{6D24DE01-1071-41D9-87FB-8D90DC209C19}" srcId="{D2864C7B-F673-4345-8625-15B4920173F6}" destId="{74A9C5CD-296F-493F-B202-79E3AEE71747}" srcOrd="2" destOrd="0" parTransId="{9EC4A106-BF45-4621-8FCF-5A485E0A9ED3}" sibTransId="{D7F6DDE0-3C45-431B-A968-787A9B9DE11F}"/>
    <dgm:cxn modelId="{EB7113E3-0EC2-4414-AAE2-1F3A372CCB8C}" type="presParOf" srcId="{06F79CF4-EDAB-4A5D-A7CD-3E5E4F5B2BA6}" destId="{BA3D37F0-6537-487C-B38D-3698F1E063B6}" srcOrd="0" destOrd="0" presId="urn:microsoft.com/office/officeart/2005/8/layout/pyramid2"/>
    <dgm:cxn modelId="{4AA610A5-05B6-478A-9E1C-986517305C86}" type="presParOf" srcId="{06F79CF4-EDAB-4A5D-A7CD-3E5E4F5B2BA6}" destId="{43F5237E-781B-4F18-B726-C9C893635CBE}" srcOrd="1" destOrd="0" presId="urn:microsoft.com/office/officeart/2005/8/layout/pyramid2"/>
    <dgm:cxn modelId="{C53CCA65-FDCB-40DB-A6AF-21FC6861A84A}" type="presParOf" srcId="{43F5237E-781B-4F18-B726-C9C893635CBE}" destId="{F1C8B94F-FE03-44CE-B2BA-5595F3D55BFD}" srcOrd="0" destOrd="0" presId="urn:microsoft.com/office/officeart/2005/8/layout/pyramid2"/>
    <dgm:cxn modelId="{733E0F7B-1627-4B88-B121-1E43FB36CFEF}" type="presParOf" srcId="{43F5237E-781B-4F18-B726-C9C893635CBE}" destId="{73B57C6E-A60A-4B4F-A0E0-BEC3BBF0A38E}" srcOrd="1" destOrd="0" presId="urn:microsoft.com/office/officeart/2005/8/layout/pyramid2"/>
    <dgm:cxn modelId="{F5C3B74D-0EB5-4B47-9137-B056D61A090A}" type="presParOf" srcId="{43F5237E-781B-4F18-B726-C9C893635CBE}" destId="{CF36E648-1338-4866-A65A-D730DCBDA77E}" srcOrd="2" destOrd="0" presId="urn:microsoft.com/office/officeart/2005/8/layout/pyramid2"/>
    <dgm:cxn modelId="{3FC5C19E-1266-453D-954F-1299FCC429F5}" type="presParOf" srcId="{43F5237E-781B-4F18-B726-C9C893635CBE}" destId="{64EBE768-6F4C-4154-9E8A-A170A750BC4C}" srcOrd="3" destOrd="0" presId="urn:microsoft.com/office/officeart/2005/8/layout/pyramid2"/>
    <dgm:cxn modelId="{2F0EFA30-E804-44EB-AAB7-EE412A97A079}" type="presParOf" srcId="{43F5237E-781B-4F18-B726-C9C893635CBE}" destId="{F71A5D2C-A05F-4DF0-AFF6-C82B2D4C7E50}" srcOrd="4" destOrd="0" presId="urn:microsoft.com/office/officeart/2005/8/layout/pyramid2"/>
    <dgm:cxn modelId="{03739F64-B92F-454B-9D78-88FA64DAA844}" type="presParOf" srcId="{43F5237E-781B-4F18-B726-C9C893635CBE}" destId="{E8F704F4-B55C-4EB3-BFED-3EFA143A0F51}" srcOrd="5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E15851-D40D-428C-9E93-719A18CF74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DFA1B-443A-4BBE-B409-459EDB16F0BF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Здійснити фіксацію шийного відділу хребта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8B9BEF07-F70D-4822-9A39-648E3D33021E}" type="parTrans" cxnId="{137586FE-239B-4C06-A2C1-5BBAE4921E70}">
      <dgm:prSet/>
      <dgm:spPr/>
      <dgm:t>
        <a:bodyPr/>
        <a:lstStyle/>
        <a:p>
          <a:endParaRPr lang="ru-RU"/>
        </a:p>
      </dgm:t>
    </dgm:pt>
    <dgm:pt modelId="{685737DF-574C-47D2-8D87-E8871EB2F979}" type="sibTrans" cxnId="{137586FE-239B-4C06-A2C1-5BBAE4921E70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12D538D-8CD4-44AB-92A3-87B2B4B8EED3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Виконати п’ять рятувальних вдихів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36BFC7EA-4BCD-44A8-B5FC-756D3F412350}" type="parTrans" cxnId="{711DFE86-6B74-404E-A41A-F6FFAD1982C3}">
      <dgm:prSet/>
      <dgm:spPr/>
      <dgm:t>
        <a:bodyPr/>
        <a:lstStyle/>
        <a:p>
          <a:endParaRPr lang="ru-RU"/>
        </a:p>
      </dgm:t>
    </dgm:pt>
    <dgm:pt modelId="{263DA87B-3FCB-43C2-B325-CCA223C900DE}" type="sibTrans" cxnId="{711DFE86-6B74-404E-A41A-F6FFAD1982C3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70E0842-AB4D-4555-9718-4D0EB8294020}">
      <dgm:prSet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</a:t>
          </a:r>
          <a:endParaRPr lang="ru-RU" sz="2000" b="1" i="0" dirty="0">
            <a:solidFill>
              <a:schemeClr val="tx1"/>
            </a:solidFill>
            <a:latin typeface="Arial Black" pitchFamily="34" charset="0"/>
          </a:endParaRPr>
        </a:p>
      </dgm:t>
    </dgm:pt>
    <dgm:pt modelId="{DF879952-C6BD-41AA-A651-B3A62FDC9B0C}" type="parTrans" cxnId="{D240ED96-C0EB-4299-AA32-C691873A10FA}">
      <dgm:prSet/>
      <dgm:spPr/>
      <dgm:t>
        <a:bodyPr/>
        <a:lstStyle/>
        <a:p>
          <a:endParaRPr lang="ru-RU"/>
        </a:p>
      </dgm:t>
    </dgm:pt>
    <dgm:pt modelId="{C5328D3F-AF7F-422D-8461-78F63059295A}" type="sibTrans" cxnId="{D240ED96-C0EB-4299-AA32-C691873A10FA}">
      <dgm:prSet/>
      <dgm:spPr/>
      <dgm:t>
        <a:bodyPr/>
        <a:lstStyle/>
        <a:p>
          <a:endParaRPr lang="ru-RU"/>
        </a:p>
      </dgm:t>
    </dgm:pt>
    <dgm:pt modelId="{4F8CE9A9-50AA-4D3C-B0D8-CAE3A17D899F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 необхідності здійснити СЛР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AB692F6E-7766-4AA0-BCA5-FEC86E38878F}" type="parTrans" cxnId="{8F974768-EF22-43CB-B323-17EBB0D07428}">
      <dgm:prSet/>
      <dgm:spPr/>
      <dgm:t>
        <a:bodyPr/>
        <a:lstStyle/>
        <a:p>
          <a:endParaRPr lang="ru-RU"/>
        </a:p>
      </dgm:t>
    </dgm:pt>
    <dgm:pt modelId="{B95247CA-CD4A-4A78-9D8B-77DD98B9BF29}" type="sibTrans" cxnId="{8F974768-EF22-43CB-B323-17EBB0D07428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5801152-83E3-4A7C-A721-8162FEF4D8CA}" type="pres">
      <dgm:prSet presAssocID="{7DE15851-D40D-428C-9E93-719A18CF74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8F3BD-68F0-4C91-A487-32B67CBD1F99}" type="pres">
      <dgm:prSet presAssocID="{7DE15851-D40D-428C-9E93-719A18CF740D}" presName="dummyMaxCanvas" presStyleCnt="0">
        <dgm:presLayoutVars/>
      </dgm:prSet>
      <dgm:spPr/>
    </dgm:pt>
    <dgm:pt modelId="{426FD43B-D0EB-4244-8F18-DC2450C9E868}" type="pres">
      <dgm:prSet presAssocID="{7DE15851-D40D-428C-9E93-719A18CF740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22930-1220-4EB5-A997-E28126E22FA7}" type="pres">
      <dgm:prSet presAssocID="{7DE15851-D40D-428C-9E93-719A18CF740D}" presName="FourNodes_2" presStyleLbl="node1" presStyleIdx="1" presStyleCnt="4" custLinFactNeighborX="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C027-B6E1-4205-BF2E-B1196843F46C}" type="pres">
      <dgm:prSet presAssocID="{7DE15851-D40D-428C-9E93-719A18CF740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F3B6-2097-45E3-AAD8-C562178A3B82}" type="pres">
      <dgm:prSet presAssocID="{7DE15851-D40D-428C-9E93-719A18CF740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E301-095B-49F6-9BC3-AE59EBF7F457}" type="pres">
      <dgm:prSet presAssocID="{7DE15851-D40D-428C-9E93-719A18CF740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D4AF7-F0DF-455D-B797-AEA600C76F5C}" type="pres">
      <dgm:prSet presAssocID="{7DE15851-D40D-428C-9E93-719A18CF740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5CED8-DEDE-4FF0-8AFB-94A8F0846750}" type="pres">
      <dgm:prSet presAssocID="{7DE15851-D40D-428C-9E93-719A18CF740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9F62-1AFA-4E91-AC4A-A3322A44F14D}" type="pres">
      <dgm:prSet presAssocID="{7DE15851-D40D-428C-9E93-719A18CF740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46A6B-FC62-4259-BBB1-FF13B8C0CE39}" type="pres">
      <dgm:prSet presAssocID="{7DE15851-D40D-428C-9E93-719A18CF740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405D-3535-4E12-BA6B-9B37D6C1B14B}" type="pres">
      <dgm:prSet presAssocID="{7DE15851-D40D-428C-9E93-719A18CF740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0F649-9C76-44E8-A26C-BFD35D13FD7C}" type="pres">
      <dgm:prSet presAssocID="{7DE15851-D40D-428C-9E93-719A18CF740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586FE-239B-4C06-A2C1-5BBAE4921E70}" srcId="{7DE15851-D40D-428C-9E93-719A18CF740D}" destId="{133DFA1B-443A-4BBE-B409-459EDB16F0BF}" srcOrd="0" destOrd="0" parTransId="{8B9BEF07-F70D-4822-9A39-648E3D33021E}" sibTransId="{685737DF-574C-47D2-8D87-E8871EB2F979}"/>
    <dgm:cxn modelId="{0AE25753-F18D-4A8A-B518-88B8857BC7AA}" type="presOf" srcId="{F12D538D-8CD4-44AB-92A3-87B2B4B8EED3}" destId="{B1546A6B-FC62-4259-BBB1-FF13B8C0CE39}" srcOrd="1" destOrd="0" presId="urn:microsoft.com/office/officeart/2005/8/layout/vProcess5"/>
    <dgm:cxn modelId="{181B2375-5E91-460A-A35B-FD447FA2A46C}" type="presOf" srcId="{4F8CE9A9-50AA-4D3C-B0D8-CAE3A17D899F}" destId="{BB1EC027-B6E1-4205-BF2E-B1196843F46C}" srcOrd="0" destOrd="0" presId="urn:microsoft.com/office/officeart/2005/8/layout/vProcess5"/>
    <dgm:cxn modelId="{6172FD3D-53EF-41BF-BB5A-D7485807959B}" type="presOf" srcId="{F12D538D-8CD4-44AB-92A3-87B2B4B8EED3}" destId="{AFA22930-1220-4EB5-A997-E28126E22FA7}" srcOrd="0" destOrd="0" presId="urn:microsoft.com/office/officeart/2005/8/layout/vProcess5"/>
    <dgm:cxn modelId="{E17BE5E6-3112-47C5-A6DC-9F55860060EB}" type="presOf" srcId="{133DFA1B-443A-4BBE-B409-459EDB16F0BF}" destId="{13499F62-1AFA-4E91-AC4A-A3322A44F14D}" srcOrd="1" destOrd="0" presId="urn:microsoft.com/office/officeart/2005/8/layout/vProcess5"/>
    <dgm:cxn modelId="{F7318755-12E5-455D-9E02-88612919C43E}" type="presOf" srcId="{133DFA1B-443A-4BBE-B409-459EDB16F0BF}" destId="{426FD43B-D0EB-4244-8F18-DC2450C9E868}" srcOrd="0" destOrd="0" presId="urn:microsoft.com/office/officeart/2005/8/layout/vProcess5"/>
    <dgm:cxn modelId="{D240ED96-C0EB-4299-AA32-C691873A10FA}" srcId="{7DE15851-D40D-428C-9E93-719A18CF740D}" destId="{570E0842-AB4D-4555-9718-4D0EB8294020}" srcOrd="3" destOrd="0" parTransId="{DF879952-C6BD-41AA-A651-B3A62FDC9B0C}" sibTransId="{C5328D3F-AF7F-422D-8461-78F63059295A}"/>
    <dgm:cxn modelId="{FC7F00C1-3775-4858-BF1B-FEDBA6897B34}" type="presOf" srcId="{263DA87B-3FCB-43C2-B325-CCA223C900DE}" destId="{2B8D4AF7-F0DF-455D-B797-AEA600C76F5C}" srcOrd="0" destOrd="0" presId="urn:microsoft.com/office/officeart/2005/8/layout/vProcess5"/>
    <dgm:cxn modelId="{8EE3A8C7-CA40-44DB-A4E8-76EE9B3C9DDC}" type="presOf" srcId="{685737DF-574C-47D2-8D87-E8871EB2F979}" destId="{AACBE301-095B-49F6-9BC3-AE59EBF7F457}" srcOrd="0" destOrd="0" presId="urn:microsoft.com/office/officeart/2005/8/layout/vProcess5"/>
    <dgm:cxn modelId="{8F974768-EF22-43CB-B323-17EBB0D07428}" srcId="{7DE15851-D40D-428C-9E93-719A18CF740D}" destId="{4F8CE9A9-50AA-4D3C-B0D8-CAE3A17D899F}" srcOrd="2" destOrd="0" parTransId="{AB692F6E-7766-4AA0-BCA5-FEC86E38878F}" sibTransId="{B95247CA-CD4A-4A78-9D8B-77DD98B9BF29}"/>
    <dgm:cxn modelId="{16BB5CEF-C95B-4B84-B058-08AB83849AD5}" type="presOf" srcId="{570E0842-AB4D-4555-9718-4D0EB8294020}" destId="{E385F3B6-2097-45E3-AAD8-C562178A3B82}" srcOrd="0" destOrd="0" presId="urn:microsoft.com/office/officeart/2005/8/layout/vProcess5"/>
    <dgm:cxn modelId="{E8584AE2-12FD-4D1F-9162-274C40270460}" type="presOf" srcId="{B95247CA-CD4A-4A78-9D8B-77DD98B9BF29}" destId="{B765CED8-DEDE-4FF0-8AFB-94A8F0846750}" srcOrd="0" destOrd="0" presId="urn:microsoft.com/office/officeart/2005/8/layout/vProcess5"/>
    <dgm:cxn modelId="{A5534A0E-45C9-4091-95C9-2A33A8E5C97F}" type="presOf" srcId="{570E0842-AB4D-4555-9718-4D0EB8294020}" destId="{00E0F649-9C76-44E8-A26C-BFD35D13FD7C}" srcOrd="1" destOrd="0" presId="urn:microsoft.com/office/officeart/2005/8/layout/vProcess5"/>
    <dgm:cxn modelId="{23DA8FFA-F39E-4A07-A86B-2AEA30A9EB03}" type="presOf" srcId="{7DE15851-D40D-428C-9E93-719A18CF740D}" destId="{95801152-83E3-4A7C-A721-8162FEF4D8CA}" srcOrd="0" destOrd="0" presId="urn:microsoft.com/office/officeart/2005/8/layout/vProcess5"/>
    <dgm:cxn modelId="{0BF39084-23B2-4B8C-BDE2-6308AF339F6B}" type="presOf" srcId="{4F8CE9A9-50AA-4D3C-B0D8-CAE3A17D899F}" destId="{93F7405D-3535-4E12-BA6B-9B37D6C1B14B}" srcOrd="1" destOrd="0" presId="urn:microsoft.com/office/officeart/2005/8/layout/vProcess5"/>
    <dgm:cxn modelId="{711DFE86-6B74-404E-A41A-F6FFAD1982C3}" srcId="{7DE15851-D40D-428C-9E93-719A18CF740D}" destId="{F12D538D-8CD4-44AB-92A3-87B2B4B8EED3}" srcOrd="1" destOrd="0" parTransId="{36BFC7EA-4BCD-44A8-B5FC-756D3F412350}" sibTransId="{263DA87B-3FCB-43C2-B325-CCA223C900DE}"/>
    <dgm:cxn modelId="{E26AE443-F520-404E-9519-0F9251CB65AA}" type="presParOf" srcId="{95801152-83E3-4A7C-A721-8162FEF4D8CA}" destId="{1CF8F3BD-68F0-4C91-A487-32B67CBD1F99}" srcOrd="0" destOrd="0" presId="urn:microsoft.com/office/officeart/2005/8/layout/vProcess5"/>
    <dgm:cxn modelId="{CE1E23AB-38E2-4AC8-8ADB-DAF8E650B3D4}" type="presParOf" srcId="{95801152-83E3-4A7C-A721-8162FEF4D8CA}" destId="{426FD43B-D0EB-4244-8F18-DC2450C9E868}" srcOrd="1" destOrd="0" presId="urn:microsoft.com/office/officeart/2005/8/layout/vProcess5"/>
    <dgm:cxn modelId="{0D1530C9-384E-4A3A-BC38-8212C369DF3A}" type="presParOf" srcId="{95801152-83E3-4A7C-A721-8162FEF4D8CA}" destId="{AFA22930-1220-4EB5-A997-E28126E22FA7}" srcOrd="2" destOrd="0" presId="urn:microsoft.com/office/officeart/2005/8/layout/vProcess5"/>
    <dgm:cxn modelId="{DCE44A8F-5991-442F-A623-15F247E30C65}" type="presParOf" srcId="{95801152-83E3-4A7C-A721-8162FEF4D8CA}" destId="{BB1EC027-B6E1-4205-BF2E-B1196843F46C}" srcOrd="3" destOrd="0" presId="urn:microsoft.com/office/officeart/2005/8/layout/vProcess5"/>
    <dgm:cxn modelId="{0DBE26A8-3FD9-4721-B6AF-D0B82E25FBBB}" type="presParOf" srcId="{95801152-83E3-4A7C-A721-8162FEF4D8CA}" destId="{E385F3B6-2097-45E3-AAD8-C562178A3B82}" srcOrd="4" destOrd="0" presId="urn:microsoft.com/office/officeart/2005/8/layout/vProcess5"/>
    <dgm:cxn modelId="{58E27592-DFF8-4E7D-AC34-72BA6AC1ECC6}" type="presParOf" srcId="{95801152-83E3-4A7C-A721-8162FEF4D8CA}" destId="{AACBE301-095B-49F6-9BC3-AE59EBF7F457}" srcOrd="5" destOrd="0" presId="urn:microsoft.com/office/officeart/2005/8/layout/vProcess5"/>
    <dgm:cxn modelId="{23E060F8-D4EC-4008-97F8-E1E9AD1E32AE}" type="presParOf" srcId="{95801152-83E3-4A7C-A721-8162FEF4D8CA}" destId="{2B8D4AF7-F0DF-455D-B797-AEA600C76F5C}" srcOrd="6" destOrd="0" presId="urn:microsoft.com/office/officeart/2005/8/layout/vProcess5"/>
    <dgm:cxn modelId="{4EEB9BCB-3D74-429F-96D2-AA668A5668F9}" type="presParOf" srcId="{95801152-83E3-4A7C-A721-8162FEF4D8CA}" destId="{B765CED8-DEDE-4FF0-8AFB-94A8F0846750}" srcOrd="7" destOrd="0" presId="urn:microsoft.com/office/officeart/2005/8/layout/vProcess5"/>
    <dgm:cxn modelId="{2041684D-3369-40A5-955E-73CD4FBEF030}" type="presParOf" srcId="{95801152-83E3-4A7C-A721-8162FEF4D8CA}" destId="{13499F62-1AFA-4E91-AC4A-A3322A44F14D}" srcOrd="8" destOrd="0" presId="urn:microsoft.com/office/officeart/2005/8/layout/vProcess5"/>
    <dgm:cxn modelId="{BC0156E1-4800-48D9-BD30-A89D9A7EB6CB}" type="presParOf" srcId="{95801152-83E3-4A7C-A721-8162FEF4D8CA}" destId="{B1546A6B-FC62-4259-BBB1-FF13B8C0CE39}" srcOrd="9" destOrd="0" presId="urn:microsoft.com/office/officeart/2005/8/layout/vProcess5"/>
    <dgm:cxn modelId="{30C1E7C0-1DE3-4CC1-8AB7-0333E0781315}" type="presParOf" srcId="{95801152-83E3-4A7C-A721-8162FEF4D8CA}" destId="{93F7405D-3535-4E12-BA6B-9B37D6C1B14B}" srcOrd="10" destOrd="0" presId="urn:microsoft.com/office/officeart/2005/8/layout/vProcess5"/>
    <dgm:cxn modelId="{C31BE760-69ED-44DC-89DE-C8648A4EB49A}" type="presParOf" srcId="{95801152-83E3-4A7C-A721-8162FEF4D8CA}" destId="{00E0F649-9C76-44E8-A26C-BFD35D13FD7C}" srcOrd="11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chemeClr val="accent2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 tIns="720000"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5400" i="0" dirty="0" smtClean="0">
              <a:solidFill>
                <a:schemeClr val="tx1"/>
              </a:solidFill>
              <a:latin typeface="Arial Black" pitchFamily="34" charset="0"/>
            </a:rPr>
            <a:t>Отрута</a:t>
          </a:r>
          <a:r>
            <a:rPr lang="uk-UA" sz="44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4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chemeClr val="accent2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Речовина, яка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після потрапляння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в організм у мінімальних дозах (діючи хімічним або фізико-хімічним шляхом) зумовлює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за певних умов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розлад здоров’я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або смерть</a:t>
          </a:r>
          <a:endParaRPr lang="ru-RU" sz="2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2458" custLinFactNeighborY="-6408"/>
      <dgm:spPr>
        <a:solidFill>
          <a:schemeClr val="accent2">
            <a:lumMod val="50000"/>
          </a:schemeClr>
        </a:solidFill>
        <a:ln cmpd="sng"/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7152" custLinFactNeighborY="3887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462CD6B-364F-4794-8330-97EA19310D59}" type="presOf" srcId="{80066BA7-1BA8-47DF-95AD-7EF7696FF802}" destId="{B196A091-DC58-4C4C-B624-D70A5DAB2237}" srcOrd="1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F105090A-62F4-4903-B428-BDBF5CFD86B2}" type="presOf" srcId="{F3DF68EB-2B26-4993-BAA6-FC9527C54E52}" destId="{E4488ADC-18C4-4539-A9B5-1E268066F1BF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AAFA45E0-D3BE-40EC-9E4A-84CBD6E8FB76}" type="presOf" srcId="{80066BA7-1BA8-47DF-95AD-7EF7696FF802}" destId="{6845A239-6429-4148-90D2-DFCE459E53CC}" srcOrd="0" destOrd="0" presId="urn:microsoft.com/office/officeart/2009/layout/ReverseList"/>
    <dgm:cxn modelId="{7B005EED-B62D-4672-8CA1-E76ADFEBBA2F}" type="presOf" srcId="{C18E4573-0FE9-4640-8255-22CC2278D09D}" destId="{BCE2C4BF-3309-4367-ADFC-41A7AA3BFD50}" srcOrd="0" destOrd="0" presId="urn:microsoft.com/office/officeart/2009/layout/ReverseList"/>
    <dgm:cxn modelId="{4111864B-C661-43DF-B98C-47370C036128}" type="presOf" srcId="{F3DF68EB-2B26-4993-BAA6-FC9527C54E52}" destId="{56305BEB-C459-4602-A02B-C9154AFB49C2}" srcOrd="0" destOrd="0" presId="urn:microsoft.com/office/officeart/2009/layout/ReverseList"/>
    <dgm:cxn modelId="{50FB3EF1-E518-4056-8DB3-FEEE8001B153}" type="presParOf" srcId="{BCE2C4BF-3309-4367-ADFC-41A7AA3BFD50}" destId="{56305BEB-C459-4602-A02B-C9154AFB49C2}" srcOrd="0" destOrd="0" presId="urn:microsoft.com/office/officeart/2009/layout/ReverseList"/>
    <dgm:cxn modelId="{E7357F88-D47B-42A8-894A-1D33CEFDE03B}" type="presParOf" srcId="{BCE2C4BF-3309-4367-ADFC-41A7AA3BFD50}" destId="{E4488ADC-18C4-4539-A9B5-1E268066F1BF}" srcOrd="1" destOrd="0" presId="urn:microsoft.com/office/officeart/2009/layout/ReverseList"/>
    <dgm:cxn modelId="{0D12F95F-32C0-45E3-96D2-26A870A92908}" type="presParOf" srcId="{BCE2C4BF-3309-4367-ADFC-41A7AA3BFD50}" destId="{6845A239-6429-4148-90D2-DFCE459E53CC}" srcOrd="2" destOrd="0" presId="urn:microsoft.com/office/officeart/2009/layout/ReverseList"/>
    <dgm:cxn modelId="{08AF7968-08CB-4BAD-A0A5-C6D26035ABCC}" type="presParOf" srcId="{BCE2C4BF-3309-4367-ADFC-41A7AA3BFD50}" destId="{B196A091-DC58-4C4C-B624-D70A5DAB2237}" srcOrd="3" destOrd="0" presId="urn:microsoft.com/office/officeart/2009/layout/ReverseList"/>
    <dgm:cxn modelId="{893D38A1-DD5D-4B5B-9B93-20CA24435140}" type="presParOf" srcId="{BCE2C4BF-3309-4367-ADFC-41A7AA3BFD50}" destId="{8879676F-7C56-4DB1-972B-C17D4174A46F}" srcOrd="4" destOrd="0" presId="urn:microsoft.com/office/officeart/2009/layout/ReverseList"/>
    <dgm:cxn modelId="{99776D43-FD5D-42FD-83DA-29B3C9BC85E4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260C1D-8445-47BE-AEAB-BB3639360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416E4CB-A758-4362-BE0F-4FF8ADE2A219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Доза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BCBED11C-662F-471D-B78E-6D422E5C4945}" type="parTrans" cxnId="{C7D7FCB4-F1E5-43E1-B281-B556DD72129E}">
      <dgm:prSet/>
      <dgm:spPr/>
      <dgm:t>
        <a:bodyPr/>
        <a:lstStyle/>
        <a:p>
          <a:endParaRPr lang="ru-RU"/>
        </a:p>
      </dgm:t>
    </dgm:pt>
    <dgm:pt modelId="{7AD5BA0B-FDBC-4770-AAA5-79DF05FAD9BD}" type="sibTrans" cxnId="{C7D7FCB4-F1E5-43E1-B281-B556DD72129E}">
      <dgm:prSet/>
      <dgm:spPr/>
      <dgm:t>
        <a:bodyPr/>
        <a:lstStyle/>
        <a:p>
          <a:endParaRPr lang="ru-RU"/>
        </a:p>
      </dgm:t>
    </dgm:pt>
    <dgm:pt modelId="{EE86FE66-C652-4E05-8FE3-91899F385489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Розчинність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D51DD220-520F-4119-B605-3D2CC97E94A0}" type="parTrans" cxnId="{561F13EE-6567-4A3F-BADD-F6CCD9C8E956}">
      <dgm:prSet/>
      <dgm:spPr/>
      <dgm:t>
        <a:bodyPr/>
        <a:lstStyle/>
        <a:p>
          <a:endParaRPr lang="ru-RU"/>
        </a:p>
      </dgm:t>
    </dgm:pt>
    <dgm:pt modelId="{74B5F06E-4BB6-453C-B0CA-E8E2916E673E}" type="sibTrans" cxnId="{561F13EE-6567-4A3F-BADD-F6CCD9C8E956}">
      <dgm:prSet/>
      <dgm:spPr/>
      <dgm:t>
        <a:bodyPr/>
        <a:lstStyle/>
        <a:p>
          <a:endParaRPr lang="ru-RU"/>
        </a:p>
      </dgm:t>
    </dgm:pt>
    <dgm:pt modelId="{E31CB0C0-CB27-49E5-9006-710F61122122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Характер супутніх речовин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60B918BE-964A-4D1D-A85C-5415226EA0C3}" type="parTrans" cxnId="{D2B9C26E-1CEA-4964-BAA1-2AF8B1C3165A}">
      <dgm:prSet/>
      <dgm:spPr/>
      <dgm:t>
        <a:bodyPr/>
        <a:lstStyle/>
        <a:p>
          <a:endParaRPr lang="ru-RU"/>
        </a:p>
      </dgm:t>
    </dgm:pt>
    <dgm:pt modelId="{CB6125F2-7726-4533-A0CF-663308B71808}" type="sibTrans" cxnId="{D2B9C26E-1CEA-4964-BAA1-2AF8B1C3165A}">
      <dgm:prSet/>
      <dgm:spPr/>
      <dgm:t>
        <a:bodyPr/>
        <a:lstStyle/>
        <a:p>
          <a:endParaRPr lang="ru-RU"/>
        </a:p>
      </dgm:t>
    </dgm:pt>
    <dgm:pt modelId="{B6E307F9-50DC-4AE6-844F-D1D6D0B536B7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Форма та способи введення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7B0C0540-5CFF-4A30-B6CE-BEF5D194D2A7}" type="parTrans" cxnId="{DF8CBAE8-E64D-40EA-9BAA-821E90D99DD9}">
      <dgm:prSet/>
      <dgm:spPr/>
      <dgm:t>
        <a:bodyPr/>
        <a:lstStyle/>
        <a:p>
          <a:endParaRPr lang="ru-RU"/>
        </a:p>
      </dgm:t>
    </dgm:pt>
    <dgm:pt modelId="{3810AA15-D8BE-4C8C-8184-88298AFD22FD}" type="sibTrans" cxnId="{DF8CBAE8-E64D-40EA-9BAA-821E90D99DD9}">
      <dgm:prSet/>
      <dgm:spPr/>
      <dgm:t>
        <a:bodyPr/>
        <a:lstStyle/>
        <a:p>
          <a:endParaRPr lang="ru-RU"/>
        </a:p>
      </dgm:t>
    </dgm:pt>
    <dgm:pt modelId="{E77AB622-1359-466E-A406-4F95B61AD15D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Концентрація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1AE8FD78-1219-44F7-BA99-DA04F5371F60}" type="parTrans" cxnId="{7BCA314B-3FB7-4943-B81F-83579BFE97B9}">
      <dgm:prSet/>
      <dgm:spPr/>
      <dgm:t>
        <a:bodyPr/>
        <a:lstStyle/>
        <a:p>
          <a:endParaRPr lang="ru-RU"/>
        </a:p>
      </dgm:t>
    </dgm:pt>
    <dgm:pt modelId="{865B1E27-E503-45A8-A836-321025E70BE8}" type="sibTrans" cxnId="{7BCA314B-3FB7-4943-B81F-83579BFE97B9}">
      <dgm:prSet/>
      <dgm:spPr/>
      <dgm:t>
        <a:bodyPr/>
        <a:lstStyle/>
        <a:p>
          <a:endParaRPr lang="ru-RU"/>
        </a:p>
      </dgm:t>
    </dgm:pt>
    <dgm:pt modelId="{A70246D2-A642-4629-BA8C-436DAA59620B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Індивідуальні особливості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3C0E0229-6D9D-4407-BF31-EA34404B6496}" type="parTrans" cxnId="{D7E8CC33-628A-47D8-9BA8-D7F58025D6CC}">
      <dgm:prSet/>
      <dgm:spPr/>
      <dgm:t>
        <a:bodyPr/>
        <a:lstStyle/>
        <a:p>
          <a:endParaRPr lang="ru-RU"/>
        </a:p>
      </dgm:t>
    </dgm:pt>
    <dgm:pt modelId="{0534C313-F919-47A4-B8FA-625AE13DE04C}" type="sibTrans" cxnId="{D7E8CC33-628A-47D8-9BA8-D7F58025D6CC}">
      <dgm:prSet/>
      <dgm:spPr/>
      <dgm:t>
        <a:bodyPr/>
        <a:lstStyle/>
        <a:p>
          <a:endParaRPr lang="ru-RU"/>
        </a:p>
      </dgm:t>
    </dgm:pt>
    <dgm:pt modelId="{4B6888B4-E6DD-4D7A-877E-F3CCBF709EF6}" type="pres">
      <dgm:prSet presAssocID="{2E260C1D-8445-47BE-AEAB-BB36393604E6}" presName="compositeShape" presStyleCnt="0">
        <dgm:presLayoutVars>
          <dgm:chMax val="7"/>
          <dgm:dir/>
          <dgm:resizeHandles val="exact"/>
        </dgm:presLayoutVars>
      </dgm:prSet>
      <dgm:spPr/>
    </dgm:pt>
    <dgm:pt modelId="{2444B731-427B-42AF-82DC-5335769B4CDC}" type="pres">
      <dgm:prSet presAssocID="{2E260C1D-8445-47BE-AEAB-BB36393604E6}" presName="wedge1" presStyleLbl="node1" presStyleIdx="0" presStyleCnt="6"/>
      <dgm:spPr/>
      <dgm:t>
        <a:bodyPr/>
        <a:lstStyle/>
        <a:p>
          <a:endParaRPr lang="ru-RU"/>
        </a:p>
      </dgm:t>
    </dgm:pt>
    <dgm:pt modelId="{8AA0CB67-1E1E-4607-A5DC-2DA3DDC36EA2}" type="pres">
      <dgm:prSet presAssocID="{2E260C1D-8445-47BE-AEAB-BB36393604E6}" presName="dummy1a" presStyleCnt="0"/>
      <dgm:spPr/>
    </dgm:pt>
    <dgm:pt modelId="{4718C0B7-C334-43D6-AB33-9C5110C2E059}" type="pres">
      <dgm:prSet presAssocID="{2E260C1D-8445-47BE-AEAB-BB36393604E6}" presName="dummy1b" presStyleCnt="0"/>
      <dgm:spPr/>
    </dgm:pt>
    <dgm:pt modelId="{69726261-740B-4E63-BA27-843CAB229752}" type="pres">
      <dgm:prSet presAssocID="{2E260C1D-8445-47BE-AEAB-BB36393604E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D085-4910-4B17-A564-BBC99DBE8B0B}" type="pres">
      <dgm:prSet presAssocID="{2E260C1D-8445-47BE-AEAB-BB36393604E6}" presName="wedge2" presStyleLbl="node1" presStyleIdx="1" presStyleCnt="6"/>
      <dgm:spPr/>
      <dgm:t>
        <a:bodyPr/>
        <a:lstStyle/>
        <a:p>
          <a:endParaRPr lang="ru-RU"/>
        </a:p>
      </dgm:t>
    </dgm:pt>
    <dgm:pt modelId="{EFDAFE31-993C-4F8A-B175-354F24DB4AB7}" type="pres">
      <dgm:prSet presAssocID="{2E260C1D-8445-47BE-AEAB-BB36393604E6}" presName="dummy2a" presStyleCnt="0"/>
      <dgm:spPr/>
    </dgm:pt>
    <dgm:pt modelId="{B1372056-4E4F-4C4C-AC8E-8DE9D2D5FAAB}" type="pres">
      <dgm:prSet presAssocID="{2E260C1D-8445-47BE-AEAB-BB36393604E6}" presName="dummy2b" presStyleCnt="0"/>
      <dgm:spPr/>
    </dgm:pt>
    <dgm:pt modelId="{3B76DC27-3715-4FD2-84DB-50091D25B0EE}" type="pres">
      <dgm:prSet presAssocID="{2E260C1D-8445-47BE-AEAB-BB36393604E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75289-EA67-4162-8EFB-078FAAB6CC9C}" type="pres">
      <dgm:prSet presAssocID="{2E260C1D-8445-47BE-AEAB-BB36393604E6}" presName="wedge3" presStyleLbl="node1" presStyleIdx="2" presStyleCnt="6" custScaleX="102568"/>
      <dgm:spPr/>
      <dgm:t>
        <a:bodyPr/>
        <a:lstStyle/>
        <a:p>
          <a:endParaRPr lang="ru-RU"/>
        </a:p>
      </dgm:t>
    </dgm:pt>
    <dgm:pt modelId="{A8E86F6B-E37D-43B1-9B72-1B4409E9D6E6}" type="pres">
      <dgm:prSet presAssocID="{2E260C1D-8445-47BE-AEAB-BB36393604E6}" presName="dummy3a" presStyleCnt="0"/>
      <dgm:spPr/>
    </dgm:pt>
    <dgm:pt modelId="{A91D4B03-3B76-4922-A83B-5208A95D9E0B}" type="pres">
      <dgm:prSet presAssocID="{2E260C1D-8445-47BE-AEAB-BB36393604E6}" presName="dummy3b" presStyleCnt="0"/>
      <dgm:spPr/>
    </dgm:pt>
    <dgm:pt modelId="{6B357373-34B9-46F3-87A7-A0E63BDB42CD}" type="pres">
      <dgm:prSet presAssocID="{2E260C1D-8445-47BE-AEAB-BB36393604E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24162-16DE-4567-9782-436F5C1A8C43}" type="pres">
      <dgm:prSet presAssocID="{2E260C1D-8445-47BE-AEAB-BB36393604E6}" presName="wedge4" presStyleLbl="node1" presStyleIdx="3" presStyleCnt="6"/>
      <dgm:spPr/>
      <dgm:t>
        <a:bodyPr/>
        <a:lstStyle/>
        <a:p>
          <a:endParaRPr lang="ru-RU"/>
        </a:p>
      </dgm:t>
    </dgm:pt>
    <dgm:pt modelId="{6720E34D-92B8-4016-A2EB-EE2694C6E8B2}" type="pres">
      <dgm:prSet presAssocID="{2E260C1D-8445-47BE-AEAB-BB36393604E6}" presName="dummy4a" presStyleCnt="0"/>
      <dgm:spPr/>
    </dgm:pt>
    <dgm:pt modelId="{CA5E0159-2D94-4215-9F2E-1B4B996AADD2}" type="pres">
      <dgm:prSet presAssocID="{2E260C1D-8445-47BE-AEAB-BB36393604E6}" presName="dummy4b" presStyleCnt="0"/>
      <dgm:spPr/>
    </dgm:pt>
    <dgm:pt modelId="{24BB4E29-3512-4AA3-96A7-44DF8728EE1A}" type="pres">
      <dgm:prSet presAssocID="{2E260C1D-8445-47BE-AEAB-BB36393604E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863A1-9B19-4020-91E3-794CC0848F7A}" type="pres">
      <dgm:prSet presAssocID="{2E260C1D-8445-47BE-AEAB-BB36393604E6}" presName="wedge5" presStyleLbl="node1" presStyleIdx="4" presStyleCnt="6"/>
      <dgm:spPr/>
      <dgm:t>
        <a:bodyPr/>
        <a:lstStyle/>
        <a:p>
          <a:endParaRPr lang="ru-RU"/>
        </a:p>
      </dgm:t>
    </dgm:pt>
    <dgm:pt modelId="{65BA124F-21BE-4637-86DF-92897F339A7B}" type="pres">
      <dgm:prSet presAssocID="{2E260C1D-8445-47BE-AEAB-BB36393604E6}" presName="dummy5a" presStyleCnt="0"/>
      <dgm:spPr/>
    </dgm:pt>
    <dgm:pt modelId="{FB14A206-441F-49E2-894E-4F2CD57BAEAB}" type="pres">
      <dgm:prSet presAssocID="{2E260C1D-8445-47BE-AEAB-BB36393604E6}" presName="dummy5b" presStyleCnt="0"/>
      <dgm:spPr/>
    </dgm:pt>
    <dgm:pt modelId="{E4BB2561-C1C3-4AE8-9861-59758D082203}" type="pres">
      <dgm:prSet presAssocID="{2E260C1D-8445-47BE-AEAB-BB36393604E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88EE-625E-40CF-A5C7-0084B9080602}" type="pres">
      <dgm:prSet presAssocID="{2E260C1D-8445-47BE-AEAB-BB36393604E6}" presName="wedge6" presStyleLbl="node1" presStyleIdx="5" presStyleCnt="6" custScaleX="102753" custScaleY="99879"/>
      <dgm:spPr/>
      <dgm:t>
        <a:bodyPr/>
        <a:lstStyle/>
        <a:p>
          <a:endParaRPr lang="ru-RU"/>
        </a:p>
      </dgm:t>
    </dgm:pt>
    <dgm:pt modelId="{939C8572-E4D1-4584-8788-5FB89DAAB2B6}" type="pres">
      <dgm:prSet presAssocID="{2E260C1D-8445-47BE-AEAB-BB36393604E6}" presName="dummy6a" presStyleCnt="0"/>
      <dgm:spPr/>
    </dgm:pt>
    <dgm:pt modelId="{C95484EC-5A2B-4FD7-8853-374366636AE6}" type="pres">
      <dgm:prSet presAssocID="{2E260C1D-8445-47BE-AEAB-BB36393604E6}" presName="dummy6b" presStyleCnt="0"/>
      <dgm:spPr/>
    </dgm:pt>
    <dgm:pt modelId="{71E9B354-CD7E-445B-BD41-B9C15365AB57}" type="pres">
      <dgm:prSet presAssocID="{2E260C1D-8445-47BE-AEAB-BB36393604E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D156D-51A9-483D-BAFF-6336EDBFB2C2}" type="pres">
      <dgm:prSet presAssocID="{7AD5BA0B-FDBC-4770-AAA5-79DF05FAD9BD}" presName="arrowWedge1" presStyleLbl="fgSibTrans2D1" presStyleIdx="0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4F5561C8-9E05-40B8-9D9F-F16FEA637190}" type="pres">
      <dgm:prSet presAssocID="{74B5F06E-4BB6-453C-B0CA-E8E2916E673E}" presName="arrowWedge2" presStyleLbl="fgSibTrans2D1" presStyleIdx="1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46F34430-1D04-4476-B885-D2F8D1D2EF87}" type="pres">
      <dgm:prSet presAssocID="{CB6125F2-7726-4533-A0CF-663308B71808}" presName="arrowWedge3" presStyleLbl="fgSibTrans2D1" presStyleIdx="2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9AEF2150-8E4E-4AFF-AF57-ADFAEBE200AA}" type="pres">
      <dgm:prSet presAssocID="{3810AA15-D8BE-4C8C-8184-88298AFD22FD}" presName="arrowWedge4" presStyleLbl="fgSibTrans2D1" presStyleIdx="3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BDBC5D97-3C8C-4A2D-A0D1-93A7C01A03F8}" type="pres">
      <dgm:prSet presAssocID="{865B1E27-E503-45A8-A836-321025E70BE8}" presName="arrowWedge5" presStyleLbl="fgSibTrans2D1" presStyleIdx="4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AFA2F9AA-FABE-4FF5-BDB0-944D11AEE944}" type="pres">
      <dgm:prSet presAssocID="{0534C313-F919-47A4-B8FA-625AE13DE04C}" presName="arrowWedge6" presStyleLbl="fgSibTrans2D1" presStyleIdx="5" presStyleCnt="6" custScaleX="100270" custScaleY="99993" custLinFactNeighborX="-187" custLinFactNeighborY="-47"/>
      <dgm:spPr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561F13EE-6567-4A3F-BADD-F6CCD9C8E956}" srcId="{2E260C1D-8445-47BE-AEAB-BB36393604E6}" destId="{EE86FE66-C652-4E05-8FE3-91899F385489}" srcOrd="1" destOrd="0" parTransId="{D51DD220-520F-4119-B605-3D2CC97E94A0}" sibTransId="{74B5F06E-4BB6-453C-B0CA-E8E2916E673E}"/>
    <dgm:cxn modelId="{7BCA314B-3FB7-4943-B81F-83579BFE97B9}" srcId="{2E260C1D-8445-47BE-AEAB-BB36393604E6}" destId="{E77AB622-1359-466E-A406-4F95B61AD15D}" srcOrd="4" destOrd="0" parTransId="{1AE8FD78-1219-44F7-BA99-DA04F5371F60}" sibTransId="{865B1E27-E503-45A8-A836-321025E70BE8}"/>
    <dgm:cxn modelId="{C7D7FCB4-F1E5-43E1-B281-B556DD72129E}" srcId="{2E260C1D-8445-47BE-AEAB-BB36393604E6}" destId="{8416E4CB-A758-4362-BE0F-4FF8ADE2A219}" srcOrd="0" destOrd="0" parTransId="{BCBED11C-662F-471D-B78E-6D422E5C4945}" sibTransId="{7AD5BA0B-FDBC-4770-AAA5-79DF05FAD9BD}"/>
    <dgm:cxn modelId="{40F8E019-17BC-45F5-B62E-EA4E2FC272BF}" type="presOf" srcId="{E77AB622-1359-466E-A406-4F95B61AD15D}" destId="{E4BB2561-C1C3-4AE8-9861-59758D082203}" srcOrd="1" destOrd="0" presId="urn:microsoft.com/office/officeart/2005/8/layout/cycle8"/>
    <dgm:cxn modelId="{B35CA8A4-4B16-4E0E-8467-983AB2A1D476}" type="presOf" srcId="{E31CB0C0-CB27-49E5-9006-710F61122122}" destId="{6B357373-34B9-46F3-87A7-A0E63BDB42CD}" srcOrd="1" destOrd="0" presId="urn:microsoft.com/office/officeart/2005/8/layout/cycle8"/>
    <dgm:cxn modelId="{C5B8527A-E841-4A61-9C12-76CB3F92D63D}" type="presOf" srcId="{E77AB622-1359-466E-A406-4F95B61AD15D}" destId="{5E7863A1-9B19-4020-91E3-794CC0848F7A}" srcOrd="0" destOrd="0" presId="urn:microsoft.com/office/officeart/2005/8/layout/cycle8"/>
    <dgm:cxn modelId="{549609C4-ED46-4117-9B7E-5CF49926A5FF}" type="presOf" srcId="{EE86FE66-C652-4E05-8FE3-91899F385489}" destId="{3B76DC27-3715-4FD2-84DB-50091D25B0EE}" srcOrd="1" destOrd="0" presId="urn:microsoft.com/office/officeart/2005/8/layout/cycle8"/>
    <dgm:cxn modelId="{D2B9C26E-1CEA-4964-BAA1-2AF8B1C3165A}" srcId="{2E260C1D-8445-47BE-AEAB-BB36393604E6}" destId="{E31CB0C0-CB27-49E5-9006-710F61122122}" srcOrd="2" destOrd="0" parTransId="{60B918BE-964A-4D1D-A85C-5415226EA0C3}" sibTransId="{CB6125F2-7726-4533-A0CF-663308B71808}"/>
    <dgm:cxn modelId="{17F4C94E-80A1-436D-87E2-623B3D6AB323}" type="presOf" srcId="{2E260C1D-8445-47BE-AEAB-BB36393604E6}" destId="{4B6888B4-E6DD-4D7A-877E-F3CCBF709EF6}" srcOrd="0" destOrd="0" presId="urn:microsoft.com/office/officeart/2005/8/layout/cycle8"/>
    <dgm:cxn modelId="{F87C7035-13D9-4C76-A2DD-BA125F358740}" type="presOf" srcId="{EE86FE66-C652-4E05-8FE3-91899F385489}" destId="{4C87D085-4910-4B17-A564-BBC99DBE8B0B}" srcOrd="0" destOrd="0" presId="urn:microsoft.com/office/officeart/2005/8/layout/cycle8"/>
    <dgm:cxn modelId="{0F1BFCAD-CBA5-4C33-8636-B06C6CDA5716}" type="presOf" srcId="{E31CB0C0-CB27-49E5-9006-710F61122122}" destId="{D2575289-EA67-4162-8EFB-078FAAB6CC9C}" srcOrd="0" destOrd="0" presId="urn:microsoft.com/office/officeart/2005/8/layout/cycle8"/>
    <dgm:cxn modelId="{D169999E-0BEF-4871-AD70-F8028EADE30C}" type="presOf" srcId="{8416E4CB-A758-4362-BE0F-4FF8ADE2A219}" destId="{2444B731-427B-42AF-82DC-5335769B4CDC}" srcOrd="0" destOrd="0" presId="urn:microsoft.com/office/officeart/2005/8/layout/cycle8"/>
    <dgm:cxn modelId="{F333C7E0-8AAA-4AC3-BCE2-BB2E61CA8A8D}" type="presOf" srcId="{8416E4CB-A758-4362-BE0F-4FF8ADE2A219}" destId="{69726261-740B-4E63-BA27-843CAB229752}" srcOrd="1" destOrd="0" presId="urn:microsoft.com/office/officeart/2005/8/layout/cycle8"/>
    <dgm:cxn modelId="{A2713AA6-A3A3-4FE4-AC1C-F2528D057BC3}" type="presOf" srcId="{B6E307F9-50DC-4AE6-844F-D1D6D0B536B7}" destId="{74024162-16DE-4567-9782-436F5C1A8C43}" srcOrd="0" destOrd="0" presId="urn:microsoft.com/office/officeart/2005/8/layout/cycle8"/>
    <dgm:cxn modelId="{D6239FC5-8BF7-42DA-B118-1B6D21825CF4}" type="presOf" srcId="{A70246D2-A642-4629-BA8C-436DAA59620B}" destId="{71E9B354-CD7E-445B-BD41-B9C15365AB57}" srcOrd="1" destOrd="0" presId="urn:microsoft.com/office/officeart/2005/8/layout/cycle8"/>
    <dgm:cxn modelId="{D7E8CC33-628A-47D8-9BA8-D7F58025D6CC}" srcId="{2E260C1D-8445-47BE-AEAB-BB36393604E6}" destId="{A70246D2-A642-4629-BA8C-436DAA59620B}" srcOrd="5" destOrd="0" parTransId="{3C0E0229-6D9D-4407-BF31-EA34404B6496}" sibTransId="{0534C313-F919-47A4-B8FA-625AE13DE04C}"/>
    <dgm:cxn modelId="{DF8CBAE8-E64D-40EA-9BAA-821E90D99DD9}" srcId="{2E260C1D-8445-47BE-AEAB-BB36393604E6}" destId="{B6E307F9-50DC-4AE6-844F-D1D6D0B536B7}" srcOrd="3" destOrd="0" parTransId="{7B0C0540-5CFF-4A30-B6CE-BEF5D194D2A7}" sibTransId="{3810AA15-D8BE-4C8C-8184-88298AFD22FD}"/>
    <dgm:cxn modelId="{C859665A-28BC-46C5-9FF2-11E63C6662F1}" type="presOf" srcId="{B6E307F9-50DC-4AE6-844F-D1D6D0B536B7}" destId="{24BB4E29-3512-4AA3-96A7-44DF8728EE1A}" srcOrd="1" destOrd="0" presId="urn:microsoft.com/office/officeart/2005/8/layout/cycle8"/>
    <dgm:cxn modelId="{BCB98CFD-4660-4E03-9E65-A569BEBA1C19}" type="presOf" srcId="{A70246D2-A642-4629-BA8C-436DAA59620B}" destId="{FFDB88EE-625E-40CF-A5C7-0084B9080602}" srcOrd="0" destOrd="0" presId="urn:microsoft.com/office/officeart/2005/8/layout/cycle8"/>
    <dgm:cxn modelId="{92BF904B-E815-4DB7-BE14-85474638E3E3}" type="presParOf" srcId="{4B6888B4-E6DD-4D7A-877E-F3CCBF709EF6}" destId="{2444B731-427B-42AF-82DC-5335769B4CDC}" srcOrd="0" destOrd="0" presId="urn:microsoft.com/office/officeart/2005/8/layout/cycle8"/>
    <dgm:cxn modelId="{97FA03C6-8662-4598-954E-D6569D88F270}" type="presParOf" srcId="{4B6888B4-E6DD-4D7A-877E-F3CCBF709EF6}" destId="{8AA0CB67-1E1E-4607-A5DC-2DA3DDC36EA2}" srcOrd="1" destOrd="0" presId="urn:microsoft.com/office/officeart/2005/8/layout/cycle8"/>
    <dgm:cxn modelId="{0C04E33E-1678-4284-BCCC-7F377C76F9FA}" type="presParOf" srcId="{4B6888B4-E6DD-4D7A-877E-F3CCBF709EF6}" destId="{4718C0B7-C334-43D6-AB33-9C5110C2E059}" srcOrd="2" destOrd="0" presId="urn:microsoft.com/office/officeart/2005/8/layout/cycle8"/>
    <dgm:cxn modelId="{AB0580DB-396D-4123-94B8-0F88244F723A}" type="presParOf" srcId="{4B6888B4-E6DD-4D7A-877E-F3CCBF709EF6}" destId="{69726261-740B-4E63-BA27-843CAB229752}" srcOrd="3" destOrd="0" presId="urn:microsoft.com/office/officeart/2005/8/layout/cycle8"/>
    <dgm:cxn modelId="{FC388601-5DE1-4DA7-9E21-54C6D51CFACC}" type="presParOf" srcId="{4B6888B4-E6DD-4D7A-877E-F3CCBF709EF6}" destId="{4C87D085-4910-4B17-A564-BBC99DBE8B0B}" srcOrd="4" destOrd="0" presId="urn:microsoft.com/office/officeart/2005/8/layout/cycle8"/>
    <dgm:cxn modelId="{3FED54D1-7C9B-411F-828E-2EB890FE19B2}" type="presParOf" srcId="{4B6888B4-E6DD-4D7A-877E-F3CCBF709EF6}" destId="{EFDAFE31-993C-4F8A-B175-354F24DB4AB7}" srcOrd="5" destOrd="0" presId="urn:microsoft.com/office/officeart/2005/8/layout/cycle8"/>
    <dgm:cxn modelId="{DFC35278-7600-4F97-A74C-87DD823EAAB2}" type="presParOf" srcId="{4B6888B4-E6DD-4D7A-877E-F3CCBF709EF6}" destId="{B1372056-4E4F-4C4C-AC8E-8DE9D2D5FAAB}" srcOrd="6" destOrd="0" presId="urn:microsoft.com/office/officeart/2005/8/layout/cycle8"/>
    <dgm:cxn modelId="{AD4C6121-B3B0-4058-AF5B-5D6BC38BF54B}" type="presParOf" srcId="{4B6888B4-E6DD-4D7A-877E-F3CCBF709EF6}" destId="{3B76DC27-3715-4FD2-84DB-50091D25B0EE}" srcOrd="7" destOrd="0" presId="urn:microsoft.com/office/officeart/2005/8/layout/cycle8"/>
    <dgm:cxn modelId="{38CA539C-936C-4590-B6A1-64B797D8F4D5}" type="presParOf" srcId="{4B6888B4-E6DD-4D7A-877E-F3CCBF709EF6}" destId="{D2575289-EA67-4162-8EFB-078FAAB6CC9C}" srcOrd="8" destOrd="0" presId="urn:microsoft.com/office/officeart/2005/8/layout/cycle8"/>
    <dgm:cxn modelId="{F2158DB0-0598-4AB1-BA4A-B7ED690AF272}" type="presParOf" srcId="{4B6888B4-E6DD-4D7A-877E-F3CCBF709EF6}" destId="{A8E86F6B-E37D-43B1-9B72-1B4409E9D6E6}" srcOrd="9" destOrd="0" presId="urn:microsoft.com/office/officeart/2005/8/layout/cycle8"/>
    <dgm:cxn modelId="{4C515D69-68D2-40A3-8F07-26C630006DED}" type="presParOf" srcId="{4B6888B4-E6DD-4D7A-877E-F3CCBF709EF6}" destId="{A91D4B03-3B76-4922-A83B-5208A95D9E0B}" srcOrd="10" destOrd="0" presId="urn:microsoft.com/office/officeart/2005/8/layout/cycle8"/>
    <dgm:cxn modelId="{0EAC77C9-A579-4E63-9D49-C695461CACC0}" type="presParOf" srcId="{4B6888B4-E6DD-4D7A-877E-F3CCBF709EF6}" destId="{6B357373-34B9-46F3-87A7-A0E63BDB42CD}" srcOrd="11" destOrd="0" presId="urn:microsoft.com/office/officeart/2005/8/layout/cycle8"/>
    <dgm:cxn modelId="{2D84BB9F-FAFF-4703-9E9E-D2070556EFAA}" type="presParOf" srcId="{4B6888B4-E6DD-4D7A-877E-F3CCBF709EF6}" destId="{74024162-16DE-4567-9782-436F5C1A8C43}" srcOrd="12" destOrd="0" presId="urn:microsoft.com/office/officeart/2005/8/layout/cycle8"/>
    <dgm:cxn modelId="{AF19B8F7-C9B9-44DA-A559-F5BEEEDEDEDB}" type="presParOf" srcId="{4B6888B4-E6DD-4D7A-877E-F3CCBF709EF6}" destId="{6720E34D-92B8-4016-A2EB-EE2694C6E8B2}" srcOrd="13" destOrd="0" presId="urn:microsoft.com/office/officeart/2005/8/layout/cycle8"/>
    <dgm:cxn modelId="{E8B6C43B-A29A-4B1A-AAAE-773CF4F82403}" type="presParOf" srcId="{4B6888B4-E6DD-4D7A-877E-F3CCBF709EF6}" destId="{CA5E0159-2D94-4215-9F2E-1B4B996AADD2}" srcOrd="14" destOrd="0" presId="urn:microsoft.com/office/officeart/2005/8/layout/cycle8"/>
    <dgm:cxn modelId="{51CE1CEA-1373-4BFD-B1C9-F654E7BE00F4}" type="presParOf" srcId="{4B6888B4-E6DD-4D7A-877E-F3CCBF709EF6}" destId="{24BB4E29-3512-4AA3-96A7-44DF8728EE1A}" srcOrd="15" destOrd="0" presId="urn:microsoft.com/office/officeart/2005/8/layout/cycle8"/>
    <dgm:cxn modelId="{08E949AF-3C41-41AB-9E87-96E15C2EF430}" type="presParOf" srcId="{4B6888B4-E6DD-4D7A-877E-F3CCBF709EF6}" destId="{5E7863A1-9B19-4020-91E3-794CC0848F7A}" srcOrd="16" destOrd="0" presId="urn:microsoft.com/office/officeart/2005/8/layout/cycle8"/>
    <dgm:cxn modelId="{BEB0C7C4-4282-4FD2-B1E2-1974D2168DC6}" type="presParOf" srcId="{4B6888B4-E6DD-4D7A-877E-F3CCBF709EF6}" destId="{65BA124F-21BE-4637-86DF-92897F339A7B}" srcOrd="17" destOrd="0" presId="urn:microsoft.com/office/officeart/2005/8/layout/cycle8"/>
    <dgm:cxn modelId="{6209A0F3-B358-48B2-A678-D66FC9F03D1F}" type="presParOf" srcId="{4B6888B4-E6DD-4D7A-877E-F3CCBF709EF6}" destId="{FB14A206-441F-49E2-894E-4F2CD57BAEAB}" srcOrd="18" destOrd="0" presId="urn:microsoft.com/office/officeart/2005/8/layout/cycle8"/>
    <dgm:cxn modelId="{83F4806C-A72C-4A82-B46F-82FA41B335C0}" type="presParOf" srcId="{4B6888B4-E6DD-4D7A-877E-F3CCBF709EF6}" destId="{E4BB2561-C1C3-4AE8-9861-59758D082203}" srcOrd="19" destOrd="0" presId="urn:microsoft.com/office/officeart/2005/8/layout/cycle8"/>
    <dgm:cxn modelId="{3B0926CE-C7F2-4513-A3D8-1B3040D77CA7}" type="presParOf" srcId="{4B6888B4-E6DD-4D7A-877E-F3CCBF709EF6}" destId="{FFDB88EE-625E-40CF-A5C7-0084B9080602}" srcOrd="20" destOrd="0" presId="urn:microsoft.com/office/officeart/2005/8/layout/cycle8"/>
    <dgm:cxn modelId="{212D5DC2-5DD8-4227-B302-0E42A8DBAE44}" type="presParOf" srcId="{4B6888B4-E6DD-4D7A-877E-F3CCBF709EF6}" destId="{939C8572-E4D1-4584-8788-5FB89DAAB2B6}" srcOrd="21" destOrd="0" presId="urn:microsoft.com/office/officeart/2005/8/layout/cycle8"/>
    <dgm:cxn modelId="{1EF6AF3B-3050-488C-9884-936FCAB35EBA}" type="presParOf" srcId="{4B6888B4-E6DD-4D7A-877E-F3CCBF709EF6}" destId="{C95484EC-5A2B-4FD7-8853-374366636AE6}" srcOrd="22" destOrd="0" presId="urn:microsoft.com/office/officeart/2005/8/layout/cycle8"/>
    <dgm:cxn modelId="{23AE16EC-802B-44D0-A4E1-89297BA9A9C9}" type="presParOf" srcId="{4B6888B4-E6DD-4D7A-877E-F3CCBF709EF6}" destId="{71E9B354-CD7E-445B-BD41-B9C15365AB57}" srcOrd="23" destOrd="0" presId="urn:microsoft.com/office/officeart/2005/8/layout/cycle8"/>
    <dgm:cxn modelId="{1E703C16-57EB-433A-898A-947392C81DA8}" type="presParOf" srcId="{4B6888B4-E6DD-4D7A-877E-F3CCBF709EF6}" destId="{C0CD156D-51A9-483D-BAFF-6336EDBFB2C2}" srcOrd="24" destOrd="0" presId="urn:microsoft.com/office/officeart/2005/8/layout/cycle8"/>
    <dgm:cxn modelId="{6B78C685-6B8A-4530-A3F4-AF7E1F1E58EE}" type="presParOf" srcId="{4B6888B4-E6DD-4D7A-877E-F3CCBF709EF6}" destId="{4F5561C8-9E05-40B8-9D9F-F16FEA637190}" srcOrd="25" destOrd="0" presId="urn:microsoft.com/office/officeart/2005/8/layout/cycle8"/>
    <dgm:cxn modelId="{319783BC-1DF1-47CF-98CE-02207A5093CF}" type="presParOf" srcId="{4B6888B4-E6DD-4D7A-877E-F3CCBF709EF6}" destId="{46F34430-1D04-4476-B885-D2F8D1D2EF87}" srcOrd="26" destOrd="0" presId="urn:microsoft.com/office/officeart/2005/8/layout/cycle8"/>
    <dgm:cxn modelId="{6C5D463F-65B2-4CDF-9D7D-AA9F6805BD2C}" type="presParOf" srcId="{4B6888B4-E6DD-4D7A-877E-F3CCBF709EF6}" destId="{9AEF2150-8E4E-4AFF-AF57-ADFAEBE200AA}" srcOrd="27" destOrd="0" presId="urn:microsoft.com/office/officeart/2005/8/layout/cycle8"/>
    <dgm:cxn modelId="{B4EBF7F2-A796-4FA5-A6B6-EEA4590CA86F}" type="presParOf" srcId="{4B6888B4-E6DD-4D7A-877E-F3CCBF709EF6}" destId="{BDBC5D97-3C8C-4A2D-A0D1-93A7C01A03F8}" srcOrd="28" destOrd="0" presId="urn:microsoft.com/office/officeart/2005/8/layout/cycle8"/>
    <dgm:cxn modelId="{3D404DFC-2235-4C1D-8D15-3C6A37C5CACA}" type="presParOf" srcId="{4B6888B4-E6DD-4D7A-877E-F3CCBF709EF6}" destId="{AFA2F9AA-FABE-4FF5-BDB0-944D11AEE944}" srcOrd="2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2BA35C-D85B-4A43-BD02-B1AA2363526F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D98018-BA5B-44B4-B913-FB3DA7DBEF2F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Хімічні</a:t>
          </a:r>
          <a:endParaRPr lang="ru-RU" dirty="0">
            <a:latin typeface="Arial Black" pitchFamily="34" charset="0"/>
          </a:endParaRPr>
        </a:p>
      </dgm:t>
    </dgm:pt>
    <dgm:pt modelId="{7BE818DF-3921-4E8D-9311-8F2CBC1C7645}" type="parTrans" cxnId="{6939BB1F-1470-48E9-BA48-264871B47FD3}">
      <dgm:prSet/>
      <dgm:spPr/>
      <dgm:t>
        <a:bodyPr/>
        <a:lstStyle/>
        <a:p>
          <a:endParaRPr lang="ru-RU"/>
        </a:p>
      </dgm:t>
    </dgm:pt>
    <dgm:pt modelId="{17F1BD0D-66EC-45A0-998A-FC7C60F7A342}" type="sibTrans" cxnId="{6939BB1F-1470-48E9-BA48-264871B47FD3}">
      <dgm:prSet/>
      <dgm:spPr/>
      <dgm:t>
        <a:bodyPr/>
        <a:lstStyle/>
        <a:p>
          <a:endParaRPr lang="ru-RU" dirty="0"/>
        </a:p>
      </dgm:t>
    </dgm:pt>
    <dgm:pt modelId="{11DC5281-9B52-4BB3-97B3-F78B25461E6D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Рослинні</a:t>
          </a:r>
          <a:endParaRPr lang="ru-RU" dirty="0">
            <a:latin typeface="Arial Black" pitchFamily="34" charset="0"/>
          </a:endParaRPr>
        </a:p>
      </dgm:t>
    </dgm:pt>
    <dgm:pt modelId="{EC2AAE6F-893A-4EA4-8790-1450F58BB21D}" type="parTrans" cxnId="{4C977393-C9E5-44F4-AAE4-09E75D91A463}">
      <dgm:prSet/>
      <dgm:spPr/>
      <dgm:t>
        <a:bodyPr/>
        <a:lstStyle/>
        <a:p>
          <a:endParaRPr lang="ru-RU"/>
        </a:p>
      </dgm:t>
    </dgm:pt>
    <dgm:pt modelId="{26167DD9-99AA-4FB3-929F-E1E2AF3F5AA6}" type="sibTrans" cxnId="{4C977393-C9E5-44F4-AAE4-09E75D91A463}">
      <dgm:prSet/>
      <dgm:spPr/>
      <dgm:t>
        <a:bodyPr/>
        <a:lstStyle/>
        <a:p>
          <a:endParaRPr lang="ru-RU" dirty="0"/>
        </a:p>
      </dgm:t>
    </dgm:pt>
    <dgm:pt modelId="{F88B92C0-02DB-4425-A602-B05FAD7DB5BE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Тваринні</a:t>
          </a:r>
          <a:endParaRPr lang="ru-RU" dirty="0">
            <a:latin typeface="Arial Black" pitchFamily="34" charset="0"/>
          </a:endParaRPr>
        </a:p>
      </dgm:t>
    </dgm:pt>
    <dgm:pt modelId="{ED3F4DFB-4A3C-421D-B8C1-3C5EDD873869}" type="parTrans" cxnId="{8E4A0E1C-EF6B-4C29-AA98-9C1FAD064EC3}">
      <dgm:prSet/>
      <dgm:spPr/>
      <dgm:t>
        <a:bodyPr/>
        <a:lstStyle/>
        <a:p>
          <a:endParaRPr lang="ru-RU"/>
        </a:p>
      </dgm:t>
    </dgm:pt>
    <dgm:pt modelId="{4579E7D3-8BCC-403A-962C-951F29F40DA5}" type="sibTrans" cxnId="{8E4A0E1C-EF6B-4C29-AA98-9C1FAD064EC3}">
      <dgm:prSet/>
      <dgm:spPr/>
      <dgm:t>
        <a:bodyPr/>
        <a:lstStyle/>
        <a:p>
          <a:endParaRPr lang="ru-RU"/>
        </a:p>
      </dgm:t>
    </dgm:pt>
    <dgm:pt modelId="{6B1E21FB-DDFE-4318-81A3-56FE7DBA26E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EBCB72-1645-4498-9214-6D69CA8DBAA8}" type="parTrans" cxnId="{51751C84-019A-4A23-8327-DD4DC77B08E4}">
      <dgm:prSet/>
      <dgm:spPr/>
      <dgm:t>
        <a:bodyPr/>
        <a:lstStyle/>
        <a:p>
          <a:endParaRPr lang="ru-RU"/>
        </a:p>
      </dgm:t>
    </dgm:pt>
    <dgm:pt modelId="{C70118FD-227B-49DA-A181-61BFC696893A}" type="sibTrans" cxnId="{51751C84-019A-4A23-8327-DD4DC77B08E4}">
      <dgm:prSet/>
      <dgm:spPr/>
      <dgm:t>
        <a:bodyPr/>
        <a:lstStyle/>
        <a:p>
          <a:endParaRPr lang="ru-RU"/>
        </a:p>
      </dgm:t>
    </dgm:pt>
    <dgm:pt modelId="{3E89EAC7-2E4E-403D-9367-41A8AE70A88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72C6A02-ADAC-46A1-812B-138F4DAC905A}" type="sibTrans" cxnId="{1FECFC18-2B4A-4282-875A-29172FDAFE21}">
      <dgm:prSet/>
      <dgm:spPr/>
      <dgm:t>
        <a:bodyPr/>
        <a:lstStyle/>
        <a:p>
          <a:endParaRPr lang="ru-RU"/>
        </a:p>
      </dgm:t>
    </dgm:pt>
    <dgm:pt modelId="{DFDAF5BB-30C2-450E-AC41-D66A7D580F10}" type="parTrans" cxnId="{1FECFC18-2B4A-4282-875A-29172FDAFE21}">
      <dgm:prSet/>
      <dgm:spPr/>
      <dgm:t>
        <a:bodyPr/>
        <a:lstStyle/>
        <a:p>
          <a:endParaRPr lang="ru-RU"/>
        </a:p>
      </dgm:t>
    </dgm:pt>
    <dgm:pt modelId="{3A4AAB25-A8AF-43FD-A6DD-DE4D25E33A65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4E0F0C5-8913-45B1-A88B-2769CD17CACD}" type="sibTrans" cxnId="{98261D67-CEB7-4D08-B9A9-97FA649AC578}">
      <dgm:prSet/>
      <dgm:spPr/>
      <dgm:t>
        <a:bodyPr/>
        <a:lstStyle/>
        <a:p>
          <a:endParaRPr lang="ru-RU"/>
        </a:p>
      </dgm:t>
    </dgm:pt>
    <dgm:pt modelId="{F477CCA3-0F65-489D-9B41-1C5189F2366A}" type="parTrans" cxnId="{98261D67-CEB7-4D08-B9A9-97FA649AC578}">
      <dgm:prSet/>
      <dgm:spPr/>
      <dgm:t>
        <a:bodyPr/>
        <a:lstStyle/>
        <a:p>
          <a:endParaRPr lang="ru-RU"/>
        </a:p>
      </dgm:t>
    </dgm:pt>
    <dgm:pt modelId="{EC4179BB-36FF-4B4E-9244-19B63F1F9716}" type="pres">
      <dgm:prSet presAssocID="{9A2BA35C-D85B-4A43-BD02-B1AA23635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A15CA-A6EA-47C0-A518-A1A7FE4A5755}" type="pres">
      <dgm:prSet presAssocID="{1BD98018-BA5B-44B4-B913-FB3DA7DBEF2F}" presName="composite" presStyleCnt="0"/>
      <dgm:spPr/>
      <dgm:t>
        <a:bodyPr/>
        <a:lstStyle/>
        <a:p>
          <a:endParaRPr lang="ru-RU"/>
        </a:p>
      </dgm:t>
    </dgm:pt>
    <dgm:pt modelId="{42933100-F556-438B-9AF2-B7A09CBAC0A9}" type="pres">
      <dgm:prSet presAssocID="{1BD98018-BA5B-44B4-B913-FB3DA7DBEF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6E49F-3165-4D2F-B34E-44D99B13F629}" type="pres">
      <dgm:prSet presAssocID="{1BD98018-BA5B-44B4-B913-FB3DA7DBEF2F}" presName="parSh" presStyleLbl="node1" presStyleIdx="0" presStyleCnt="3" custLinFactNeighborX="336" custLinFactNeighborY="-47189"/>
      <dgm:spPr/>
      <dgm:t>
        <a:bodyPr/>
        <a:lstStyle/>
        <a:p>
          <a:endParaRPr lang="ru-RU"/>
        </a:p>
      </dgm:t>
    </dgm:pt>
    <dgm:pt modelId="{7A4B3CD4-7C2B-4135-9BBF-D93988564C33}" type="pres">
      <dgm:prSet presAssocID="{1BD98018-BA5B-44B4-B913-FB3DA7DBEF2F}" presName="desTx" presStyleLbl="fgAcc1" presStyleIdx="0" presStyleCnt="3" custScaleY="15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B8193-396D-4707-BA85-4C46E67A1610}" type="pres">
      <dgm:prSet presAssocID="{17F1BD0D-66EC-45A0-998A-FC7C60F7A342}" presName="sibTrans" presStyleLbl="sibTrans2D1" presStyleIdx="0" presStyleCnt="2" custLinFactNeighborX="4584" custLinFactNeighborY="-14723"/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F63CA18C-FE60-4636-9D1C-D5C45965E865}" type="pres">
      <dgm:prSet presAssocID="{17F1BD0D-66EC-45A0-998A-FC7C60F7A342}" presName="connTx" presStyleLbl="sibTrans2D1" presStyleIdx="0" presStyleCnt="2"/>
      <dgm:spPr/>
      <dgm:t>
        <a:bodyPr/>
        <a:lstStyle/>
        <a:p>
          <a:endParaRPr lang="ru-RU"/>
        </a:p>
      </dgm:t>
    </dgm:pt>
    <dgm:pt modelId="{E567F7A2-FAC8-44CA-8AB1-34037F1B7A5E}" type="pres">
      <dgm:prSet presAssocID="{11DC5281-9B52-4BB3-97B3-F78B25461E6D}" presName="composite" presStyleCnt="0"/>
      <dgm:spPr/>
      <dgm:t>
        <a:bodyPr/>
        <a:lstStyle/>
        <a:p>
          <a:endParaRPr lang="ru-RU"/>
        </a:p>
      </dgm:t>
    </dgm:pt>
    <dgm:pt modelId="{C07F63D1-194E-435A-908E-ACECDECEA16A}" type="pres">
      <dgm:prSet presAssocID="{11DC5281-9B52-4BB3-97B3-F78B25461E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27842-C0F1-48D9-8317-CB6C2106A306}" type="pres">
      <dgm:prSet presAssocID="{11DC5281-9B52-4BB3-97B3-F78B25461E6D}" presName="parSh" presStyleLbl="node1" presStyleIdx="1" presStyleCnt="3" custLinFactNeighborX="-1666" custLinFactNeighborY="-47189"/>
      <dgm:spPr/>
      <dgm:t>
        <a:bodyPr/>
        <a:lstStyle/>
        <a:p>
          <a:endParaRPr lang="ru-RU"/>
        </a:p>
      </dgm:t>
    </dgm:pt>
    <dgm:pt modelId="{9FBD72E8-2D1F-4656-B997-EE7128E0F61C}" type="pres">
      <dgm:prSet presAssocID="{11DC5281-9B52-4BB3-97B3-F78B25461E6D}" presName="desTx" presStyleLbl="fgAcc1" presStyleIdx="1" presStyleCnt="3" custScaleY="15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8A64E-433D-4A6C-B607-F2186DFDC826}" type="pres">
      <dgm:prSet presAssocID="{26167DD9-99AA-4FB3-929F-E1E2AF3F5AA6}" presName="sibTrans" presStyleLbl="sibTrans2D1" presStyleIdx="1" presStyleCnt="2"/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A5407011-ADD4-4795-BCA7-6174E2F15646}" type="pres">
      <dgm:prSet presAssocID="{26167DD9-99AA-4FB3-929F-E1E2AF3F5AA6}" presName="connTx" presStyleLbl="sibTrans2D1" presStyleIdx="1" presStyleCnt="2"/>
      <dgm:spPr/>
      <dgm:t>
        <a:bodyPr/>
        <a:lstStyle/>
        <a:p>
          <a:endParaRPr lang="ru-RU"/>
        </a:p>
      </dgm:t>
    </dgm:pt>
    <dgm:pt modelId="{1EFB2CD2-ED9C-4C9D-B186-BE75DC011914}" type="pres">
      <dgm:prSet presAssocID="{F88B92C0-02DB-4425-A602-B05FAD7DB5BE}" presName="composite" presStyleCnt="0"/>
      <dgm:spPr/>
      <dgm:t>
        <a:bodyPr/>
        <a:lstStyle/>
        <a:p>
          <a:endParaRPr lang="ru-RU"/>
        </a:p>
      </dgm:t>
    </dgm:pt>
    <dgm:pt modelId="{A5F4CDEA-A425-42FC-93D4-DB7192A23F7D}" type="pres">
      <dgm:prSet presAssocID="{F88B92C0-02DB-4425-A602-B05FAD7DB5B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D5134-7ABA-4516-B33D-F9BED303F5A7}" type="pres">
      <dgm:prSet presAssocID="{F88B92C0-02DB-4425-A602-B05FAD7DB5BE}" presName="parSh" presStyleLbl="node1" presStyleIdx="2" presStyleCnt="3" custLinFactNeighborX="-7537" custLinFactNeighborY="-47189"/>
      <dgm:spPr/>
      <dgm:t>
        <a:bodyPr/>
        <a:lstStyle/>
        <a:p>
          <a:endParaRPr lang="ru-RU"/>
        </a:p>
      </dgm:t>
    </dgm:pt>
    <dgm:pt modelId="{5A6959B7-22C0-4695-8839-48827B4F7212}" type="pres">
      <dgm:prSet presAssocID="{F88B92C0-02DB-4425-A602-B05FAD7DB5BE}" presName="desTx" presStyleLbl="fgAcc1" presStyleIdx="2" presStyleCnt="3" custScaleY="15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CFC18-2B4A-4282-875A-29172FDAFE21}" srcId="{1BD98018-BA5B-44B4-B913-FB3DA7DBEF2F}" destId="{3E89EAC7-2E4E-403D-9367-41A8AE70A886}" srcOrd="0" destOrd="0" parTransId="{DFDAF5BB-30C2-450E-AC41-D66A7D580F10}" sibTransId="{F72C6A02-ADAC-46A1-812B-138F4DAC905A}"/>
    <dgm:cxn modelId="{CFC2EDEE-A599-4706-B1B0-D35FBA9FA3EB}" type="presOf" srcId="{11DC5281-9B52-4BB3-97B3-F78B25461E6D}" destId="{C07F63D1-194E-435A-908E-ACECDECEA16A}" srcOrd="0" destOrd="0" presId="urn:microsoft.com/office/officeart/2005/8/layout/process3"/>
    <dgm:cxn modelId="{D9111D09-7854-4430-A3FD-6B3BF69AA64C}" type="presOf" srcId="{9A2BA35C-D85B-4A43-BD02-B1AA2363526F}" destId="{EC4179BB-36FF-4B4E-9244-19B63F1F9716}" srcOrd="0" destOrd="0" presId="urn:microsoft.com/office/officeart/2005/8/layout/process3"/>
    <dgm:cxn modelId="{98261D67-CEB7-4D08-B9A9-97FA649AC578}" srcId="{11DC5281-9B52-4BB3-97B3-F78B25461E6D}" destId="{3A4AAB25-A8AF-43FD-A6DD-DE4D25E33A65}" srcOrd="0" destOrd="0" parTransId="{F477CCA3-0F65-489D-9B41-1C5189F2366A}" sibTransId="{94E0F0C5-8913-45B1-A88B-2769CD17CACD}"/>
    <dgm:cxn modelId="{8E4A0E1C-EF6B-4C29-AA98-9C1FAD064EC3}" srcId="{9A2BA35C-D85B-4A43-BD02-B1AA2363526F}" destId="{F88B92C0-02DB-4425-A602-B05FAD7DB5BE}" srcOrd="2" destOrd="0" parTransId="{ED3F4DFB-4A3C-421D-B8C1-3C5EDD873869}" sibTransId="{4579E7D3-8BCC-403A-962C-951F29F40DA5}"/>
    <dgm:cxn modelId="{7986FD8D-FEA4-4DE0-90E7-008B9770DB8C}" type="presOf" srcId="{17F1BD0D-66EC-45A0-998A-FC7C60F7A342}" destId="{0ADB8193-396D-4707-BA85-4C46E67A1610}" srcOrd="0" destOrd="0" presId="urn:microsoft.com/office/officeart/2005/8/layout/process3"/>
    <dgm:cxn modelId="{81229C99-270A-43C0-9B69-615DD645CED6}" type="presOf" srcId="{6B1E21FB-DDFE-4318-81A3-56FE7DBA26E2}" destId="{5A6959B7-22C0-4695-8839-48827B4F7212}" srcOrd="0" destOrd="0" presId="urn:microsoft.com/office/officeart/2005/8/layout/process3"/>
    <dgm:cxn modelId="{4CB34ABE-551A-43F8-B4E8-6C09C381640D}" type="presOf" srcId="{3E89EAC7-2E4E-403D-9367-41A8AE70A886}" destId="{7A4B3CD4-7C2B-4135-9BBF-D93988564C33}" srcOrd="0" destOrd="0" presId="urn:microsoft.com/office/officeart/2005/8/layout/process3"/>
    <dgm:cxn modelId="{DA72A128-3D85-4612-A5CE-6A9F0B0318BA}" type="presOf" srcId="{1BD98018-BA5B-44B4-B913-FB3DA7DBEF2F}" destId="{42933100-F556-438B-9AF2-B7A09CBAC0A9}" srcOrd="0" destOrd="0" presId="urn:microsoft.com/office/officeart/2005/8/layout/process3"/>
    <dgm:cxn modelId="{78E2A8C7-0BA1-44A9-AAF4-AD5A92CB5289}" type="presOf" srcId="{26167DD9-99AA-4FB3-929F-E1E2AF3F5AA6}" destId="{2848A64E-433D-4A6C-B607-F2186DFDC826}" srcOrd="0" destOrd="0" presId="urn:microsoft.com/office/officeart/2005/8/layout/process3"/>
    <dgm:cxn modelId="{31DA2EED-D1A3-49E9-B821-CAD7B72B1C54}" type="presOf" srcId="{F88B92C0-02DB-4425-A602-B05FAD7DB5BE}" destId="{796D5134-7ABA-4516-B33D-F9BED303F5A7}" srcOrd="1" destOrd="0" presId="urn:microsoft.com/office/officeart/2005/8/layout/process3"/>
    <dgm:cxn modelId="{51751C84-019A-4A23-8327-DD4DC77B08E4}" srcId="{F88B92C0-02DB-4425-A602-B05FAD7DB5BE}" destId="{6B1E21FB-DDFE-4318-81A3-56FE7DBA26E2}" srcOrd="0" destOrd="0" parTransId="{A5EBCB72-1645-4498-9214-6D69CA8DBAA8}" sibTransId="{C70118FD-227B-49DA-A181-61BFC696893A}"/>
    <dgm:cxn modelId="{73065DCD-EA7B-4EE5-884B-4809D16F140C}" type="presOf" srcId="{F88B92C0-02DB-4425-A602-B05FAD7DB5BE}" destId="{A5F4CDEA-A425-42FC-93D4-DB7192A23F7D}" srcOrd="0" destOrd="0" presId="urn:microsoft.com/office/officeart/2005/8/layout/process3"/>
    <dgm:cxn modelId="{DC0F4946-B992-411B-85D0-B44D4523175E}" type="presOf" srcId="{11DC5281-9B52-4BB3-97B3-F78B25461E6D}" destId="{E7D27842-C0F1-48D9-8317-CB6C2106A306}" srcOrd="1" destOrd="0" presId="urn:microsoft.com/office/officeart/2005/8/layout/process3"/>
    <dgm:cxn modelId="{7BE96AA8-1DDD-46B5-9D65-F67E3E85BC9C}" type="presOf" srcId="{3A4AAB25-A8AF-43FD-A6DD-DE4D25E33A65}" destId="{9FBD72E8-2D1F-4656-B997-EE7128E0F61C}" srcOrd="0" destOrd="0" presId="urn:microsoft.com/office/officeart/2005/8/layout/process3"/>
    <dgm:cxn modelId="{6939BB1F-1470-48E9-BA48-264871B47FD3}" srcId="{9A2BA35C-D85B-4A43-BD02-B1AA2363526F}" destId="{1BD98018-BA5B-44B4-B913-FB3DA7DBEF2F}" srcOrd="0" destOrd="0" parTransId="{7BE818DF-3921-4E8D-9311-8F2CBC1C7645}" sibTransId="{17F1BD0D-66EC-45A0-998A-FC7C60F7A342}"/>
    <dgm:cxn modelId="{EE215076-BCF5-473E-A121-ACCC1232625D}" type="presOf" srcId="{1BD98018-BA5B-44B4-B913-FB3DA7DBEF2F}" destId="{D8A6E49F-3165-4D2F-B34E-44D99B13F629}" srcOrd="1" destOrd="0" presId="urn:microsoft.com/office/officeart/2005/8/layout/process3"/>
    <dgm:cxn modelId="{E10221B0-8F09-4B8D-9A04-77874A948104}" type="presOf" srcId="{17F1BD0D-66EC-45A0-998A-FC7C60F7A342}" destId="{F63CA18C-FE60-4636-9D1C-D5C45965E865}" srcOrd="1" destOrd="0" presId="urn:microsoft.com/office/officeart/2005/8/layout/process3"/>
    <dgm:cxn modelId="{DD736BE4-78EE-45C5-AB80-967ADAC2F54F}" type="presOf" srcId="{26167DD9-99AA-4FB3-929F-E1E2AF3F5AA6}" destId="{A5407011-ADD4-4795-BCA7-6174E2F15646}" srcOrd="1" destOrd="0" presId="urn:microsoft.com/office/officeart/2005/8/layout/process3"/>
    <dgm:cxn modelId="{4C977393-C9E5-44F4-AAE4-09E75D91A463}" srcId="{9A2BA35C-D85B-4A43-BD02-B1AA2363526F}" destId="{11DC5281-9B52-4BB3-97B3-F78B25461E6D}" srcOrd="1" destOrd="0" parTransId="{EC2AAE6F-893A-4EA4-8790-1450F58BB21D}" sibTransId="{26167DD9-99AA-4FB3-929F-E1E2AF3F5AA6}"/>
    <dgm:cxn modelId="{99DE189F-6693-4528-9961-B2B7019A026C}" type="presParOf" srcId="{EC4179BB-36FF-4B4E-9244-19B63F1F9716}" destId="{350A15CA-A6EA-47C0-A518-A1A7FE4A5755}" srcOrd="0" destOrd="0" presId="urn:microsoft.com/office/officeart/2005/8/layout/process3"/>
    <dgm:cxn modelId="{4CEE4C24-2E27-440F-863A-A5FBC25BD229}" type="presParOf" srcId="{350A15CA-A6EA-47C0-A518-A1A7FE4A5755}" destId="{42933100-F556-438B-9AF2-B7A09CBAC0A9}" srcOrd="0" destOrd="0" presId="urn:microsoft.com/office/officeart/2005/8/layout/process3"/>
    <dgm:cxn modelId="{D4336875-A6E0-4176-AF21-E44F1DF7E35A}" type="presParOf" srcId="{350A15CA-A6EA-47C0-A518-A1A7FE4A5755}" destId="{D8A6E49F-3165-4D2F-B34E-44D99B13F629}" srcOrd="1" destOrd="0" presId="urn:microsoft.com/office/officeart/2005/8/layout/process3"/>
    <dgm:cxn modelId="{2DDB87EB-75F8-4795-BA83-F37BDFB8E485}" type="presParOf" srcId="{350A15CA-A6EA-47C0-A518-A1A7FE4A5755}" destId="{7A4B3CD4-7C2B-4135-9BBF-D93988564C33}" srcOrd="2" destOrd="0" presId="urn:microsoft.com/office/officeart/2005/8/layout/process3"/>
    <dgm:cxn modelId="{61D04C66-4846-47C6-B345-E9EA4172A0DE}" type="presParOf" srcId="{EC4179BB-36FF-4B4E-9244-19B63F1F9716}" destId="{0ADB8193-396D-4707-BA85-4C46E67A1610}" srcOrd="1" destOrd="0" presId="urn:microsoft.com/office/officeart/2005/8/layout/process3"/>
    <dgm:cxn modelId="{EC87896F-44AF-4C48-A610-EE2B2BBFC355}" type="presParOf" srcId="{0ADB8193-396D-4707-BA85-4C46E67A1610}" destId="{F63CA18C-FE60-4636-9D1C-D5C45965E865}" srcOrd="0" destOrd="0" presId="urn:microsoft.com/office/officeart/2005/8/layout/process3"/>
    <dgm:cxn modelId="{EC2A9C41-0A99-4987-A442-D665AEEB2516}" type="presParOf" srcId="{EC4179BB-36FF-4B4E-9244-19B63F1F9716}" destId="{E567F7A2-FAC8-44CA-8AB1-34037F1B7A5E}" srcOrd="2" destOrd="0" presId="urn:microsoft.com/office/officeart/2005/8/layout/process3"/>
    <dgm:cxn modelId="{A0EB7387-0648-48F6-8C39-5B7732F1ECDF}" type="presParOf" srcId="{E567F7A2-FAC8-44CA-8AB1-34037F1B7A5E}" destId="{C07F63D1-194E-435A-908E-ACECDECEA16A}" srcOrd="0" destOrd="0" presId="urn:microsoft.com/office/officeart/2005/8/layout/process3"/>
    <dgm:cxn modelId="{39160C39-B541-438E-821D-80C162D270B2}" type="presParOf" srcId="{E567F7A2-FAC8-44CA-8AB1-34037F1B7A5E}" destId="{E7D27842-C0F1-48D9-8317-CB6C2106A306}" srcOrd="1" destOrd="0" presId="urn:microsoft.com/office/officeart/2005/8/layout/process3"/>
    <dgm:cxn modelId="{45F0BEAD-997D-44D8-8C8D-C166FD342666}" type="presParOf" srcId="{E567F7A2-FAC8-44CA-8AB1-34037F1B7A5E}" destId="{9FBD72E8-2D1F-4656-B997-EE7128E0F61C}" srcOrd="2" destOrd="0" presId="urn:microsoft.com/office/officeart/2005/8/layout/process3"/>
    <dgm:cxn modelId="{FC1E5512-E003-4928-9C6D-B8347EB67ADD}" type="presParOf" srcId="{EC4179BB-36FF-4B4E-9244-19B63F1F9716}" destId="{2848A64E-433D-4A6C-B607-F2186DFDC826}" srcOrd="3" destOrd="0" presId="urn:microsoft.com/office/officeart/2005/8/layout/process3"/>
    <dgm:cxn modelId="{AE036A1C-E53C-4484-A357-A4E8F9C79EEC}" type="presParOf" srcId="{2848A64E-433D-4A6C-B607-F2186DFDC826}" destId="{A5407011-ADD4-4795-BCA7-6174E2F15646}" srcOrd="0" destOrd="0" presId="urn:microsoft.com/office/officeart/2005/8/layout/process3"/>
    <dgm:cxn modelId="{BD2C894B-B453-4099-88D8-12ACA1B5A34B}" type="presParOf" srcId="{EC4179BB-36FF-4B4E-9244-19B63F1F9716}" destId="{1EFB2CD2-ED9C-4C9D-B186-BE75DC011914}" srcOrd="4" destOrd="0" presId="urn:microsoft.com/office/officeart/2005/8/layout/process3"/>
    <dgm:cxn modelId="{F3C52249-C68E-4CE1-8FCA-06888827A45A}" type="presParOf" srcId="{1EFB2CD2-ED9C-4C9D-B186-BE75DC011914}" destId="{A5F4CDEA-A425-42FC-93D4-DB7192A23F7D}" srcOrd="0" destOrd="0" presId="urn:microsoft.com/office/officeart/2005/8/layout/process3"/>
    <dgm:cxn modelId="{A560928F-621A-4DF0-936D-B040C3896AA9}" type="presParOf" srcId="{1EFB2CD2-ED9C-4C9D-B186-BE75DC011914}" destId="{796D5134-7ABA-4516-B33D-F9BED303F5A7}" srcOrd="1" destOrd="0" presId="urn:microsoft.com/office/officeart/2005/8/layout/process3"/>
    <dgm:cxn modelId="{7061FC19-C8C4-43B1-BB0C-B97EBCD08163}" type="presParOf" srcId="{1EFB2CD2-ED9C-4C9D-B186-BE75DC011914}" destId="{5A6959B7-22C0-4695-8839-48827B4F7212}" srcOrd="2" destOrd="0" presId="urn:microsoft.com/office/officeart/2005/8/layout/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AB9BA70-E358-40CD-82AF-9D370D412E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C717A7-14D8-4982-9B5D-CBAB56CBE7C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Допомога при отруєнні газами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2243C87A-A368-43F0-A73A-4CAEA3A84DAE}" type="parTrans" cxnId="{DB72E142-38FF-4D61-BE55-C94EF7483345}">
      <dgm:prSet/>
      <dgm:spPr/>
      <dgm:t>
        <a:bodyPr/>
        <a:lstStyle/>
        <a:p>
          <a:endParaRPr lang="ru-RU"/>
        </a:p>
      </dgm:t>
    </dgm:pt>
    <dgm:pt modelId="{50AFB332-F6DD-432D-859C-CD285530D311}" type="sibTrans" cxnId="{DB72E142-38FF-4D61-BE55-C94EF7483345}">
      <dgm:prSet/>
      <dgm:spPr/>
      <dgm:t>
        <a:bodyPr/>
        <a:lstStyle/>
        <a:p>
          <a:endParaRPr lang="ru-RU"/>
        </a:p>
      </dgm:t>
    </dgm:pt>
    <dgm:pt modelId="{0339F308-AF8C-4C69-AC82-0C502B3D98C4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Винести на свіже повітря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1A7C5329-25BE-45D5-9DAF-A19B5E713D8F}" type="parTrans" cxnId="{601A47DE-ED39-4943-89CE-5826C246E371}">
      <dgm:prSet/>
      <dgm:spPr/>
      <dgm:t>
        <a:bodyPr/>
        <a:lstStyle/>
        <a:p>
          <a:endParaRPr lang="ru-RU"/>
        </a:p>
      </dgm:t>
    </dgm:pt>
    <dgm:pt modelId="{0668D9E6-0467-439A-86A3-FF06A21696E2}" type="sibTrans" cxnId="{601A47DE-ED39-4943-89CE-5826C246E371}">
      <dgm:prSet/>
      <dgm:spPr/>
      <dgm:t>
        <a:bodyPr/>
        <a:lstStyle/>
        <a:p>
          <a:endParaRPr lang="ru-RU" dirty="0"/>
        </a:p>
      </dgm:t>
    </dgm:pt>
    <dgm:pt modelId="{5807E278-78E5-4564-A741-A364A178172D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Покласти в безпечне місце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FB0A223-2505-49BB-99F6-384AFCF3FEE3}" type="parTrans" cxnId="{FC11AAA7-0149-46D5-8F3E-379E1D72225A}">
      <dgm:prSet/>
      <dgm:spPr/>
      <dgm:t>
        <a:bodyPr/>
        <a:lstStyle/>
        <a:p>
          <a:endParaRPr lang="ru-RU"/>
        </a:p>
      </dgm:t>
    </dgm:pt>
    <dgm:pt modelId="{21444738-D1AC-4439-9C05-9EAE6C87D4ED}" type="sibTrans" cxnId="{FC11AAA7-0149-46D5-8F3E-379E1D72225A}">
      <dgm:prSet/>
      <dgm:spPr/>
      <dgm:t>
        <a:bodyPr/>
        <a:lstStyle/>
        <a:p>
          <a:endParaRPr lang="ru-RU" dirty="0"/>
        </a:p>
      </dgm:t>
    </dgm:pt>
    <dgm:pt modelId="{2BA73C29-540F-4BB7-A98C-7BBC7D0107A7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Забезпечити спокій та зігріти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DB9D2F9-62A3-41B3-AD1A-1E197959DC7E}" type="parTrans" cxnId="{7AB26BFE-62E9-411D-909C-DCB1CE7E390B}">
      <dgm:prSet/>
      <dgm:spPr/>
      <dgm:t>
        <a:bodyPr/>
        <a:lstStyle/>
        <a:p>
          <a:endParaRPr lang="ru-RU"/>
        </a:p>
      </dgm:t>
    </dgm:pt>
    <dgm:pt modelId="{08B458BE-DC1F-4D3D-B3CD-9BFD97E0B5C4}" type="sibTrans" cxnId="{7AB26BFE-62E9-411D-909C-DCB1CE7E390B}">
      <dgm:prSet/>
      <dgm:spPr/>
      <dgm:t>
        <a:bodyPr/>
        <a:lstStyle/>
        <a:p>
          <a:endParaRPr lang="ru-RU" dirty="0"/>
        </a:p>
      </dgm:t>
    </dgm:pt>
    <dgm:pt modelId="{E9A8D261-1443-45DD-8B58-72A1EC3B0A5E}">
      <dgm:prSet phldrT="[Текст]" custT="1"/>
      <dgm:spPr/>
      <dgm:t>
        <a:bodyPr/>
        <a:lstStyle/>
        <a:p>
          <a:pPr algn="ctr"/>
          <a:r>
            <a:rPr lang="uk-UA" sz="1600" smtClean="0">
              <a:latin typeface="Arial Black" pitchFamily="34" charset="0"/>
            </a:rPr>
            <a:t>За можливості дати подихати киснем </a:t>
          </a:r>
          <a:endParaRPr lang="ru-RU" sz="1600" dirty="0">
            <a:latin typeface="Arial Black" pitchFamily="34" charset="0"/>
          </a:endParaRPr>
        </a:p>
      </dgm:t>
    </dgm:pt>
    <dgm:pt modelId="{68AE31DC-23CD-4A5E-AFFE-21C80481B604}" type="parTrans" cxnId="{4CCB0775-CCEB-4109-BC26-A0FAC7AD8FD7}">
      <dgm:prSet/>
      <dgm:spPr/>
      <dgm:t>
        <a:bodyPr/>
        <a:lstStyle/>
        <a:p>
          <a:endParaRPr lang="ru-RU"/>
        </a:p>
      </dgm:t>
    </dgm:pt>
    <dgm:pt modelId="{E1C94F9E-C445-4946-8124-41A02219B657}" type="sibTrans" cxnId="{4CCB0775-CCEB-4109-BC26-A0FAC7AD8FD7}">
      <dgm:prSet/>
      <dgm:spPr/>
      <dgm:t>
        <a:bodyPr/>
        <a:lstStyle/>
        <a:p>
          <a:endParaRPr lang="ru-RU" dirty="0"/>
        </a:p>
      </dgm:t>
    </dgm:pt>
    <dgm:pt modelId="{718E3E14-3E29-4133-A998-3C5CBB11AD68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 необхідності проводити СЛР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0F208992-9562-44A8-9270-EA922208735C}" type="parTrans" cxnId="{CA26D2E0-7400-4BB2-A1E2-3E827366D396}">
      <dgm:prSet/>
      <dgm:spPr/>
      <dgm:t>
        <a:bodyPr/>
        <a:lstStyle/>
        <a:p>
          <a:endParaRPr lang="ru-RU"/>
        </a:p>
      </dgm:t>
    </dgm:pt>
    <dgm:pt modelId="{BE764099-780B-4C78-B035-12A036F38EC3}" type="sibTrans" cxnId="{CA26D2E0-7400-4BB2-A1E2-3E827366D396}">
      <dgm:prSet/>
      <dgm:spPr/>
      <dgm:t>
        <a:bodyPr/>
        <a:lstStyle/>
        <a:p>
          <a:endParaRPr lang="ru-RU" dirty="0"/>
        </a:p>
      </dgm:t>
    </dgm:pt>
    <dgm:pt modelId="{03E71254-B3BF-4BFE-A007-5F4B48FA1E50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При потраплянні отрути на шкіру та очі - промити водою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6865D03-FBFD-49BE-B4BE-D43577518F1E}" type="parTrans" cxnId="{E2052F97-5CF2-4BF6-892B-C21C3F38D3FD}">
      <dgm:prSet/>
      <dgm:spPr/>
      <dgm:t>
        <a:bodyPr/>
        <a:lstStyle/>
        <a:p>
          <a:endParaRPr lang="ru-RU"/>
        </a:p>
      </dgm:t>
    </dgm:pt>
    <dgm:pt modelId="{B2207532-7419-4A64-88E8-D62B3BC282F2}" type="sibTrans" cxnId="{E2052F97-5CF2-4BF6-892B-C21C3F38D3FD}">
      <dgm:prSet/>
      <dgm:spPr/>
      <dgm:t>
        <a:bodyPr/>
        <a:lstStyle/>
        <a:p>
          <a:endParaRPr lang="ru-RU" dirty="0"/>
        </a:p>
      </dgm:t>
    </dgm:pt>
    <dgm:pt modelId="{3E106CD5-E256-41DA-B5C4-7392A5856FEE}" type="pres">
      <dgm:prSet presAssocID="{CAB9BA70-E358-40CD-82AF-9D370D412E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2C2C0-8833-4DFE-91E6-F417FCA72B60}" type="pres">
      <dgm:prSet presAssocID="{D4C717A7-14D8-4982-9B5D-CBAB56CBE7C7}" presName="centerShape" presStyleLbl="node0" presStyleIdx="0" presStyleCnt="1" custScaleX="231524" custScaleY="123598" custLinFactNeighborX="-1673" custLinFactNeighborY="-1673"/>
      <dgm:spPr/>
      <dgm:t>
        <a:bodyPr/>
        <a:lstStyle/>
        <a:p>
          <a:endParaRPr lang="ru-RU"/>
        </a:p>
      </dgm:t>
    </dgm:pt>
    <dgm:pt modelId="{28335C14-2DEB-4B25-8D7C-5972D51A3F3B}" type="pres">
      <dgm:prSet presAssocID="{0339F308-AF8C-4C69-AC82-0C502B3D98C4}" presName="node" presStyleLbl="node1" presStyleIdx="0" presStyleCnt="6" custScaleX="152337" custScaleY="143947" custRadScaleRad="98728" custRadScaleInc="-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CDF3B-ED37-4A52-B200-E64316D73148}" type="pres">
      <dgm:prSet presAssocID="{0339F308-AF8C-4C69-AC82-0C502B3D98C4}" presName="dummy" presStyleCnt="0"/>
      <dgm:spPr/>
      <dgm:t>
        <a:bodyPr/>
        <a:lstStyle/>
        <a:p>
          <a:endParaRPr lang="ru-RU"/>
        </a:p>
      </dgm:t>
    </dgm:pt>
    <dgm:pt modelId="{67244957-8243-486C-96C7-17E9479E3426}" type="pres">
      <dgm:prSet presAssocID="{0668D9E6-0467-439A-86A3-FF06A21696E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CC34868-8A32-4004-BB5D-2C5EEA026FF7}" type="pres">
      <dgm:prSet presAssocID="{5807E278-78E5-4564-A741-A364A178172D}" presName="node" presStyleLbl="node1" presStyleIdx="1" presStyleCnt="6" custScaleX="158677" custScaleY="139956" custRadScaleRad="138064" custRadScaleInc="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0CCF-1460-484E-96AF-F2EEDE18C754}" type="pres">
      <dgm:prSet presAssocID="{5807E278-78E5-4564-A741-A364A178172D}" presName="dummy" presStyleCnt="0"/>
      <dgm:spPr/>
      <dgm:t>
        <a:bodyPr/>
        <a:lstStyle/>
        <a:p>
          <a:endParaRPr lang="ru-RU"/>
        </a:p>
      </dgm:t>
    </dgm:pt>
    <dgm:pt modelId="{1F77DC2D-B3CB-425E-AA72-4D9BEF3D61E9}" type="pres">
      <dgm:prSet presAssocID="{21444738-D1AC-4439-9C05-9EAE6C87D4E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048B01C-D361-4CA6-92BE-E0443336BBD2}" type="pres">
      <dgm:prSet presAssocID="{2BA73C29-540F-4BB7-A98C-7BBC7D0107A7}" presName="node" presStyleLbl="node1" presStyleIdx="2" presStyleCnt="6" custScaleX="162643" custScaleY="153077" custRadScaleRad="139536" custRadScaleInc="-2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CA1A9-D885-4157-A369-D9CF909A7D6E}" type="pres">
      <dgm:prSet presAssocID="{2BA73C29-540F-4BB7-A98C-7BBC7D0107A7}" presName="dummy" presStyleCnt="0"/>
      <dgm:spPr/>
      <dgm:t>
        <a:bodyPr/>
        <a:lstStyle/>
        <a:p>
          <a:endParaRPr lang="ru-RU"/>
        </a:p>
      </dgm:t>
    </dgm:pt>
    <dgm:pt modelId="{E62A5E3D-B044-42A8-8077-4C5A733FBA4F}" type="pres">
      <dgm:prSet presAssocID="{08B458BE-DC1F-4D3D-B3CD-9BFD97E0B5C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5A5F4CD-A67E-4191-9212-87FAF4C2AD11}" type="pres">
      <dgm:prSet presAssocID="{E9A8D261-1443-45DD-8B58-72A1EC3B0A5E}" presName="node" presStyleLbl="node1" presStyleIdx="3" presStyleCnt="6" custScaleX="157497" custScaleY="147890" custRadScaleRad="94661" custRadScaleInc="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0E6FE-B1F9-4580-90B7-F97BAA368D98}" type="pres">
      <dgm:prSet presAssocID="{E9A8D261-1443-45DD-8B58-72A1EC3B0A5E}" presName="dummy" presStyleCnt="0"/>
      <dgm:spPr/>
      <dgm:t>
        <a:bodyPr/>
        <a:lstStyle/>
        <a:p>
          <a:endParaRPr lang="ru-RU"/>
        </a:p>
      </dgm:t>
    </dgm:pt>
    <dgm:pt modelId="{F0E71953-2600-4A64-AEF6-B2BDD2094778}" type="pres">
      <dgm:prSet presAssocID="{E1C94F9E-C445-4946-8124-41A02219B65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3DBD34A-88B4-446F-822A-A4F14DE3B531}" type="pres">
      <dgm:prSet presAssocID="{718E3E14-3E29-4133-A998-3C5CBB11AD68}" presName="node" presStyleLbl="node1" presStyleIdx="4" presStyleCnt="6" custScaleX="156539" custScaleY="147306" custRadScaleRad="140855" custRadScaleInc="2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9CA3A-68BC-474C-8F75-446286C34059}" type="pres">
      <dgm:prSet presAssocID="{718E3E14-3E29-4133-A998-3C5CBB11AD68}" presName="dummy" presStyleCnt="0"/>
      <dgm:spPr/>
      <dgm:t>
        <a:bodyPr/>
        <a:lstStyle/>
        <a:p>
          <a:endParaRPr lang="ru-RU"/>
        </a:p>
      </dgm:t>
    </dgm:pt>
    <dgm:pt modelId="{991C30BD-8D55-441A-A1E7-6B192CC0F9C5}" type="pres">
      <dgm:prSet presAssocID="{BE764099-780B-4C78-B035-12A036F38EC3}" presName="sibTrans" presStyleLbl="sibTrans2D1" presStyleIdx="4" presStyleCnt="6" custLinFactNeighborX="441" custLinFactNeighborY="747"/>
      <dgm:spPr/>
      <dgm:t>
        <a:bodyPr/>
        <a:lstStyle/>
        <a:p>
          <a:endParaRPr lang="ru-RU"/>
        </a:p>
      </dgm:t>
    </dgm:pt>
    <dgm:pt modelId="{3C6B1B1C-5DB7-4015-AEAF-21CB64CBE23A}" type="pres">
      <dgm:prSet presAssocID="{03E71254-B3BF-4BFE-A007-5F4B48FA1E50}" presName="node" presStyleLbl="node1" presStyleIdx="5" presStyleCnt="6" custScaleX="156125" custScaleY="141257" custRadScaleRad="142268" custRadScaleInc="-3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77067-A120-4F75-AA78-E20C9B2A181D}" type="pres">
      <dgm:prSet presAssocID="{03E71254-B3BF-4BFE-A007-5F4B48FA1E50}" presName="dummy" presStyleCnt="0"/>
      <dgm:spPr/>
      <dgm:t>
        <a:bodyPr/>
        <a:lstStyle/>
        <a:p>
          <a:endParaRPr lang="ru-RU"/>
        </a:p>
      </dgm:t>
    </dgm:pt>
    <dgm:pt modelId="{0FFC69F0-5299-4979-9109-FD66203CE04D}" type="pres">
      <dgm:prSet presAssocID="{B2207532-7419-4A64-88E8-D62B3BC282F2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CCB0775-CCEB-4109-BC26-A0FAC7AD8FD7}" srcId="{D4C717A7-14D8-4982-9B5D-CBAB56CBE7C7}" destId="{E9A8D261-1443-45DD-8B58-72A1EC3B0A5E}" srcOrd="3" destOrd="0" parTransId="{68AE31DC-23CD-4A5E-AFFE-21C80481B604}" sibTransId="{E1C94F9E-C445-4946-8124-41A02219B657}"/>
    <dgm:cxn modelId="{47FCB96D-A9E5-42DD-BA9B-ECC006B920B3}" type="presOf" srcId="{718E3E14-3E29-4133-A998-3C5CBB11AD68}" destId="{93DBD34A-88B4-446F-822A-A4F14DE3B531}" srcOrd="0" destOrd="0" presId="urn:microsoft.com/office/officeart/2005/8/layout/radial6"/>
    <dgm:cxn modelId="{8531E683-C82A-4922-A488-F1CCEF74B67A}" type="presOf" srcId="{0339F308-AF8C-4C69-AC82-0C502B3D98C4}" destId="{28335C14-2DEB-4B25-8D7C-5972D51A3F3B}" srcOrd="0" destOrd="0" presId="urn:microsoft.com/office/officeart/2005/8/layout/radial6"/>
    <dgm:cxn modelId="{FBCADDE8-4ACD-43BD-A188-677B77369609}" type="presOf" srcId="{B2207532-7419-4A64-88E8-D62B3BC282F2}" destId="{0FFC69F0-5299-4979-9109-FD66203CE04D}" srcOrd="0" destOrd="0" presId="urn:microsoft.com/office/officeart/2005/8/layout/radial6"/>
    <dgm:cxn modelId="{C5737AD4-99E5-49FC-A042-891E3CBCD37A}" type="presOf" srcId="{08B458BE-DC1F-4D3D-B3CD-9BFD97E0B5C4}" destId="{E62A5E3D-B044-42A8-8077-4C5A733FBA4F}" srcOrd="0" destOrd="0" presId="urn:microsoft.com/office/officeart/2005/8/layout/radial6"/>
    <dgm:cxn modelId="{9B95B6F8-C73C-4278-A559-A74F56B19FE4}" type="presOf" srcId="{E9A8D261-1443-45DD-8B58-72A1EC3B0A5E}" destId="{55A5F4CD-A67E-4191-9212-87FAF4C2AD11}" srcOrd="0" destOrd="0" presId="urn:microsoft.com/office/officeart/2005/8/layout/radial6"/>
    <dgm:cxn modelId="{CA26D2E0-7400-4BB2-A1E2-3E827366D396}" srcId="{D4C717A7-14D8-4982-9B5D-CBAB56CBE7C7}" destId="{718E3E14-3E29-4133-A998-3C5CBB11AD68}" srcOrd="4" destOrd="0" parTransId="{0F208992-9562-44A8-9270-EA922208735C}" sibTransId="{BE764099-780B-4C78-B035-12A036F38EC3}"/>
    <dgm:cxn modelId="{601A47DE-ED39-4943-89CE-5826C246E371}" srcId="{D4C717A7-14D8-4982-9B5D-CBAB56CBE7C7}" destId="{0339F308-AF8C-4C69-AC82-0C502B3D98C4}" srcOrd="0" destOrd="0" parTransId="{1A7C5329-25BE-45D5-9DAF-A19B5E713D8F}" sibTransId="{0668D9E6-0467-439A-86A3-FF06A21696E2}"/>
    <dgm:cxn modelId="{B3283BCD-94B7-4377-B9FB-5F86DDA8D09D}" type="presOf" srcId="{D4C717A7-14D8-4982-9B5D-CBAB56CBE7C7}" destId="{C162C2C0-8833-4DFE-91E6-F417FCA72B60}" srcOrd="0" destOrd="0" presId="urn:microsoft.com/office/officeart/2005/8/layout/radial6"/>
    <dgm:cxn modelId="{B0BA4DF1-3470-4DD5-AF2F-DE19E1A6C80B}" type="presOf" srcId="{2BA73C29-540F-4BB7-A98C-7BBC7D0107A7}" destId="{0048B01C-D361-4CA6-92BE-E0443336BBD2}" srcOrd="0" destOrd="0" presId="urn:microsoft.com/office/officeart/2005/8/layout/radial6"/>
    <dgm:cxn modelId="{C7F1FD2A-C1D9-4C50-B9D1-214229BB6493}" type="presOf" srcId="{CAB9BA70-E358-40CD-82AF-9D370D412E3B}" destId="{3E106CD5-E256-41DA-B5C4-7392A5856FEE}" srcOrd="0" destOrd="0" presId="urn:microsoft.com/office/officeart/2005/8/layout/radial6"/>
    <dgm:cxn modelId="{FC11AAA7-0149-46D5-8F3E-379E1D72225A}" srcId="{D4C717A7-14D8-4982-9B5D-CBAB56CBE7C7}" destId="{5807E278-78E5-4564-A741-A364A178172D}" srcOrd="1" destOrd="0" parTransId="{6FB0A223-2505-49BB-99F6-384AFCF3FEE3}" sibTransId="{21444738-D1AC-4439-9C05-9EAE6C87D4ED}"/>
    <dgm:cxn modelId="{90375360-E9DE-48EE-9E38-C996CFDD528F}" type="presOf" srcId="{21444738-D1AC-4439-9C05-9EAE6C87D4ED}" destId="{1F77DC2D-B3CB-425E-AA72-4D9BEF3D61E9}" srcOrd="0" destOrd="0" presId="urn:microsoft.com/office/officeart/2005/8/layout/radial6"/>
    <dgm:cxn modelId="{E2052F97-5CF2-4BF6-892B-C21C3F38D3FD}" srcId="{D4C717A7-14D8-4982-9B5D-CBAB56CBE7C7}" destId="{03E71254-B3BF-4BFE-A007-5F4B48FA1E50}" srcOrd="5" destOrd="0" parTransId="{66865D03-FBFD-49BE-B4BE-D43577518F1E}" sibTransId="{B2207532-7419-4A64-88E8-D62B3BC282F2}"/>
    <dgm:cxn modelId="{7AB26BFE-62E9-411D-909C-DCB1CE7E390B}" srcId="{D4C717A7-14D8-4982-9B5D-CBAB56CBE7C7}" destId="{2BA73C29-540F-4BB7-A98C-7BBC7D0107A7}" srcOrd="2" destOrd="0" parTransId="{6DB9D2F9-62A3-41B3-AD1A-1E197959DC7E}" sibTransId="{08B458BE-DC1F-4D3D-B3CD-9BFD97E0B5C4}"/>
    <dgm:cxn modelId="{F8BB5469-220A-4AD3-9457-FF90A6932695}" type="presOf" srcId="{0668D9E6-0467-439A-86A3-FF06A21696E2}" destId="{67244957-8243-486C-96C7-17E9479E3426}" srcOrd="0" destOrd="0" presId="urn:microsoft.com/office/officeart/2005/8/layout/radial6"/>
    <dgm:cxn modelId="{47096D61-B566-4468-932A-7E9AA6484458}" type="presOf" srcId="{5807E278-78E5-4564-A741-A364A178172D}" destId="{2CC34868-8A32-4004-BB5D-2C5EEA026FF7}" srcOrd="0" destOrd="0" presId="urn:microsoft.com/office/officeart/2005/8/layout/radial6"/>
    <dgm:cxn modelId="{EC1CB293-D47D-44D3-AC63-B2887598958D}" type="presOf" srcId="{03E71254-B3BF-4BFE-A007-5F4B48FA1E50}" destId="{3C6B1B1C-5DB7-4015-AEAF-21CB64CBE23A}" srcOrd="0" destOrd="0" presId="urn:microsoft.com/office/officeart/2005/8/layout/radial6"/>
    <dgm:cxn modelId="{B29142C4-3C07-4E44-AD35-7978F5E5062F}" type="presOf" srcId="{E1C94F9E-C445-4946-8124-41A02219B657}" destId="{F0E71953-2600-4A64-AEF6-B2BDD2094778}" srcOrd="0" destOrd="0" presId="urn:microsoft.com/office/officeart/2005/8/layout/radial6"/>
    <dgm:cxn modelId="{DB72E142-38FF-4D61-BE55-C94EF7483345}" srcId="{CAB9BA70-E358-40CD-82AF-9D370D412E3B}" destId="{D4C717A7-14D8-4982-9B5D-CBAB56CBE7C7}" srcOrd="0" destOrd="0" parTransId="{2243C87A-A368-43F0-A73A-4CAEA3A84DAE}" sibTransId="{50AFB332-F6DD-432D-859C-CD285530D311}"/>
    <dgm:cxn modelId="{3136C6E2-0269-47F3-AE45-3490AF9E07AB}" type="presOf" srcId="{BE764099-780B-4C78-B035-12A036F38EC3}" destId="{991C30BD-8D55-441A-A1E7-6B192CC0F9C5}" srcOrd="0" destOrd="0" presId="urn:microsoft.com/office/officeart/2005/8/layout/radial6"/>
    <dgm:cxn modelId="{8028D025-6FCC-4C4B-BCF5-8E92AD12A017}" type="presParOf" srcId="{3E106CD5-E256-41DA-B5C4-7392A5856FEE}" destId="{C162C2C0-8833-4DFE-91E6-F417FCA72B60}" srcOrd="0" destOrd="0" presId="urn:microsoft.com/office/officeart/2005/8/layout/radial6"/>
    <dgm:cxn modelId="{52DD5FD1-C0E3-470D-B338-EA8048E07B57}" type="presParOf" srcId="{3E106CD5-E256-41DA-B5C4-7392A5856FEE}" destId="{28335C14-2DEB-4B25-8D7C-5972D51A3F3B}" srcOrd="1" destOrd="0" presId="urn:microsoft.com/office/officeart/2005/8/layout/radial6"/>
    <dgm:cxn modelId="{1A6B9F9E-DB56-4CCE-9F9B-BD719E9A55A8}" type="presParOf" srcId="{3E106CD5-E256-41DA-B5C4-7392A5856FEE}" destId="{028CDF3B-ED37-4A52-B200-E64316D73148}" srcOrd="2" destOrd="0" presId="urn:microsoft.com/office/officeart/2005/8/layout/radial6"/>
    <dgm:cxn modelId="{A2248B74-AFB8-435E-8C2B-6F3D508B14C0}" type="presParOf" srcId="{3E106CD5-E256-41DA-B5C4-7392A5856FEE}" destId="{67244957-8243-486C-96C7-17E9479E3426}" srcOrd="3" destOrd="0" presId="urn:microsoft.com/office/officeart/2005/8/layout/radial6"/>
    <dgm:cxn modelId="{7AB6F5F1-0B47-4CBA-B597-797B5166AA16}" type="presParOf" srcId="{3E106CD5-E256-41DA-B5C4-7392A5856FEE}" destId="{2CC34868-8A32-4004-BB5D-2C5EEA026FF7}" srcOrd="4" destOrd="0" presId="urn:microsoft.com/office/officeart/2005/8/layout/radial6"/>
    <dgm:cxn modelId="{4E86F333-D589-42E6-8ACA-037AD7ABB593}" type="presParOf" srcId="{3E106CD5-E256-41DA-B5C4-7392A5856FEE}" destId="{383E0CCF-1460-484E-96AF-F2EEDE18C754}" srcOrd="5" destOrd="0" presId="urn:microsoft.com/office/officeart/2005/8/layout/radial6"/>
    <dgm:cxn modelId="{40CF4A90-BFEC-46AF-8280-1243FC4466B2}" type="presParOf" srcId="{3E106CD5-E256-41DA-B5C4-7392A5856FEE}" destId="{1F77DC2D-B3CB-425E-AA72-4D9BEF3D61E9}" srcOrd="6" destOrd="0" presId="urn:microsoft.com/office/officeart/2005/8/layout/radial6"/>
    <dgm:cxn modelId="{6911E3DC-4406-45AD-ACA9-C5417DD92C49}" type="presParOf" srcId="{3E106CD5-E256-41DA-B5C4-7392A5856FEE}" destId="{0048B01C-D361-4CA6-92BE-E0443336BBD2}" srcOrd="7" destOrd="0" presId="urn:microsoft.com/office/officeart/2005/8/layout/radial6"/>
    <dgm:cxn modelId="{CE9BEF91-1570-451E-B892-765FF1B4A0E1}" type="presParOf" srcId="{3E106CD5-E256-41DA-B5C4-7392A5856FEE}" destId="{76DCA1A9-D885-4157-A369-D9CF909A7D6E}" srcOrd="8" destOrd="0" presId="urn:microsoft.com/office/officeart/2005/8/layout/radial6"/>
    <dgm:cxn modelId="{1C868064-E4CA-4A9A-9E44-855BAFFE8663}" type="presParOf" srcId="{3E106CD5-E256-41DA-B5C4-7392A5856FEE}" destId="{E62A5E3D-B044-42A8-8077-4C5A733FBA4F}" srcOrd="9" destOrd="0" presId="urn:microsoft.com/office/officeart/2005/8/layout/radial6"/>
    <dgm:cxn modelId="{BB4A3C74-D8AD-4782-92FF-D58B07F71426}" type="presParOf" srcId="{3E106CD5-E256-41DA-B5C4-7392A5856FEE}" destId="{55A5F4CD-A67E-4191-9212-87FAF4C2AD11}" srcOrd="10" destOrd="0" presId="urn:microsoft.com/office/officeart/2005/8/layout/radial6"/>
    <dgm:cxn modelId="{DE60A4E8-2E94-47EF-8F17-81A50F676B4E}" type="presParOf" srcId="{3E106CD5-E256-41DA-B5C4-7392A5856FEE}" destId="{BBE0E6FE-B1F9-4580-90B7-F97BAA368D98}" srcOrd="11" destOrd="0" presId="urn:microsoft.com/office/officeart/2005/8/layout/radial6"/>
    <dgm:cxn modelId="{27286AEA-67C4-4DBF-A01C-014421C39F54}" type="presParOf" srcId="{3E106CD5-E256-41DA-B5C4-7392A5856FEE}" destId="{F0E71953-2600-4A64-AEF6-B2BDD2094778}" srcOrd="12" destOrd="0" presId="urn:microsoft.com/office/officeart/2005/8/layout/radial6"/>
    <dgm:cxn modelId="{B997545D-4582-4CC8-BB40-3144056F7B39}" type="presParOf" srcId="{3E106CD5-E256-41DA-B5C4-7392A5856FEE}" destId="{93DBD34A-88B4-446F-822A-A4F14DE3B531}" srcOrd="13" destOrd="0" presId="urn:microsoft.com/office/officeart/2005/8/layout/radial6"/>
    <dgm:cxn modelId="{00609E06-CC3E-43A4-AD94-F529CD262A3A}" type="presParOf" srcId="{3E106CD5-E256-41DA-B5C4-7392A5856FEE}" destId="{1209CA3A-68BC-474C-8F75-446286C34059}" srcOrd="14" destOrd="0" presId="urn:microsoft.com/office/officeart/2005/8/layout/radial6"/>
    <dgm:cxn modelId="{CA57ECC5-8554-4E91-8E80-2D9F65B5294E}" type="presParOf" srcId="{3E106CD5-E256-41DA-B5C4-7392A5856FEE}" destId="{991C30BD-8D55-441A-A1E7-6B192CC0F9C5}" srcOrd="15" destOrd="0" presId="urn:microsoft.com/office/officeart/2005/8/layout/radial6"/>
    <dgm:cxn modelId="{8FB81713-FB6E-4E6C-884C-B743865E4C42}" type="presParOf" srcId="{3E106CD5-E256-41DA-B5C4-7392A5856FEE}" destId="{3C6B1B1C-5DB7-4015-AEAF-21CB64CBE23A}" srcOrd="16" destOrd="0" presId="urn:microsoft.com/office/officeart/2005/8/layout/radial6"/>
    <dgm:cxn modelId="{DFC1B680-8B48-4749-B762-D65291DE4B62}" type="presParOf" srcId="{3E106CD5-E256-41DA-B5C4-7392A5856FEE}" destId="{51977067-A120-4F75-AA78-E20C9B2A181D}" srcOrd="17" destOrd="0" presId="urn:microsoft.com/office/officeart/2005/8/layout/radial6"/>
    <dgm:cxn modelId="{4444212A-CB11-4266-AECC-800E6FB0C8F0}" type="presParOf" srcId="{3E106CD5-E256-41DA-B5C4-7392A5856FEE}" destId="{0FFC69F0-5299-4979-9109-FD66203CE04D}" srcOrd="18" destOrd="0" presId="urn:microsoft.com/office/officeart/2005/8/layout/radial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63EBCBA-D574-4501-A4DA-D43F37D0C8F1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9A30A5-F1D5-4E67-8B08-DEA20775102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Випити 500–700 мл (два-три стакани) чистої холодної (18 °С) води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753C0444-4B89-4F07-8983-2EF5B1128A58}" type="parTrans" cxnId="{24A261F8-3489-40DE-B018-7E3FF0EC3FF0}">
      <dgm:prSet/>
      <dgm:spPr/>
      <dgm:t>
        <a:bodyPr/>
        <a:lstStyle/>
        <a:p>
          <a:endParaRPr lang="ru-RU"/>
        </a:p>
      </dgm:t>
    </dgm:pt>
    <dgm:pt modelId="{8C126063-F15C-4186-AF79-7675E1BE803F}" type="sibTrans" cxnId="{24A261F8-3489-40DE-B018-7E3FF0EC3FF0}">
      <dgm:prSet/>
      <dgm:spPr/>
      <dgm:t>
        <a:bodyPr/>
        <a:lstStyle/>
        <a:p>
          <a:endParaRPr lang="ru-RU"/>
        </a:p>
      </dgm:t>
    </dgm:pt>
    <dgm:pt modelId="{E13B3DA9-09A2-4328-AA55-259310787B2A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Викликати блювання, натискаючи на корінь язика 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48BE1FF1-DA9C-4D90-B6FA-FC3BE9A327A3}" type="parTrans" cxnId="{48C014E9-3D2D-4E93-A0D6-E7F57F0913D3}">
      <dgm:prSet/>
      <dgm:spPr/>
      <dgm:t>
        <a:bodyPr/>
        <a:lstStyle/>
        <a:p>
          <a:endParaRPr lang="ru-RU"/>
        </a:p>
      </dgm:t>
    </dgm:pt>
    <dgm:pt modelId="{0985ACE5-380F-4683-A7C8-19D6A2F99435}" type="sibTrans" cxnId="{48C014E9-3D2D-4E93-A0D6-E7F57F0913D3}">
      <dgm:prSet/>
      <dgm:spPr/>
      <dgm:t>
        <a:bodyPr/>
        <a:lstStyle/>
        <a:p>
          <a:endParaRPr lang="ru-RU"/>
        </a:p>
      </dgm:t>
    </dgm:pt>
    <dgm:pt modelId="{4CD46A72-5E7F-4809-9C55-D11FCCFC20D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 </a:t>
          </a:r>
        </a:p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(1 таблетка – на 10 кг ваги тіла)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3F66DBF4-A51E-4CB3-9425-D5BA7835B562}" type="parTrans" cxnId="{B87D8992-205A-4A71-9446-5CC86F779E38}">
      <dgm:prSet/>
      <dgm:spPr/>
      <dgm:t>
        <a:bodyPr/>
        <a:lstStyle/>
        <a:p>
          <a:endParaRPr lang="ru-RU"/>
        </a:p>
      </dgm:t>
    </dgm:pt>
    <dgm:pt modelId="{F16BD0BF-D9A0-4DAB-88B8-42EDE95013DF}" type="sibTrans" cxnId="{B87D8992-205A-4A71-9446-5CC86F779E38}">
      <dgm:prSet/>
      <dgm:spPr/>
      <dgm:t>
        <a:bodyPr/>
        <a:lstStyle/>
        <a:p>
          <a:endParaRPr lang="ru-RU"/>
        </a:p>
      </dgm:t>
    </dgm:pt>
    <dgm:pt modelId="{95841B2E-399A-43C6-9466-96F1CEEF05E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Повторювати заходи до отримання чистих промивних вод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E942A6E-D08C-4796-A7B2-10F6FB8326C0}" type="parTrans" cxnId="{910ED942-BCC3-4370-AAF0-5A1BDFBBA93D}">
      <dgm:prSet/>
      <dgm:spPr/>
      <dgm:t>
        <a:bodyPr/>
        <a:lstStyle/>
        <a:p>
          <a:endParaRPr lang="ru-RU"/>
        </a:p>
      </dgm:t>
    </dgm:pt>
    <dgm:pt modelId="{7EEAE8EC-74DF-4150-AC08-91DD4D51C33D}" type="sibTrans" cxnId="{910ED942-BCC3-4370-AAF0-5A1BDFBBA93D}">
      <dgm:prSet/>
      <dgm:spPr/>
      <dgm:t>
        <a:bodyPr/>
        <a:lstStyle/>
        <a:p>
          <a:endParaRPr lang="ru-RU"/>
        </a:p>
      </dgm:t>
    </dgm:pt>
    <dgm:pt modelId="{D821BD37-3DD1-4CDC-AE21-CDD6CD3A4E1D}" type="pres">
      <dgm:prSet presAssocID="{A63EBCBA-D574-4501-A4DA-D43F37D0C8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8B8E9-597C-43EF-9644-09044BE819DA}" type="pres">
      <dgm:prSet presAssocID="{8D9A30A5-F1D5-4E67-8B08-DEA207751020}" presName="comp" presStyleCnt="0"/>
      <dgm:spPr/>
      <dgm:t>
        <a:bodyPr/>
        <a:lstStyle/>
        <a:p>
          <a:endParaRPr lang="ru-RU"/>
        </a:p>
      </dgm:t>
    </dgm:pt>
    <dgm:pt modelId="{F804E288-C50D-4A17-942A-54DCA80B87F0}" type="pres">
      <dgm:prSet presAssocID="{8D9A30A5-F1D5-4E67-8B08-DEA207751020}" presName="box" presStyleLbl="node1" presStyleIdx="0" presStyleCnt="4" custLinFactNeighborX="199" custLinFactNeighborY="-36"/>
      <dgm:spPr/>
      <dgm:t>
        <a:bodyPr/>
        <a:lstStyle/>
        <a:p>
          <a:endParaRPr lang="ru-RU"/>
        </a:p>
      </dgm:t>
    </dgm:pt>
    <dgm:pt modelId="{4484F52E-70F9-4239-B1E1-5D727866E7A0}" type="pres">
      <dgm:prSet presAssocID="{8D9A30A5-F1D5-4E67-8B08-DEA207751020}" presName="img" presStyleLbl="fgImgPlace1" presStyleIdx="0" presStyleCnt="4" custScaleX="58412" custScaleY="69033" custLinFactNeighborX="-3264" custLinFactNeighborY="2939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F6586D68-F2C9-4577-A951-2B1A0F689BD0}" type="pres">
      <dgm:prSet presAssocID="{8D9A30A5-F1D5-4E67-8B08-DEA20775102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0590-7896-4A08-ABC3-E6E958494C94}" type="pres">
      <dgm:prSet presAssocID="{8C126063-F15C-4186-AF79-7675E1BE803F}" presName="spacer" presStyleCnt="0"/>
      <dgm:spPr/>
      <dgm:t>
        <a:bodyPr/>
        <a:lstStyle/>
        <a:p>
          <a:endParaRPr lang="ru-RU"/>
        </a:p>
      </dgm:t>
    </dgm:pt>
    <dgm:pt modelId="{58E4B51B-35D1-416B-B494-08BBB810F3E3}" type="pres">
      <dgm:prSet presAssocID="{E13B3DA9-09A2-4328-AA55-259310787B2A}" presName="comp" presStyleCnt="0"/>
      <dgm:spPr/>
      <dgm:t>
        <a:bodyPr/>
        <a:lstStyle/>
        <a:p>
          <a:endParaRPr lang="ru-RU"/>
        </a:p>
      </dgm:t>
    </dgm:pt>
    <dgm:pt modelId="{B5B93660-0FE1-458D-A224-550B772EAD49}" type="pres">
      <dgm:prSet presAssocID="{E13B3DA9-09A2-4328-AA55-259310787B2A}" presName="box" presStyleLbl="node1" presStyleIdx="1" presStyleCnt="4" custLinFactNeighborX="199" custLinFactNeighborY="-36"/>
      <dgm:spPr/>
      <dgm:t>
        <a:bodyPr/>
        <a:lstStyle/>
        <a:p>
          <a:endParaRPr lang="ru-RU"/>
        </a:p>
      </dgm:t>
    </dgm:pt>
    <dgm:pt modelId="{C1B4739B-9467-4B5B-A52F-BF3B7E804B23}" type="pres">
      <dgm:prSet presAssocID="{E13B3DA9-09A2-4328-AA55-259310787B2A}" presName="img" presStyleLbl="fgImgPlace1" presStyleIdx="1" presStyleCnt="4" custScaleX="59827" custScaleY="64428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6969DF3-CD76-47DE-8A0D-AA6713CF6BEE}" type="pres">
      <dgm:prSet presAssocID="{E13B3DA9-09A2-4328-AA55-259310787B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85CA4-0AD1-4F6C-ACBA-63493D8ACC9D}" type="pres">
      <dgm:prSet presAssocID="{0985ACE5-380F-4683-A7C8-19D6A2F99435}" presName="spacer" presStyleCnt="0"/>
      <dgm:spPr/>
      <dgm:t>
        <a:bodyPr/>
        <a:lstStyle/>
        <a:p>
          <a:endParaRPr lang="ru-RU"/>
        </a:p>
      </dgm:t>
    </dgm:pt>
    <dgm:pt modelId="{55FE1D58-CD60-496B-BF3F-896E14590775}" type="pres">
      <dgm:prSet presAssocID="{95841B2E-399A-43C6-9466-96F1CEEF05E7}" presName="comp" presStyleCnt="0"/>
      <dgm:spPr/>
      <dgm:t>
        <a:bodyPr/>
        <a:lstStyle/>
        <a:p>
          <a:endParaRPr lang="ru-RU"/>
        </a:p>
      </dgm:t>
    </dgm:pt>
    <dgm:pt modelId="{830D75DA-1773-4579-89AD-28A01D9BFA99}" type="pres">
      <dgm:prSet presAssocID="{95841B2E-399A-43C6-9466-96F1CEEF05E7}" presName="box" presStyleLbl="node1" presStyleIdx="2" presStyleCnt="4" custLinFactNeighborX="199" custLinFactNeighborY="-36"/>
      <dgm:spPr/>
      <dgm:t>
        <a:bodyPr/>
        <a:lstStyle/>
        <a:p>
          <a:endParaRPr lang="ru-RU"/>
        </a:p>
      </dgm:t>
    </dgm:pt>
    <dgm:pt modelId="{A06B196B-1ED8-416B-9BFE-9ADABDC9A3ED}" type="pres">
      <dgm:prSet presAssocID="{95841B2E-399A-43C6-9466-96F1CEEF05E7}" presName="img" presStyleLbl="fgImgPlace1" presStyleIdx="2" presStyleCnt="4" custScaleX="59827" custScaleY="68139" custLinFactNeighborX="2363" custLinFactNeighborY="-6349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41AE617-8F7C-493E-BD3A-531C4CBCF7D2}" type="pres">
      <dgm:prSet presAssocID="{95841B2E-399A-43C6-9466-96F1CEEF05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096D-C08F-4D5F-BF04-09AE30E855A7}" type="pres">
      <dgm:prSet presAssocID="{7EEAE8EC-74DF-4150-AC08-91DD4D51C33D}" presName="spacer" presStyleCnt="0"/>
      <dgm:spPr/>
      <dgm:t>
        <a:bodyPr/>
        <a:lstStyle/>
        <a:p>
          <a:endParaRPr lang="ru-RU"/>
        </a:p>
      </dgm:t>
    </dgm:pt>
    <dgm:pt modelId="{A1222910-4DFE-41B5-A840-9776332EED44}" type="pres">
      <dgm:prSet presAssocID="{4CD46A72-5E7F-4809-9C55-D11FCCFC20D4}" presName="comp" presStyleCnt="0"/>
      <dgm:spPr/>
      <dgm:t>
        <a:bodyPr/>
        <a:lstStyle/>
        <a:p>
          <a:endParaRPr lang="ru-RU"/>
        </a:p>
      </dgm:t>
    </dgm:pt>
    <dgm:pt modelId="{260067D5-E4CB-4FC0-B597-E8BFA8EA835A}" type="pres">
      <dgm:prSet presAssocID="{4CD46A72-5E7F-4809-9C55-D11FCCFC20D4}" presName="box" presStyleLbl="node1" presStyleIdx="3" presStyleCnt="4" custLinFactNeighborY="6639"/>
      <dgm:spPr/>
      <dgm:t>
        <a:bodyPr/>
        <a:lstStyle/>
        <a:p>
          <a:endParaRPr lang="ru-RU"/>
        </a:p>
      </dgm:t>
    </dgm:pt>
    <dgm:pt modelId="{F631E839-3486-4647-AD40-57ACB3BFC62A}" type="pres">
      <dgm:prSet presAssocID="{4CD46A72-5E7F-4809-9C55-D11FCCFC20D4}" presName="img" presStyleLbl="fgImgPlace1" presStyleIdx="3" presStyleCnt="4" custScaleX="59827" custScaleY="6750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0DA38F2-A7B0-459F-84D0-A329BA77859C}" type="pres">
      <dgm:prSet presAssocID="{4CD46A72-5E7F-4809-9C55-D11FCCFC20D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AD0C7-8664-483F-B9FB-A637A394BF47}" type="presOf" srcId="{95841B2E-399A-43C6-9466-96F1CEEF05E7}" destId="{830D75DA-1773-4579-89AD-28A01D9BFA99}" srcOrd="0" destOrd="0" presId="urn:microsoft.com/office/officeart/2005/8/layout/vList4"/>
    <dgm:cxn modelId="{E6E476E5-D0C4-419A-9153-6DD0E4C5DC1D}" type="presOf" srcId="{95841B2E-399A-43C6-9466-96F1CEEF05E7}" destId="{541AE617-8F7C-493E-BD3A-531C4CBCF7D2}" srcOrd="1" destOrd="0" presId="urn:microsoft.com/office/officeart/2005/8/layout/vList4"/>
    <dgm:cxn modelId="{F85EE263-28B0-49D0-BA14-A9BC71863463}" type="presOf" srcId="{E13B3DA9-09A2-4328-AA55-259310787B2A}" destId="{B5B93660-0FE1-458D-A224-550B772EAD49}" srcOrd="0" destOrd="0" presId="urn:microsoft.com/office/officeart/2005/8/layout/vList4"/>
    <dgm:cxn modelId="{B87D8992-205A-4A71-9446-5CC86F779E38}" srcId="{A63EBCBA-D574-4501-A4DA-D43F37D0C8F1}" destId="{4CD46A72-5E7F-4809-9C55-D11FCCFC20D4}" srcOrd="3" destOrd="0" parTransId="{3F66DBF4-A51E-4CB3-9425-D5BA7835B562}" sibTransId="{F16BD0BF-D9A0-4DAB-88B8-42EDE95013DF}"/>
    <dgm:cxn modelId="{2F350DA5-8B35-4CED-B89E-53B8F464CD26}" type="presOf" srcId="{A63EBCBA-D574-4501-A4DA-D43F37D0C8F1}" destId="{D821BD37-3DD1-4CDC-AE21-CDD6CD3A4E1D}" srcOrd="0" destOrd="0" presId="urn:microsoft.com/office/officeart/2005/8/layout/vList4"/>
    <dgm:cxn modelId="{01CF8DD3-BA2A-487E-90CE-2C9A39765431}" type="presOf" srcId="{E13B3DA9-09A2-4328-AA55-259310787B2A}" destId="{76969DF3-CD76-47DE-8A0D-AA6713CF6BEE}" srcOrd="1" destOrd="0" presId="urn:microsoft.com/office/officeart/2005/8/layout/vList4"/>
    <dgm:cxn modelId="{24A261F8-3489-40DE-B018-7E3FF0EC3FF0}" srcId="{A63EBCBA-D574-4501-A4DA-D43F37D0C8F1}" destId="{8D9A30A5-F1D5-4E67-8B08-DEA207751020}" srcOrd="0" destOrd="0" parTransId="{753C0444-4B89-4F07-8983-2EF5B1128A58}" sibTransId="{8C126063-F15C-4186-AF79-7675E1BE803F}"/>
    <dgm:cxn modelId="{910ED942-BCC3-4370-AAF0-5A1BDFBBA93D}" srcId="{A63EBCBA-D574-4501-A4DA-D43F37D0C8F1}" destId="{95841B2E-399A-43C6-9466-96F1CEEF05E7}" srcOrd="2" destOrd="0" parTransId="{EE942A6E-D08C-4796-A7B2-10F6FB8326C0}" sibTransId="{7EEAE8EC-74DF-4150-AC08-91DD4D51C33D}"/>
    <dgm:cxn modelId="{EDD6E3ED-CFD9-4455-8749-2398C8AE06D3}" type="presOf" srcId="{8D9A30A5-F1D5-4E67-8B08-DEA207751020}" destId="{F6586D68-F2C9-4577-A951-2B1A0F689BD0}" srcOrd="1" destOrd="0" presId="urn:microsoft.com/office/officeart/2005/8/layout/vList4"/>
    <dgm:cxn modelId="{ED10B320-E663-4AFC-878F-DE297620BFDF}" type="presOf" srcId="{4CD46A72-5E7F-4809-9C55-D11FCCFC20D4}" destId="{260067D5-E4CB-4FC0-B597-E8BFA8EA835A}" srcOrd="0" destOrd="0" presId="urn:microsoft.com/office/officeart/2005/8/layout/vList4"/>
    <dgm:cxn modelId="{F14FD661-A22E-4719-9A2A-02BB8D9507FF}" type="presOf" srcId="{8D9A30A5-F1D5-4E67-8B08-DEA207751020}" destId="{F804E288-C50D-4A17-942A-54DCA80B87F0}" srcOrd="0" destOrd="0" presId="urn:microsoft.com/office/officeart/2005/8/layout/vList4"/>
    <dgm:cxn modelId="{A54B9192-0FBF-4789-8991-CCBF8BC72BD7}" type="presOf" srcId="{4CD46A72-5E7F-4809-9C55-D11FCCFC20D4}" destId="{A0DA38F2-A7B0-459F-84D0-A329BA77859C}" srcOrd="1" destOrd="0" presId="urn:microsoft.com/office/officeart/2005/8/layout/vList4"/>
    <dgm:cxn modelId="{48C014E9-3D2D-4E93-A0D6-E7F57F0913D3}" srcId="{A63EBCBA-D574-4501-A4DA-D43F37D0C8F1}" destId="{E13B3DA9-09A2-4328-AA55-259310787B2A}" srcOrd="1" destOrd="0" parTransId="{48BE1FF1-DA9C-4D90-B6FA-FC3BE9A327A3}" sibTransId="{0985ACE5-380F-4683-A7C8-19D6A2F99435}"/>
    <dgm:cxn modelId="{7E5B5405-B6F1-4DC9-88FB-255BEE5917D5}" type="presParOf" srcId="{D821BD37-3DD1-4CDC-AE21-CDD6CD3A4E1D}" destId="{1E98B8E9-597C-43EF-9644-09044BE819DA}" srcOrd="0" destOrd="0" presId="urn:microsoft.com/office/officeart/2005/8/layout/vList4"/>
    <dgm:cxn modelId="{E5E2B55A-A1A2-47CD-BF36-A5A27AB127B5}" type="presParOf" srcId="{1E98B8E9-597C-43EF-9644-09044BE819DA}" destId="{F804E288-C50D-4A17-942A-54DCA80B87F0}" srcOrd="0" destOrd="0" presId="urn:microsoft.com/office/officeart/2005/8/layout/vList4"/>
    <dgm:cxn modelId="{7FD995D3-5F60-47F8-9C47-1A173C83E097}" type="presParOf" srcId="{1E98B8E9-597C-43EF-9644-09044BE819DA}" destId="{4484F52E-70F9-4239-B1E1-5D727866E7A0}" srcOrd="1" destOrd="0" presId="urn:microsoft.com/office/officeart/2005/8/layout/vList4"/>
    <dgm:cxn modelId="{D5B1F7FE-DC61-4A6B-A55F-C0B4C8E053D9}" type="presParOf" srcId="{1E98B8E9-597C-43EF-9644-09044BE819DA}" destId="{F6586D68-F2C9-4577-A951-2B1A0F689BD0}" srcOrd="2" destOrd="0" presId="urn:microsoft.com/office/officeart/2005/8/layout/vList4"/>
    <dgm:cxn modelId="{913637BD-C2AC-4EA0-978F-1D395D3C0529}" type="presParOf" srcId="{D821BD37-3DD1-4CDC-AE21-CDD6CD3A4E1D}" destId="{06F90590-7896-4A08-ABC3-E6E958494C94}" srcOrd="1" destOrd="0" presId="urn:microsoft.com/office/officeart/2005/8/layout/vList4"/>
    <dgm:cxn modelId="{E7924E3A-7547-43D7-BB64-CB753DC87329}" type="presParOf" srcId="{D821BD37-3DD1-4CDC-AE21-CDD6CD3A4E1D}" destId="{58E4B51B-35D1-416B-B494-08BBB810F3E3}" srcOrd="2" destOrd="0" presId="urn:microsoft.com/office/officeart/2005/8/layout/vList4"/>
    <dgm:cxn modelId="{BFA78360-C1BE-40BE-AF0F-749C682953DD}" type="presParOf" srcId="{58E4B51B-35D1-416B-B494-08BBB810F3E3}" destId="{B5B93660-0FE1-458D-A224-550B772EAD49}" srcOrd="0" destOrd="0" presId="urn:microsoft.com/office/officeart/2005/8/layout/vList4"/>
    <dgm:cxn modelId="{7D827F9E-2F7A-4383-8238-5BD374158929}" type="presParOf" srcId="{58E4B51B-35D1-416B-B494-08BBB810F3E3}" destId="{C1B4739B-9467-4B5B-A52F-BF3B7E804B23}" srcOrd="1" destOrd="0" presId="urn:microsoft.com/office/officeart/2005/8/layout/vList4"/>
    <dgm:cxn modelId="{FB291491-37AD-42AF-B4C7-DA2D0527CCB8}" type="presParOf" srcId="{58E4B51B-35D1-416B-B494-08BBB810F3E3}" destId="{76969DF3-CD76-47DE-8A0D-AA6713CF6BEE}" srcOrd="2" destOrd="0" presId="urn:microsoft.com/office/officeart/2005/8/layout/vList4"/>
    <dgm:cxn modelId="{3C23E32B-5F58-4BBA-B8E7-41A1B5EB9C57}" type="presParOf" srcId="{D821BD37-3DD1-4CDC-AE21-CDD6CD3A4E1D}" destId="{B6985CA4-0AD1-4F6C-ACBA-63493D8ACC9D}" srcOrd="3" destOrd="0" presId="urn:microsoft.com/office/officeart/2005/8/layout/vList4"/>
    <dgm:cxn modelId="{3E975B81-C0EA-408A-B92A-DF858400E6D6}" type="presParOf" srcId="{D821BD37-3DD1-4CDC-AE21-CDD6CD3A4E1D}" destId="{55FE1D58-CD60-496B-BF3F-896E14590775}" srcOrd="4" destOrd="0" presId="urn:microsoft.com/office/officeart/2005/8/layout/vList4"/>
    <dgm:cxn modelId="{F889FB65-A9C6-4F13-B45D-80F9D2AB5322}" type="presParOf" srcId="{55FE1D58-CD60-496B-BF3F-896E14590775}" destId="{830D75DA-1773-4579-89AD-28A01D9BFA99}" srcOrd="0" destOrd="0" presId="urn:microsoft.com/office/officeart/2005/8/layout/vList4"/>
    <dgm:cxn modelId="{FD8C5157-1E0A-43E5-86CE-17C48CC0276E}" type="presParOf" srcId="{55FE1D58-CD60-496B-BF3F-896E14590775}" destId="{A06B196B-1ED8-416B-9BFE-9ADABDC9A3ED}" srcOrd="1" destOrd="0" presId="urn:microsoft.com/office/officeart/2005/8/layout/vList4"/>
    <dgm:cxn modelId="{21213BA0-1978-40EC-8A44-E0D915DA7497}" type="presParOf" srcId="{55FE1D58-CD60-496B-BF3F-896E14590775}" destId="{541AE617-8F7C-493E-BD3A-531C4CBCF7D2}" srcOrd="2" destOrd="0" presId="urn:microsoft.com/office/officeart/2005/8/layout/vList4"/>
    <dgm:cxn modelId="{1381F8BD-9246-4804-ADDD-B9FB8DEB0A58}" type="presParOf" srcId="{D821BD37-3DD1-4CDC-AE21-CDD6CD3A4E1D}" destId="{7B62096D-C08F-4D5F-BF04-09AE30E855A7}" srcOrd="5" destOrd="0" presId="urn:microsoft.com/office/officeart/2005/8/layout/vList4"/>
    <dgm:cxn modelId="{4F676489-BDA7-43AC-B8EC-910E55FAF689}" type="presParOf" srcId="{D821BD37-3DD1-4CDC-AE21-CDD6CD3A4E1D}" destId="{A1222910-4DFE-41B5-A840-9776332EED44}" srcOrd="6" destOrd="0" presId="urn:microsoft.com/office/officeart/2005/8/layout/vList4"/>
    <dgm:cxn modelId="{203F9988-FD50-4181-81D9-B69ED62752CA}" type="presParOf" srcId="{A1222910-4DFE-41B5-A840-9776332EED44}" destId="{260067D5-E4CB-4FC0-B597-E8BFA8EA835A}" srcOrd="0" destOrd="0" presId="urn:microsoft.com/office/officeart/2005/8/layout/vList4"/>
    <dgm:cxn modelId="{6EA720E7-E343-4BB4-B804-07B35B446D3F}" type="presParOf" srcId="{A1222910-4DFE-41B5-A840-9776332EED44}" destId="{F631E839-3486-4647-AD40-57ACB3BFC62A}" srcOrd="1" destOrd="0" presId="urn:microsoft.com/office/officeart/2005/8/layout/vList4"/>
    <dgm:cxn modelId="{D0169A67-60F9-4EC2-A189-1D46D64163BA}" type="presParOf" srcId="{A1222910-4DFE-41B5-A840-9776332EED44}" destId="{A0DA38F2-A7B0-459F-84D0-A329BA77859C}" srcOrd="2" destOrd="0" presId="urn:microsoft.com/office/officeart/2005/8/layout/vList4"/>
  </dgm:cxnLst>
  <dgm:bg>
    <a:solidFill>
      <a:schemeClr val="bg1">
        <a:lumMod val="95000"/>
        <a:alpha val="0"/>
      </a:schemeClr>
    </a:solidFill>
  </dgm:bg>
  <dgm:whole>
    <a:ln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98F346-6FF3-4C9E-BD9E-8B0BEA2485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D921F-5B41-462E-A70D-FDAA8DE910F7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Промити шлунок і кишківник</a:t>
          </a:r>
          <a:endParaRPr lang="ru-RU" sz="1800" dirty="0"/>
        </a:p>
      </dgm:t>
    </dgm:pt>
    <dgm:pt modelId="{E8E4DF41-575A-4C92-A405-1B43BD1E009A}" type="parTrans" cxnId="{B25F3DB7-85EB-48E2-B40D-2807581061C3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651CF62C-C141-4725-8CE4-C8648901F2B9}" type="sibTrans" cxnId="{B25F3DB7-85EB-48E2-B40D-2807581061C3}">
      <dgm:prSet/>
      <dgm:spPr/>
      <dgm:t>
        <a:bodyPr/>
        <a:lstStyle/>
        <a:p>
          <a:endParaRPr lang="ru-RU"/>
        </a:p>
      </dgm:t>
    </dgm:pt>
    <dgm:pt modelId="{585BACB0-936A-4618-9E57-B9A98C6CE1BE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</a:t>
          </a:r>
          <a:endParaRPr lang="ru-RU" sz="1800" dirty="0"/>
        </a:p>
      </dgm:t>
    </dgm:pt>
    <dgm:pt modelId="{677FF0A1-F6AB-49E7-B1A1-D371CD4CED67}" type="parTrans" cxnId="{44DC2250-C839-46B0-AA02-871037D3ECC8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6A5F3B5F-BF34-4722-A199-6057F50F40AD}" type="sibTrans" cxnId="{44DC2250-C839-46B0-AA02-871037D3ECC8}">
      <dgm:prSet/>
      <dgm:spPr/>
      <dgm:t>
        <a:bodyPr/>
        <a:lstStyle/>
        <a:p>
          <a:endParaRPr lang="ru-RU"/>
        </a:p>
      </dgm:t>
    </dgm:pt>
    <dgm:pt modelId="{333F30BF-F2ED-475B-8A31-C60E1DF4C545}">
      <dgm:prSet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 потреби здійснити реанімаційні заходи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51EED113-2594-4C0F-8A94-230CD1AEE13E}" type="parTrans" cxnId="{87F5679C-07D8-4B6B-9941-DB55902BA7E9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B93B41AE-0706-400A-BEAD-10F6E1B57E80}" type="sibTrans" cxnId="{87F5679C-07D8-4B6B-9941-DB55902BA7E9}">
      <dgm:prSet/>
      <dgm:spPr/>
      <dgm:t>
        <a:bodyPr/>
        <a:lstStyle/>
        <a:p>
          <a:endParaRPr lang="ru-RU"/>
        </a:p>
      </dgm:t>
    </dgm:pt>
    <dgm:pt modelId="{91B828FA-6D6A-4C7B-8EA1-30680BF5B361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Забезпечити прохідність дихальних шляхів</a:t>
          </a:r>
          <a:endParaRPr lang="ru-RU" sz="1800" dirty="0"/>
        </a:p>
      </dgm:t>
    </dgm:pt>
    <dgm:pt modelId="{89B5737F-8073-42D3-A429-79D0F0555176}" type="parTrans" cxnId="{E738D269-14BF-49AC-9221-AC491370142A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21DCC0E7-20FC-42DD-B2F5-91F0EE2B1D47}" type="sibTrans" cxnId="{E738D269-14BF-49AC-9221-AC491370142A}">
      <dgm:prSet/>
      <dgm:spPr/>
      <dgm:t>
        <a:bodyPr/>
        <a:lstStyle/>
        <a:p>
          <a:endParaRPr lang="ru-RU"/>
        </a:p>
      </dgm:t>
    </dgm:pt>
    <dgm:pt modelId="{DAF38EB6-9FC2-42CF-82E1-10CC4D1838C3}" type="pres">
      <dgm:prSet presAssocID="{6E98F346-6FF3-4C9E-BD9E-8B0BEA2485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AF4D4-3F37-4A4F-B1F0-25F9174E54FD}" type="pres">
      <dgm:prSet presAssocID="{6E98F346-6FF3-4C9E-BD9E-8B0BEA2485BE}" presName="cycle" presStyleCnt="0"/>
      <dgm:spPr/>
    </dgm:pt>
    <dgm:pt modelId="{C2D47840-1B9D-49F0-B057-E4D3E4A370AF}" type="pres">
      <dgm:prSet presAssocID="{6E98F346-6FF3-4C9E-BD9E-8B0BEA2485BE}" presName="centerShape" presStyleCnt="0"/>
      <dgm:spPr/>
    </dgm:pt>
    <dgm:pt modelId="{DAC66EAC-340B-4F65-BC95-2C98C989FC40}" type="pres">
      <dgm:prSet presAssocID="{6E98F346-6FF3-4C9E-BD9E-8B0BEA2485BE}" presName="connSite" presStyleLbl="node1" presStyleIdx="0" presStyleCnt="5"/>
      <dgm:spPr/>
    </dgm:pt>
    <dgm:pt modelId="{767F5B82-37F8-402E-938F-3BCD35774A67}" type="pres">
      <dgm:prSet presAssocID="{6E98F346-6FF3-4C9E-BD9E-8B0BEA2485BE}" presName="visible" presStyleLbl="node1" presStyleIdx="0" presStyleCnt="5" custScaleX="144929" custScaleY="135290" custLinFactNeighborX="-2563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/>
      </dgm:spPr>
      <dgm:t>
        <a:bodyPr/>
        <a:lstStyle/>
        <a:p>
          <a:endParaRPr lang="ru-RU"/>
        </a:p>
      </dgm:t>
    </dgm:pt>
    <dgm:pt modelId="{8F8DD800-9A4B-43D3-A185-415C08EBEF9C}" type="pres">
      <dgm:prSet presAssocID="{E8E4DF41-575A-4C92-A405-1B43BD1E009A}" presName="Name25" presStyleLbl="parChTrans1D1" presStyleIdx="0" presStyleCnt="4"/>
      <dgm:spPr/>
      <dgm:t>
        <a:bodyPr/>
        <a:lstStyle/>
        <a:p>
          <a:endParaRPr lang="ru-RU"/>
        </a:p>
      </dgm:t>
    </dgm:pt>
    <dgm:pt modelId="{CD68514D-006D-4BD2-BAA4-AB3A820D2454}" type="pres">
      <dgm:prSet presAssocID="{9CFD921F-5B41-462E-A70D-FDAA8DE910F7}" presName="node" presStyleCnt="0"/>
      <dgm:spPr/>
    </dgm:pt>
    <dgm:pt modelId="{3A1024EA-C5A8-44DF-8BA4-93FC24B94997}" type="pres">
      <dgm:prSet presAssocID="{9CFD921F-5B41-462E-A70D-FDAA8DE910F7}" presName="parentNode" presStyleLbl="node1" presStyleIdx="1" presStyleCnt="5" custScaleX="589672" custLinFactNeighborX="14531" custLinFactNeighborY="-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7D68E-D321-44B2-84BB-A57DBCC38A75}" type="pres">
      <dgm:prSet presAssocID="{9CFD921F-5B41-462E-A70D-FDAA8DE910F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D4FB-D84E-42E7-A223-ADFD85280959}" type="pres">
      <dgm:prSet presAssocID="{677FF0A1-F6AB-49E7-B1A1-D371CD4CED67}" presName="Name25" presStyleLbl="parChTrans1D1" presStyleIdx="1" presStyleCnt="4"/>
      <dgm:spPr/>
      <dgm:t>
        <a:bodyPr/>
        <a:lstStyle/>
        <a:p>
          <a:endParaRPr lang="ru-RU"/>
        </a:p>
      </dgm:t>
    </dgm:pt>
    <dgm:pt modelId="{44515904-7D25-4793-AB32-E787B4C538F4}" type="pres">
      <dgm:prSet presAssocID="{585BACB0-936A-4618-9E57-B9A98C6CE1BE}" presName="node" presStyleCnt="0"/>
      <dgm:spPr/>
    </dgm:pt>
    <dgm:pt modelId="{E389BB4F-23E4-4375-B3D1-EFF20742BAF6}" type="pres">
      <dgm:prSet presAssocID="{585BACB0-936A-4618-9E57-B9A98C6CE1BE}" presName="parentNode" presStyleLbl="node1" presStyleIdx="2" presStyleCnt="5" custScaleX="625631" custLinFactX="100000" custLinFactNeighborX="191706" custLinFactNeighborY="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1D4E-4F93-4899-B709-0125AFA82498}" type="pres">
      <dgm:prSet presAssocID="{585BACB0-936A-4618-9E57-B9A98C6CE1B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A74DD-A4D8-40B6-9D74-A1352D35343E}" type="pres">
      <dgm:prSet presAssocID="{89B5737F-8073-42D3-A429-79D0F055517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A710868B-24B4-40D7-960A-ADE46CEB4B3D}" type="pres">
      <dgm:prSet presAssocID="{91B828FA-6D6A-4C7B-8EA1-30680BF5B361}" presName="node" presStyleCnt="0"/>
      <dgm:spPr/>
    </dgm:pt>
    <dgm:pt modelId="{7BADEBBB-F591-4D8D-904F-D17972DEF020}" type="pres">
      <dgm:prSet presAssocID="{91B828FA-6D6A-4C7B-8EA1-30680BF5B361}" presName="parentNode" presStyleLbl="node1" presStyleIdx="3" presStyleCnt="5" custScaleX="615853" custLinFactX="100000" custLinFactNeighborX="186817" custLinFactNeighborY="12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0BC85-0898-4DFF-ADD1-BF822A2EA3B6}" type="pres">
      <dgm:prSet presAssocID="{91B828FA-6D6A-4C7B-8EA1-30680BF5B361}" presName="childNode" presStyleLbl="revTx" presStyleIdx="0" presStyleCnt="0">
        <dgm:presLayoutVars>
          <dgm:bulletEnabled val="1"/>
        </dgm:presLayoutVars>
      </dgm:prSet>
      <dgm:spPr/>
    </dgm:pt>
    <dgm:pt modelId="{102C1C24-6EBD-4A72-9DE8-8D7014CD5A20}" type="pres">
      <dgm:prSet presAssocID="{51EED113-2594-4C0F-8A94-230CD1AEE13E}" presName="Name25" presStyleLbl="parChTrans1D1" presStyleIdx="3" presStyleCnt="4"/>
      <dgm:spPr/>
      <dgm:t>
        <a:bodyPr/>
        <a:lstStyle/>
        <a:p>
          <a:endParaRPr lang="ru-RU"/>
        </a:p>
      </dgm:t>
    </dgm:pt>
    <dgm:pt modelId="{0DE71290-2B46-4A8D-A602-03FE103799E9}" type="pres">
      <dgm:prSet presAssocID="{333F30BF-F2ED-475B-8A31-C60E1DF4C545}" presName="node" presStyleCnt="0"/>
      <dgm:spPr/>
    </dgm:pt>
    <dgm:pt modelId="{97F58FF4-E48F-4054-997C-CD7D6F2FE928}" type="pres">
      <dgm:prSet presAssocID="{333F30BF-F2ED-475B-8A31-C60E1DF4C545}" presName="parentNode" presStyleLbl="node1" presStyleIdx="4" presStyleCnt="5" custScaleX="591328" custLinFactNeighborX="15359" custLinFactNeighborY="4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7E8DD-7631-410C-B156-911CD8912429}" type="pres">
      <dgm:prSet presAssocID="{333F30BF-F2ED-475B-8A31-C60E1DF4C54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C77C9B7-91B6-425C-AA28-BC07C685E908}" type="presOf" srcId="{51EED113-2594-4C0F-8A94-230CD1AEE13E}" destId="{102C1C24-6EBD-4A72-9DE8-8D7014CD5A20}" srcOrd="0" destOrd="0" presId="urn:microsoft.com/office/officeart/2005/8/layout/radial2"/>
    <dgm:cxn modelId="{44DC2250-C839-46B0-AA02-871037D3ECC8}" srcId="{6E98F346-6FF3-4C9E-BD9E-8B0BEA2485BE}" destId="{585BACB0-936A-4618-9E57-B9A98C6CE1BE}" srcOrd="1" destOrd="0" parTransId="{677FF0A1-F6AB-49E7-B1A1-D371CD4CED67}" sibTransId="{6A5F3B5F-BF34-4722-A199-6057F50F40AD}"/>
    <dgm:cxn modelId="{B25F3DB7-85EB-48E2-B40D-2807581061C3}" srcId="{6E98F346-6FF3-4C9E-BD9E-8B0BEA2485BE}" destId="{9CFD921F-5B41-462E-A70D-FDAA8DE910F7}" srcOrd="0" destOrd="0" parTransId="{E8E4DF41-575A-4C92-A405-1B43BD1E009A}" sibTransId="{651CF62C-C141-4725-8CE4-C8648901F2B9}"/>
    <dgm:cxn modelId="{BB5EE0F8-7C7C-48F5-B1D0-4B2B2212EE10}" type="presOf" srcId="{89B5737F-8073-42D3-A429-79D0F0555176}" destId="{22EA74DD-A4D8-40B6-9D74-A1352D35343E}" srcOrd="0" destOrd="0" presId="urn:microsoft.com/office/officeart/2005/8/layout/radial2"/>
    <dgm:cxn modelId="{F2F6372F-D95B-4672-950F-1179ABD289F1}" type="presOf" srcId="{9CFD921F-5B41-462E-A70D-FDAA8DE910F7}" destId="{3A1024EA-C5A8-44DF-8BA4-93FC24B94997}" srcOrd="0" destOrd="0" presId="urn:microsoft.com/office/officeart/2005/8/layout/radial2"/>
    <dgm:cxn modelId="{8C26F085-53B8-4E28-BB21-457D409E2292}" type="presOf" srcId="{6E98F346-6FF3-4C9E-BD9E-8B0BEA2485BE}" destId="{DAF38EB6-9FC2-42CF-82E1-10CC4D1838C3}" srcOrd="0" destOrd="0" presId="urn:microsoft.com/office/officeart/2005/8/layout/radial2"/>
    <dgm:cxn modelId="{78C98BC4-C16B-4A51-9D1F-FCEB8108D87E}" type="presOf" srcId="{E8E4DF41-575A-4C92-A405-1B43BD1E009A}" destId="{8F8DD800-9A4B-43D3-A185-415C08EBEF9C}" srcOrd="0" destOrd="0" presId="urn:microsoft.com/office/officeart/2005/8/layout/radial2"/>
    <dgm:cxn modelId="{87F5679C-07D8-4B6B-9941-DB55902BA7E9}" srcId="{6E98F346-6FF3-4C9E-BD9E-8B0BEA2485BE}" destId="{333F30BF-F2ED-475B-8A31-C60E1DF4C545}" srcOrd="3" destOrd="0" parTransId="{51EED113-2594-4C0F-8A94-230CD1AEE13E}" sibTransId="{B93B41AE-0706-400A-BEAD-10F6E1B57E80}"/>
    <dgm:cxn modelId="{59B60C75-8848-45A9-AD83-7317CAE2CA11}" type="presOf" srcId="{91B828FA-6D6A-4C7B-8EA1-30680BF5B361}" destId="{7BADEBBB-F591-4D8D-904F-D17972DEF020}" srcOrd="0" destOrd="0" presId="urn:microsoft.com/office/officeart/2005/8/layout/radial2"/>
    <dgm:cxn modelId="{5F72E2B2-8357-4D1C-A505-8A6DA8F433B3}" type="presOf" srcId="{333F30BF-F2ED-475B-8A31-C60E1DF4C545}" destId="{97F58FF4-E48F-4054-997C-CD7D6F2FE928}" srcOrd="0" destOrd="0" presId="urn:microsoft.com/office/officeart/2005/8/layout/radial2"/>
    <dgm:cxn modelId="{3D6CB133-62D6-4AF6-87A8-9D788D985ECF}" type="presOf" srcId="{585BACB0-936A-4618-9E57-B9A98C6CE1BE}" destId="{E389BB4F-23E4-4375-B3D1-EFF20742BAF6}" srcOrd="0" destOrd="0" presId="urn:microsoft.com/office/officeart/2005/8/layout/radial2"/>
    <dgm:cxn modelId="{55747AC2-BA2C-45AE-A2A3-22F3E9986A99}" type="presOf" srcId="{677FF0A1-F6AB-49E7-B1A1-D371CD4CED67}" destId="{32CDD4FB-D84E-42E7-A223-ADFD85280959}" srcOrd="0" destOrd="0" presId="urn:microsoft.com/office/officeart/2005/8/layout/radial2"/>
    <dgm:cxn modelId="{E738D269-14BF-49AC-9221-AC491370142A}" srcId="{6E98F346-6FF3-4C9E-BD9E-8B0BEA2485BE}" destId="{91B828FA-6D6A-4C7B-8EA1-30680BF5B361}" srcOrd="2" destOrd="0" parTransId="{89B5737F-8073-42D3-A429-79D0F0555176}" sibTransId="{21DCC0E7-20FC-42DD-B2F5-91F0EE2B1D47}"/>
    <dgm:cxn modelId="{AC59669F-614C-4A88-B086-7346A48E8108}" type="presParOf" srcId="{DAF38EB6-9FC2-42CF-82E1-10CC4D1838C3}" destId="{847AF4D4-3F37-4A4F-B1F0-25F9174E54FD}" srcOrd="0" destOrd="0" presId="urn:microsoft.com/office/officeart/2005/8/layout/radial2"/>
    <dgm:cxn modelId="{D05CEADC-A3A5-4205-90AF-42BC3E017AE4}" type="presParOf" srcId="{847AF4D4-3F37-4A4F-B1F0-25F9174E54FD}" destId="{C2D47840-1B9D-49F0-B057-E4D3E4A370AF}" srcOrd="0" destOrd="0" presId="urn:microsoft.com/office/officeart/2005/8/layout/radial2"/>
    <dgm:cxn modelId="{901DF3E0-950E-4D7B-B904-EEC0FEF90823}" type="presParOf" srcId="{C2D47840-1B9D-49F0-B057-E4D3E4A370AF}" destId="{DAC66EAC-340B-4F65-BC95-2C98C989FC40}" srcOrd="0" destOrd="0" presId="urn:microsoft.com/office/officeart/2005/8/layout/radial2"/>
    <dgm:cxn modelId="{2DB752FD-0DD6-452A-AE58-1802D7A496E9}" type="presParOf" srcId="{C2D47840-1B9D-49F0-B057-E4D3E4A370AF}" destId="{767F5B82-37F8-402E-938F-3BCD35774A67}" srcOrd="1" destOrd="0" presId="urn:microsoft.com/office/officeart/2005/8/layout/radial2"/>
    <dgm:cxn modelId="{4B5D6183-7EFC-4ED6-A5A9-8DEBD9C9EE3B}" type="presParOf" srcId="{847AF4D4-3F37-4A4F-B1F0-25F9174E54FD}" destId="{8F8DD800-9A4B-43D3-A185-415C08EBEF9C}" srcOrd="1" destOrd="0" presId="urn:microsoft.com/office/officeart/2005/8/layout/radial2"/>
    <dgm:cxn modelId="{08B44F0A-98D0-458A-884C-350C730F7788}" type="presParOf" srcId="{847AF4D4-3F37-4A4F-B1F0-25F9174E54FD}" destId="{CD68514D-006D-4BD2-BAA4-AB3A820D2454}" srcOrd="2" destOrd="0" presId="urn:microsoft.com/office/officeart/2005/8/layout/radial2"/>
    <dgm:cxn modelId="{50FE1412-E213-4A7F-BFB9-6E825508CB6E}" type="presParOf" srcId="{CD68514D-006D-4BD2-BAA4-AB3A820D2454}" destId="{3A1024EA-C5A8-44DF-8BA4-93FC24B94997}" srcOrd="0" destOrd="0" presId="urn:microsoft.com/office/officeart/2005/8/layout/radial2"/>
    <dgm:cxn modelId="{7EAC8806-DCF8-4F6A-9EA7-3D0A9074EF63}" type="presParOf" srcId="{CD68514D-006D-4BD2-BAA4-AB3A820D2454}" destId="{9397D68E-D321-44B2-84BB-A57DBCC38A75}" srcOrd="1" destOrd="0" presId="urn:microsoft.com/office/officeart/2005/8/layout/radial2"/>
    <dgm:cxn modelId="{D0C45917-A4B0-4561-A440-25CB6F547A18}" type="presParOf" srcId="{847AF4D4-3F37-4A4F-B1F0-25F9174E54FD}" destId="{32CDD4FB-D84E-42E7-A223-ADFD85280959}" srcOrd="3" destOrd="0" presId="urn:microsoft.com/office/officeart/2005/8/layout/radial2"/>
    <dgm:cxn modelId="{2B24F7D6-C553-4130-BABD-538C925783F3}" type="presParOf" srcId="{847AF4D4-3F37-4A4F-B1F0-25F9174E54FD}" destId="{44515904-7D25-4793-AB32-E787B4C538F4}" srcOrd="4" destOrd="0" presId="urn:microsoft.com/office/officeart/2005/8/layout/radial2"/>
    <dgm:cxn modelId="{86D586BB-A025-49E3-B09B-BC405A635D96}" type="presParOf" srcId="{44515904-7D25-4793-AB32-E787B4C538F4}" destId="{E389BB4F-23E4-4375-B3D1-EFF20742BAF6}" srcOrd="0" destOrd="0" presId="urn:microsoft.com/office/officeart/2005/8/layout/radial2"/>
    <dgm:cxn modelId="{E6E1207D-18CB-4F2D-B3AB-E8DD70213A83}" type="presParOf" srcId="{44515904-7D25-4793-AB32-E787B4C538F4}" destId="{24DB1D4E-4F93-4899-B709-0125AFA82498}" srcOrd="1" destOrd="0" presId="urn:microsoft.com/office/officeart/2005/8/layout/radial2"/>
    <dgm:cxn modelId="{D49FE285-754D-442C-AB25-792C567D24B8}" type="presParOf" srcId="{847AF4D4-3F37-4A4F-B1F0-25F9174E54FD}" destId="{22EA74DD-A4D8-40B6-9D74-A1352D35343E}" srcOrd="5" destOrd="0" presId="urn:microsoft.com/office/officeart/2005/8/layout/radial2"/>
    <dgm:cxn modelId="{216112FF-FD7B-4F9E-A42B-85E7FC04C300}" type="presParOf" srcId="{847AF4D4-3F37-4A4F-B1F0-25F9174E54FD}" destId="{A710868B-24B4-40D7-960A-ADE46CEB4B3D}" srcOrd="6" destOrd="0" presId="urn:microsoft.com/office/officeart/2005/8/layout/radial2"/>
    <dgm:cxn modelId="{30A6DEA8-1A65-41FE-A174-8ACD8EE21D2F}" type="presParOf" srcId="{A710868B-24B4-40D7-960A-ADE46CEB4B3D}" destId="{7BADEBBB-F591-4D8D-904F-D17972DEF020}" srcOrd="0" destOrd="0" presId="urn:microsoft.com/office/officeart/2005/8/layout/radial2"/>
    <dgm:cxn modelId="{CABCD472-80AD-44F1-BEE4-7FB3BD4657DB}" type="presParOf" srcId="{A710868B-24B4-40D7-960A-ADE46CEB4B3D}" destId="{7ED0BC85-0898-4DFF-ADD1-BF822A2EA3B6}" srcOrd="1" destOrd="0" presId="urn:microsoft.com/office/officeart/2005/8/layout/radial2"/>
    <dgm:cxn modelId="{B07D8080-467C-45BF-B871-540911E88CA8}" type="presParOf" srcId="{847AF4D4-3F37-4A4F-B1F0-25F9174E54FD}" destId="{102C1C24-6EBD-4A72-9DE8-8D7014CD5A20}" srcOrd="7" destOrd="0" presId="urn:microsoft.com/office/officeart/2005/8/layout/radial2"/>
    <dgm:cxn modelId="{F180DB67-E37B-4188-91E4-C9464BA59281}" type="presParOf" srcId="{847AF4D4-3F37-4A4F-B1F0-25F9174E54FD}" destId="{0DE71290-2B46-4A8D-A602-03FE103799E9}" srcOrd="8" destOrd="0" presId="urn:microsoft.com/office/officeart/2005/8/layout/radial2"/>
    <dgm:cxn modelId="{397DF1C7-79B1-48F8-BDDD-B24B85326423}" type="presParOf" srcId="{0DE71290-2B46-4A8D-A602-03FE103799E9}" destId="{97F58FF4-E48F-4054-997C-CD7D6F2FE928}" srcOrd="0" destOrd="0" presId="urn:microsoft.com/office/officeart/2005/8/layout/radial2"/>
    <dgm:cxn modelId="{937E0C8A-66EB-4134-B52D-652417E73DC0}" type="presParOf" srcId="{0DE71290-2B46-4A8D-A602-03FE103799E9}" destId="{9C97E8DD-7631-410C-B156-911CD8912429}" srcOrd="1" destOrd="0" presId="urn:microsoft.com/office/officeart/2005/8/layout/radial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C5D8C5-9FE7-4C0E-98A0-286602C267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6BBD5-9C89-4718-9796-F8D06E18F781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Ізолювати тварину та запам'ятати її вид </a:t>
          </a:r>
          <a:endParaRPr lang="ru-RU" sz="2400" dirty="0"/>
        </a:p>
      </dgm:t>
    </dgm:pt>
    <dgm:pt modelId="{26EE66DD-E13A-4F82-9FC2-CA36A348A7B2}" type="parTrans" cxnId="{450E2425-456B-4C89-B406-D70560C53C29}">
      <dgm:prSet/>
      <dgm:spPr/>
      <dgm:t>
        <a:bodyPr/>
        <a:lstStyle/>
        <a:p>
          <a:endParaRPr lang="ru-RU"/>
        </a:p>
      </dgm:t>
    </dgm:pt>
    <dgm:pt modelId="{B0E6D0E1-AD95-4791-AC22-7DF64DCDEE64}" type="sibTrans" cxnId="{450E2425-456B-4C89-B406-D70560C53C29}">
      <dgm:prSet/>
      <dgm:spPr/>
      <dgm:t>
        <a:bodyPr/>
        <a:lstStyle/>
        <a:p>
          <a:endParaRPr lang="ru-RU"/>
        </a:p>
      </dgm:t>
    </dgm:pt>
    <dgm:pt modelId="{06106DA8-A821-4489-915B-7F63E33CF079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Провести огляд на наявність кровотечі</a:t>
          </a:r>
          <a:endParaRPr lang="ru-RU" sz="2400" dirty="0"/>
        </a:p>
      </dgm:t>
    </dgm:pt>
    <dgm:pt modelId="{F129601C-E278-4037-B771-BCAD1C5DF354}" type="parTrans" cxnId="{3708A9FB-3FB2-4276-8DB8-DE7C61182DE1}">
      <dgm:prSet/>
      <dgm:spPr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92E5E85-BC79-40EA-ACED-3ED3B9918D5A}" type="sibTrans" cxnId="{3708A9FB-3FB2-4276-8DB8-DE7C61182DE1}">
      <dgm:prSet/>
      <dgm:spPr/>
      <dgm:t>
        <a:bodyPr/>
        <a:lstStyle/>
        <a:p>
          <a:endParaRPr lang="ru-RU"/>
        </a:p>
      </dgm:t>
    </dgm:pt>
    <dgm:pt modelId="{99D50C3A-867D-43E9-BADF-4C2B256A1989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 відсутності кровотечі промити рану мильним розчином і накласти чисту пов’язку</a:t>
          </a:r>
          <a:endParaRPr lang="ru-RU" sz="2400" dirty="0"/>
        </a:p>
      </dgm:t>
    </dgm:pt>
    <dgm:pt modelId="{FB545115-F4DC-40DD-8382-F652319959D7}" type="parTrans" cxnId="{16CBDF86-F086-41B0-A28A-39E919DF3406}">
      <dgm:prSet/>
      <dgm:spPr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0DBEA06-708C-46E2-ADC9-F9A535183B20}" type="sibTrans" cxnId="{16CBDF86-F086-41B0-A28A-39E919DF3406}">
      <dgm:prSet/>
      <dgm:spPr/>
      <dgm:t>
        <a:bodyPr/>
        <a:lstStyle/>
        <a:p>
          <a:endParaRPr lang="ru-RU"/>
        </a:p>
      </dgm:t>
    </dgm:pt>
    <dgm:pt modelId="{BEA05163-A973-4530-8E07-C7509CC64FB4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Зупинити кровотечу та накласти на рану чисту  пов’язку</a:t>
          </a:r>
          <a:endParaRPr lang="ru-RU" sz="2400" dirty="0"/>
        </a:p>
      </dgm:t>
    </dgm:pt>
    <dgm:pt modelId="{3AF3E26A-3C0A-4AAF-9C1B-F785898F7406}" type="parTrans" cxnId="{BF626542-5C58-4D2F-B3D0-8C094EDF48F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556F09A-6BAE-4E8B-BFD0-C9071125A8BC}" type="sibTrans" cxnId="{BF626542-5C58-4D2F-B3D0-8C094EDF48F6}">
      <dgm:prSet/>
      <dgm:spPr/>
      <dgm:t>
        <a:bodyPr/>
        <a:lstStyle/>
        <a:p>
          <a:endParaRPr lang="ru-RU"/>
        </a:p>
      </dgm:t>
    </dgm:pt>
    <dgm:pt modelId="{AB00E0FC-6C53-4F6A-A203-427E08BE38F7}" type="pres">
      <dgm:prSet presAssocID="{54C5D8C5-9FE7-4C0E-98A0-286602C267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3B90E-2360-44FF-AA72-381A5F7C4C15}" type="pres">
      <dgm:prSet presAssocID="{37F6BBD5-9C89-4718-9796-F8D06E18F781}" presName="root1" presStyleCnt="0"/>
      <dgm:spPr/>
    </dgm:pt>
    <dgm:pt modelId="{D634312B-AAF8-41D0-95B2-4B590048BC59}" type="pres">
      <dgm:prSet presAssocID="{37F6BBD5-9C89-4718-9796-F8D06E18F781}" presName="LevelOneTextNode" presStyleLbl="node0" presStyleIdx="0" presStyleCnt="1" custScaleX="142717" custScaleY="187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6D8C1-FB4E-4882-B202-A9898A4CC3D8}" type="pres">
      <dgm:prSet presAssocID="{37F6BBD5-9C89-4718-9796-F8D06E18F781}" presName="level2hierChild" presStyleCnt="0"/>
      <dgm:spPr/>
    </dgm:pt>
    <dgm:pt modelId="{1C7BAE2F-BF91-40AD-B798-0BA9820A2793}" type="pres">
      <dgm:prSet presAssocID="{F129601C-E278-4037-B771-BCAD1C5DF35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406BBE37-B876-42C5-A22D-ACB8FB8E5F80}" type="pres">
      <dgm:prSet presAssocID="{F129601C-E278-4037-B771-BCAD1C5DF35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B164910B-06FB-4F02-A27A-D47C1018213D}" type="pres">
      <dgm:prSet presAssocID="{06106DA8-A821-4489-915B-7F63E33CF079}" presName="root2" presStyleCnt="0"/>
      <dgm:spPr/>
    </dgm:pt>
    <dgm:pt modelId="{D406C2B6-9171-4DC5-8C28-D77119AA2227}" type="pres">
      <dgm:prSet presAssocID="{06106DA8-A821-4489-915B-7F63E33CF079}" presName="LevelTwoTextNode" presStyleLbl="node2" presStyleIdx="0" presStyleCnt="1" custScaleY="188756" custLinFactNeighborX="-5729" custLinFactNeighborY="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2EC67-4257-4C3E-90B5-819E16628106}" type="pres">
      <dgm:prSet presAssocID="{06106DA8-A821-4489-915B-7F63E33CF079}" presName="level3hierChild" presStyleCnt="0"/>
      <dgm:spPr/>
    </dgm:pt>
    <dgm:pt modelId="{A3F861DA-2791-4E0C-883D-7DA2F843FE4D}" type="pres">
      <dgm:prSet presAssocID="{3AF3E26A-3C0A-4AAF-9C1B-F785898F7406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4403FB3-4670-4498-904E-6854F83C0ADB}" type="pres">
      <dgm:prSet presAssocID="{3AF3E26A-3C0A-4AAF-9C1B-F785898F7406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EBCE7C9-E325-4DA7-8997-D1978502AC84}" type="pres">
      <dgm:prSet presAssocID="{BEA05163-A973-4530-8E07-C7509CC64FB4}" presName="root2" presStyleCnt="0"/>
      <dgm:spPr/>
    </dgm:pt>
    <dgm:pt modelId="{044C6526-26D5-4B29-A0AE-35A624E9C1D0}" type="pres">
      <dgm:prSet presAssocID="{BEA05163-A973-4530-8E07-C7509CC64FB4}" presName="LevelTwoTextNode" presStyleLbl="node3" presStyleIdx="0" presStyleCnt="2" custScaleX="155609" custScaleY="224029" custLinFactNeighborX="5385" custLinFactNeighborY="-10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16BE4-D304-4C02-9DFD-71F528477841}" type="pres">
      <dgm:prSet presAssocID="{BEA05163-A973-4530-8E07-C7509CC64FB4}" presName="level3hierChild" presStyleCnt="0"/>
      <dgm:spPr/>
    </dgm:pt>
    <dgm:pt modelId="{9E2C07F3-B9A4-41D0-9EE2-5839A6BD348A}" type="pres">
      <dgm:prSet presAssocID="{FB545115-F4DC-40DD-8382-F652319959D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99ABF807-3A92-41AC-84DC-2E9718ABC345}" type="pres">
      <dgm:prSet presAssocID="{FB545115-F4DC-40DD-8382-F652319959D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3F0F2FE-D7D4-49C7-8F4D-4C33A68D935F}" type="pres">
      <dgm:prSet presAssocID="{99D50C3A-867D-43E9-BADF-4C2B256A1989}" presName="root2" presStyleCnt="0"/>
      <dgm:spPr/>
    </dgm:pt>
    <dgm:pt modelId="{AF57A803-ECB1-4E4C-B5E3-14E826311D94}" type="pres">
      <dgm:prSet presAssocID="{99D50C3A-867D-43E9-BADF-4C2B256A1989}" presName="LevelTwoTextNode" presStyleLbl="node3" presStyleIdx="1" presStyleCnt="2" custScaleX="163314" custScaleY="313762" custLinFactNeighborX="-2530" custLinFactNeighborY="11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F18CD-9B86-4894-A63B-E32E7B9DED84}" type="pres">
      <dgm:prSet presAssocID="{99D50C3A-867D-43E9-BADF-4C2B256A1989}" presName="level3hierChild" presStyleCnt="0"/>
      <dgm:spPr/>
    </dgm:pt>
  </dgm:ptLst>
  <dgm:cxnLst>
    <dgm:cxn modelId="{E735534F-BEAA-4BAA-8651-52F953E5845D}" type="presOf" srcId="{FB545115-F4DC-40DD-8382-F652319959D7}" destId="{99ABF807-3A92-41AC-84DC-2E9718ABC345}" srcOrd="1" destOrd="0" presId="urn:microsoft.com/office/officeart/2005/8/layout/hierarchy2"/>
    <dgm:cxn modelId="{079ED7EE-935B-4982-B6BD-909A740CB136}" type="presOf" srcId="{F129601C-E278-4037-B771-BCAD1C5DF354}" destId="{406BBE37-B876-42C5-A22D-ACB8FB8E5F80}" srcOrd="1" destOrd="0" presId="urn:microsoft.com/office/officeart/2005/8/layout/hierarchy2"/>
    <dgm:cxn modelId="{16CBDF86-F086-41B0-A28A-39E919DF3406}" srcId="{06106DA8-A821-4489-915B-7F63E33CF079}" destId="{99D50C3A-867D-43E9-BADF-4C2B256A1989}" srcOrd="1" destOrd="0" parTransId="{FB545115-F4DC-40DD-8382-F652319959D7}" sibTransId="{A0DBEA06-708C-46E2-ADC9-F9A535183B20}"/>
    <dgm:cxn modelId="{F9C4C9CE-F839-461D-A497-F8F7EDA2120C}" type="presOf" srcId="{F129601C-E278-4037-B771-BCAD1C5DF354}" destId="{1C7BAE2F-BF91-40AD-B798-0BA9820A2793}" srcOrd="0" destOrd="0" presId="urn:microsoft.com/office/officeart/2005/8/layout/hierarchy2"/>
    <dgm:cxn modelId="{EDA6DF17-7284-47E8-B3F9-46B25F5D2BA3}" type="presOf" srcId="{37F6BBD5-9C89-4718-9796-F8D06E18F781}" destId="{D634312B-AAF8-41D0-95B2-4B590048BC59}" srcOrd="0" destOrd="0" presId="urn:microsoft.com/office/officeart/2005/8/layout/hierarchy2"/>
    <dgm:cxn modelId="{8E67120D-AF12-4851-BCA0-F1356DBFFD84}" type="presOf" srcId="{BEA05163-A973-4530-8E07-C7509CC64FB4}" destId="{044C6526-26D5-4B29-A0AE-35A624E9C1D0}" srcOrd="0" destOrd="0" presId="urn:microsoft.com/office/officeart/2005/8/layout/hierarchy2"/>
    <dgm:cxn modelId="{5A740F97-243C-4A8A-ACE9-1D82E788D5A5}" type="presOf" srcId="{3AF3E26A-3C0A-4AAF-9C1B-F785898F7406}" destId="{A3F861DA-2791-4E0C-883D-7DA2F843FE4D}" srcOrd="0" destOrd="0" presId="urn:microsoft.com/office/officeart/2005/8/layout/hierarchy2"/>
    <dgm:cxn modelId="{BF626542-5C58-4D2F-B3D0-8C094EDF48F6}" srcId="{06106DA8-A821-4489-915B-7F63E33CF079}" destId="{BEA05163-A973-4530-8E07-C7509CC64FB4}" srcOrd="0" destOrd="0" parTransId="{3AF3E26A-3C0A-4AAF-9C1B-F785898F7406}" sibTransId="{9556F09A-6BAE-4E8B-BFD0-C9071125A8BC}"/>
    <dgm:cxn modelId="{8B087367-9DE9-4DD6-B1BB-2E6BBC1C97F2}" type="presOf" srcId="{54C5D8C5-9FE7-4C0E-98A0-286602C2670A}" destId="{AB00E0FC-6C53-4F6A-A203-427E08BE38F7}" srcOrd="0" destOrd="0" presId="urn:microsoft.com/office/officeart/2005/8/layout/hierarchy2"/>
    <dgm:cxn modelId="{3708A9FB-3FB2-4276-8DB8-DE7C61182DE1}" srcId="{37F6BBD5-9C89-4718-9796-F8D06E18F781}" destId="{06106DA8-A821-4489-915B-7F63E33CF079}" srcOrd="0" destOrd="0" parTransId="{F129601C-E278-4037-B771-BCAD1C5DF354}" sibTransId="{A92E5E85-BC79-40EA-ACED-3ED3B9918D5A}"/>
    <dgm:cxn modelId="{A6B09C8B-7B76-4B20-8C44-E8CD750107BF}" type="presOf" srcId="{99D50C3A-867D-43E9-BADF-4C2B256A1989}" destId="{AF57A803-ECB1-4E4C-B5E3-14E826311D94}" srcOrd="0" destOrd="0" presId="urn:microsoft.com/office/officeart/2005/8/layout/hierarchy2"/>
    <dgm:cxn modelId="{1664BCF3-43AE-4F47-993E-361049B683D5}" type="presOf" srcId="{3AF3E26A-3C0A-4AAF-9C1B-F785898F7406}" destId="{F4403FB3-4670-4498-904E-6854F83C0ADB}" srcOrd="1" destOrd="0" presId="urn:microsoft.com/office/officeart/2005/8/layout/hierarchy2"/>
    <dgm:cxn modelId="{450E2425-456B-4C89-B406-D70560C53C29}" srcId="{54C5D8C5-9FE7-4C0E-98A0-286602C2670A}" destId="{37F6BBD5-9C89-4718-9796-F8D06E18F781}" srcOrd="0" destOrd="0" parTransId="{26EE66DD-E13A-4F82-9FC2-CA36A348A7B2}" sibTransId="{B0E6D0E1-AD95-4791-AC22-7DF64DCDEE64}"/>
    <dgm:cxn modelId="{1A899F3D-A275-4A0C-A6D1-9CA5DE13794F}" type="presOf" srcId="{FB545115-F4DC-40DD-8382-F652319959D7}" destId="{9E2C07F3-B9A4-41D0-9EE2-5839A6BD348A}" srcOrd="0" destOrd="0" presId="urn:microsoft.com/office/officeart/2005/8/layout/hierarchy2"/>
    <dgm:cxn modelId="{56A347C8-BB29-446C-834B-34111CC6D259}" type="presOf" srcId="{06106DA8-A821-4489-915B-7F63E33CF079}" destId="{D406C2B6-9171-4DC5-8C28-D77119AA2227}" srcOrd="0" destOrd="0" presId="urn:microsoft.com/office/officeart/2005/8/layout/hierarchy2"/>
    <dgm:cxn modelId="{F9A9F81E-8D8B-4430-8354-6A7155BDD4BD}" type="presParOf" srcId="{AB00E0FC-6C53-4F6A-A203-427E08BE38F7}" destId="{D893B90E-2360-44FF-AA72-381A5F7C4C15}" srcOrd="0" destOrd="0" presId="urn:microsoft.com/office/officeart/2005/8/layout/hierarchy2"/>
    <dgm:cxn modelId="{92D001FE-799E-4DBB-B084-F25C1CA9C083}" type="presParOf" srcId="{D893B90E-2360-44FF-AA72-381A5F7C4C15}" destId="{D634312B-AAF8-41D0-95B2-4B590048BC59}" srcOrd="0" destOrd="0" presId="urn:microsoft.com/office/officeart/2005/8/layout/hierarchy2"/>
    <dgm:cxn modelId="{FBA91A3F-C75F-4D0F-BA4F-6382E9462F69}" type="presParOf" srcId="{D893B90E-2360-44FF-AA72-381A5F7C4C15}" destId="{A0F6D8C1-FB4E-4882-B202-A9898A4CC3D8}" srcOrd="1" destOrd="0" presId="urn:microsoft.com/office/officeart/2005/8/layout/hierarchy2"/>
    <dgm:cxn modelId="{97BDD559-8C1A-4063-A1A7-C9B253AFF77F}" type="presParOf" srcId="{A0F6D8C1-FB4E-4882-B202-A9898A4CC3D8}" destId="{1C7BAE2F-BF91-40AD-B798-0BA9820A2793}" srcOrd="0" destOrd="0" presId="urn:microsoft.com/office/officeart/2005/8/layout/hierarchy2"/>
    <dgm:cxn modelId="{069D415B-368F-42EA-B00E-26445B65D828}" type="presParOf" srcId="{1C7BAE2F-BF91-40AD-B798-0BA9820A2793}" destId="{406BBE37-B876-42C5-A22D-ACB8FB8E5F80}" srcOrd="0" destOrd="0" presId="urn:microsoft.com/office/officeart/2005/8/layout/hierarchy2"/>
    <dgm:cxn modelId="{C0467E65-1B42-4C3D-90EA-B2857591A08A}" type="presParOf" srcId="{A0F6D8C1-FB4E-4882-B202-A9898A4CC3D8}" destId="{B164910B-06FB-4F02-A27A-D47C1018213D}" srcOrd="1" destOrd="0" presId="urn:microsoft.com/office/officeart/2005/8/layout/hierarchy2"/>
    <dgm:cxn modelId="{44525EE4-619D-49ED-9A2E-1AFB09DB7DCE}" type="presParOf" srcId="{B164910B-06FB-4F02-A27A-D47C1018213D}" destId="{D406C2B6-9171-4DC5-8C28-D77119AA2227}" srcOrd="0" destOrd="0" presId="urn:microsoft.com/office/officeart/2005/8/layout/hierarchy2"/>
    <dgm:cxn modelId="{BD1F06E6-9F63-47BC-A243-C4040B22FC6B}" type="presParOf" srcId="{B164910B-06FB-4F02-A27A-D47C1018213D}" destId="{20E2EC67-4257-4C3E-90B5-819E16628106}" srcOrd="1" destOrd="0" presId="urn:microsoft.com/office/officeart/2005/8/layout/hierarchy2"/>
    <dgm:cxn modelId="{38B4C477-990E-4BAF-8B90-D0A547A26FC9}" type="presParOf" srcId="{20E2EC67-4257-4C3E-90B5-819E16628106}" destId="{A3F861DA-2791-4E0C-883D-7DA2F843FE4D}" srcOrd="0" destOrd="0" presId="urn:microsoft.com/office/officeart/2005/8/layout/hierarchy2"/>
    <dgm:cxn modelId="{45B33C77-605A-4ED7-9AED-E66A8647D481}" type="presParOf" srcId="{A3F861DA-2791-4E0C-883D-7DA2F843FE4D}" destId="{F4403FB3-4670-4498-904E-6854F83C0ADB}" srcOrd="0" destOrd="0" presId="urn:microsoft.com/office/officeart/2005/8/layout/hierarchy2"/>
    <dgm:cxn modelId="{020C0EAB-B41F-48F9-A524-7A2D50B10B01}" type="presParOf" srcId="{20E2EC67-4257-4C3E-90B5-819E16628106}" destId="{AEBCE7C9-E325-4DA7-8997-D1978502AC84}" srcOrd="1" destOrd="0" presId="urn:microsoft.com/office/officeart/2005/8/layout/hierarchy2"/>
    <dgm:cxn modelId="{33429FA6-51AD-4683-9C30-359529B4BAE4}" type="presParOf" srcId="{AEBCE7C9-E325-4DA7-8997-D1978502AC84}" destId="{044C6526-26D5-4B29-A0AE-35A624E9C1D0}" srcOrd="0" destOrd="0" presId="urn:microsoft.com/office/officeart/2005/8/layout/hierarchy2"/>
    <dgm:cxn modelId="{C94E394B-3E6C-4CEB-B9DB-17E313FB58EC}" type="presParOf" srcId="{AEBCE7C9-E325-4DA7-8997-D1978502AC84}" destId="{7A516BE4-D304-4C02-9DFD-71F528477841}" srcOrd="1" destOrd="0" presId="urn:microsoft.com/office/officeart/2005/8/layout/hierarchy2"/>
    <dgm:cxn modelId="{BDECB481-78D9-4D66-AE92-6CB983361112}" type="presParOf" srcId="{20E2EC67-4257-4C3E-90B5-819E16628106}" destId="{9E2C07F3-B9A4-41D0-9EE2-5839A6BD348A}" srcOrd="2" destOrd="0" presId="urn:microsoft.com/office/officeart/2005/8/layout/hierarchy2"/>
    <dgm:cxn modelId="{07565AF9-CAB0-4505-8140-406937CB7BDD}" type="presParOf" srcId="{9E2C07F3-B9A4-41D0-9EE2-5839A6BD348A}" destId="{99ABF807-3A92-41AC-84DC-2E9718ABC345}" srcOrd="0" destOrd="0" presId="urn:microsoft.com/office/officeart/2005/8/layout/hierarchy2"/>
    <dgm:cxn modelId="{8D93ECDA-4A06-498B-8BD1-3CC3DC29AB0B}" type="presParOf" srcId="{20E2EC67-4257-4C3E-90B5-819E16628106}" destId="{03F0F2FE-D7D4-49C7-8F4D-4C33A68D935F}" srcOrd="3" destOrd="0" presId="urn:microsoft.com/office/officeart/2005/8/layout/hierarchy2"/>
    <dgm:cxn modelId="{9AC8899D-9CBA-406D-93B6-A82AD445B585}" type="presParOf" srcId="{03F0F2FE-D7D4-49C7-8F4D-4C33A68D935F}" destId="{AF57A803-ECB1-4E4C-B5E3-14E826311D94}" srcOrd="0" destOrd="0" presId="urn:microsoft.com/office/officeart/2005/8/layout/hierarchy2"/>
    <dgm:cxn modelId="{240FA6FC-4572-43AC-A8FE-9A8E5087CC69}" type="presParOf" srcId="{03F0F2FE-D7D4-49C7-8F4D-4C33A68D935F}" destId="{838F18CD-9B86-4894-A63B-E32E7B9DED84}" srcOrd="1" destOrd="0" presId="urn:microsoft.com/office/officeart/2005/8/layout/hierarchy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6F28E-9BB0-4F36-9A44-8DEFAFC0CA8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C1CEC-C63D-4E2F-81CD-186F1A0512EC}">
      <dgm:prSet phldrT="[Текст]" custT="1"/>
      <dgm:spPr>
        <a:solidFill>
          <a:srgbClr val="C00000">
            <a:alpha val="81000"/>
          </a:srgb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4400" dirty="0" smtClean="0">
              <a:solidFill>
                <a:schemeClr val="tx1"/>
              </a:solidFill>
              <a:latin typeface="Arial Black" pitchFamily="34" charset="0"/>
            </a:rPr>
            <a:t>Опік</a:t>
          </a:r>
          <a:endParaRPr lang="ru-RU" sz="4400" dirty="0">
            <a:solidFill>
              <a:schemeClr val="tx1"/>
            </a:solidFill>
            <a:latin typeface="Arial Black" pitchFamily="34" charset="0"/>
          </a:endParaRPr>
        </a:p>
      </dgm:t>
    </dgm:pt>
    <dgm:pt modelId="{E5CF2482-8E6E-4684-9F2C-D205D9274413}" type="parTrans" cxnId="{8C717B4D-56AF-433F-95BA-15017898828A}">
      <dgm:prSet/>
      <dgm:spPr/>
      <dgm:t>
        <a:bodyPr/>
        <a:lstStyle/>
        <a:p>
          <a:endParaRPr lang="ru-RU"/>
        </a:p>
      </dgm:t>
    </dgm:pt>
    <dgm:pt modelId="{1C20A857-A383-4DEB-9B6E-2E18F327DE59}" type="sibTrans" cxnId="{8C717B4D-56AF-433F-95BA-15017898828A}">
      <dgm:prSet/>
      <dgm:spPr/>
      <dgm:t>
        <a:bodyPr/>
        <a:lstStyle/>
        <a:p>
          <a:endParaRPr lang="ru-RU"/>
        </a:p>
      </dgm:t>
    </dgm:pt>
    <dgm:pt modelId="{7B4BFB60-C0CE-4A2D-AD6C-53C2E6473FE8}">
      <dgm:prSet phldrT="[Текст]" custT="1"/>
      <dgm:spPr>
        <a:solidFill>
          <a:srgbClr val="97000B">
            <a:alpha val="79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Термічний</a:t>
          </a: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F8D1DCD8-7E9D-49EE-995C-EEB053DD3222}" type="parTrans" cxnId="{632F3FFA-97CE-4EEA-97EE-18D282451EF2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2CD3EA56-63C9-4979-BDF3-D0AF26B8F890}" type="sibTrans" cxnId="{632F3FFA-97CE-4EEA-97EE-18D282451EF2}">
      <dgm:prSet/>
      <dgm:spPr/>
      <dgm:t>
        <a:bodyPr/>
        <a:lstStyle/>
        <a:p>
          <a:endParaRPr lang="ru-RU"/>
        </a:p>
      </dgm:t>
    </dgm:pt>
    <dgm:pt modelId="{AAB6F027-4719-47B1-9EBB-59985B9D762C}">
      <dgm:prSet phldrT="[Текст]" custT="1"/>
      <dgm:spPr>
        <a:solidFill>
          <a:schemeClr val="accent2">
            <a:lumMod val="75000"/>
            <a:alpha val="84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Хімічний</a:t>
          </a: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BE116A28-76EA-4019-BB32-92CBCC710729}" type="parTrans" cxnId="{A47C1BA7-38BA-41A9-852A-AE354C404ED6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8E0E7D32-B29C-4FD0-8C50-D0D8BEBBA729}" type="sibTrans" cxnId="{A47C1BA7-38BA-41A9-852A-AE354C404ED6}">
      <dgm:prSet/>
      <dgm:spPr/>
      <dgm:t>
        <a:bodyPr/>
        <a:lstStyle/>
        <a:p>
          <a:endParaRPr lang="ru-RU"/>
        </a:p>
      </dgm:t>
    </dgm:pt>
    <dgm:pt modelId="{EC356559-C392-4B55-9B27-7639247DF177}">
      <dgm:prSet custT="1"/>
      <dgm:spPr>
        <a:solidFill>
          <a:srgbClr val="007CCE">
            <a:alpha val="75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Радіаційний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81915-50D8-45D8-B133-766A2CD8BCAD}" type="parTrans" cxnId="{8F406C43-365A-48A6-A25F-B53B84007BE0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47CBFA49-FD6D-4EB5-BB44-B6F139E0660E}" type="sibTrans" cxnId="{8F406C43-365A-48A6-A25F-B53B84007BE0}">
      <dgm:prSet/>
      <dgm:spPr/>
      <dgm:t>
        <a:bodyPr/>
        <a:lstStyle/>
        <a:p>
          <a:endParaRPr lang="ru-RU"/>
        </a:p>
      </dgm:t>
    </dgm:pt>
    <dgm:pt modelId="{0F05C467-7739-4820-8C32-7C8C6AD89A29}">
      <dgm:prSet custT="1"/>
      <dgm:spPr>
        <a:solidFill>
          <a:srgbClr val="F9D600">
            <a:alpha val="79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Електричний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043B3-E07F-463B-8A0A-A4B26152BC05}" type="parTrans" cxnId="{B24A147F-0D4D-435F-B633-E632334EFE4F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CC3922D3-6CDB-4C8A-A83B-CF91E6DFFCD9}" type="sibTrans" cxnId="{B24A147F-0D4D-435F-B633-E632334EFE4F}">
      <dgm:prSet/>
      <dgm:spPr/>
      <dgm:t>
        <a:bodyPr/>
        <a:lstStyle/>
        <a:p>
          <a:endParaRPr lang="ru-RU"/>
        </a:p>
      </dgm:t>
    </dgm:pt>
    <dgm:pt modelId="{FCE3B63E-85B4-4D93-98B0-51E05BA6175A}" type="pres">
      <dgm:prSet presAssocID="{E916F28E-9BB0-4F36-9A44-8DEFAFC0CA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B33B7-4739-450B-8AC6-324DE47E0BB2}" type="pres">
      <dgm:prSet presAssocID="{1BFC1CEC-C63D-4E2F-81CD-186F1A0512EC}" presName="centerShape" presStyleLbl="node0" presStyleIdx="0" presStyleCnt="1" custScaleX="186816" custLinFactNeighborX="-98774" custLinFactNeighborY="-21390"/>
      <dgm:spPr/>
      <dgm:t>
        <a:bodyPr/>
        <a:lstStyle/>
        <a:p>
          <a:endParaRPr lang="ru-RU"/>
        </a:p>
      </dgm:t>
    </dgm:pt>
    <dgm:pt modelId="{30188DAD-A18F-4D10-ABED-A098251719A4}" type="pres">
      <dgm:prSet presAssocID="{F8D1DCD8-7E9D-49EE-995C-EEB053DD3222}" presName="Name9" presStyleLbl="parChTrans1D2" presStyleIdx="0" presStyleCnt="4"/>
      <dgm:spPr/>
      <dgm:t>
        <a:bodyPr/>
        <a:lstStyle/>
        <a:p>
          <a:endParaRPr lang="ru-RU"/>
        </a:p>
      </dgm:t>
    </dgm:pt>
    <dgm:pt modelId="{EB071C48-7918-4C90-A2A0-E9816D15D91A}" type="pres">
      <dgm:prSet presAssocID="{F8D1DCD8-7E9D-49EE-995C-EEB053DD322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FED273-04C0-4FCC-A96A-D42EB175ADAC}" type="pres">
      <dgm:prSet presAssocID="{7B4BFB60-C0CE-4A2D-AD6C-53C2E6473FE8}" presName="node" presStyleLbl="node1" presStyleIdx="0" presStyleCnt="4" custScaleX="32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36D7-29D4-49D2-9893-D06B3C5E8693}" type="pres">
      <dgm:prSet presAssocID="{BE116A28-76EA-4019-BB32-92CBCC710729}" presName="Name9" presStyleLbl="parChTrans1D2" presStyleIdx="1" presStyleCnt="4"/>
      <dgm:spPr/>
      <dgm:t>
        <a:bodyPr/>
        <a:lstStyle/>
        <a:p>
          <a:endParaRPr lang="ru-RU"/>
        </a:p>
      </dgm:t>
    </dgm:pt>
    <dgm:pt modelId="{FB03FAB4-333A-4924-A92D-FC0701359E8E}" type="pres">
      <dgm:prSet presAssocID="{BE116A28-76EA-4019-BB32-92CBCC71072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F503EBE-649E-4CA9-94C7-4A20FE6CB5AC}" type="pres">
      <dgm:prSet presAssocID="{AAB6F027-4719-47B1-9EBB-59985B9D762C}" presName="node" presStyleLbl="node1" presStyleIdx="1" presStyleCnt="4" custScaleX="292210" custRadScaleRad="128071" custRadScaleInc="-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8C0E-390B-4C04-B79D-B2469A1A1F33}" type="pres">
      <dgm:prSet presAssocID="{A71043B3-E07F-463B-8A0A-A4B26152BC05}" presName="Name9" presStyleLbl="parChTrans1D2" presStyleIdx="2" presStyleCnt="4"/>
      <dgm:spPr/>
      <dgm:t>
        <a:bodyPr/>
        <a:lstStyle/>
        <a:p>
          <a:endParaRPr lang="ru-RU"/>
        </a:p>
      </dgm:t>
    </dgm:pt>
    <dgm:pt modelId="{7A55CC10-94F3-49B5-ACCC-1C9DCD379A85}" type="pres">
      <dgm:prSet presAssocID="{A71043B3-E07F-463B-8A0A-A4B26152BC0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B250AF6-A753-40D5-9D52-EC9B41194FF2}" type="pres">
      <dgm:prSet presAssocID="{0F05C467-7739-4820-8C32-7C8C6AD89A29}" presName="node" presStyleLbl="node1" presStyleIdx="2" presStyleCnt="4" custScaleX="343454" custRadScaleRad="148401" custRadScaleInc="-11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1BC6-499C-474D-9387-DE4C6CB1E698}" type="pres">
      <dgm:prSet presAssocID="{87E81915-50D8-45D8-B133-766A2CD8BCAD}" presName="Name9" presStyleLbl="parChTrans1D2" presStyleIdx="3" presStyleCnt="4"/>
      <dgm:spPr/>
      <dgm:t>
        <a:bodyPr/>
        <a:lstStyle/>
        <a:p>
          <a:endParaRPr lang="ru-RU"/>
        </a:p>
      </dgm:t>
    </dgm:pt>
    <dgm:pt modelId="{C65010CE-61CA-4E20-9F9B-B3690FAFAB46}" type="pres">
      <dgm:prSet presAssocID="{87E81915-50D8-45D8-B133-766A2CD8BCA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9A7E510-0B56-4F5B-9AF4-1FA805E2D17F}" type="pres">
      <dgm:prSet presAssocID="{EC356559-C392-4B55-9B27-7639247DF177}" presName="node" presStyleLbl="node1" presStyleIdx="3" presStyleCnt="4" custScaleX="307782" custRadScaleRad="151539" custRadScaleInc="-5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5CA7D-F149-4AA2-B638-08F2B12209BE}" type="presOf" srcId="{EC356559-C392-4B55-9B27-7639247DF177}" destId="{F9A7E510-0B56-4F5B-9AF4-1FA805E2D17F}" srcOrd="0" destOrd="0" presId="urn:microsoft.com/office/officeart/2005/8/layout/radial1"/>
    <dgm:cxn modelId="{F9AA4CDA-0EBA-4DC4-BC3E-19DEDB032A45}" type="presOf" srcId="{87E81915-50D8-45D8-B133-766A2CD8BCAD}" destId="{862E1BC6-499C-474D-9387-DE4C6CB1E698}" srcOrd="0" destOrd="0" presId="urn:microsoft.com/office/officeart/2005/8/layout/radial1"/>
    <dgm:cxn modelId="{4ABB87D3-A68B-4ABC-BD95-482333C848BA}" type="presOf" srcId="{A71043B3-E07F-463B-8A0A-A4B26152BC05}" destId="{7A55CC10-94F3-49B5-ACCC-1C9DCD379A85}" srcOrd="1" destOrd="0" presId="urn:microsoft.com/office/officeart/2005/8/layout/radial1"/>
    <dgm:cxn modelId="{8A568C94-3738-4C5A-A9E2-B5F0072C13B2}" type="presOf" srcId="{1BFC1CEC-C63D-4E2F-81CD-186F1A0512EC}" destId="{4D7B33B7-4739-450B-8AC6-324DE47E0BB2}" srcOrd="0" destOrd="0" presId="urn:microsoft.com/office/officeart/2005/8/layout/radial1"/>
    <dgm:cxn modelId="{22E8D580-38CA-4FC8-91C4-5DF2CB336FEF}" type="presOf" srcId="{BE116A28-76EA-4019-BB32-92CBCC710729}" destId="{8FC336D7-29D4-49D2-9893-D06B3C5E8693}" srcOrd="0" destOrd="0" presId="urn:microsoft.com/office/officeart/2005/8/layout/radial1"/>
    <dgm:cxn modelId="{76231D3D-BAA4-489D-BD32-16D9027FBDD1}" type="presOf" srcId="{BE116A28-76EA-4019-BB32-92CBCC710729}" destId="{FB03FAB4-333A-4924-A92D-FC0701359E8E}" srcOrd="1" destOrd="0" presId="urn:microsoft.com/office/officeart/2005/8/layout/radial1"/>
    <dgm:cxn modelId="{02361A28-B4F1-44C9-BA43-E46D80ADC954}" type="presOf" srcId="{F8D1DCD8-7E9D-49EE-995C-EEB053DD3222}" destId="{30188DAD-A18F-4D10-ABED-A098251719A4}" srcOrd="0" destOrd="0" presId="urn:microsoft.com/office/officeart/2005/8/layout/radial1"/>
    <dgm:cxn modelId="{7902FDEC-516C-48DF-9CC5-0A7F0A9A3C8F}" type="presOf" srcId="{E916F28E-9BB0-4F36-9A44-8DEFAFC0CA84}" destId="{FCE3B63E-85B4-4D93-98B0-51E05BA6175A}" srcOrd="0" destOrd="0" presId="urn:microsoft.com/office/officeart/2005/8/layout/radial1"/>
    <dgm:cxn modelId="{72AB2491-1B23-4723-B367-F5F0C14DC32C}" type="presOf" srcId="{F8D1DCD8-7E9D-49EE-995C-EEB053DD3222}" destId="{EB071C48-7918-4C90-A2A0-E9816D15D91A}" srcOrd="1" destOrd="0" presId="urn:microsoft.com/office/officeart/2005/8/layout/radial1"/>
    <dgm:cxn modelId="{8C717B4D-56AF-433F-95BA-15017898828A}" srcId="{E916F28E-9BB0-4F36-9A44-8DEFAFC0CA84}" destId="{1BFC1CEC-C63D-4E2F-81CD-186F1A0512EC}" srcOrd="0" destOrd="0" parTransId="{E5CF2482-8E6E-4684-9F2C-D205D9274413}" sibTransId="{1C20A857-A383-4DEB-9B6E-2E18F327DE59}"/>
    <dgm:cxn modelId="{BDB5D57B-EEF8-4F13-A426-8BE9DC13BA99}" type="presOf" srcId="{0F05C467-7739-4820-8C32-7C8C6AD89A29}" destId="{2B250AF6-A753-40D5-9D52-EC9B41194FF2}" srcOrd="0" destOrd="0" presId="urn:microsoft.com/office/officeart/2005/8/layout/radial1"/>
    <dgm:cxn modelId="{A47C1BA7-38BA-41A9-852A-AE354C404ED6}" srcId="{1BFC1CEC-C63D-4E2F-81CD-186F1A0512EC}" destId="{AAB6F027-4719-47B1-9EBB-59985B9D762C}" srcOrd="1" destOrd="0" parTransId="{BE116A28-76EA-4019-BB32-92CBCC710729}" sibTransId="{8E0E7D32-B29C-4FD0-8C50-D0D8BEBBA729}"/>
    <dgm:cxn modelId="{B24A147F-0D4D-435F-B633-E632334EFE4F}" srcId="{1BFC1CEC-C63D-4E2F-81CD-186F1A0512EC}" destId="{0F05C467-7739-4820-8C32-7C8C6AD89A29}" srcOrd="2" destOrd="0" parTransId="{A71043B3-E07F-463B-8A0A-A4B26152BC05}" sibTransId="{CC3922D3-6CDB-4C8A-A83B-CF91E6DFFCD9}"/>
    <dgm:cxn modelId="{AB7FC556-2B1C-42F7-BE0D-04DE2E00D584}" type="presOf" srcId="{AAB6F027-4719-47B1-9EBB-59985B9D762C}" destId="{AF503EBE-649E-4CA9-94C7-4A20FE6CB5AC}" srcOrd="0" destOrd="0" presId="urn:microsoft.com/office/officeart/2005/8/layout/radial1"/>
    <dgm:cxn modelId="{632F3FFA-97CE-4EEA-97EE-18D282451EF2}" srcId="{1BFC1CEC-C63D-4E2F-81CD-186F1A0512EC}" destId="{7B4BFB60-C0CE-4A2D-AD6C-53C2E6473FE8}" srcOrd="0" destOrd="0" parTransId="{F8D1DCD8-7E9D-49EE-995C-EEB053DD3222}" sibTransId="{2CD3EA56-63C9-4979-BDF3-D0AF26B8F890}"/>
    <dgm:cxn modelId="{8F406C43-365A-48A6-A25F-B53B84007BE0}" srcId="{1BFC1CEC-C63D-4E2F-81CD-186F1A0512EC}" destId="{EC356559-C392-4B55-9B27-7639247DF177}" srcOrd="3" destOrd="0" parTransId="{87E81915-50D8-45D8-B133-766A2CD8BCAD}" sibTransId="{47CBFA49-FD6D-4EB5-BB44-B6F139E0660E}"/>
    <dgm:cxn modelId="{BEE4BEFE-BB74-4C8C-9380-949AC0BA4C7F}" type="presOf" srcId="{A71043B3-E07F-463B-8A0A-A4B26152BC05}" destId="{F4588C0E-390B-4C04-B79D-B2469A1A1F33}" srcOrd="0" destOrd="0" presId="urn:microsoft.com/office/officeart/2005/8/layout/radial1"/>
    <dgm:cxn modelId="{DD8625B9-AE3C-4A20-97EE-04B2ED75655A}" type="presOf" srcId="{7B4BFB60-C0CE-4A2D-AD6C-53C2E6473FE8}" destId="{7EFED273-04C0-4FCC-A96A-D42EB175ADAC}" srcOrd="0" destOrd="0" presId="urn:microsoft.com/office/officeart/2005/8/layout/radial1"/>
    <dgm:cxn modelId="{F7050D2D-EBA7-4DA0-BD32-2E670F043225}" type="presOf" srcId="{87E81915-50D8-45D8-B133-766A2CD8BCAD}" destId="{C65010CE-61CA-4E20-9F9B-B3690FAFAB46}" srcOrd="1" destOrd="0" presId="urn:microsoft.com/office/officeart/2005/8/layout/radial1"/>
    <dgm:cxn modelId="{2CF47FC7-CFE5-4FA3-AA37-5D27045511DD}" type="presParOf" srcId="{FCE3B63E-85B4-4D93-98B0-51E05BA6175A}" destId="{4D7B33B7-4739-450B-8AC6-324DE47E0BB2}" srcOrd="0" destOrd="0" presId="urn:microsoft.com/office/officeart/2005/8/layout/radial1"/>
    <dgm:cxn modelId="{7C5AEF6B-47A9-41A8-81B0-21D3ED63F903}" type="presParOf" srcId="{FCE3B63E-85B4-4D93-98B0-51E05BA6175A}" destId="{30188DAD-A18F-4D10-ABED-A098251719A4}" srcOrd="1" destOrd="0" presId="urn:microsoft.com/office/officeart/2005/8/layout/radial1"/>
    <dgm:cxn modelId="{BA5BD225-3922-4689-9C5A-C52C340DA59A}" type="presParOf" srcId="{30188DAD-A18F-4D10-ABED-A098251719A4}" destId="{EB071C48-7918-4C90-A2A0-E9816D15D91A}" srcOrd="0" destOrd="0" presId="urn:microsoft.com/office/officeart/2005/8/layout/radial1"/>
    <dgm:cxn modelId="{994AD6F9-B4E1-47DE-801D-FB86920F84C7}" type="presParOf" srcId="{FCE3B63E-85B4-4D93-98B0-51E05BA6175A}" destId="{7EFED273-04C0-4FCC-A96A-D42EB175ADAC}" srcOrd="2" destOrd="0" presId="urn:microsoft.com/office/officeart/2005/8/layout/radial1"/>
    <dgm:cxn modelId="{4B1EC8A6-28B5-47AC-99D0-19672213954B}" type="presParOf" srcId="{FCE3B63E-85B4-4D93-98B0-51E05BA6175A}" destId="{8FC336D7-29D4-49D2-9893-D06B3C5E8693}" srcOrd="3" destOrd="0" presId="urn:microsoft.com/office/officeart/2005/8/layout/radial1"/>
    <dgm:cxn modelId="{3D43EE48-4669-46A5-ABB6-B0CC170697FB}" type="presParOf" srcId="{8FC336D7-29D4-49D2-9893-D06B3C5E8693}" destId="{FB03FAB4-333A-4924-A92D-FC0701359E8E}" srcOrd="0" destOrd="0" presId="urn:microsoft.com/office/officeart/2005/8/layout/radial1"/>
    <dgm:cxn modelId="{C103104A-048A-44D1-9C92-E80DC385746C}" type="presParOf" srcId="{FCE3B63E-85B4-4D93-98B0-51E05BA6175A}" destId="{AF503EBE-649E-4CA9-94C7-4A20FE6CB5AC}" srcOrd="4" destOrd="0" presId="urn:microsoft.com/office/officeart/2005/8/layout/radial1"/>
    <dgm:cxn modelId="{78BE1EDF-786B-49DB-B630-7F90E19A1F87}" type="presParOf" srcId="{FCE3B63E-85B4-4D93-98B0-51E05BA6175A}" destId="{F4588C0E-390B-4C04-B79D-B2469A1A1F33}" srcOrd="5" destOrd="0" presId="urn:microsoft.com/office/officeart/2005/8/layout/radial1"/>
    <dgm:cxn modelId="{59021F5F-8E39-41F7-ADF5-8997AF6B4075}" type="presParOf" srcId="{F4588C0E-390B-4C04-B79D-B2469A1A1F33}" destId="{7A55CC10-94F3-49B5-ACCC-1C9DCD379A85}" srcOrd="0" destOrd="0" presId="urn:microsoft.com/office/officeart/2005/8/layout/radial1"/>
    <dgm:cxn modelId="{3728151C-8352-4B32-BE4D-55CA4352C56C}" type="presParOf" srcId="{FCE3B63E-85B4-4D93-98B0-51E05BA6175A}" destId="{2B250AF6-A753-40D5-9D52-EC9B41194FF2}" srcOrd="6" destOrd="0" presId="urn:microsoft.com/office/officeart/2005/8/layout/radial1"/>
    <dgm:cxn modelId="{1DDE4BAB-23BD-4659-80C8-EBE878CF3DA8}" type="presParOf" srcId="{FCE3B63E-85B4-4D93-98B0-51E05BA6175A}" destId="{862E1BC6-499C-474D-9387-DE4C6CB1E698}" srcOrd="7" destOrd="0" presId="urn:microsoft.com/office/officeart/2005/8/layout/radial1"/>
    <dgm:cxn modelId="{2ADC3A06-9517-42F3-A838-037343FEB3AC}" type="presParOf" srcId="{862E1BC6-499C-474D-9387-DE4C6CB1E698}" destId="{C65010CE-61CA-4E20-9F9B-B3690FAFAB46}" srcOrd="0" destOrd="0" presId="urn:microsoft.com/office/officeart/2005/8/layout/radial1"/>
    <dgm:cxn modelId="{83150EA5-4D53-4DC2-AD31-F6C9D9E84FD8}" type="presParOf" srcId="{FCE3B63E-85B4-4D93-98B0-51E05BA6175A}" destId="{F9A7E510-0B56-4F5B-9AF4-1FA805E2D17F}" srcOrd="8" destOrd="0" presId="urn:microsoft.com/office/officeart/2005/8/layout/radial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2E35CC-348A-4945-A6BE-9F6F07FEFC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8B574-88C4-4262-B055-A8A387BA8398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Запам’ятати (сфотографувати) тварину</a:t>
          </a:r>
          <a:endParaRPr lang="ru-RU" sz="1600" dirty="0"/>
        </a:p>
      </dgm:t>
    </dgm:pt>
    <dgm:pt modelId="{B5B92712-D603-4D65-A2D9-93460816005C}" type="parTrans" cxnId="{77A1DE3A-F102-4DE0-AD43-CDF697CF7B24}">
      <dgm:prSet/>
      <dgm:spPr/>
      <dgm:t>
        <a:bodyPr/>
        <a:lstStyle/>
        <a:p>
          <a:endParaRPr lang="ru-RU"/>
        </a:p>
      </dgm:t>
    </dgm:pt>
    <dgm:pt modelId="{F87DAAF9-A037-41B4-BDBE-E4664A038CD5}" type="sibTrans" cxnId="{77A1DE3A-F102-4DE0-AD43-CDF697CF7B24}">
      <dgm:prSet/>
      <dgm:spPr/>
      <dgm:t>
        <a:bodyPr/>
        <a:lstStyle/>
        <a:p>
          <a:endParaRPr lang="ru-RU"/>
        </a:p>
      </dgm:t>
    </dgm:pt>
    <dgm:pt modelId="{5CA5CC8C-1C79-4A67-B484-B6A85E68C0F1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Покласти та забезпечити спокій постраждалого </a:t>
          </a:r>
          <a:endParaRPr lang="ru-RU" sz="1600" dirty="0"/>
        </a:p>
      </dgm:t>
    </dgm:pt>
    <dgm:pt modelId="{C2FF8026-3D3D-4C5E-A0EB-0C4105C0A4D6}" type="parTrans" cxnId="{0FDBCBE1-1529-41F7-81AE-8C203614209C}">
      <dgm:prSet/>
      <dgm:spPr/>
      <dgm:t>
        <a:bodyPr/>
        <a:lstStyle/>
        <a:p>
          <a:endParaRPr lang="ru-RU"/>
        </a:p>
      </dgm:t>
    </dgm:pt>
    <dgm:pt modelId="{4E0EFB95-4807-4554-838A-295A4FFADDFD}" type="sibTrans" cxnId="{0FDBCBE1-1529-41F7-81AE-8C203614209C}">
      <dgm:prSet/>
      <dgm:spPr/>
      <dgm:t>
        <a:bodyPr/>
        <a:lstStyle/>
        <a:p>
          <a:endParaRPr lang="ru-RU"/>
        </a:p>
      </dgm:t>
    </dgm:pt>
    <dgm:pt modelId="{F7D703C6-7E43-47DD-AEA9-BCEDEBA7709F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Іммобілізувати кінцівку</a:t>
          </a:r>
          <a:endParaRPr lang="ru-RU" sz="1600" dirty="0"/>
        </a:p>
      </dgm:t>
    </dgm:pt>
    <dgm:pt modelId="{B3BC2809-4E89-43BC-ACEF-9F5315A1F15E}" type="parTrans" cxnId="{453D6128-B4AA-447E-ACAE-F4F3B128BD71}">
      <dgm:prSet/>
      <dgm:spPr/>
      <dgm:t>
        <a:bodyPr/>
        <a:lstStyle/>
        <a:p>
          <a:endParaRPr lang="ru-RU"/>
        </a:p>
      </dgm:t>
    </dgm:pt>
    <dgm:pt modelId="{C191DE58-6049-48AD-9D22-DCCE2A2EE5B5}" type="sibTrans" cxnId="{453D6128-B4AA-447E-ACAE-F4F3B128BD71}">
      <dgm:prSet/>
      <dgm:spPr/>
      <dgm:t>
        <a:bodyPr/>
        <a:lstStyle/>
        <a:p>
          <a:endParaRPr lang="ru-RU"/>
        </a:p>
      </dgm:t>
    </dgm:pt>
    <dgm:pt modelId="{FE651561-DDC6-40A0-8DB5-47F2E9CE636C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чисту пов’язку</a:t>
          </a:r>
          <a:endParaRPr lang="ru-RU" sz="1600" dirty="0"/>
        </a:p>
      </dgm:t>
    </dgm:pt>
    <dgm:pt modelId="{B26CEADC-6059-4988-809E-CA0C006FB702}" type="parTrans" cxnId="{2AEF2312-E55A-4A2F-ACEF-1650A16EFE64}">
      <dgm:prSet/>
      <dgm:spPr/>
      <dgm:t>
        <a:bodyPr/>
        <a:lstStyle/>
        <a:p>
          <a:endParaRPr lang="ru-RU"/>
        </a:p>
      </dgm:t>
    </dgm:pt>
    <dgm:pt modelId="{27367196-DB4B-4627-B7BD-7736D6AD6624}" type="sibTrans" cxnId="{2AEF2312-E55A-4A2F-ACEF-1650A16EFE64}">
      <dgm:prSet/>
      <dgm:spPr/>
      <dgm:t>
        <a:bodyPr/>
        <a:lstStyle/>
        <a:p>
          <a:endParaRPr lang="ru-RU"/>
        </a:p>
      </dgm:t>
    </dgm:pt>
    <dgm:pt modelId="{5763CC67-A1F1-459C-A505-6B0FA8839FF1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стискаючу пов’язку вище місця укусу, якщо отрута  нейротоксична</a:t>
          </a:r>
          <a:endParaRPr lang="ru-RU" sz="1600" dirty="0"/>
        </a:p>
      </dgm:t>
    </dgm:pt>
    <dgm:pt modelId="{D4B2A600-994B-4F4C-A455-BC4356315FF8}" type="parTrans" cxnId="{E1AAB908-39B3-415A-BE1A-48D0ADFB3E05}">
      <dgm:prSet/>
      <dgm:spPr/>
      <dgm:t>
        <a:bodyPr/>
        <a:lstStyle/>
        <a:p>
          <a:endParaRPr lang="ru-RU"/>
        </a:p>
      </dgm:t>
    </dgm:pt>
    <dgm:pt modelId="{50DBB2CF-3F8D-404D-AD35-21C6EA3E01ED}" type="sibTrans" cxnId="{E1AAB908-39B3-415A-BE1A-48D0ADFB3E05}">
      <dgm:prSet/>
      <dgm:spPr/>
      <dgm:t>
        <a:bodyPr/>
        <a:lstStyle/>
        <a:p>
          <a:endParaRPr lang="ru-RU"/>
        </a:p>
      </dgm:t>
    </dgm:pt>
    <dgm:pt modelId="{284BABD9-056A-40C0-BF48-B6196CFDEB16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Дати пити багато рідини </a:t>
          </a:r>
          <a:endParaRPr lang="ru-RU" sz="1600" dirty="0"/>
        </a:p>
      </dgm:t>
    </dgm:pt>
    <dgm:pt modelId="{7CAC3398-47C0-4CA5-9E2E-A45C328B5384}" type="parTrans" cxnId="{9409AD4D-9052-4834-A824-A2AB63280405}">
      <dgm:prSet/>
      <dgm:spPr/>
      <dgm:t>
        <a:bodyPr/>
        <a:lstStyle/>
        <a:p>
          <a:endParaRPr lang="ru-RU"/>
        </a:p>
      </dgm:t>
    </dgm:pt>
    <dgm:pt modelId="{4E158622-EC78-44FA-96D1-5F175E42855A}" type="sibTrans" cxnId="{9409AD4D-9052-4834-A824-A2AB63280405}">
      <dgm:prSet/>
      <dgm:spPr/>
      <dgm:t>
        <a:bodyPr/>
        <a:lstStyle/>
        <a:p>
          <a:endParaRPr lang="ru-RU"/>
        </a:p>
      </dgm:t>
    </dgm:pt>
    <dgm:pt modelId="{B3E5E394-A3CE-47F4-B88B-D5FEAC8288FA}">
      <dgm:prSet custT="1"/>
      <dgm:spPr>
        <a:solidFill>
          <a:schemeClr val="bg1">
            <a:lumMod val="85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rgbClr val="C00000"/>
              </a:solidFill>
              <a:latin typeface="Arial Black" pitchFamily="34" charset="0"/>
            </a:rPr>
            <a:t>Не допустимо</a:t>
          </a:r>
          <a:endParaRPr lang="ru-RU" sz="2000" dirty="0">
            <a:solidFill>
              <a:srgbClr val="C00000"/>
            </a:solidFill>
            <a:latin typeface="Arial Black" pitchFamily="34" charset="0"/>
          </a:endParaRPr>
        </a:p>
      </dgm:t>
    </dgm:pt>
    <dgm:pt modelId="{DBF8CBE0-31C3-4208-9DF0-42361AC16DA5}" type="parTrans" cxnId="{71727B91-6C83-4618-8736-164431738C7E}">
      <dgm:prSet/>
      <dgm:spPr/>
      <dgm:t>
        <a:bodyPr/>
        <a:lstStyle/>
        <a:p>
          <a:endParaRPr lang="ru-RU"/>
        </a:p>
      </dgm:t>
    </dgm:pt>
    <dgm:pt modelId="{43B5693B-2091-4697-9E56-39ACAD034524}" type="sibTrans" cxnId="{71727B91-6C83-4618-8736-164431738C7E}">
      <dgm:prSet/>
      <dgm:spPr/>
      <dgm:t>
        <a:bodyPr/>
        <a:lstStyle/>
        <a:p>
          <a:endParaRPr lang="ru-RU"/>
        </a:p>
      </dgm:t>
    </dgm:pt>
    <dgm:pt modelId="{9AEA5502-3D5E-4148-A576-CA7AD17C4638}">
      <dgm:prSet custT="1"/>
      <dgm:spPr>
        <a:solidFill>
          <a:schemeClr val="accent2">
            <a:lumMod val="20000"/>
            <a:lumOff val="8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100" i="0" dirty="0" smtClean="0">
              <a:solidFill>
                <a:schemeClr val="tx1"/>
              </a:solidFill>
              <a:latin typeface="Arial Black" pitchFamily="34" charset="0"/>
            </a:rPr>
            <a:t>Намагатися видалити отруту шляхом розрізання та припалювання місця укусу</a:t>
          </a:r>
          <a:endParaRPr lang="ru-RU" sz="1100" i="0" dirty="0"/>
        </a:p>
      </dgm:t>
    </dgm:pt>
    <dgm:pt modelId="{B8DBAD5B-D10A-4C4F-ADA9-B620A69A8439}" type="parTrans" cxnId="{246F1CCF-BA3E-4315-81BB-2D6F17AD3B6E}">
      <dgm:prSet/>
      <dgm:spPr/>
      <dgm:t>
        <a:bodyPr/>
        <a:lstStyle/>
        <a:p>
          <a:endParaRPr lang="ru-RU"/>
        </a:p>
      </dgm:t>
    </dgm:pt>
    <dgm:pt modelId="{962CB061-13F5-432F-AA12-0B7269447187}" type="sibTrans" cxnId="{246F1CCF-BA3E-4315-81BB-2D6F17AD3B6E}">
      <dgm:prSet/>
      <dgm:spPr/>
      <dgm:t>
        <a:bodyPr/>
        <a:lstStyle/>
        <a:p>
          <a:endParaRPr lang="ru-RU"/>
        </a:p>
      </dgm:t>
    </dgm:pt>
    <dgm:pt modelId="{2B7C1E73-AC81-42E8-85BA-6F6B3B405D1D}">
      <dgm:prSet custT="1"/>
      <dgm:spPr>
        <a:solidFill>
          <a:schemeClr val="accent2">
            <a:lumMod val="20000"/>
            <a:lumOff val="8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100" i="0" dirty="0" smtClean="0">
              <a:solidFill>
                <a:schemeClr val="tx1"/>
              </a:solidFill>
              <a:latin typeface="Arial Black" pitchFamily="34" charset="0"/>
            </a:rPr>
            <a:t>Прикладати до місця укусу холодний компрес</a:t>
          </a:r>
          <a:endParaRPr lang="ru-RU" sz="1100" i="0" dirty="0"/>
        </a:p>
      </dgm:t>
    </dgm:pt>
    <dgm:pt modelId="{C34F4A95-9957-4396-A6F6-30CF7BE50D0B}" type="parTrans" cxnId="{CE8EAA7C-19B9-4DD3-B48B-A3D04C819E6D}">
      <dgm:prSet/>
      <dgm:spPr/>
      <dgm:t>
        <a:bodyPr/>
        <a:lstStyle/>
        <a:p>
          <a:endParaRPr lang="ru-RU"/>
        </a:p>
      </dgm:t>
    </dgm:pt>
    <dgm:pt modelId="{B2A36279-04DA-4669-8F81-064F9AD7F1AB}" type="sibTrans" cxnId="{CE8EAA7C-19B9-4DD3-B48B-A3D04C819E6D}">
      <dgm:prSet/>
      <dgm:spPr/>
      <dgm:t>
        <a:bodyPr/>
        <a:lstStyle/>
        <a:p>
          <a:endParaRPr lang="ru-RU"/>
        </a:p>
      </dgm:t>
    </dgm:pt>
    <dgm:pt modelId="{3E4E2E83-9F5D-45CD-8F02-1E595463239B}" type="pres">
      <dgm:prSet presAssocID="{CC2E35CC-348A-4945-A6BE-9F6F07FEF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0A84A-4F1F-4E3C-9D70-4361B891D87E}" type="pres">
      <dgm:prSet presAssocID="{B3E5E394-A3CE-47F4-B88B-D5FEAC8288FA}" presName="boxAndChildren" presStyleCnt="0"/>
      <dgm:spPr/>
    </dgm:pt>
    <dgm:pt modelId="{F26FA382-F9CE-42B7-8479-979734583181}" type="pres">
      <dgm:prSet presAssocID="{B3E5E394-A3CE-47F4-B88B-D5FEAC8288FA}" presName="parentTextBox" presStyleLbl="node1" presStyleIdx="0" presStyleCnt="4"/>
      <dgm:spPr/>
      <dgm:t>
        <a:bodyPr/>
        <a:lstStyle/>
        <a:p>
          <a:endParaRPr lang="ru-RU"/>
        </a:p>
      </dgm:t>
    </dgm:pt>
    <dgm:pt modelId="{29F33C62-4278-4B2E-B129-266F82935227}" type="pres">
      <dgm:prSet presAssocID="{B3E5E394-A3CE-47F4-B88B-D5FEAC8288FA}" presName="entireBox" presStyleLbl="node1" presStyleIdx="0" presStyleCnt="4" custLinFactNeighborY="-7895"/>
      <dgm:spPr/>
      <dgm:t>
        <a:bodyPr/>
        <a:lstStyle/>
        <a:p>
          <a:endParaRPr lang="ru-RU"/>
        </a:p>
      </dgm:t>
    </dgm:pt>
    <dgm:pt modelId="{9DA3D4CE-5F63-4BA0-8D5C-74EDD8A46DFE}" type="pres">
      <dgm:prSet presAssocID="{B3E5E394-A3CE-47F4-B88B-D5FEAC8288FA}" presName="descendantBox" presStyleCnt="0"/>
      <dgm:spPr/>
    </dgm:pt>
    <dgm:pt modelId="{FA606423-681C-49B4-9E9D-3AC7EAC3FD96}" type="pres">
      <dgm:prSet presAssocID="{9AEA5502-3D5E-4148-A576-CA7AD17C4638}" presName="childTextBox" presStyleLbl="fgAccFollowNode1" presStyleIdx="0" presStyleCnt="5" custScaleY="13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828E-CD3C-4556-8AB5-AD55ACF65989}" type="pres">
      <dgm:prSet presAssocID="{2B7C1E73-AC81-42E8-85BA-6F6B3B405D1D}" presName="childTextBox" presStyleLbl="fgAccFollowNode1" presStyleIdx="1" presStyleCnt="5" custScaleX="90863" custScaleY="13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26848-F773-44BB-ABBB-BE2281E9C9D9}" type="pres">
      <dgm:prSet presAssocID="{27367196-DB4B-4627-B7BD-7736D6AD6624}" presName="sp" presStyleCnt="0"/>
      <dgm:spPr/>
    </dgm:pt>
    <dgm:pt modelId="{88194FDA-3FA8-421A-AEF9-395E995F772A}" type="pres">
      <dgm:prSet presAssocID="{FE651561-DDC6-40A0-8DB5-47F2E9CE636C}" presName="arrowAndChildren" presStyleCnt="0"/>
      <dgm:spPr/>
    </dgm:pt>
    <dgm:pt modelId="{2569913F-E739-4BC6-BE82-8D3CA375BCFF}" type="pres">
      <dgm:prSet presAssocID="{FE651561-DDC6-40A0-8DB5-47F2E9CE636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E658250-87BA-4E9A-9B73-A1D874352064}" type="pres">
      <dgm:prSet presAssocID="{FE651561-DDC6-40A0-8DB5-47F2E9CE636C}" presName="arrow" presStyleLbl="node1" presStyleIdx="1" presStyleCnt="4" custLinFactNeighborX="-1821" custLinFactNeighborY="3428"/>
      <dgm:spPr/>
      <dgm:t>
        <a:bodyPr/>
        <a:lstStyle/>
        <a:p>
          <a:endParaRPr lang="ru-RU"/>
        </a:p>
      </dgm:t>
    </dgm:pt>
    <dgm:pt modelId="{A6517846-05C2-4F9B-AA69-3693F7F72D0C}" type="pres">
      <dgm:prSet presAssocID="{FE651561-DDC6-40A0-8DB5-47F2E9CE636C}" presName="descendantArrow" presStyleCnt="0"/>
      <dgm:spPr/>
    </dgm:pt>
    <dgm:pt modelId="{B71B375C-1245-409A-BF04-948BC357ECD7}" type="pres">
      <dgm:prSet presAssocID="{5763CC67-A1F1-459C-A505-6B0FA8839FF1}" presName="childTextArrow" presStyleLbl="fgAccFollowNode1" presStyleIdx="2" presStyleCnt="5" custScaleY="12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8F1DA-5DDB-43EA-AD35-10175D3614DE}" type="pres">
      <dgm:prSet presAssocID="{C191DE58-6049-48AD-9D22-DCCE2A2EE5B5}" presName="sp" presStyleCnt="0"/>
      <dgm:spPr/>
    </dgm:pt>
    <dgm:pt modelId="{F4398AEE-093E-487D-8172-9E106F3FF926}" type="pres">
      <dgm:prSet presAssocID="{F7D703C6-7E43-47DD-AEA9-BCEDEBA7709F}" presName="arrowAndChildren" presStyleCnt="0"/>
      <dgm:spPr/>
    </dgm:pt>
    <dgm:pt modelId="{1C672EDF-5397-4D31-86D8-C5F6A3B1E1A2}" type="pres">
      <dgm:prSet presAssocID="{F7D703C6-7E43-47DD-AEA9-BCEDEBA7709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F9499F0-47D0-4A6C-9723-7AB8E59DE7A4}" type="pres">
      <dgm:prSet presAssocID="{F7D703C6-7E43-47DD-AEA9-BCEDEBA7709F}" presName="arrow" presStyleLbl="node1" presStyleIdx="2" presStyleCnt="4"/>
      <dgm:spPr/>
      <dgm:t>
        <a:bodyPr/>
        <a:lstStyle/>
        <a:p>
          <a:endParaRPr lang="ru-RU"/>
        </a:p>
      </dgm:t>
    </dgm:pt>
    <dgm:pt modelId="{CE8EA665-4904-40BD-A486-CAC4C0539929}" type="pres">
      <dgm:prSet presAssocID="{F7D703C6-7E43-47DD-AEA9-BCEDEBA7709F}" presName="descendantArrow" presStyleCnt="0"/>
      <dgm:spPr/>
    </dgm:pt>
    <dgm:pt modelId="{CFE49540-B106-4D58-9032-2FA7B73993EF}" type="pres">
      <dgm:prSet presAssocID="{284BABD9-056A-40C0-BF48-B6196CFDEB16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541EB-E0ED-4213-9FAF-AE894BE5B9DA}" type="pres">
      <dgm:prSet presAssocID="{F87DAAF9-A037-41B4-BDBE-E4664A038CD5}" presName="sp" presStyleCnt="0"/>
      <dgm:spPr/>
    </dgm:pt>
    <dgm:pt modelId="{1CBA8C6A-2736-4737-B244-2F5B6E218097}" type="pres">
      <dgm:prSet presAssocID="{C478B574-88C4-4262-B055-A8A387BA8398}" presName="arrowAndChildren" presStyleCnt="0"/>
      <dgm:spPr/>
    </dgm:pt>
    <dgm:pt modelId="{06833683-3200-48B1-A980-6911672AB807}" type="pres">
      <dgm:prSet presAssocID="{C478B574-88C4-4262-B055-A8A387BA839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0F7ADB5-E44B-42ED-90EF-868EE7B5D27D}" type="pres">
      <dgm:prSet presAssocID="{C478B574-88C4-4262-B055-A8A387BA8398}" presName="arrow" presStyleLbl="node1" presStyleIdx="3" presStyleCnt="4"/>
      <dgm:spPr/>
      <dgm:t>
        <a:bodyPr/>
        <a:lstStyle/>
        <a:p>
          <a:endParaRPr lang="ru-RU"/>
        </a:p>
      </dgm:t>
    </dgm:pt>
    <dgm:pt modelId="{E244EBD8-F54D-4B26-B4DC-C91D0E29C622}" type="pres">
      <dgm:prSet presAssocID="{C478B574-88C4-4262-B055-A8A387BA8398}" presName="descendantArrow" presStyleCnt="0"/>
      <dgm:spPr/>
    </dgm:pt>
    <dgm:pt modelId="{E6215CD2-7AAC-4782-AC45-E85CF9CDBD70}" type="pres">
      <dgm:prSet presAssocID="{5CA5CC8C-1C79-4A67-B484-B6A85E68C0F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9AD4D-9052-4834-A824-A2AB63280405}" srcId="{F7D703C6-7E43-47DD-AEA9-BCEDEBA7709F}" destId="{284BABD9-056A-40C0-BF48-B6196CFDEB16}" srcOrd="0" destOrd="0" parTransId="{7CAC3398-47C0-4CA5-9E2E-A45C328B5384}" sibTransId="{4E158622-EC78-44FA-96D1-5F175E42855A}"/>
    <dgm:cxn modelId="{E1AAB908-39B3-415A-BE1A-48D0ADFB3E05}" srcId="{FE651561-DDC6-40A0-8DB5-47F2E9CE636C}" destId="{5763CC67-A1F1-459C-A505-6B0FA8839FF1}" srcOrd="0" destOrd="0" parTransId="{D4B2A600-994B-4F4C-A455-BC4356315FF8}" sibTransId="{50DBB2CF-3F8D-404D-AD35-21C6EA3E01ED}"/>
    <dgm:cxn modelId="{2623C9D0-194A-40D1-8D71-B0B871257AA6}" type="presOf" srcId="{CC2E35CC-348A-4945-A6BE-9F6F07FEFC20}" destId="{3E4E2E83-9F5D-45CD-8F02-1E595463239B}" srcOrd="0" destOrd="0" presId="urn:microsoft.com/office/officeart/2005/8/layout/process4"/>
    <dgm:cxn modelId="{453D6128-B4AA-447E-ACAE-F4F3B128BD71}" srcId="{CC2E35CC-348A-4945-A6BE-9F6F07FEFC20}" destId="{F7D703C6-7E43-47DD-AEA9-BCEDEBA7709F}" srcOrd="1" destOrd="0" parTransId="{B3BC2809-4E89-43BC-ACEF-9F5315A1F15E}" sibTransId="{C191DE58-6049-48AD-9D22-DCCE2A2EE5B5}"/>
    <dgm:cxn modelId="{F2596193-2EE2-4EA9-B6CA-74C508F283B7}" type="presOf" srcId="{F7D703C6-7E43-47DD-AEA9-BCEDEBA7709F}" destId="{1C672EDF-5397-4D31-86D8-C5F6A3B1E1A2}" srcOrd="0" destOrd="0" presId="urn:microsoft.com/office/officeart/2005/8/layout/process4"/>
    <dgm:cxn modelId="{77A1DE3A-F102-4DE0-AD43-CDF697CF7B24}" srcId="{CC2E35CC-348A-4945-A6BE-9F6F07FEFC20}" destId="{C478B574-88C4-4262-B055-A8A387BA8398}" srcOrd="0" destOrd="0" parTransId="{B5B92712-D603-4D65-A2D9-93460816005C}" sibTransId="{F87DAAF9-A037-41B4-BDBE-E4664A038CD5}"/>
    <dgm:cxn modelId="{011C7E46-EC53-438C-916B-7F1A7AAC9021}" type="presOf" srcId="{9AEA5502-3D5E-4148-A576-CA7AD17C4638}" destId="{FA606423-681C-49B4-9E9D-3AC7EAC3FD96}" srcOrd="0" destOrd="0" presId="urn:microsoft.com/office/officeart/2005/8/layout/process4"/>
    <dgm:cxn modelId="{81B77E3E-6B9C-4A31-978C-8FB3D8AD7519}" type="presOf" srcId="{284BABD9-056A-40C0-BF48-B6196CFDEB16}" destId="{CFE49540-B106-4D58-9032-2FA7B73993EF}" srcOrd="0" destOrd="0" presId="urn:microsoft.com/office/officeart/2005/8/layout/process4"/>
    <dgm:cxn modelId="{4A8FAB5F-A5DF-4917-B067-3873116BE672}" type="presOf" srcId="{B3E5E394-A3CE-47F4-B88B-D5FEAC8288FA}" destId="{29F33C62-4278-4B2E-B129-266F82935227}" srcOrd="1" destOrd="0" presId="urn:microsoft.com/office/officeart/2005/8/layout/process4"/>
    <dgm:cxn modelId="{3D99FB98-7E25-4ED7-A178-7CB1099D131A}" type="presOf" srcId="{2B7C1E73-AC81-42E8-85BA-6F6B3B405D1D}" destId="{300D828E-CD3C-4556-8AB5-AD55ACF65989}" srcOrd="0" destOrd="0" presId="urn:microsoft.com/office/officeart/2005/8/layout/process4"/>
    <dgm:cxn modelId="{598F89C2-50FB-423F-92BC-4650599EC1A4}" type="presOf" srcId="{FE651561-DDC6-40A0-8DB5-47F2E9CE636C}" destId="{DE658250-87BA-4E9A-9B73-A1D874352064}" srcOrd="1" destOrd="0" presId="urn:microsoft.com/office/officeart/2005/8/layout/process4"/>
    <dgm:cxn modelId="{32F808EE-68A9-41D2-AF6C-01E5865DED7A}" type="presOf" srcId="{5CA5CC8C-1C79-4A67-B484-B6A85E68C0F1}" destId="{E6215CD2-7AAC-4782-AC45-E85CF9CDBD70}" srcOrd="0" destOrd="0" presId="urn:microsoft.com/office/officeart/2005/8/layout/process4"/>
    <dgm:cxn modelId="{0FDBCBE1-1529-41F7-81AE-8C203614209C}" srcId="{C478B574-88C4-4262-B055-A8A387BA8398}" destId="{5CA5CC8C-1C79-4A67-B484-B6A85E68C0F1}" srcOrd="0" destOrd="0" parTransId="{C2FF8026-3D3D-4C5E-A0EB-0C4105C0A4D6}" sibTransId="{4E0EFB95-4807-4554-838A-295A4FFADDFD}"/>
    <dgm:cxn modelId="{AA2C85A8-1A07-454A-9C2B-9657DA8089A4}" type="presOf" srcId="{F7D703C6-7E43-47DD-AEA9-BCEDEBA7709F}" destId="{7F9499F0-47D0-4A6C-9723-7AB8E59DE7A4}" srcOrd="1" destOrd="0" presId="urn:microsoft.com/office/officeart/2005/8/layout/process4"/>
    <dgm:cxn modelId="{71727B91-6C83-4618-8736-164431738C7E}" srcId="{CC2E35CC-348A-4945-A6BE-9F6F07FEFC20}" destId="{B3E5E394-A3CE-47F4-B88B-D5FEAC8288FA}" srcOrd="3" destOrd="0" parTransId="{DBF8CBE0-31C3-4208-9DF0-42361AC16DA5}" sibTransId="{43B5693B-2091-4697-9E56-39ACAD034524}"/>
    <dgm:cxn modelId="{A3EAAEA3-516D-4448-8AB9-98DE96F2182B}" type="presOf" srcId="{5763CC67-A1F1-459C-A505-6B0FA8839FF1}" destId="{B71B375C-1245-409A-BF04-948BC357ECD7}" srcOrd="0" destOrd="0" presId="urn:microsoft.com/office/officeart/2005/8/layout/process4"/>
    <dgm:cxn modelId="{2AEF2312-E55A-4A2F-ACEF-1650A16EFE64}" srcId="{CC2E35CC-348A-4945-A6BE-9F6F07FEFC20}" destId="{FE651561-DDC6-40A0-8DB5-47F2E9CE636C}" srcOrd="2" destOrd="0" parTransId="{B26CEADC-6059-4988-809E-CA0C006FB702}" sibTransId="{27367196-DB4B-4627-B7BD-7736D6AD6624}"/>
    <dgm:cxn modelId="{8161F61F-A02D-4BED-8FA6-A4D853AF7C44}" type="presOf" srcId="{C478B574-88C4-4262-B055-A8A387BA8398}" destId="{A0F7ADB5-E44B-42ED-90EF-868EE7B5D27D}" srcOrd="1" destOrd="0" presId="urn:microsoft.com/office/officeart/2005/8/layout/process4"/>
    <dgm:cxn modelId="{DA15F6D3-1E8A-4506-B3E9-47090375C2DA}" type="presOf" srcId="{C478B574-88C4-4262-B055-A8A387BA8398}" destId="{06833683-3200-48B1-A980-6911672AB807}" srcOrd="0" destOrd="0" presId="urn:microsoft.com/office/officeart/2005/8/layout/process4"/>
    <dgm:cxn modelId="{246F1CCF-BA3E-4315-81BB-2D6F17AD3B6E}" srcId="{B3E5E394-A3CE-47F4-B88B-D5FEAC8288FA}" destId="{9AEA5502-3D5E-4148-A576-CA7AD17C4638}" srcOrd="0" destOrd="0" parTransId="{B8DBAD5B-D10A-4C4F-ADA9-B620A69A8439}" sibTransId="{962CB061-13F5-432F-AA12-0B7269447187}"/>
    <dgm:cxn modelId="{04FF98CC-FC6A-407A-8A39-40E13171727D}" type="presOf" srcId="{FE651561-DDC6-40A0-8DB5-47F2E9CE636C}" destId="{2569913F-E739-4BC6-BE82-8D3CA375BCFF}" srcOrd="0" destOrd="0" presId="urn:microsoft.com/office/officeart/2005/8/layout/process4"/>
    <dgm:cxn modelId="{4EBB2C33-96C1-44EA-B8AB-4AB240226E52}" type="presOf" srcId="{B3E5E394-A3CE-47F4-B88B-D5FEAC8288FA}" destId="{F26FA382-F9CE-42B7-8479-979734583181}" srcOrd="0" destOrd="0" presId="urn:microsoft.com/office/officeart/2005/8/layout/process4"/>
    <dgm:cxn modelId="{CE8EAA7C-19B9-4DD3-B48B-A3D04C819E6D}" srcId="{B3E5E394-A3CE-47F4-B88B-D5FEAC8288FA}" destId="{2B7C1E73-AC81-42E8-85BA-6F6B3B405D1D}" srcOrd="1" destOrd="0" parTransId="{C34F4A95-9957-4396-A6F6-30CF7BE50D0B}" sibTransId="{B2A36279-04DA-4669-8F81-064F9AD7F1AB}"/>
    <dgm:cxn modelId="{63123CB7-1D6D-48C7-85A9-9A1349A1528B}" type="presParOf" srcId="{3E4E2E83-9F5D-45CD-8F02-1E595463239B}" destId="{E880A84A-4F1F-4E3C-9D70-4361B891D87E}" srcOrd="0" destOrd="0" presId="urn:microsoft.com/office/officeart/2005/8/layout/process4"/>
    <dgm:cxn modelId="{CB09F60B-0C46-4B84-9C07-BD53C9B7E088}" type="presParOf" srcId="{E880A84A-4F1F-4E3C-9D70-4361B891D87E}" destId="{F26FA382-F9CE-42B7-8479-979734583181}" srcOrd="0" destOrd="0" presId="urn:microsoft.com/office/officeart/2005/8/layout/process4"/>
    <dgm:cxn modelId="{578D9482-2136-4891-8034-7E81F81C3589}" type="presParOf" srcId="{E880A84A-4F1F-4E3C-9D70-4361B891D87E}" destId="{29F33C62-4278-4B2E-B129-266F82935227}" srcOrd="1" destOrd="0" presId="urn:microsoft.com/office/officeart/2005/8/layout/process4"/>
    <dgm:cxn modelId="{9A00718B-858D-474F-A975-0C5AD9CE5D6A}" type="presParOf" srcId="{E880A84A-4F1F-4E3C-9D70-4361B891D87E}" destId="{9DA3D4CE-5F63-4BA0-8D5C-74EDD8A46DFE}" srcOrd="2" destOrd="0" presId="urn:microsoft.com/office/officeart/2005/8/layout/process4"/>
    <dgm:cxn modelId="{F877CA3B-CA67-4D50-B63A-57CFA9F1CA65}" type="presParOf" srcId="{9DA3D4CE-5F63-4BA0-8D5C-74EDD8A46DFE}" destId="{FA606423-681C-49B4-9E9D-3AC7EAC3FD96}" srcOrd="0" destOrd="0" presId="urn:microsoft.com/office/officeart/2005/8/layout/process4"/>
    <dgm:cxn modelId="{39510C4F-C5EB-4CB6-9883-22CC1C92B12B}" type="presParOf" srcId="{9DA3D4CE-5F63-4BA0-8D5C-74EDD8A46DFE}" destId="{300D828E-CD3C-4556-8AB5-AD55ACF65989}" srcOrd="1" destOrd="0" presId="urn:microsoft.com/office/officeart/2005/8/layout/process4"/>
    <dgm:cxn modelId="{BA8F70F2-4F41-4B37-8F7E-14267C7B8A19}" type="presParOf" srcId="{3E4E2E83-9F5D-45CD-8F02-1E595463239B}" destId="{56426848-F773-44BB-ABBB-BE2281E9C9D9}" srcOrd="1" destOrd="0" presId="urn:microsoft.com/office/officeart/2005/8/layout/process4"/>
    <dgm:cxn modelId="{8DA27FF3-99D1-452D-B3E8-87FDFAC75506}" type="presParOf" srcId="{3E4E2E83-9F5D-45CD-8F02-1E595463239B}" destId="{88194FDA-3FA8-421A-AEF9-395E995F772A}" srcOrd="2" destOrd="0" presId="urn:microsoft.com/office/officeart/2005/8/layout/process4"/>
    <dgm:cxn modelId="{B686FDB9-A061-4AF9-AD21-1296DFC28156}" type="presParOf" srcId="{88194FDA-3FA8-421A-AEF9-395E995F772A}" destId="{2569913F-E739-4BC6-BE82-8D3CA375BCFF}" srcOrd="0" destOrd="0" presId="urn:microsoft.com/office/officeart/2005/8/layout/process4"/>
    <dgm:cxn modelId="{6A4A1BA1-959C-433A-889A-DE04C6BD984D}" type="presParOf" srcId="{88194FDA-3FA8-421A-AEF9-395E995F772A}" destId="{DE658250-87BA-4E9A-9B73-A1D874352064}" srcOrd="1" destOrd="0" presId="urn:microsoft.com/office/officeart/2005/8/layout/process4"/>
    <dgm:cxn modelId="{F8E6CFB9-FD93-45B9-8346-68306AC142E4}" type="presParOf" srcId="{88194FDA-3FA8-421A-AEF9-395E995F772A}" destId="{A6517846-05C2-4F9B-AA69-3693F7F72D0C}" srcOrd="2" destOrd="0" presId="urn:microsoft.com/office/officeart/2005/8/layout/process4"/>
    <dgm:cxn modelId="{2B1A4547-2114-4223-BF77-48639355025B}" type="presParOf" srcId="{A6517846-05C2-4F9B-AA69-3693F7F72D0C}" destId="{B71B375C-1245-409A-BF04-948BC357ECD7}" srcOrd="0" destOrd="0" presId="urn:microsoft.com/office/officeart/2005/8/layout/process4"/>
    <dgm:cxn modelId="{06EA5AF4-67F7-472E-BB1E-AC9DC9F0D536}" type="presParOf" srcId="{3E4E2E83-9F5D-45CD-8F02-1E595463239B}" destId="{A5A8F1DA-5DDB-43EA-AD35-10175D3614DE}" srcOrd="3" destOrd="0" presId="urn:microsoft.com/office/officeart/2005/8/layout/process4"/>
    <dgm:cxn modelId="{49CC9A00-11AF-4D77-88B5-EB1DABD3C7A5}" type="presParOf" srcId="{3E4E2E83-9F5D-45CD-8F02-1E595463239B}" destId="{F4398AEE-093E-487D-8172-9E106F3FF926}" srcOrd="4" destOrd="0" presId="urn:microsoft.com/office/officeart/2005/8/layout/process4"/>
    <dgm:cxn modelId="{46524B66-B8A4-4911-A114-0485DA3F5079}" type="presParOf" srcId="{F4398AEE-093E-487D-8172-9E106F3FF926}" destId="{1C672EDF-5397-4D31-86D8-C5F6A3B1E1A2}" srcOrd="0" destOrd="0" presId="urn:microsoft.com/office/officeart/2005/8/layout/process4"/>
    <dgm:cxn modelId="{0EA5F304-DB08-4D69-832B-828B13D7B951}" type="presParOf" srcId="{F4398AEE-093E-487D-8172-9E106F3FF926}" destId="{7F9499F0-47D0-4A6C-9723-7AB8E59DE7A4}" srcOrd="1" destOrd="0" presId="urn:microsoft.com/office/officeart/2005/8/layout/process4"/>
    <dgm:cxn modelId="{32437C96-6E20-4EB2-980C-C04E3F5E95E4}" type="presParOf" srcId="{F4398AEE-093E-487D-8172-9E106F3FF926}" destId="{CE8EA665-4904-40BD-A486-CAC4C0539929}" srcOrd="2" destOrd="0" presId="urn:microsoft.com/office/officeart/2005/8/layout/process4"/>
    <dgm:cxn modelId="{89861FF2-73F3-4C99-AA6D-15701B179774}" type="presParOf" srcId="{CE8EA665-4904-40BD-A486-CAC4C0539929}" destId="{CFE49540-B106-4D58-9032-2FA7B73993EF}" srcOrd="0" destOrd="0" presId="urn:microsoft.com/office/officeart/2005/8/layout/process4"/>
    <dgm:cxn modelId="{4DA34BDE-A5AC-4908-B0DF-071AA72C1BBC}" type="presParOf" srcId="{3E4E2E83-9F5D-45CD-8F02-1E595463239B}" destId="{823541EB-E0ED-4213-9FAF-AE894BE5B9DA}" srcOrd="5" destOrd="0" presId="urn:microsoft.com/office/officeart/2005/8/layout/process4"/>
    <dgm:cxn modelId="{B34B853E-2DDC-4217-A3B6-FD4717970AA9}" type="presParOf" srcId="{3E4E2E83-9F5D-45CD-8F02-1E595463239B}" destId="{1CBA8C6A-2736-4737-B244-2F5B6E218097}" srcOrd="6" destOrd="0" presId="urn:microsoft.com/office/officeart/2005/8/layout/process4"/>
    <dgm:cxn modelId="{E8C5BE69-A38D-4491-8946-1D428EC00C60}" type="presParOf" srcId="{1CBA8C6A-2736-4737-B244-2F5B6E218097}" destId="{06833683-3200-48B1-A980-6911672AB807}" srcOrd="0" destOrd="0" presId="urn:microsoft.com/office/officeart/2005/8/layout/process4"/>
    <dgm:cxn modelId="{EF2A0CD6-0770-45EC-AD2C-6202FFB24AA7}" type="presParOf" srcId="{1CBA8C6A-2736-4737-B244-2F5B6E218097}" destId="{A0F7ADB5-E44B-42ED-90EF-868EE7B5D27D}" srcOrd="1" destOrd="0" presId="urn:microsoft.com/office/officeart/2005/8/layout/process4"/>
    <dgm:cxn modelId="{589C9E55-6CE7-482B-9E1F-2EBE79A79E20}" type="presParOf" srcId="{1CBA8C6A-2736-4737-B244-2F5B6E218097}" destId="{E244EBD8-F54D-4B26-B4DC-C91D0E29C622}" srcOrd="2" destOrd="0" presId="urn:microsoft.com/office/officeart/2005/8/layout/process4"/>
    <dgm:cxn modelId="{308AB1EC-D997-4C07-8D27-A1BB405DE4DA}" type="presParOf" srcId="{E244EBD8-F54D-4B26-B4DC-C91D0E29C622}" destId="{E6215CD2-7AAC-4782-AC45-E85CF9CDBD70}" srcOrd="0" destOrd="0" presId="urn:microsoft.com/office/officeart/2005/8/layout/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F7C268-1C4B-474A-BF17-44990BF95C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8A31D-5941-4E27-A484-92BD550A604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3673C14-2F3C-434A-A781-90281FAC7AAD}" type="parTrans" cxnId="{20FBB200-1E1E-4A6A-A912-B0A1C11DE989}">
      <dgm:prSet/>
      <dgm:spPr/>
      <dgm:t>
        <a:bodyPr/>
        <a:lstStyle/>
        <a:p>
          <a:endParaRPr lang="ru-RU"/>
        </a:p>
      </dgm:t>
    </dgm:pt>
    <dgm:pt modelId="{7E500D7C-1FCE-4F0C-8B26-A7115D6428B0}" type="sibTrans" cxnId="{20FBB200-1E1E-4A6A-A912-B0A1C11DE989}">
      <dgm:prSet/>
      <dgm:spPr/>
      <dgm:t>
        <a:bodyPr/>
        <a:lstStyle/>
        <a:p>
          <a:endParaRPr lang="ru-RU"/>
        </a:p>
      </dgm:t>
    </dgm:pt>
    <dgm:pt modelId="{1530383A-B756-4173-AAC4-1B919158DE0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9974A76-38B9-402F-86B6-D3DB14A34881}" type="parTrans" cxnId="{39CF58F9-843B-403C-8C2B-260F6A1D8ABA}">
      <dgm:prSet/>
      <dgm:spPr/>
      <dgm:t>
        <a:bodyPr/>
        <a:lstStyle/>
        <a:p>
          <a:endParaRPr lang="ru-RU"/>
        </a:p>
      </dgm:t>
    </dgm:pt>
    <dgm:pt modelId="{BDE97F7D-6111-4E45-9D95-B908CD7D0A48}" type="sibTrans" cxnId="{39CF58F9-843B-403C-8C2B-260F6A1D8ABA}">
      <dgm:prSet/>
      <dgm:spPr/>
      <dgm:t>
        <a:bodyPr/>
        <a:lstStyle/>
        <a:p>
          <a:endParaRPr lang="ru-RU"/>
        </a:p>
      </dgm:t>
    </dgm:pt>
    <dgm:pt modelId="{DEB4C83A-2CAA-448E-97BF-25608C93EFDF}" type="pres">
      <dgm:prSet presAssocID="{8EF7C268-1C4B-474A-BF17-44990BF95C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D54FE-E2B9-4D8E-9B6C-B22023D28216}" type="pres">
      <dgm:prSet presAssocID="{0A68A31D-5941-4E27-A484-92BD550A604A}" presName="node" presStyleLbl="node1" presStyleIdx="0" presStyleCnt="2" custScaleY="132409" custLinFactNeighborX="3265" custLinFactNeighborY="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39949-3A72-449D-AF8D-F9655A138F4D}" type="pres">
      <dgm:prSet presAssocID="{7E500D7C-1FCE-4F0C-8B26-A7115D6428B0}" presName="sibTrans" presStyleCnt="0"/>
      <dgm:spPr/>
    </dgm:pt>
    <dgm:pt modelId="{E72DDBEC-260A-4381-908E-216B56B6C6C8}" type="pres">
      <dgm:prSet presAssocID="{1530383A-B756-4173-AAC4-1B919158DE0E}" presName="node" presStyleLbl="node1" presStyleIdx="1" presStyleCnt="2" custScaleY="132541" custLinFactNeighborX="18869" custLinFactNeighborY="15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BB200-1E1E-4A6A-A912-B0A1C11DE989}" srcId="{8EF7C268-1C4B-474A-BF17-44990BF95C44}" destId="{0A68A31D-5941-4E27-A484-92BD550A604A}" srcOrd="0" destOrd="0" parTransId="{13673C14-2F3C-434A-A781-90281FAC7AAD}" sibTransId="{7E500D7C-1FCE-4F0C-8B26-A7115D6428B0}"/>
    <dgm:cxn modelId="{783B52AA-EB3B-4DBE-8185-DE20F4FCF8C1}" type="presOf" srcId="{1530383A-B756-4173-AAC4-1B919158DE0E}" destId="{E72DDBEC-260A-4381-908E-216B56B6C6C8}" srcOrd="0" destOrd="0" presId="urn:microsoft.com/office/officeart/2005/8/layout/default"/>
    <dgm:cxn modelId="{39CF58F9-843B-403C-8C2B-260F6A1D8ABA}" srcId="{8EF7C268-1C4B-474A-BF17-44990BF95C44}" destId="{1530383A-B756-4173-AAC4-1B919158DE0E}" srcOrd="1" destOrd="0" parTransId="{39974A76-38B9-402F-86B6-D3DB14A34881}" sibTransId="{BDE97F7D-6111-4E45-9D95-B908CD7D0A48}"/>
    <dgm:cxn modelId="{1AF3E189-BDC4-4124-865E-A01F523E8047}" type="presOf" srcId="{0A68A31D-5941-4E27-A484-92BD550A604A}" destId="{0E5D54FE-E2B9-4D8E-9B6C-B22023D28216}" srcOrd="0" destOrd="0" presId="urn:microsoft.com/office/officeart/2005/8/layout/default"/>
    <dgm:cxn modelId="{3F709750-256C-4CF4-9DBB-8E34E415C124}" type="presOf" srcId="{8EF7C268-1C4B-474A-BF17-44990BF95C44}" destId="{DEB4C83A-2CAA-448E-97BF-25608C93EFDF}" srcOrd="0" destOrd="0" presId="urn:microsoft.com/office/officeart/2005/8/layout/default"/>
    <dgm:cxn modelId="{1F7B1547-A365-4264-AE90-3B103B9A0550}" type="presParOf" srcId="{DEB4C83A-2CAA-448E-97BF-25608C93EFDF}" destId="{0E5D54FE-E2B9-4D8E-9B6C-B22023D28216}" srcOrd="0" destOrd="0" presId="urn:microsoft.com/office/officeart/2005/8/layout/default"/>
    <dgm:cxn modelId="{9DF1D62A-B7C3-4E19-9C73-BF5B1015ECE6}" type="presParOf" srcId="{DEB4C83A-2CAA-448E-97BF-25608C93EFDF}" destId="{4C939949-3A72-449D-AF8D-F9655A138F4D}" srcOrd="1" destOrd="0" presId="urn:microsoft.com/office/officeart/2005/8/layout/default"/>
    <dgm:cxn modelId="{8B5B7B23-8724-42A2-9650-5CDE6242B1BD}" type="presParOf" srcId="{DEB4C83A-2CAA-448E-97BF-25608C93EFDF}" destId="{E72DDBEC-260A-4381-908E-216B56B6C6C8}" srcOrd="2" destOrd="0" presId="urn:microsoft.com/office/officeart/2005/8/layout/default"/>
  </dgm:cxnLst>
  <dgm:bg>
    <a:solidFill>
      <a:schemeClr val="bg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1A2AB-63D1-4B95-B8F3-2D193161BD22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</dgm:pt>
    <dgm:pt modelId="{DC75B7EB-7C39-43FA-938B-8BD6B18E0FB8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Усунути вплив травмуючого фактора</a:t>
          </a:r>
          <a:endParaRPr lang="ru-RU" dirty="0">
            <a:latin typeface="Arial Black" pitchFamily="34" charset="0"/>
          </a:endParaRPr>
        </a:p>
      </dgm:t>
    </dgm:pt>
    <dgm:pt modelId="{B5C34AF9-8FE2-4AEA-B327-A485151ABBF5}" type="parTrans" cxnId="{3470DE33-1062-4634-80BF-674752EE14E9}">
      <dgm:prSet/>
      <dgm:spPr/>
      <dgm:t>
        <a:bodyPr/>
        <a:lstStyle/>
        <a:p>
          <a:endParaRPr lang="ru-RU"/>
        </a:p>
      </dgm:t>
    </dgm:pt>
    <dgm:pt modelId="{6C01DA67-FBFE-4DB9-8700-067F590FCC3A}" type="sibTrans" cxnId="{3470DE33-1062-4634-80BF-674752EE14E9}">
      <dgm:prSet/>
      <dgm:spPr/>
      <dgm:t>
        <a:bodyPr/>
        <a:lstStyle/>
        <a:p>
          <a:endParaRPr lang="ru-RU"/>
        </a:p>
      </dgm:t>
    </dgm:pt>
    <dgm:pt modelId="{AE516C6A-C3FC-4DBC-B68D-06BB28303E4A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Транспортувати в безпечне місце</a:t>
          </a:r>
          <a:endParaRPr lang="ru-RU" dirty="0">
            <a:latin typeface="Arial Black" pitchFamily="34" charset="0"/>
          </a:endParaRPr>
        </a:p>
      </dgm:t>
    </dgm:pt>
    <dgm:pt modelId="{673F0987-CF02-4FB9-BFA5-C6BC42465BA4}" type="parTrans" cxnId="{D42E1089-E2BE-4191-9661-ED39E06C9D37}">
      <dgm:prSet/>
      <dgm:spPr/>
      <dgm:t>
        <a:bodyPr/>
        <a:lstStyle/>
        <a:p>
          <a:endParaRPr lang="ru-RU"/>
        </a:p>
      </dgm:t>
    </dgm:pt>
    <dgm:pt modelId="{CBB6069E-03E6-46C5-95E8-0FB604BC5CD0}" type="sibTrans" cxnId="{D42E1089-E2BE-4191-9661-ED39E06C9D37}">
      <dgm:prSet/>
      <dgm:spPr/>
      <dgm:t>
        <a:bodyPr/>
        <a:lstStyle/>
        <a:p>
          <a:endParaRPr lang="ru-RU"/>
        </a:p>
      </dgm:t>
    </dgm:pt>
    <dgm:pt modelId="{3C8E390A-DF3A-43DB-8E98-53006582D7B4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За необхідності проводити СЛР</a:t>
          </a:r>
          <a:endParaRPr lang="ru-RU" dirty="0">
            <a:latin typeface="Arial Black" pitchFamily="34" charset="0"/>
          </a:endParaRPr>
        </a:p>
      </dgm:t>
    </dgm:pt>
    <dgm:pt modelId="{06936EC0-A365-404C-8C15-EB0AD7992E91}" type="parTrans" cxnId="{D22B40F4-E049-4905-BE01-A03EDA5E039E}">
      <dgm:prSet/>
      <dgm:spPr/>
      <dgm:t>
        <a:bodyPr/>
        <a:lstStyle/>
        <a:p>
          <a:endParaRPr lang="ru-RU"/>
        </a:p>
      </dgm:t>
    </dgm:pt>
    <dgm:pt modelId="{D56EDD68-70A1-4ABD-8E71-DD3729271248}" type="sibTrans" cxnId="{D22B40F4-E049-4905-BE01-A03EDA5E039E}">
      <dgm:prSet/>
      <dgm:spPr/>
      <dgm:t>
        <a:bodyPr/>
        <a:lstStyle/>
        <a:p>
          <a:endParaRPr lang="ru-RU"/>
        </a:p>
      </dgm:t>
    </dgm:pt>
    <dgm:pt modelId="{FD1EC28C-76AB-4BF9-A924-6EAAF47F0075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 місце опіку накласти холодний компрес </a:t>
          </a:r>
          <a:endParaRPr lang="ru-RU" dirty="0">
            <a:latin typeface="Arial Black" pitchFamily="34" charset="0"/>
          </a:endParaRPr>
        </a:p>
      </dgm:t>
    </dgm:pt>
    <dgm:pt modelId="{7DEB3ED6-5DF7-4AEF-BC6D-27C00F535C22}" type="parTrans" cxnId="{121D65D2-9365-43E3-99A4-7BB5CA7FC8ED}">
      <dgm:prSet/>
      <dgm:spPr/>
      <dgm:t>
        <a:bodyPr/>
        <a:lstStyle/>
        <a:p>
          <a:endParaRPr lang="ru-RU"/>
        </a:p>
      </dgm:t>
    </dgm:pt>
    <dgm:pt modelId="{4FC2D936-7963-4B17-A3ED-3A13D98895A4}" type="sibTrans" cxnId="{121D65D2-9365-43E3-99A4-7BB5CA7FC8ED}">
      <dgm:prSet/>
      <dgm:spPr/>
      <dgm:t>
        <a:bodyPr/>
        <a:lstStyle/>
        <a:p>
          <a:endParaRPr lang="ru-RU"/>
        </a:p>
      </dgm:t>
    </dgm:pt>
    <dgm:pt modelId="{A23BE287-7914-4139-97CD-074799D3482F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Надати протишокове положення</a:t>
          </a:r>
          <a:endParaRPr lang="ru-RU" dirty="0">
            <a:latin typeface="Arial Black" pitchFamily="34" charset="0"/>
          </a:endParaRPr>
        </a:p>
      </dgm:t>
    </dgm:pt>
    <dgm:pt modelId="{F201CE50-BF17-4891-AF3B-B9EE2D618E71}" type="parTrans" cxnId="{FE44DC71-24B7-449F-8A7A-3C9B9803E6C8}">
      <dgm:prSet/>
      <dgm:spPr/>
      <dgm:t>
        <a:bodyPr/>
        <a:lstStyle/>
        <a:p>
          <a:endParaRPr lang="ru-RU"/>
        </a:p>
      </dgm:t>
    </dgm:pt>
    <dgm:pt modelId="{AE132C9A-641B-4B14-BDFF-730258CE85CF}" type="sibTrans" cxnId="{FE44DC71-24B7-449F-8A7A-3C9B9803E6C8}">
      <dgm:prSet/>
      <dgm:spPr/>
      <dgm:t>
        <a:bodyPr/>
        <a:lstStyle/>
        <a:p>
          <a:endParaRPr lang="ru-RU"/>
        </a:p>
      </dgm:t>
    </dgm:pt>
    <dgm:pt modelId="{A7430277-0A23-43E6-ABD3-28B8FB966834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Накласти суху чисту пов’язку</a:t>
          </a:r>
          <a:endParaRPr lang="ru-RU" dirty="0">
            <a:latin typeface="Arial Black" pitchFamily="34" charset="0"/>
          </a:endParaRPr>
        </a:p>
      </dgm:t>
    </dgm:pt>
    <dgm:pt modelId="{E008373A-F685-4D4D-928A-D2CBBBF51854}" type="parTrans" cxnId="{C49320E6-4A91-4CBC-8B27-3A5D1E77A6F5}">
      <dgm:prSet/>
      <dgm:spPr/>
      <dgm:t>
        <a:bodyPr/>
        <a:lstStyle/>
        <a:p>
          <a:endParaRPr lang="ru-RU"/>
        </a:p>
      </dgm:t>
    </dgm:pt>
    <dgm:pt modelId="{C74FC05B-C7DD-497B-BC29-05711320D529}" type="sibTrans" cxnId="{C49320E6-4A91-4CBC-8B27-3A5D1E77A6F5}">
      <dgm:prSet/>
      <dgm:spPr/>
      <dgm:t>
        <a:bodyPr/>
        <a:lstStyle/>
        <a:p>
          <a:endParaRPr lang="ru-RU"/>
        </a:p>
      </dgm:t>
    </dgm:pt>
    <dgm:pt modelId="{A9FE1889-D38F-412F-949A-5397BC10738A}" type="pres">
      <dgm:prSet presAssocID="{2E31A2AB-63D1-4B95-B8F3-2D193161BD22}" presName="Name0" presStyleCnt="0">
        <dgm:presLayoutVars>
          <dgm:dir/>
          <dgm:animLvl val="lvl"/>
          <dgm:resizeHandles val="exact"/>
        </dgm:presLayoutVars>
      </dgm:prSet>
      <dgm:spPr/>
    </dgm:pt>
    <dgm:pt modelId="{7C93B460-AF91-46B3-A6F9-A4556CBCA2D5}" type="pres">
      <dgm:prSet presAssocID="{A7430277-0A23-43E6-ABD3-28B8FB966834}" presName="boxAndChildren" presStyleCnt="0"/>
      <dgm:spPr/>
    </dgm:pt>
    <dgm:pt modelId="{7DA10902-ABAD-46B3-BCA2-038A0B550280}" type="pres">
      <dgm:prSet presAssocID="{A7430277-0A23-43E6-ABD3-28B8FB966834}" presName="parentTextBox" presStyleLbl="node1" presStyleIdx="0" presStyleCnt="6"/>
      <dgm:spPr/>
      <dgm:t>
        <a:bodyPr/>
        <a:lstStyle/>
        <a:p>
          <a:endParaRPr lang="ru-RU"/>
        </a:p>
      </dgm:t>
    </dgm:pt>
    <dgm:pt modelId="{48FC4CC4-423A-4459-88A3-D16D527C196B}" type="pres">
      <dgm:prSet presAssocID="{AE132C9A-641B-4B14-BDFF-730258CE85CF}" presName="sp" presStyleCnt="0"/>
      <dgm:spPr/>
    </dgm:pt>
    <dgm:pt modelId="{4540C088-1D7E-472B-9E0D-75C73EA17BD1}" type="pres">
      <dgm:prSet presAssocID="{A23BE287-7914-4139-97CD-074799D3482F}" presName="arrowAndChildren" presStyleCnt="0"/>
      <dgm:spPr/>
    </dgm:pt>
    <dgm:pt modelId="{0EED2990-6365-49C9-9C3F-66EB18F20027}" type="pres">
      <dgm:prSet presAssocID="{A23BE287-7914-4139-97CD-074799D3482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637FDD5-7804-487D-87CA-250DCBBED4B6}" type="pres">
      <dgm:prSet presAssocID="{4FC2D936-7963-4B17-A3ED-3A13D98895A4}" presName="sp" presStyleCnt="0"/>
      <dgm:spPr/>
    </dgm:pt>
    <dgm:pt modelId="{4B45BB96-FF57-41D1-9858-34349567F18F}" type="pres">
      <dgm:prSet presAssocID="{FD1EC28C-76AB-4BF9-A924-6EAAF47F0075}" presName="arrowAndChildren" presStyleCnt="0"/>
      <dgm:spPr/>
    </dgm:pt>
    <dgm:pt modelId="{604FEE52-3DB0-41FD-A0EB-7C1F227AFD31}" type="pres">
      <dgm:prSet presAssocID="{FD1EC28C-76AB-4BF9-A924-6EAAF47F007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80D386D6-85BF-434F-AC1A-BBBC79D5CEA8}" type="pres">
      <dgm:prSet presAssocID="{D56EDD68-70A1-4ABD-8E71-DD3729271248}" presName="sp" presStyleCnt="0"/>
      <dgm:spPr/>
    </dgm:pt>
    <dgm:pt modelId="{959C05DB-B38F-47E6-ACB7-B18B0E3E8D32}" type="pres">
      <dgm:prSet presAssocID="{3C8E390A-DF3A-43DB-8E98-53006582D7B4}" presName="arrowAndChildren" presStyleCnt="0"/>
      <dgm:spPr/>
    </dgm:pt>
    <dgm:pt modelId="{B29026BD-8ECD-479F-9397-03CC7B0CB813}" type="pres">
      <dgm:prSet presAssocID="{3C8E390A-DF3A-43DB-8E98-53006582D7B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6478D2D5-263C-4D7E-A4FF-6A333E04C15D}" type="pres">
      <dgm:prSet presAssocID="{CBB6069E-03E6-46C5-95E8-0FB604BC5CD0}" presName="sp" presStyleCnt="0"/>
      <dgm:spPr/>
    </dgm:pt>
    <dgm:pt modelId="{DCA4B1BA-A57E-4089-B72A-528BED57D7DF}" type="pres">
      <dgm:prSet presAssocID="{AE516C6A-C3FC-4DBC-B68D-06BB28303E4A}" presName="arrowAndChildren" presStyleCnt="0"/>
      <dgm:spPr/>
    </dgm:pt>
    <dgm:pt modelId="{A25C6F62-93EC-49AA-811F-BA2AB28700EE}" type="pres">
      <dgm:prSet presAssocID="{AE516C6A-C3FC-4DBC-B68D-06BB28303E4A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237A89B-2FD6-41C5-8D12-21CCF041813B}" type="pres">
      <dgm:prSet presAssocID="{6C01DA67-FBFE-4DB9-8700-067F590FCC3A}" presName="sp" presStyleCnt="0"/>
      <dgm:spPr/>
    </dgm:pt>
    <dgm:pt modelId="{EA1D28CD-A76C-4430-9A30-0348F44EDBD6}" type="pres">
      <dgm:prSet presAssocID="{DC75B7EB-7C39-43FA-938B-8BD6B18E0FB8}" presName="arrowAndChildren" presStyleCnt="0"/>
      <dgm:spPr/>
    </dgm:pt>
    <dgm:pt modelId="{256280CA-D8B5-45F0-8D44-2575CDB6DA46}" type="pres">
      <dgm:prSet presAssocID="{DC75B7EB-7C39-43FA-938B-8BD6B18E0FB8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49320E6-4A91-4CBC-8B27-3A5D1E77A6F5}" srcId="{2E31A2AB-63D1-4B95-B8F3-2D193161BD22}" destId="{A7430277-0A23-43E6-ABD3-28B8FB966834}" srcOrd="5" destOrd="0" parTransId="{E008373A-F685-4D4D-928A-D2CBBBF51854}" sibTransId="{C74FC05B-C7DD-497B-BC29-05711320D529}"/>
    <dgm:cxn modelId="{7AD15B9E-E935-41A5-A3BE-C70B1C782F96}" type="presOf" srcId="{AE516C6A-C3FC-4DBC-B68D-06BB28303E4A}" destId="{A25C6F62-93EC-49AA-811F-BA2AB28700EE}" srcOrd="0" destOrd="0" presId="urn:microsoft.com/office/officeart/2005/8/layout/process4"/>
    <dgm:cxn modelId="{D42E1089-E2BE-4191-9661-ED39E06C9D37}" srcId="{2E31A2AB-63D1-4B95-B8F3-2D193161BD22}" destId="{AE516C6A-C3FC-4DBC-B68D-06BB28303E4A}" srcOrd="1" destOrd="0" parTransId="{673F0987-CF02-4FB9-BFA5-C6BC42465BA4}" sibTransId="{CBB6069E-03E6-46C5-95E8-0FB604BC5CD0}"/>
    <dgm:cxn modelId="{BB9F77A5-43F5-441A-A853-AAB6A5F71C14}" type="presOf" srcId="{DC75B7EB-7C39-43FA-938B-8BD6B18E0FB8}" destId="{256280CA-D8B5-45F0-8D44-2575CDB6DA46}" srcOrd="0" destOrd="0" presId="urn:microsoft.com/office/officeart/2005/8/layout/process4"/>
    <dgm:cxn modelId="{B4DBE55C-EC66-4031-BF22-2915EBC90E45}" type="presOf" srcId="{FD1EC28C-76AB-4BF9-A924-6EAAF47F0075}" destId="{604FEE52-3DB0-41FD-A0EB-7C1F227AFD31}" srcOrd="0" destOrd="0" presId="urn:microsoft.com/office/officeart/2005/8/layout/process4"/>
    <dgm:cxn modelId="{28D399E4-133C-47A0-9A70-9ADA17B61691}" type="presOf" srcId="{3C8E390A-DF3A-43DB-8E98-53006582D7B4}" destId="{B29026BD-8ECD-479F-9397-03CC7B0CB813}" srcOrd="0" destOrd="0" presId="urn:microsoft.com/office/officeart/2005/8/layout/process4"/>
    <dgm:cxn modelId="{4AECEFB9-5908-435B-AA20-B12BBCE872C0}" type="presOf" srcId="{2E31A2AB-63D1-4B95-B8F3-2D193161BD22}" destId="{A9FE1889-D38F-412F-949A-5397BC10738A}" srcOrd="0" destOrd="0" presId="urn:microsoft.com/office/officeart/2005/8/layout/process4"/>
    <dgm:cxn modelId="{FE44DC71-24B7-449F-8A7A-3C9B9803E6C8}" srcId="{2E31A2AB-63D1-4B95-B8F3-2D193161BD22}" destId="{A23BE287-7914-4139-97CD-074799D3482F}" srcOrd="4" destOrd="0" parTransId="{F201CE50-BF17-4891-AF3B-B9EE2D618E71}" sibTransId="{AE132C9A-641B-4B14-BDFF-730258CE85CF}"/>
    <dgm:cxn modelId="{121D65D2-9365-43E3-99A4-7BB5CA7FC8ED}" srcId="{2E31A2AB-63D1-4B95-B8F3-2D193161BD22}" destId="{FD1EC28C-76AB-4BF9-A924-6EAAF47F0075}" srcOrd="3" destOrd="0" parTransId="{7DEB3ED6-5DF7-4AEF-BC6D-27C00F535C22}" sibTransId="{4FC2D936-7963-4B17-A3ED-3A13D98895A4}"/>
    <dgm:cxn modelId="{3470DE33-1062-4634-80BF-674752EE14E9}" srcId="{2E31A2AB-63D1-4B95-B8F3-2D193161BD22}" destId="{DC75B7EB-7C39-43FA-938B-8BD6B18E0FB8}" srcOrd="0" destOrd="0" parTransId="{B5C34AF9-8FE2-4AEA-B327-A485151ABBF5}" sibTransId="{6C01DA67-FBFE-4DB9-8700-067F590FCC3A}"/>
    <dgm:cxn modelId="{EA78012D-09AE-4412-885B-0D87CCBB6ABF}" type="presOf" srcId="{A7430277-0A23-43E6-ABD3-28B8FB966834}" destId="{7DA10902-ABAD-46B3-BCA2-038A0B550280}" srcOrd="0" destOrd="0" presId="urn:microsoft.com/office/officeart/2005/8/layout/process4"/>
    <dgm:cxn modelId="{D22B40F4-E049-4905-BE01-A03EDA5E039E}" srcId="{2E31A2AB-63D1-4B95-B8F3-2D193161BD22}" destId="{3C8E390A-DF3A-43DB-8E98-53006582D7B4}" srcOrd="2" destOrd="0" parTransId="{06936EC0-A365-404C-8C15-EB0AD7992E91}" sibTransId="{D56EDD68-70A1-4ABD-8E71-DD3729271248}"/>
    <dgm:cxn modelId="{EEE3ADB4-810D-4802-9C10-528CC40CB0F6}" type="presOf" srcId="{A23BE287-7914-4139-97CD-074799D3482F}" destId="{0EED2990-6365-49C9-9C3F-66EB18F20027}" srcOrd="0" destOrd="0" presId="urn:microsoft.com/office/officeart/2005/8/layout/process4"/>
    <dgm:cxn modelId="{98951D30-7E34-4347-A32D-8D50FF1288C8}" type="presParOf" srcId="{A9FE1889-D38F-412F-949A-5397BC10738A}" destId="{7C93B460-AF91-46B3-A6F9-A4556CBCA2D5}" srcOrd="0" destOrd="0" presId="urn:microsoft.com/office/officeart/2005/8/layout/process4"/>
    <dgm:cxn modelId="{6712B0B0-19B0-49C0-8F44-30DF40FBCEF8}" type="presParOf" srcId="{7C93B460-AF91-46B3-A6F9-A4556CBCA2D5}" destId="{7DA10902-ABAD-46B3-BCA2-038A0B550280}" srcOrd="0" destOrd="0" presId="urn:microsoft.com/office/officeart/2005/8/layout/process4"/>
    <dgm:cxn modelId="{BAD9EE78-8545-4002-A177-E85C7F5E881A}" type="presParOf" srcId="{A9FE1889-D38F-412F-949A-5397BC10738A}" destId="{48FC4CC4-423A-4459-88A3-D16D527C196B}" srcOrd="1" destOrd="0" presId="urn:microsoft.com/office/officeart/2005/8/layout/process4"/>
    <dgm:cxn modelId="{FB292750-B2E8-4BBE-91AC-38226B646969}" type="presParOf" srcId="{A9FE1889-D38F-412F-949A-5397BC10738A}" destId="{4540C088-1D7E-472B-9E0D-75C73EA17BD1}" srcOrd="2" destOrd="0" presId="urn:microsoft.com/office/officeart/2005/8/layout/process4"/>
    <dgm:cxn modelId="{A38360AB-9A75-4227-B0AC-F5A01DE4D75E}" type="presParOf" srcId="{4540C088-1D7E-472B-9E0D-75C73EA17BD1}" destId="{0EED2990-6365-49C9-9C3F-66EB18F20027}" srcOrd="0" destOrd="0" presId="urn:microsoft.com/office/officeart/2005/8/layout/process4"/>
    <dgm:cxn modelId="{16E6A111-7216-4D03-B469-2494A7CD9387}" type="presParOf" srcId="{A9FE1889-D38F-412F-949A-5397BC10738A}" destId="{5637FDD5-7804-487D-87CA-250DCBBED4B6}" srcOrd="3" destOrd="0" presId="urn:microsoft.com/office/officeart/2005/8/layout/process4"/>
    <dgm:cxn modelId="{A2F0BBCA-A9C8-46D1-9CBE-306126DC6E13}" type="presParOf" srcId="{A9FE1889-D38F-412F-949A-5397BC10738A}" destId="{4B45BB96-FF57-41D1-9858-34349567F18F}" srcOrd="4" destOrd="0" presId="urn:microsoft.com/office/officeart/2005/8/layout/process4"/>
    <dgm:cxn modelId="{3E65F30C-7F26-4509-B02C-BC4066325925}" type="presParOf" srcId="{4B45BB96-FF57-41D1-9858-34349567F18F}" destId="{604FEE52-3DB0-41FD-A0EB-7C1F227AFD31}" srcOrd="0" destOrd="0" presId="urn:microsoft.com/office/officeart/2005/8/layout/process4"/>
    <dgm:cxn modelId="{4A8D5709-CBEC-4A47-B5E3-D8103E87A838}" type="presParOf" srcId="{A9FE1889-D38F-412F-949A-5397BC10738A}" destId="{80D386D6-85BF-434F-AC1A-BBBC79D5CEA8}" srcOrd="5" destOrd="0" presId="urn:microsoft.com/office/officeart/2005/8/layout/process4"/>
    <dgm:cxn modelId="{56B04FB8-143B-425C-BAE0-47D0C85663E0}" type="presParOf" srcId="{A9FE1889-D38F-412F-949A-5397BC10738A}" destId="{959C05DB-B38F-47E6-ACB7-B18B0E3E8D32}" srcOrd="6" destOrd="0" presId="urn:microsoft.com/office/officeart/2005/8/layout/process4"/>
    <dgm:cxn modelId="{CB39DAED-C2AA-4718-8022-EE9F36A1E8CC}" type="presParOf" srcId="{959C05DB-B38F-47E6-ACB7-B18B0E3E8D32}" destId="{B29026BD-8ECD-479F-9397-03CC7B0CB813}" srcOrd="0" destOrd="0" presId="urn:microsoft.com/office/officeart/2005/8/layout/process4"/>
    <dgm:cxn modelId="{095DBB19-DC73-49DA-BF45-7D6812B60649}" type="presParOf" srcId="{A9FE1889-D38F-412F-949A-5397BC10738A}" destId="{6478D2D5-263C-4D7E-A4FF-6A333E04C15D}" srcOrd="7" destOrd="0" presId="urn:microsoft.com/office/officeart/2005/8/layout/process4"/>
    <dgm:cxn modelId="{F337D1E1-5E6A-4C29-A652-E26C1F34C825}" type="presParOf" srcId="{A9FE1889-D38F-412F-949A-5397BC10738A}" destId="{DCA4B1BA-A57E-4089-B72A-528BED57D7DF}" srcOrd="8" destOrd="0" presId="urn:microsoft.com/office/officeart/2005/8/layout/process4"/>
    <dgm:cxn modelId="{7B8E3C4E-2283-4FA3-8180-FD7C193DBC9A}" type="presParOf" srcId="{DCA4B1BA-A57E-4089-B72A-528BED57D7DF}" destId="{A25C6F62-93EC-49AA-811F-BA2AB28700EE}" srcOrd="0" destOrd="0" presId="urn:microsoft.com/office/officeart/2005/8/layout/process4"/>
    <dgm:cxn modelId="{3A610940-22E8-4DC8-9A5D-D06A1847D5BB}" type="presParOf" srcId="{A9FE1889-D38F-412F-949A-5397BC10738A}" destId="{2237A89B-2FD6-41C5-8D12-21CCF041813B}" srcOrd="9" destOrd="0" presId="urn:microsoft.com/office/officeart/2005/8/layout/process4"/>
    <dgm:cxn modelId="{40C436C4-974F-459F-AED3-E0BB3615148D}" type="presParOf" srcId="{A9FE1889-D38F-412F-949A-5397BC10738A}" destId="{EA1D28CD-A76C-4430-9A30-0348F44EDBD6}" srcOrd="10" destOrd="0" presId="urn:microsoft.com/office/officeart/2005/8/layout/process4"/>
    <dgm:cxn modelId="{47EF4365-3FE5-4AE7-A0B1-D0526E2DC059}" type="presParOf" srcId="{EA1D28CD-A76C-4430-9A30-0348F44EDBD6}" destId="{256280CA-D8B5-45F0-8D44-2575CDB6DA46}" srcOrd="0" destOrd="0" presId="urn:microsoft.com/office/officeart/2005/8/layout/process4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4AB7C-7639-4B88-AF32-2AD52509E76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462F72-6C65-43D3-811E-36B060D4C982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Перемістити в прохолодне місце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49468-F44D-45AE-8DDD-06781C196386}" type="parTrans" cxnId="{3BEE830C-D73E-4BB5-BACA-EB66EFC93C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3966132E-68FE-4BD2-9C94-F5630AF18166}" type="sibTrans" cxnId="{3BEE830C-D73E-4BB5-BACA-EB66EFC93C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7B24F9C9-A70D-428A-B2AC-51FC9CA062CC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Покласти на спину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1DA20-5846-4904-8BB3-035588F30CF9}" type="parTrans" cxnId="{E8437911-2886-412F-9D52-219F6B48AE1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4EF73B3-46C7-43CA-87BF-D9356F07AF42}" type="sibTrans" cxnId="{E8437911-2886-412F-9D52-219F6B48AE1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AFD01A0-A96F-4208-B2C2-E6EAC3246B70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Змочити холодною водою, накласти холодні компреси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7C445-C6AA-4EBE-969B-744CBB3EA160}" type="parTrans" cxnId="{EEEE6D94-D38B-4321-9F63-BA6FDA50F4FF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69FE8975-6A50-47AD-8D51-8810205D582C}" type="sibTrans" cxnId="{EEEE6D94-D38B-4321-9F63-BA6FDA50F4FF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33F40CA-A3DC-41AC-9A2E-EA59C0160707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Напоїти холодною водою (краще - мінеральною)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4E67F-EC65-4D55-890A-F192732EADDA}" type="parTrans" cxnId="{143FD9A8-B261-4B21-A413-0F7E9E6C26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69221D53-E6EF-4950-8640-3F90D883FB1A}" type="sibTrans" cxnId="{143FD9A8-B261-4B21-A413-0F7E9E6C26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F511484-16C0-48F2-A886-3A345D43EB59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При непритомності - надати  стабільного бокового положення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25C69-495A-4214-B8FA-CE54491AD06E}" type="parTrans" cxnId="{C2496875-3E74-4A26-A3B5-04A3AC85328E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1A1D6D1-14EF-4DBE-B663-0BB95D1D2662}" type="sibTrans" cxnId="{C2496875-3E74-4A26-A3B5-04A3AC85328E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93BB20F-6A3E-4D92-9085-379705C82578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При зупинці дихання - негайно розпочати  СЛР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09751-DAB7-429B-B434-ADEB91A09398}" type="parTrans" cxnId="{376C59C2-E7CE-483F-8F4C-4F4D2D589862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4601271-90BA-4706-8F66-AEFDADF595F6}" type="sibTrans" cxnId="{376C59C2-E7CE-483F-8F4C-4F4D2D589862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FA51F60-EAC2-4905-B195-800C57C29AED}">
      <dgm:prSet phldrT="[Текст]" custT="1"/>
      <dgm:spPr/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968E7-88AF-4652-ABA8-6FF3B0316E55}" type="parTrans" cxnId="{2EAFF6C7-5DDF-4AA3-8698-11395CEB0CB3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4EEAC8B-4CCD-4DF4-921B-CB80F40800B8}" type="sibTrans" cxnId="{2EAFF6C7-5DDF-4AA3-8698-11395CEB0CB3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C064556-8CB6-4630-86C4-5B360AEAAA50}" type="pres">
      <dgm:prSet presAssocID="{4FE4AB7C-7639-4B88-AF32-2AD52509E7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1448C-D52A-4AE7-B5CA-64FA485CBBE3}" type="pres">
      <dgm:prSet presAssocID="{71462F72-6C65-43D3-811E-36B060D4C982}" presName="parentLin" presStyleCnt="0"/>
      <dgm:spPr/>
      <dgm:t>
        <a:bodyPr/>
        <a:lstStyle/>
        <a:p>
          <a:endParaRPr lang="ru-RU"/>
        </a:p>
      </dgm:t>
    </dgm:pt>
    <dgm:pt modelId="{549F756D-53CE-4C74-BFB3-F55FDA1C3BF0}" type="pres">
      <dgm:prSet presAssocID="{71462F72-6C65-43D3-811E-36B060D4C98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23755EC-5CD0-447E-92E8-314A8DA7DD30}" type="pres">
      <dgm:prSet presAssocID="{71462F72-6C65-43D3-811E-36B060D4C982}" presName="parentText" presStyleLbl="node1" presStyleIdx="0" presStyleCnt="7" custScaleX="136070" custScaleY="120379" custLinFactNeighborX="-9723" custLinFactNeighborY="10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22CBD-195C-439F-AB5D-B6CC61287F0A}" type="pres">
      <dgm:prSet presAssocID="{71462F72-6C65-43D3-811E-36B060D4C982}" presName="negativeSpace" presStyleCnt="0"/>
      <dgm:spPr/>
      <dgm:t>
        <a:bodyPr/>
        <a:lstStyle/>
        <a:p>
          <a:endParaRPr lang="ru-RU"/>
        </a:p>
      </dgm:t>
    </dgm:pt>
    <dgm:pt modelId="{0CD8531D-45FE-4E22-AED8-8C0D79E8357C}" type="pres">
      <dgm:prSet presAssocID="{71462F72-6C65-43D3-811E-36B060D4C982}" presName="childText" presStyleLbl="conFgAcc1" presStyleIdx="0" presStyleCnt="7" custLinFactNeighborX="126" custLinFactNeighborY="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2BA48-9B1F-4F18-ABDC-316B0822F778}" type="pres">
      <dgm:prSet presAssocID="{3966132E-68FE-4BD2-9C94-F5630AF18166}" presName="spaceBetweenRectangles" presStyleCnt="0"/>
      <dgm:spPr/>
      <dgm:t>
        <a:bodyPr/>
        <a:lstStyle/>
        <a:p>
          <a:endParaRPr lang="ru-RU"/>
        </a:p>
      </dgm:t>
    </dgm:pt>
    <dgm:pt modelId="{9AD825E8-9EFA-4A9E-8155-5C98C079F0ED}" type="pres">
      <dgm:prSet presAssocID="{7B24F9C9-A70D-428A-B2AC-51FC9CA062CC}" presName="parentLin" presStyleCnt="0"/>
      <dgm:spPr/>
      <dgm:t>
        <a:bodyPr/>
        <a:lstStyle/>
        <a:p>
          <a:endParaRPr lang="ru-RU"/>
        </a:p>
      </dgm:t>
    </dgm:pt>
    <dgm:pt modelId="{828CDC1E-F583-4681-9AAC-6A365CEFB3ED}" type="pres">
      <dgm:prSet presAssocID="{7B24F9C9-A70D-428A-B2AC-51FC9CA062C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FAB335E-98FF-419B-B281-7F3DA34D7FBD}" type="pres">
      <dgm:prSet presAssocID="{7B24F9C9-A70D-428A-B2AC-51FC9CA062CC}" presName="parentText" presStyleLbl="node1" presStyleIdx="1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C06E-3B8F-420E-918F-0B9672654CDE}" type="pres">
      <dgm:prSet presAssocID="{7B24F9C9-A70D-428A-B2AC-51FC9CA062CC}" presName="negativeSpace" presStyleCnt="0"/>
      <dgm:spPr/>
      <dgm:t>
        <a:bodyPr/>
        <a:lstStyle/>
        <a:p>
          <a:endParaRPr lang="ru-RU"/>
        </a:p>
      </dgm:t>
    </dgm:pt>
    <dgm:pt modelId="{4851ABA2-809D-453C-941C-B37824E7A76B}" type="pres">
      <dgm:prSet presAssocID="{7B24F9C9-A70D-428A-B2AC-51FC9CA062CC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7D17-F955-4A3C-8D23-375F1E6ED5B3}" type="pres">
      <dgm:prSet presAssocID="{14EF73B3-46C7-43CA-87BF-D9356F07AF42}" presName="spaceBetweenRectangles" presStyleCnt="0"/>
      <dgm:spPr/>
      <dgm:t>
        <a:bodyPr/>
        <a:lstStyle/>
        <a:p>
          <a:endParaRPr lang="ru-RU"/>
        </a:p>
      </dgm:t>
    </dgm:pt>
    <dgm:pt modelId="{A5D1AF99-4073-42CA-86F3-1DF81A358EAE}" type="pres">
      <dgm:prSet presAssocID="{FAFD01A0-A96F-4208-B2C2-E6EAC3246B70}" presName="parentLin" presStyleCnt="0"/>
      <dgm:spPr/>
      <dgm:t>
        <a:bodyPr/>
        <a:lstStyle/>
        <a:p>
          <a:endParaRPr lang="ru-RU"/>
        </a:p>
      </dgm:t>
    </dgm:pt>
    <dgm:pt modelId="{BBBA4B5C-50FB-4A70-840E-7752F0D833DF}" type="pres">
      <dgm:prSet presAssocID="{FAFD01A0-A96F-4208-B2C2-E6EAC3246B7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27247B5-CBB3-43F1-9E1A-E1BB22AB8B4D}" type="pres">
      <dgm:prSet presAssocID="{FAFD01A0-A96F-4208-B2C2-E6EAC3246B70}" presName="parentText" presStyleLbl="node1" presStyleIdx="2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71AD-0355-4E30-84BB-7A7627DDA4CB}" type="pres">
      <dgm:prSet presAssocID="{FAFD01A0-A96F-4208-B2C2-E6EAC3246B70}" presName="negativeSpace" presStyleCnt="0"/>
      <dgm:spPr/>
      <dgm:t>
        <a:bodyPr/>
        <a:lstStyle/>
        <a:p>
          <a:endParaRPr lang="ru-RU"/>
        </a:p>
      </dgm:t>
    </dgm:pt>
    <dgm:pt modelId="{E93A3D43-B08D-44C0-9EB9-543BF2716108}" type="pres">
      <dgm:prSet presAssocID="{FAFD01A0-A96F-4208-B2C2-E6EAC3246B70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76C0-E6AA-4153-85FB-F3C1CE28D323}" type="pres">
      <dgm:prSet presAssocID="{69FE8975-6A50-47AD-8D51-8810205D582C}" presName="spaceBetweenRectangles" presStyleCnt="0"/>
      <dgm:spPr/>
      <dgm:t>
        <a:bodyPr/>
        <a:lstStyle/>
        <a:p>
          <a:endParaRPr lang="ru-RU"/>
        </a:p>
      </dgm:t>
    </dgm:pt>
    <dgm:pt modelId="{B2EFB0E7-87E3-4065-A0CE-AA0F0F0A2E70}" type="pres">
      <dgm:prSet presAssocID="{F33F40CA-A3DC-41AC-9A2E-EA59C0160707}" presName="parentLin" presStyleCnt="0"/>
      <dgm:spPr/>
      <dgm:t>
        <a:bodyPr/>
        <a:lstStyle/>
        <a:p>
          <a:endParaRPr lang="ru-RU"/>
        </a:p>
      </dgm:t>
    </dgm:pt>
    <dgm:pt modelId="{762641B3-F054-453A-BE4E-B84AA35B90F2}" type="pres">
      <dgm:prSet presAssocID="{F33F40CA-A3DC-41AC-9A2E-EA59C016070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31DF067-37AA-4803-88BA-4AD27A243F41}" type="pres">
      <dgm:prSet presAssocID="{F33F40CA-A3DC-41AC-9A2E-EA59C0160707}" presName="parentText" presStyleLbl="node1" presStyleIdx="3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CB7A-E1D5-44AA-8C20-DF048D72EF5F}" type="pres">
      <dgm:prSet presAssocID="{F33F40CA-A3DC-41AC-9A2E-EA59C0160707}" presName="negativeSpace" presStyleCnt="0"/>
      <dgm:spPr/>
      <dgm:t>
        <a:bodyPr/>
        <a:lstStyle/>
        <a:p>
          <a:endParaRPr lang="ru-RU"/>
        </a:p>
      </dgm:t>
    </dgm:pt>
    <dgm:pt modelId="{EE7C2E9C-53C2-4F0C-96AC-91960201DAA8}" type="pres">
      <dgm:prSet presAssocID="{F33F40CA-A3DC-41AC-9A2E-EA59C0160707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9F4D-8CFB-476B-87CE-413F832309BB}" type="pres">
      <dgm:prSet presAssocID="{69221D53-E6EF-4950-8640-3F90D883FB1A}" presName="spaceBetweenRectangles" presStyleCnt="0"/>
      <dgm:spPr/>
      <dgm:t>
        <a:bodyPr/>
        <a:lstStyle/>
        <a:p>
          <a:endParaRPr lang="ru-RU"/>
        </a:p>
      </dgm:t>
    </dgm:pt>
    <dgm:pt modelId="{69586437-74AE-4100-A9A2-1F11AB42F08A}" type="pres">
      <dgm:prSet presAssocID="{5F511484-16C0-48F2-A886-3A345D43EB59}" presName="parentLin" presStyleCnt="0"/>
      <dgm:spPr/>
      <dgm:t>
        <a:bodyPr/>
        <a:lstStyle/>
        <a:p>
          <a:endParaRPr lang="ru-RU"/>
        </a:p>
      </dgm:t>
    </dgm:pt>
    <dgm:pt modelId="{D185DF56-F8A0-4CCD-BA0E-635685D2D680}" type="pres">
      <dgm:prSet presAssocID="{5F511484-16C0-48F2-A886-3A345D43EB5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A0A84B5-1C8D-4E82-AAD3-9E382A8C03ED}" type="pres">
      <dgm:prSet presAssocID="{5F511484-16C0-48F2-A886-3A345D43EB59}" presName="parentText" presStyleLbl="node1" presStyleIdx="4" presStyleCnt="7" custScaleX="136070" custScaleY="175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7D40-252C-425A-BEE9-2B00925679BB}" type="pres">
      <dgm:prSet presAssocID="{5F511484-16C0-48F2-A886-3A345D43EB59}" presName="negativeSpace" presStyleCnt="0"/>
      <dgm:spPr/>
      <dgm:t>
        <a:bodyPr/>
        <a:lstStyle/>
        <a:p>
          <a:endParaRPr lang="ru-RU"/>
        </a:p>
      </dgm:t>
    </dgm:pt>
    <dgm:pt modelId="{DD0E7EF2-AF3D-4616-9E23-BEE66B624041}" type="pres">
      <dgm:prSet presAssocID="{5F511484-16C0-48F2-A886-3A345D43EB59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484C1-3213-4669-BA0E-35C1294990B6}" type="pres">
      <dgm:prSet presAssocID="{51A1D6D1-14EF-4DBE-B663-0BB95D1D2662}" presName="spaceBetweenRectangles" presStyleCnt="0"/>
      <dgm:spPr/>
      <dgm:t>
        <a:bodyPr/>
        <a:lstStyle/>
        <a:p>
          <a:endParaRPr lang="ru-RU"/>
        </a:p>
      </dgm:t>
    </dgm:pt>
    <dgm:pt modelId="{35A11827-039A-4B15-B641-D49F1A715CF2}" type="pres">
      <dgm:prSet presAssocID="{593BB20F-6A3E-4D92-9085-379705C82578}" presName="parentLin" presStyleCnt="0"/>
      <dgm:spPr/>
      <dgm:t>
        <a:bodyPr/>
        <a:lstStyle/>
        <a:p>
          <a:endParaRPr lang="ru-RU"/>
        </a:p>
      </dgm:t>
    </dgm:pt>
    <dgm:pt modelId="{148AD146-719E-466F-A1EE-ACEF3F8E657E}" type="pres">
      <dgm:prSet presAssocID="{593BB20F-6A3E-4D92-9085-379705C825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40D08F9-1AF3-4DCA-9477-E20A201BB05E}" type="pres">
      <dgm:prSet presAssocID="{593BB20F-6A3E-4D92-9085-379705C82578}" presName="parentText" presStyleLbl="node1" presStyleIdx="5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F533F-C0C8-48F6-A7A0-FA9D032AB48D}" type="pres">
      <dgm:prSet presAssocID="{593BB20F-6A3E-4D92-9085-379705C82578}" presName="negativeSpace" presStyleCnt="0"/>
      <dgm:spPr/>
      <dgm:t>
        <a:bodyPr/>
        <a:lstStyle/>
        <a:p>
          <a:endParaRPr lang="ru-RU"/>
        </a:p>
      </dgm:t>
    </dgm:pt>
    <dgm:pt modelId="{9C245435-499E-4DD3-BD95-464FF87E49F3}" type="pres">
      <dgm:prSet presAssocID="{593BB20F-6A3E-4D92-9085-379705C82578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D033B-70BB-4A7A-99DB-3118D3040637}" type="pres">
      <dgm:prSet presAssocID="{F4601271-90BA-4706-8F66-AEFDADF595F6}" presName="spaceBetweenRectangles" presStyleCnt="0"/>
      <dgm:spPr/>
      <dgm:t>
        <a:bodyPr/>
        <a:lstStyle/>
        <a:p>
          <a:endParaRPr lang="ru-RU"/>
        </a:p>
      </dgm:t>
    </dgm:pt>
    <dgm:pt modelId="{F946FF67-2FF6-4929-BE75-6B9363B19E8C}" type="pres">
      <dgm:prSet presAssocID="{AFA51F60-EAC2-4905-B195-800C57C29AED}" presName="parentLin" presStyleCnt="0"/>
      <dgm:spPr/>
      <dgm:t>
        <a:bodyPr/>
        <a:lstStyle/>
        <a:p>
          <a:endParaRPr lang="ru-RU"/>
        </a:p>
      </dgm:t>
    </dgm:pt>
    <dgm:pt modelId="{AA76CC72-5EFD-4DA4-9B11-BD0D644B3C82}" type="pres">
      <dgm:prSet presAssocID="{AFA51F60-EAC2-4905-B195-800C57C29AE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5843002-9CDB-4B49-A8D6-70CA1D8355AF}" type="pres">
      <dgm:prSet presAssocID="{AFA51F60-EAC2-4905-B195-800C57C29AED}" presName="parentText" presStyleLbl="node1" presStyleIdx="6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F655-E5E1-4517-BD5E-261DDF20EDD1}" type="pres">
      <dgm:prSet presAssocID="{AFA51F60-EAC2-4905-B195-800C57C29AED}" presName="negativeSpace" presStyleCnt="0"/>
      <dgm:spPr/>
      <dgm:t>
        <a:bodyPr/>
        <a:lstStyle/>
        <a:p>
          <a:endParaRPr lang="ru-RU"/>
        </a:p>
      </dgm:t>
    </dgm:pt>
    <dgm:pt modelId="{F304E672-B811-4B62-A6BD-9F918CA8F6AE}" type="pres">
      <dgm:prSet presAssocID="{AFA51F60-EAC2-4905-B195-800C57C29AED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AFAAD-3D42-4A17-A0D3-AEABD44C900D}" type="presOf" srcId="{5F511484-16C0-48F2-A886-3A345D43EB59}" destId="{4A0A84B5-1C8D-4E82-AAD3-9E382A8C03ED}" srcOrd="1" destOrd="0" presId="urn:microsoft.com/office/officeart/2005/8/layout/list1"/>
    <dgm:cxn modelId="{83306DE0-A047-4A92-BE6C-DCED4AC8A9EE}" type="presOf" srcId="{FAFD01A0-A96F-4208-B2C2-E6EAC3246B70}" destId="{E27247B5-CBB3-43F1-9E1A-E1BB22AB8B4D}" srcOrd="1" destOrd="0" presId="urn:microsoft.com/office/officeart/2005/8/layout/list1"/>
    <dgm:cxn modelId="{03A9FE76-6508-4965-B7DA-90EB1DD67F49}" type="presOf" srcId="{AFA51F60-EAC2-4905-B195-800C57C29AED}" destId="{15843002-9CDB-4B49-A8D6-70CA1D8355AF}" srcOrd="1" destOrd="0" presId="urn:microsoft.com/office/officeart/2005/8/layout/list1"/>
    <dgm:cxn modelId="{C2496875-3E74-4A26-A3B5-04A3AC85328E}" srcId="{4FE4AB7C-7639-4B88-AF32-2AD52509E769}" destId="{5F511484-16C0-48F2-A886-3A345D43EB59}" srcOrd="4" destOrd="0" parTransId="{B7425C69-495A-4214-B8FA-CE54491AD06E}" sibTransId="{51A1D6D1-14EF-4DBE-B663-0BB95D1D2662}"/>
    <dgm:cxn modelId="{27ED3B56-C71A-465A-849B-BAF73E0595E3}" type="presOf" srcId="{593BB20F-6A3E-4D92-9085-379705C82578}" destId="{640D08F9-1AF3-4DCA-9477-E20A201BB05E}" srcOrd="1" destOrd="0" presId="urn:microsoft.com/office/officeart/2005/8/layout/list1"/>
    <dgm:cxn modelId="{972A8D8F-D9BF-477A-9FB0-AB934AEC33A4}" type="presOf" srcId="{F33F40CA-A3DC-41AC-9A2E-EA59C0160707}" destId="{431DF067-37AA-4803-88BA-4AD27A243F41}" srcOrd="1" destOrd="0" presId="urn:microsoft.com/office/officeart/2005/8/layout/list1"/>
    <dgm:cxn modelId="{1C387C56-7B88-4BC1-B39C-E7F021992CA8}" type="presOf" srcId="{71462F72-6C65-43D3-811E-36B060D4C982}" destId="{023755EC-5CD0-447E-92E8-314A8DA7DD30}" srcOrd="1" destOrd="0" presId="urn:microsoft.com/office/officeart/2005/8/layout/list1"/>
    <dgm:cxn modelId="{632E44A7-3A45-466E-84FD-ABC0E793AB2E}" type="presOf" srcId="{71462F72-6C65-43D3-811E-36B060D4C982}" destId="{549F756D-53CE-4C74-BFB3-F55FDA1C3BF0}" srcOrd="0" destOrd="0" presId="urn:microsoft.com/office/officeart/2005/8/layout/list1"/>
    <dgm:cxn modelId="{25E9524A-3107-4419-A801-A38FB9509566}" type="presOf" srcId="{5F511484-16C0-48F2-A886-3A345D43EB59}" destId="{D185DF56-F8A0-4CCD-BA0E-635685D2D680}" srcOrd="0" destOrd="0" presId="urn:microsoft.com/office/officeart/2005/8/layout/list1"/>
    <dgm:cxn modelId="{DEBFC6A4-A023-4FCE-AE1F-B0925F9EE030}" type="presOf" srcId="{593BB20F-6A3E-4D92-9085-379705C82578}" destId="{148AD146-719E-466F-A1EE-ACEF3F8E657E}" srcOrd="0" destOrd="0" presId="urn:microsoft.com/office/officeart/2005/8/layout/list1"/>
    <dgm:cxn modelId="{876AB7A2-89F0-4857-A6BC-C978F52D263B}" type="presOf" srcId="{F33F40CA-A3DC-41AC-9A2E-EA59C0160707}" destId="{762641B3-F054-453A-BE4E-B84AA35B90F2}" srcOrd="0" destOrd="0" presId="urn:microsoft.com/office/officeart/2005/8/layout/list1"/>
    <dgm:cxn modelId="{2EAFF6C7-5DDF-4AA3-8698-11395CEB0CB3}" srcId="{4FE4AB7C-7639-4B88-AF32-2AD52509E769}" destId="{AFA51F60-EAC2-4905-B195-800C57C29AED}" srcOrd="6" destOrd="0" parTransId="{20A968E7-88AF-4652-ABA8-6FF3B0316E55}" sibTransId="{A4EEAC8B-4CCD-4DF4-921B-CB80F40800B8}"/>
    <dgm:cxn modelId="{3BEE830C-D73E-4BB5-BACA-EB66EFC93CC8}" srcId="{4FE4AB7C-7639-4B88-AF32-2AD52509E769}" destId="{71462F72-6C65-43D3-811E-36B060D4C982}" srcOrd="0" destOrd="0" parTransId="{6B049468-F44D-45AE-8DDD-06781C196386}" sibTransId="{3966132E-68FE-4BD2-9C94-F5630AF18166}"/>
    <dgm:cxn modelId="{BC566EED-CD6A-4545-B5B3-FCBA4AE32DAB}" type="presOf" srcId="{4FE4AB7C-7639-4B88-AF32-2AD52509E769}" destId="{BC064556-8CB6-4630-86C4-5B360AEAAA50}" srcOrd="0" destOrd="0" presId="urn:microsoft.com/office/officeart/2005/8/layout/list1"/>
    <dgm:cxn modelId="{143FD9A8-B261-4B21-A413-0F7E9E6C26C0}" srcId="{4FE4AB7C-7639-4B88-AF32-2AD52509E769}" destId="{F33F40CA-A3DC-41AC-9A2E-EA59C0160707}" srcOrd="3" destOrd="0" parTransId="{6B34E67F-EC65-4D55-890A-F192732EADDA}" sibTransId="{69221D53-E6EF-4950-8640-3F90D883FB1A}"/>
    <dgm:cxn modelId="{E8437911-2886-412F-9D52-219F6B48AE19}" srcId="{4FE4AB7C-7639-4B88-AF32-2AD52509E769}" destId="{7B24F9C9-A70D-428A-B2AC-51FC9CA062CC}" srcOrd="1" destOrd="0" parTransId="{06B1DA20-5846-4904-8BB3-035588F30CF9}" sibTransId="{14EF73B3-46C7-43CA-87BF-D9356F07AF42}"/>
    <dgm:cxn modelId="{2877D97D-CA91-4A74-8984-9D439EB9386A}" type="presOf" srcId="{FAFD01A0-A96F-4208-B2C2-E6EAC3246B70}" destId="{BBBA4B5C-50FB-4A70-840E-7752F0D833DF}" srcOrd="0" destOrd="0" presId="urn:microsoft.com/office/officeart/2005/8/layout/list1"/>
    <dgm:cxn modelId="{EEEE6D94-D38B-4321-9F63-BA6FDA50F4FF}" srcId="{4FE4AB7C-7639-4B88-AF32-2AD52509E769}" destId="{FAFD01A0-A96F-4208-B2C2-E6EAC3246B70}" srcOrd="2" destOrd="0" parTransId="{F947C445-C6AA-4EBE-969B-744CBB3EA160}" sibTransId="{69FE8975-6A50-47AD-8D51-8810205D582C}"/>
    <dgm:cxn modelId="{306AA8A5-3D3E-436B-95B0-2291D85AC748}" type="presOf" srcId="{AFA51F60-EAC2-4905-B195-800C57C29AED}" destId="{AA76CC72-5EFD-4DA4-9B11-BD0D644B3C82}" srcOrd="0" destOrd="0" presId="urn:microsoft.com/office/officeart/2005/8/layout/list1"/>
    <dgm:cxn modelId="{5E7058E7-B1EF-4CA6-BBAC-1DD00ECA044C}" type="presOf" srcId="{7B24F9C9-A70D-428A-B2AC-51FC9CA062CC}" destId="{CFAB335E-98FF-419B-B281-7F3DA34D7FBD}" srcOrd="1" destOrd="0" presId="urn:microsoft.com/office/officeart/2005/8/layout/list1"/>
    <dgm:cxn modelId="{376C59C2-E7CE-483F-8F4C-4F4D2D589862}" srcId="{4FE4AB7C-7639-4B88-AF32-2AD52509E769}" destId="{593BB20F-6A3E-4D92-9085-379705C82578}" srcOrd="5" destOrd="0" parTransId="{FA909751-DAB7-429B-B434-ADEB91A09398}" sibTransId="{F4601271-90BA-4706-8F66-AEFDADF595F6}"/>
    <dgm:cxn modelId="{A4C3929A-08F0-48D7-972B-7426073825D8}" type="presOf" srcId="{7B24F9C9-A70D-428A-B2AC-51FC9CA062CC}" destId="{828CDC1E-F583-4681-9AAC-6A365CEFB3ED}" srcOrd="0" destOrd="0" presId="urn:microsoft.com/office/officeart/2005/8/layout/list1"/>
    <dgm:cxn modelId="{2FB72FE2-6AFB-4A93-A6E1-3D165EEFC115}" type="presParOf" srcId="{BC064556-8CB6-4630-86C4-5B360AEAAA50}" destId="{B001448C-D52A-4AE7-B5CA-64FA485CBBE3}" srcOrd="0" destOrd="0" presId="urn:microsoft.com/office/officeart/2005/8/layout/list1"/>
    <dgm:cxn modelId="{C06CAE6A-E186-4FAD-8346-ABC9A40F7694}" type="presParOf" srcId="{B001448C-D52A-4AE7-B5CA-64FA485CBBE3}" destId="{549F756D-53CE-4C74-BFB3-F55FDA1C3BF0}" srcOrd="0" destOrd="0" presId="urn:microsoft.com/office/officeart/2005/8/layout/list1"/>
    <dgm:cxn modelId="{C1FE13BA-833F-4044-815B-7A43313A7468}" type="presParOf" srcId="{B001448C-D52A-4AE7-B5CA-64FA485CBBE3}" destId="{023755EC-5CD0-447E-92E8-314A8DA7DD30}" srcOrd="1" destOrd="0" presId="urn:microsoft.com/office/officeart/2005/8/layout/list1"/>
    <dgm:cxn modelId="{D3909814-45C2-476C-B6B5-780AB2FE890C}" type="presParOf" srcId="{BC064556-8CB6-4630-86C4-5B360AEAAA50}" destId="{4E922CBD-195C-439F-AB5D-B6CC61287F0A}" srcOrd="1" destOrd="0" presId="urn:microsoft.com/office/officeart/2005/8/layout/list1"/>
    <dgm:cxn modelId="{0BA1C927-9003-474B-B383-7233115F5781}" type="presParOf" srcId="{BC064556-8CB6-4630-86C4-5B360AEAAA50}" destId="{0CD8531D-45FE-4E22-AED8-8C0D79E8357C}" srcOrd="2" destOrd="0" presId="urn:microsoft.com/office/officeart/2005/8/layout/list1"/>
    <dgm:cxn modelId="{5716F1F4-2365-4EBC-B9C4-A922FB173305}" type="presParOf" srcId="{BC064556-8CB6-4630-86C4-5B360AEAAA50}" destId="{2D52BA48-9B1F-4F18-ABDC-316B0822F778}" srcOrd="3" destOrd="0" presId="urn:microsoft.com/office/officeart/2005/8/layout/list1"/>
    <dgm:cxn modelId="{A7B49FCC-F7C0-4898-98B2-E5C39289282D}" type="presParOf" srcId="{BC064556-8CB6-4630-86C4-5B360AEAAA50}" destId="{9AD825E8-9EFA-4A9E-8155-5C98C079F0ED}" srcOrd="4" destOrd="0" presId="urn:microsoft.com/office/officeart/2005/8/layout/list1"/>
    <dgm:cxn modelId="{FB75211C-6A7D-4EDD-A1F8-B84FDFCDE51A}" type="presParOf" srcId="{9AD825E8-9EFA-4A9E-8155-5C98C079F0ED}" destId="{828CDC1E-F583-4681-9AAC-6A365CEFB3ED}" srcOrd="0" destOrd="0" presId="urn:microsoft.com/office/officeart/2005/8/layout/list1"/>
    <dgm:cxn modelId="{A4023910-69FB-4A80-B76C-5D6558377D6B}" type="presParOf" srcId="{9AD825E8-9EFA-4A9E-8155-5C98C079F0ED}" destId="{CFAB335E-98FF-419B-B281-7F3DA34D7FBD}" srcOrd="1" destOrd="0" presId="urn:microsoft.com/office/officeart/2005/8/layout/list1"/>
    <dgm:cxn modelId="{B2227662-DF8A-409F-B849-F22BCFC35FBD}" type="presParOf" srcId="{BC064556-8CB6-4630-86C4-5B360AEAAA50}" destId="{2431C06E-3B8F-420E-918F-0B9672654CDE}" srcOrd="5" destOrd="0" presId="urn:microsoft.com/office/officeart/2005/8/layout/list1"/>
    <dgm:cxn modelId="{CEDD33EB-ACC5-48F5-8175-A7D7209359A5}" type="presParOf" srcId="{BC064556-8CB6-4630-86C4-5B360AEAAA50}" destId="{4851ABA2-809D-453C-941C-B37824E7A76B}" srcOrd="6" destOrd="0" presId="urn:microsoft.com/office/officeart/2005/8/layout/list1"/>
    <dgm:cxn modelId="{D02E3014-F559-498C-A090-2BC0F84B0351}" type="presParOf" srcId="{BC064556-8CB6-4630-86C4-5B360AEAAA50}" destId="{009D7D17-F955-4A3C-8D23-375F1E6ED5B3}" srcOrd="7" destOrd="0" presId="urn:microsoft.com/office/officeart/2005/8/layout/list1"/>
    <dgm:cxn modelId="{748AF6CE-17BF-4FE1-817A-D01CE818825D}" type="presParOf" srcId="{BC064556-8CB6-4630-86C4-5B360AEAAA50}" destId="{A5D1AF99-4073-42CA-86F3-1DF81A358EAE}" srcOrd="8" destOrd="0" presId="urn:microsoft.com/office/officeart/2005/8/layout/list1"/>
    <dgm:cxn modelId="{96F235DF-047C-4534-BEEC-01AE8349124E}" type="presParOf" srcId="{A5D1AF99-4073-42CA-86F3-1DF81A358EAE}" destId="{BBBA4B5C-50FB-4A70-840E-7752F0D833DF}" srcOrd="0" destOrd="0" presId="urn:microsoft.com/office/officeart/2005/8/layout/list1"/>
    <dgm:cxn modelId="{197C0CD9-A854-498D-9031-62C9533F8E10}" type="presParOf" srcId="{A5D1AF99-4073-42CA-86F3-1DF81A358EAE}" destId="{E27247B5-CBB3-43F1-9E1A-E1BB22AB8B4D}" srcOrd="1" destOrd="0" presId="urn:microsoft.com/office/officeart/2005/8/layout/list1"/>
    <dgm:cxn modelId="{72C53AD3-AE99-4495-9524-A5D8E2AD2694}" type="presParOf" srcId="{BC064556-8CB6-4630-86C4-5B360AEAAA50}" destId="{CB3771AD-0355-4E30-84BB-7A7627DDA4CB}" srcOrd="9" destOrd="0" presId="urn:microsoft.com/office/officeart/2005/8/layout/list1"/>
    <dgm:cxn modelId="{7B0A4C8F-0D2A-4B4E-82DB-1FE8BE0000E0}" type="presParOf" srcId="{BC064556-8CB6-4630-86C4-5B360AEAAA50}" destId="{E93A3D43-B08D-44C0-9EB9-543BF2716108}" srcOrd="10" destOrd="0" presId="urn:microsoft.com/office/officeart/2005/8/layout/list1"/>
    <dgm:cxn modelId="{09C604F3-60CA-45CA-BC4C-C03A96A05F8D}" type="presParOf" srcId="{BC064556-8CB6-4630-86C4-5B360AEAAA50}" destId="{D01476C0-E6AA-4153-85FB-F3C1CE28D323}" srcOrd="11" destOrd="0" presId="urn:microsoft.com/office/officeart/2005/8/layout/list1"/>
    <dgm:cxn modelId="{DAD37C08-7A33-4058-B2BF-C80FA5F0BC8C}" type="presParOf" srcId="{BC064556-8CB6-4630-86C4-5B360AEAAA50}" destId="{B2EFB0E7-87E3-4065-A0CE-AA0F0F0A2E70}" srcOrd="12" destOrd="0" presId="urn:microsoft.com/office/officeart/2005/8/layout/list1"/>
    <dgm:cxn modelId="{28A13D9E-D8E2-43CA-8811-2FBF530A7222}" type="presParOf" srcId="{B2EFB0E7-87E3-4065-A0CE-AA0F0F0A2E70}" destId="{762641B3-F054-453A-BE4E-B84AA35B90F2}" srcOrd="0" destOrd="0" presId="urn:microsoft.com/office/officeart/2005/8/layout/list1"/>
    <dgm:cxn modelId="{EABCBEDE-77C3-416A-A99E-DAB5DB84E9C4}" type="presParOf" srcId="{B2EFB0E7-87E3-4065-A0CE-AA0F0F0A2E70}" destId="{431DF067-37AA-4803-88BA-4AD27A243F41}" srcOrd="1" destOrd="0" presId="urn:microsoft.com/office/officeart/2005/8/layout/list1"/>
    <dgm:cxn modelId="{5E436770-A8E1-487D-8478-5B3926EF7B96}" type="presParOf" srcId="{BC064556-8CB6-4630-86C4-5B360AEAAA50}" destId="{458CCB7A-E1D5-44AA-8C20-DF048D72EF5F}" srcOrd="13" destOrd="0" presId="urn:microsoft.com/office/officeart/2005/8/layout/list1"/>
    <dgm:cxn modelId="{C9FFA62C-3913-4BB6-A201-D9894BAA8670}" type="presParOf" srcId="{BC064556-8CB6-4630-86C4-5B360AEAAA50}" destId="{EE7C2E9C-53C2-4F0C-96AC-91960201DAA8}" srcOrd="14" destOrd="0" presId="urn:microsoft.com/office/officeart/2005/8/layout/list1"/>
    <dgm:cxn modelId="{12B089B6-C238-440B-BC41-6E66F2907C76}" type="presParOf" srcId="{BC064556-8CB6-4630-86C4-5B360AEAAA50}" destId="{87739F4D-8CFB-476B-87CE-413F832309BB}" srcOrd="15" destOrd="0" presId="urn:microsoft.com/office/officeart/2005/8/layout/list1"/>
    <dgm:cxn modelId="{AF9D5768-2482-4AAC-B0B4-6E2E256ED75D}" type="presParOf" srcId="{BC064556-8CB6-4630-86C4-5B360AEAAA50}" destId="{69586437-74AE-4100-A9A2-1F11AB42F08A}" srcOrd="16" destOrd="0" presId="urn:microsoft.com/office/officeart/2005/8/layout/list1"/>
    <dgm:cxn modelId="{D2CB1B9C-0260-4CC1-B29E-0BAB15CD25BA}" type="presParOf" srcId="{69586437-74AE-4100-A9A2-1F11AB42F08A}" destId="{D185DF56-F8A0-4CCD-BA0E-635685D2D680}" srcOrd="0" destOrd="0" presId="urn:microsoft.com/office/officeart/2005/8/layout/list1"/>
    <dgm:cxn modelId="{521B30EB-1671-43A9-BBA5-F722F33876C2}" type="presParOf" srcId="{69586437-74AE-4100-A9A2-1F11AB42F08A}" destId="{4A0A84B5-1C8D-4E82-AAD3-9E382A8C03ED}" srcOrd="1" destOrd="0" presId="urn:microsoft.com/office/officeart/2005/8/layout/list1"/>
    <dgm:cxn modelId="{4B2C37BB-D61C-4C57-809E-06836FCAA441}" type="presParOf" srcId="{BC064556-8CB6-4630-86C4-5B360AEAAA50}" destId="{64707D40-252C-425A-BEE9-2B00925679BB}" srcOrd="17" destOrd="0" presId="urn:microsoft.com/office/officeart/2005/8/layout/list1"/>
    <dgm:cxn modelId="{8C5F63DC-97F5-4919-B8E2-67F2C9FEEE85}" type="presParOf" srcId="{BC064556-8CB6-4630-86C4-5B360AEAAA50}" destId="{DD0E7EF2-AF3D-4616-9E23-BEE66B624041}" srcOrd="18" destOrd="0" presId="urn:microsoft.com/office/officeart/2005/8/layout/list1"/>
    <dgm:cxn modelId="{B3A1236C-7ED1-4D4E-8918-C3A733E04611}" type="presParOf" srcId="{BC064556-8CB6-4630-86C4-5B360AEAAA50}" destId="{975484C1-3213-4669-BA0E-35C1294990B6}" srcOrd="19" destOrd="0" presId="urn:microsoft.com/office/officeart/2005/8/layout/list1"/>
    <dgm:cxn modelId="{417C2D35-9BD5-449F-8C00-F3ECBDF5DD2F}" type="presParOf" srcId="{BC064556-8CB6-4630-86C4-5B360AEAAA50}" destId="{35A11827-039A-4B15-B641-D49F1A715CF2}" srcOrd="20" destOrd="0" presId="urn:microsoft.com/office/officeart/2005/8/layout/list1"/>
    <dgm:cxn modelId="{F4D83F81-DA13-4B8F-B767-45D55588918F}" type="presParOf" srcId="{35A11827-039A-4B15-B641-D49F1A715CF2}" destId="{148AD146-719E-466F-A1EE-ACEF3F8E657E}" srcOrd="0" destOrd="0" presId="urn:microsoft.com/office/officeart/2005/8/layout/list1"/>
    <dgm:cxn modelId="{B09FDA65-11FB-40CD-8E5B-59DCC03071F7}" type="presParOf" srcId="{35A11827-039A-4B15-B641-D49F1A715CF2}" destId="{640D08F9-1AF3-4DCA-9477-E20A201BB05E}" srcOrd="1" destOrd="0" presId="urn:microsoft.com/office/officeart/2005/8/layout/list1"/>
    <dgm:cxn modelId="{D85B3B45-F158-4DED-8512-4E2596B88EFC}" type="presParOf" srcId="{BC064556-8CB6-4630-86C4-5B360AEAAA50}" destId="{B51F533F-C0C8-48F6-A7A0-FA9D032AB48D}" srcOrd="21" destOrd="0" presId="urn:microsoft.com/office/officeart/2005/8/layout/list1"/>
    <dgm:cxn modelId="{F46BBCC5-A31F-4A67-ADAB-D88EF83E1A94}" type="presParOf" srcId="{BC064556-8CB6-4630-86C4-5B360AEAAA50}" destId="{9C245435-499E-4DD3-BD95-464FF87E49F3}" srcOrd="22" destOrd="0" presId="urn:microsoft.com/office/officeart/2005/8/layout/list1"/>
    <dgm:cxn modelId="{CC3215C8-41E6-4CA7-A6F8-C77EFD040B26}" type="presParOf" srcId="{BC064556-8CB6-4630-86C4-5B360AEAAA50}" destId="{8F3D033B-70BB-4A7A-99DB-3118D3040637}" srcOrd="23" destOrd="0" presId="urn:microsoft.com/office/officeart/2005/8/layout/list1"/>
    <dgm:cxn modelId="{1304E501-4651-4739-900B-8812E3B112BC}" type="presParOf" srcId="{BC064556-8CB6-4630-86C4-5B360AEAAA50}" destId="{F946FF67-2FF6-4929-BE75-6B9363B19E8C}" srcOrd="24" destOrd="0" presId="urn:microsoft.com/office/officeart/2005/8/layout/list1"/>
    <dgm:cxn modelId="{541ECD65-7855-4511-9F8C-CF3780E343E2}" type="presParOf" srcId="{F946FF67-2FF6-4929-BE75-6B9363B19E8C}" destId="{AA76CC72-5EFD-4DA4-9B11-BD0D644B3C82}" srcOrd="0" destOrd="0" presId="urn:microsoft.com/office/officeart/2005/8/layout/list1"/>
    <dgm:cxn modelId="{83E0EBE6-410F-461C-9AB0-AB002A7E8216}" type="presParOf" srcId="{F946FF67-2FF6-4929-BE75-6B9363B19E8C}" destId="{15843002-9CDB-4B49-A8D6-70CA1D8355AF}" srcOrd="1" destOrd="0" presId="urn:microsoft.com/office/officeart/2005/8/layout/list1"/>
    <dgm:cxn modelId="{7CB7852F-001A-4317-BF5D-0CD488973923}" type="presParOf" srcId="{BC064556-8CB6-4630-86C4-5B360AEAAA50}" destId="{0DA4F655-E5E1-4517-BD5E-261DDF20EDD1}" srcOrd="25" destOrd="0" presId="urn:microsoft.com/office/officeart/2005/8/layout/list1"/>
    <dgm:cxn modelId="{9DBE7BA7-8063-4B35-A5EC-FAC1CF27E474}" type="presParOf" srcId="{BC064556-8CB6-4630-86C4-5B360AEAAA50}" destId="{F304E672-B811-4B62-A6BD-9F918CA8F6AE}" srcOrd="26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A8012-6A62-4745-A2A2-151B93AB62E2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D9884-27CB-4A79-BAA5-4E5388D2C3AD}">
      <dgm:prSet phldrT="[Текст]"/>
      <dgm:spPr>
        <a:solidFill>
          <a:srgbClr val="FFFF00">
            <a:alpha val="54000"/>
          </a:srgb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Загальне замерзання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6C7012F-A872-442C-958A-90FF3BFA89C9}" type="parTrans" cxnId="{D3075661-BADE-46D2-B062-93DF25ED6D59}">
      <dgm:prSet/>
      <dgm:spPr/>
      <dgm:t>
        <a:bodyPr/>
        <a:lstStyle/>
        <a:p>
          <a:endParaRPr lang="ru-RU"/>
        </a:p>
      </dgm:t>
    </dgm:pt>
    <dgm:pt modelId="{9BFDFE03-A7A6-4474-AEBC-AF05F73E9BD1}" type="sibTrans" cxnId="{D3075661-BADE-46D2-B062-93DF25ED6D59}">
      <dgm:prSet/>
      <dgm:spPr/>
      <dgm:t>
        <a:bodyPr/>
        <a:lstStyle/>
        <a:p>
          <a:endParaRPr lang="ru-RU"/>
        </a:p>
      </dgm:t>
    </dgm:pt>
    <dgm:pt modelId="{DDFE601F-C0AD-4ED7-82E0-2F13EA30824A}">
      <dgm:prSet phldrT="[Текст]"/>
      <dgm:spPr>
        <a:solidFill>
          <a:srgbClr val="F9D600">
            <a:alpha val="45000"/>
          </a:srgbClr>
        </a:solidFill>
      </dgm:spPr>
      <dgm:t>
        <a:bodyPr/>
        <a:lstStyle/>
        <a:p>
          <a:r>
            <a:rPr lang="uk-UA" i="0" dirty="0" smtClean="0">
              <a:latin typeface="Arial" panose="020B0604020202020204" pitchFamily="34" charset="0"/>
              <a:cs typeface="Arial" panose="020B0604020202020204" pitchFamily="34" charset="0"/>
            </a:rPr>
            <a:t>Виникнення та ступінь проявів залежить від багатьох факторів </a:t>
          </a:r>
          <a:endParaRPr lang="ru-RU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FD55D-7700-4C00-AC77-7B5DD7762933}" type="parTrans" cxnId="{339F457F-6B99-468E-AA04-ED1E31BC1EBC}">
      <dgm:prSet/>
      <dgm:spPr>
        <a:ln w="19050"/>
      </dgm:spPr>
      <dgm:t>
        <a:bodyPr/>
        <a:lstStyle/>
        <a:p>
          <a:endParaRPr lang="ru-RU" dirty="0"/>
        </a:p>
      </dgm:t>
    </dgm:pt>
    <dgm:pt modelId="{1B543C1C-8BCC-4BA9-AAF9-47949C616D2A}" type="sibTrans" cxnId="{339F457F-6B99-468E-AA04-ED1E31BC1EBC}">
      <dgm:prSet/>
      <dgm:spPr/>
      <dgm:t>
        <a:bodyPr/>
        <a:lstStyle/>
        <a:p>
          <a:endParaRPr lang="ru-RU"/>
        </a:p>
      </dgm:t>
    </dgm:pt>
    <dgm:pt modelId="{0319BD2A-1D3E-49DB-B8BE-B37343D225DD}">
      <dgm:prSet phldrT="[Текст]"/>
      <dgm:spPr>
        <a:solidFill>
          <a:srgbClr val="F9D600">
            <a:alpha val="90000"/>
          </a:srgbClr>
        </a:solidFill>
      </dgm:spPr>
      <dgm:t>
        <a:bodyPr/>
        <a:lstStyle/>
        <a:p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Смерть настає при зниженні температури тіла до 22-20</a:t>
          </a:r>
          <a:r>
            <a:rPr lang="uk-UA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5E4EE-B557-49F7-B1D5-95593E878185}" type="parTrans" cxnId="{FAD9D61D-6369-4B52-B4A4-5FEB061FFD42}">
      <dgm:prSet/>
      <dgm:spPr>
        <a:solidFill>
          <a:srgbClr val="FFFF00"/>
        </a:solidFill>
        <a:ln w="28575"/>
      </dgm:spPr>
      <dgm:t>
        <a:bodyPr/>
        <a:lstStyle/>
        <a:p>
          <a:endParaRPr lang="ru-RU" dirty="0"/>
        </a:p>
      </dgm:t>
    </dgm:pt>
    <dgm:pt modelId="{1E6C1680-84CA-4B7D-BE12-6E50F4837C42}" type="sibTrans" cxnId="{FAD9D61D-6369-4B52-B4A4-5FEB061FFD42}">
      <dgm:prSet/>
      <dgm:spPr/>
      <dgm:t>
        <a:bodyPr/>
        <a:lstStyle/>
        <a:p>
          <a:endParaRPr lang="ru-RU"/>
        </a:p>
      </dgm:t>
    </dgm:pt>
    <dgm:pt modelId="{BC10C4C5-F1AC-44AD-ACF0-1C6A26B239E0}">
      <dgm:prSet phldrT="[Текст]"/>
      <dgm:spPr>
        <a:solidFill>
          <a:srgbClr val="FFFF00">
            <a:alpha val="54000"/>
          </a:srgb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Місцеве відмороження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9B2EB85-F278-4132-8295-69DF268FAA3A}" type="parTrans" cxnId="{10CB13FD-530D-4AE2-ADAD-65D0DE0D4B92}">
      <dgm:prSet/>
      <dgm:spPr/>
      <dgm:t>
        <a:bodyPr/>
        <a:lstStyle/>
        <a:p>
          <a:endParaRPr lang="ru-RU"/>
        </a:p>
      </dgm:t>
    </dgm:pt>
    <dgm:pt modelId="{E5122B9A-2717-4708-A3D1-93FDC90A90C0}" type="sibTrans" cxnId="{10CB13FD-530D-4AE2-ADAD-65D0DE0D4B92}">
      <dgm:prSet/>
      <dgm:spPr/>
      <dgm:t>
        <a:bodyPr/>
        <a:lstStyle/>
        <a:p>
          <a:endParaRPr lang="ru-RU"/>
        </a:p>
      </dgm:t>
    </dgm:pt>
    <dgm:pt modelId="{E96AA390-9077-41CD-8A30-3FB9E742AB0B}">
      <dgm:prSet phldrT="[Текст]"/>
      <dgm:spPr>
        <a:solidFill>
          <a:srgbClr val="F9D600">
            <a:alpha val="45000"/>
          </a:srgbClr>
        </a:solidFill>
      </dgm:spPr>
      <dgm:t>
        <a:bodyPr/>
        <a:lstStyle/>
        <a:p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Чотири ступеня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C6565-FBE9-4B33-8917-89A27541EFA7}" type="parTrans" cxnId="{CD60101F-3B60-49C0-BB44-6603F73D2637}">
      <dgm:prSet/>
      <dgm:spPr>
        <a:solidFill>
          <a:srgbClr val="FFFF00"/>
        </a:solidFill>
        <a:ln w="28575"/>
      </dgm:spPr>
      <dgm:t>
        <a:bodyPr/>
        <a:lstStyle/>
        <a:p>
          <a:endParaRPr lang="ru-RU" dirty="0"/>
        </a:p>
      </dgm:t>
    </dgm:pt>
    <dgm:pt modelId="{567CD3D5-388B-46A8-9B06-0D2F16F48E1C}" type="sibTrans" cxnId="{CD60101F-3B60-49C0-BB44-6603F73D2637}">
      <dgm:prSet/>
      <dgm:spPr/>
      <dgm:t>
        <a:bodyPr/>
        <a:lstStyle/>
        <a:p>
          <a:endParaRPr lang="ru-RU"/>
        </a:p>
      </dgm:t>
    </dgm:pt>
    <dgm:pt modelId="{A2E11B77-29DE-4321-9F54-EE11EA447C68}">
      <dgm:prSet phldrT="[Текст]"/>
      <dgm:spPr>
        <a:solidFill>
          <a:srgbClr val="F9D600">
            <a:alpha val="90000"/>
          </a:srgbClr>
        </a:solidFill>
      </dgm:spPr>
      <dgm:t>
        <a:bodyPr/>
        <a:lstStyle/>
        <a:p>
          <a:r>
            <a:rPr lang="uk-UA" i="0" dirty="0" smtClean="0">
              <a:latin typeface="Arial" panose="020B0604020202020204" pitchFamily="34" charset="0"/>
              <a:cs typeface="Arial" panose="020B0604020202020204" pitchFamily="34" charset="0"/>
            </a:rPr>
            <a:t>Два періоди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: прихований (</a:t>
          </a:r>
          <a:r>
            <a:rPr lang="uk-UA" dirty="0" err="1" smtClean="0">
              <a:latin typeface="Arial" panose="020B0604020202020204" pitchFamily="34" charset="0"/>
              <a:cs typeface="Arial" panose="020B0604020202020204" pitchFamily="34" charset="0"/>
            </a:rPr>
            <a:t>дореактивний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b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і реактивний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C2F8E-251A-4F1A-A397-B002FA49BF08}" type="sibTrans" cxnId="{5473136D-D5F0-4E97-BF0C-49AFED3438CD}">
      <dgm:prSet/>
      <dgm:spPr/>
      <dgm:t>
        <a:bodyPr/>
        <a:lstStyle/>
        <a:p>
          <a:endParaRPr lang="ru-RU"/>
        </a:p>
      </dgm:t>
    </dgm:pt>
    <dgm:pt modelId="{A47EEBBF-FB54-4185-976E-04CCAB0763F6}" type="parTrans" cxnId="{5473136D-D5F0-4E97-BF0C-49AFED3438CD}">
      <dgm:prSet/>
      <dgm:spPr>
        <a:ln w="19050"/>
      </dgm:spPr>
      <dgm:t>
        <a:bodyPr/>
        <a:lstStyle/>
        <a:p>
          <a:endParaRPr lang="ru-RU" dirty="0"/>
        </a:p>
      </dgm:t>
    </dgm:pt>
    <dgm:pt modelId="{77AA58CF-92DC-4DEC-BE82-4B54238D1DC1}" type="pres">
      <dgm:prSet presAssocID="{3C4A8012-6A62-4745-A2A2-151B93AB62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1102F-E97D-4453-A002-54FB6AD8B838}" type="pres">
      <dgm:prSet presAssocID="{9C3D9884-27CB-4A79-BAA5-4E5388D2C3AD}" presName="root" presStyleCnt="0"/>
      <dgm:spPr/>
      <dgm:t>
        <a:bodyPr/>
        <a:lstStyle/>
        <a:p>
          <a:endParaRPr lang="ru-RU"/>
        </a:p>
      </dgm:t>
    </dgm:pt>
    <dgm:pt modelId="{19E136F1-5969-41F0-87DB-C88DEF3B4E8A}" type="pres">
      <dgm:prSet presAssocID="{9C3D9884-27CB-4A79-BAA5-4E5388D2C3AD}" presName="rootComposite" presStyleCnt="0"/>
      <dgm:spPr/>
      <dgm:t>
        <a:bodyPr/>
        <a:lstStyle/>
        <a:p>
          <a:endParaRPr lang="ru-RU"/>
        </a:p>
      </dgm:t>
    </dgm:pt>
    <dgm:pt modelId="{FB278C97-C631-417E-8AD3-C5C53A0C638D}" type="pres">
      <dgm:prSet presAssocID="{9C3D9884-27CB-4A79-BAA5-4E5388D2C3AD}" presName="rootText" presStyleLbl="node1" presStyleIdx="0" presStyleCnt="2"/>
      <dgm:spPr/>
      <dgm:t>
        <a:bodyPr/>
        <a:lstStyle/>
        <a:p>
          <a:endParaRPr lang="ru-RU"/>
        </a:p>
      </dgm:t>
    </dgm:pt>
    <dgm:pt modelId="{517A4DF1-9AB8-405B-A98D-7C286D5C7801}" type="pres">
      <dgm:prSet presAssocID="{9C3D9884-27CB-4A79-BAA5-4E5388D2C3AD}" presName="rootConnector" presStyleLbl="node1" presStyleIdx="0" presStyleCnt="2"/>
      <dgm:spPr/>
      <dgm:t>
        <a:bodyPr/>
        <a:lstStyle/>
        <a:p>
          <a:endParaRPr lang="ru-RU"/>
        </a:p>
      </dgm:t>
    </dgm:pt>
    <dgm:pt modelId="{6DB25C9E-5AA8-466E-B9CD-A3B5952CD424}" type="pres">
      <dgm:prSet presAssocID="{9C3D9884-27CB-4A79-BAA5-4E5388D2C3AD}" presName="childShape" presStyleCnt="0"/>
      <dgm:spPr/>
      <dgm:t>
        <a:bodyPr/>
        <a:lstStyle/>
        <a:p>
          <a:endParaRPr lang="ru-RU"/>
        </a:p>
      </dgm:t>
    </dgm:pt>
    <dgm:pt modelId="{62477A8C-58E1-4875-B298-44CA952AB18E}" type="pres">
      <dgm:prSet presAssocID="{CD0FD55D-7700-4C00-AC77-7B5DD776293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D6244FA-070A-42FA-865E-C60E3F2D7625}" type="pres">
      <dgm:prSet presAssocID="{DDFE601F-C0AD-4ED7-82E0-2F13EA30824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133D1-039B-444F-96EE-E295988AA052}" type="pres">
      <dgm:prSet presAssocID="{9C05E4EE-B557-49F7-B1D5-95593E87818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CAE1851-B824-40AE-B65D-4E49FC102303}" type="pres">
      <dgm:prSet presAssocID="{0319BD2A-1D3E-49DB-B8BE-B37343D225D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1D4D-D39E-48A0-A50B-D918DA119818}" type="pres">
      <dgm:prSet presAssocID="{BC10C4C5-F1AC-44AD-ACF0-1C6A26B239E0}" presName="root" presStyleCnt="0"/>
      <dgm:spPr/>
      <dgm:t>
        <a:bodyPr/>
        <a:lstStyle/>
        <a:p>
          <a:endParaRPr lang="ru-RU"/>
        </a:p>
      </dgm:t>
    </dgm:pt>
    <dgm:pt modelId="{77C6FC42-EE0D-4C51-BEAE-4F39706FB2FD}" type="pres">
      <dgm:prSet presAssocID="{BC10C4C5-F1AC-44AD-ACF0-1C6A26B239E0}" presName="rootComposite" presStyleCnt="0"/>
      <dgm:spPr/>
      <dgm:t>
        <a:bodyPr/>
        <a:lstStyle/>
        <a:p>
          <a:endParaRPr lang="ru-RU"/>
        </a:p>
      </dgm:t>
    </dgm:pt>
    <dgm:pt modelId="{7C847025-917E-4DBB-B175-69C188845AE5}" type="pres">
      <dgm:prSet presAssocID="{BC10C4C5-F1AC-44AD-ACF0-1C6A26B239E0}" presName="rootText" presStyleLbl="node1" presStyleIdx="1" presStyleCnt="2"/>
      <dgm:spPr/>
      <dgm:t>
        <a:bodyPr/>
        <a:lstStyle/>
        <a:p>
          <a:endParaRPr lang="ru-RU"/>
        </a:p>
      </dgm:t>
    </dgm:pt>
    <dgm:pt modelId="{539F11A5-D556-4E94-A73B-D2AAE8898AE0}" type="pres">
      <dgm:prSet presAssocID="{BC10C4C5-F1AC-44AD-ACF0-1C6A26B239E0}" presName="rootConnector" presStyleLbl="node1" presStyleIdx="1" presStyleCnt="2"/>
      <dgm:spPr/>
      <dgm:t>
        <a:bodyPr/>
        <a:lstStyle/>
        <a:p>
          <a:endParaRPr lang="ru-RU"/>
        </a:p>
      </dgm:t>
    </dgm:pt>
    <dgm:pt modelId="{405DAA26-7D48-4D22-8C72-666857372CCB}" type="pres">
      <dgm:prSet presAssocID="{BC10C4C5-F1AC-44AD-ACF0-1C6A26B239E0}" presName="childShape" presStyleCnt="0"/>
      <dgm:spPr/>
      <dgm:t>
        <a:bodyPr/>
        <a:lstStyle/>
        <a:p>
          <a:endParaRPr lang="ru-RU"/>
        </a:p>
      </dgm:t>
    </dgm:pt>
    <dgm:pt modelId="{B2E82D9B-5BC4-42A3-9CE2-50FBEE137DF5}" type="pres">
      <dgm:prSet presAssocID="{A47EEBBF-FB54-4185-976E-04CCAB0763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B3E6264-79BF-4A8E-B1B1-1B5CED4C8905}" type="pres">
      <dgm:prSet presAssocID="{A2E11B77-29DE-4321-9F54-EE11EA447C6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82FDA-2936-438A-B44F-CEB925910743}" type="pres">
      <dgm:prSet presAssocID="{2B8C6565-FBE9-4B33-8917-89A27541EFA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CDB7FD5-DE84-4090-80FA-00C6F635D23A}" type="pres">
      <dgm:prSet presAssocID="{E96AA390-9077-41CD-8A30-3FB9E742AB0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F457F-6B99-468E-AA04-ED1E31BC1EBC}" srcId="{9C3D9884-27CB-4A79-BAA5-4E5388D2C3AD}" destId="{DDFE601F-C0AD-4ED7-82E0-2F13EA30824A}" srcOrd="0" destOrd="0" parTransId="{CD0FD55D-7700-4C00-AC77-7B5DD7762933}" sibTransId="{1B543C1C-8BCC-4BA9-AAF9-47949C616D2A}"/>
    <dgm:cxn modelId="{19BF26A4-AD92-4372-A807-B54835637D69}" type="presOf" srcId="{DDFE601F-C0AD-4ED7-82E0-2F13EA30824A}" destId="{9D6244FA-070A-42FA-865E-C60E3F2D7625}" srcOrd="0" destOrd="0" presId="urn:microsoft.com/office/officeart/2005/8/layout/hierarchy3"/>
    <dgm:cxn modelId="{E32BA65B-6CCF-4971-9554-C1002CEE8533}" type="presOf" srcId="{BC10C4C5-F1AC-44AD-ACF0-1C6A26B239E0}" destId="{539F11A5-D556-4E94-A73B-D2AAE8898AE0}" srcOrd="1" destOrd="0" presId="urn:microsoft.com/office/officeart/2005/8/layout/hierarchy3"/>
    <dgm:cxn modelId="{24DED710-5F0F-4214-9121-BEC243F57EAE}" type="presOf" srcId="{3C4A8012-6A62-4745-A2A2-151B93AB62E2}" destId="{77AA58CF-92DC-4DEC-BE82-4B54238D1DC1}" srcOrd="0" destOrd="0" presId="urn:microsoft.com/office/officeart/2005/8/layout/hierarchy3"/>
    <dgm:cxn modelId="{D37CAB02-3A58-49C6-9E9C-25E2C6881F13}" type="presOf" srcId="{A2E11B77-29DE-4321-9F54-EE11EA447C68}" destId="{0B3E6264-79BF-4A8E-B1B1-1B5CED4C8905}" srcOrd="0" destOrd="0" presId="urn:microsoft.com/office/officeart/2005/8/layout/hierarchy3"/>
    <dgm:cxn modelId="{FAD9D61D-6369-4B52-B4A4-5FEB061FFD42}" srcId="{9C3D9884-27CB-4A79-BAA5-4E5388D2C3AD}" destId="{0319BD2A-1D3E-49DB-B8BE-B37343D225DD}" srcOrd="1" destOrd="0" parTransId="{9C05E4EE-B557-49F7-B1D5-95593E878185}" sibTransId="{1E6C1680-84CA-4B7D-BE12-6E50F4837C42}"/>
    <dgm:cxn modelId="{063FBC69-8313-4F28-8173-8F764D9EE274}" type="presOf" srcId="{0319BD2A-1D3E-49DB-B8BE-B37343D225DD}" destId="{2CAE1851-B824-40AE-B65D-4E49FC102303}" srcOrd="0" destOrd="0" presId="urn:microsoft.com/office/officeart/2005/8/layout/hierarchy3"/>
    <dgm:cxn modelId="{E79B5784-8A7F-4D5E-A829-40B5C3FB0E14}" type="presOf" srcId="{A47EEBBF-FB54-4185-976E-04CCAB0763F6}" destId="{B2E82D9B-5BC4-42A3-9CE2-50FBEE137DF5}" srcOrd="0" destOrd="0" presId="urn:microsoft.com/office/officeart/2005/8/layout/hierarchy3"/>
    <dgm:cxn modelId="{E62F8AE6-DAF6-4C56-8567-C19106889AA3}" type="presOf" srcId="{E96AA390-9077-41CD-8A30-3FB9E742AB0B}" destId="{ACDB7FD5-DE84-4090-80FA-00C6F635D23A}" srcOrd="0" destOrd="0" presId="urn:microsoft.com/office/officeart/2005/8/layout/hierarchy3"/>
    <dgm:cxn modelId="{743D5B72-DAF5-4368-B8FE-1DE10763E9D6}" type="presOf" srcId="{2B8C6565-FBE9-4B33-8917-89A27541EFA7}" destId="{0BE82FDA-2936-438A-B44F-CEB925910743}" srcOrd="0" destOrd="0" presId="urn:microsoft.com/office/officeart/2005/8/layout/hierarchy3"/>
    <dgm:cxn modelId="{BF3BCD30-FE7D-4ED5-9573-BA768F919BCD}" type="presOf" srcId="{9C3D9884-27CB-4A79-BAA5-4E5388D2C3AD}" destId="{FB278C97-C631-417E-8AD3-C5C53A0C638D}" srcOrd="0" destOrd="0" presId="urn:microsoft.com/office/officeart/2005/8/layout/hierarchy3"/>
    <dgm:cxn modelId="{D3075661-BADE-46D2-B062-93DF25ED6D59}" srcId="{3C4A8012-6A62-4745-A2A2-151B93AB62E2}" destId="{9C3D9884-27CB-4A79-BAA5-4E5388D2C3AD}" srcOrd="0" destOrd="0" parTransId="{E6C7012F-A872-442C-958A-90FF3BFA89C9}" sibTransId="{9BFDFE03-A7A6-4474-AEBC-AF05F73E9BD1}"/>
    <dgm:cxn modelId="{5473136D-D5F0-4E97-BF0C-49AFED3438CD}" srcId="{BC10C4C5-F1AC-44AD-ACF0-1C6A26B239E0}" destId="{A2E11B77-29DE-4321-9F54-EE11EA447C68}" srcOrd="0" destOrd="0" parTransId="{A47EEBBF-FB54-4185-976E-04CCAB0763F6}" sibTransId="{5E5C2F8E-251A-4F1A-A397-B002FA49BF08}"/>
    <dgm:cxn modelId="{835C0F0C-6730-4A1C-8411-01FFA9AC2739}" type="presOf" srcId="{9C3D9884-27CB-4A79-BAA5-4E5388D2C3AD}" destId="{517A4DF1-9AB8-405B-A98D-7C286D5C7801}" srcOrd="1" destOrd="0" presId="urn:microsoft.com/office/officeart/2005/8/layout/hierarchy3"/>
    <dgm:cxn modelId="{CD60101F-3B60-49C0-BB44-6603F73D2637}" srcId="{BC10C4C5-F1AC-44AD-ACF0-1C6A26B239E0}" destId="{E96AA390-9077-41CD-8A30-3FB9E742AB0B}" srcOrd="1" destOrd="0" parTransId="{2B8C6565-FBE9-4B33-8917-89A27541EFA7}" sibTransId="{567CD3D5-388B-46A8-9B06-0D2F16F48E1C}"/>
    <dgm:cxn modelId="{702511D6-934C-4BCF-B2A7-0AC891B600D4}" type="presOf" srcId="{9C05E4EE-B557-49F7-B1D5-95593E878185}" destId="{050133D1-039B-444F-96EE-E295988AA052}" srcOrd="0" destOrd="0" presId="urn:microsoft.com/office/officeart/2005/8/layout/hierarchy3"/>
    <dgm:cxn modelId="{B712DA66-A908-4C31-B3CF-E2229984FAAA}" type="presOf" srcId="{CD0FD55D-7700-4C00-AC77-7B5DD7762933}" destId="{62477A8C-58E1-4875-B298-44CA952AB18E}" srcOrd="0" destOrd="0" presId="urn:microsoft.com/office/officeart/2005/8/layout/hierarchy3"/>
    <dgm:cxn modelId="{10CB13FD-530D-4AE2-ADAD-65D0DE0D4B92}" srcId="{3C4A8012-6A62-4745-A2A2-151B93AB62E2}" destId="{BC10C4C5-F1AC-44AD-ACF0-1C6A26B239E0}" srcOrd="1" destOrd="0" parTransId="{09B2EB85-F278-4132-8295-69DF268FAA3A}" sibTransId="{E5122B9A-2717-4708-A3D1-93FDC90A90C0}"/>
    <dgm:cxn modelId="{DD52953A-F6B7-4D90-9734-05B7B6F40419}" type="presOf" srcId="{BC10C4C5-F1AC-44AD-ACF0-1C6A26B239E0}" destId="{7C847025-917E-4DBB-B175-69C188845AE5}" srcOrd="0" destOrd="0" presId="urn:microsoft.com/office/officeart/2005/8/layout/hierarchy3"/>
    <dgm:cxn modelId="{DB1573AE-9858-4FA4-8138-202E5EBC71C6}" type="presParOf" srcId="{77AA58CF-92DC-4DEC-BE82-4B54238D1DC1}" destId="{4681102F-E97D-4453-A002-54FB6AD8B838}" srcOrd="0" destOrd="0" presId="urn:microsoft.com/office/officeart/2005/8/layout/hierarchy3"/>
    <dgm:cxn modelId="{E62F3F9A-BE5B-48EF-A5E3-4B472C3ED40D}" type="presParOf" srcId="{4681102F-E97D-4453-A002-54FB6AD8B838}" destId="{19E136F1-5969-41F0-87DB-C88DEF3B4E8A}" srcOrd="0" destOrd="0" presId="urn:microsoft.com/office/officeart/2005/8/layout/hierarchy3"/>
    <dgm:cxn modelId="{13B4238C-E46E-4B63-AE88-8280B38A4095}" type="presParOf" srcId="{19E136F1-5969-41F0-87DB-C88DEF3B4E8A}" destId="{FB278C97-C631-417E-8AD3-C5C53A0C638D}" srcOrd="0" destOrd="0" presId="urn:microsoft.com/office/officeart/2005/8/layout/hierarchy3"/>
    <dgm:cxn modelId="{50C44585-4E5E-46D8-83D0-98C448E9C61E}" type="presParOf" srcId="{19E136F1-5969-41F0-87DB-C88DEF3B4E8A}" destId="{517A4DF1-9AB8-405B-A98D-7C286D5C7801}" srcOrd="1" destOrd="0" presId="urn:microsoft.com/office/officeart/2005/8/layout/hierarchy3"/>
    <dgm:cxn modelId="{3FAD37BF-64F4-4103-BAF3-D805F977546B}" type="presParOf" srcId="{4681102F-E97D-4453-A002-54FB6AD8B838}" destId="{6DB25C9E-5AA8-466E-B9CD-A3B5952CD424}" srcOrd="1" destOrd="0" presId="urn:microsoft.com/office/officeart/2005/8/layout/hierarchy3"/>
    <dgm:cxn modelId="{AE32FB9B-B504-4B33-B01F-9003A0030017}" type="presParOf" srcId="{6DB25C9E-5AA8-466E-B9CD-A3B5952CD424}" destId="{62477A8C-58E1-4875-B298-44CA952AB18E}" srcOrd="0" destOrd="0" presId="urn:microsoft.com/office/officeart/2005/8/layout/hierarchy3"/>
    <dgm:cxn modelId="{BC04F32F-8E93-407E-9C86-21FBFD979404}" type="presParOf" srcId="{6DB25C9E-5AA8-466E-B9CD-A3B5952CD424}" destId="{9D6244FA-070A-42FA-865E-C60E3F2D7625}" srcOrd="1" destOrd="0" presId="urn:microsoft.com/office/officeart/2005/8/layout/hierarchy3"/>
    <dgm:cxn modelId="{21E26155-139A-4AF3-98D9-F3F37F42D831}" type="presParOf" srcId="{6DB25C9E-5AA8-466E-B9CD-A3B5952CD424}" destId="{050133D1-039B-444F-96EE-E295988AA052}" srcOrd="2" destOrd="0" presId="urn:microsoft.com/office/officeart/2005/8/layout/hierarchy3"/>
    <dgm:cxn modelId="{FD5366E1-2F6B-4FE7-A66F-CC96AD2896FA}" type="presParOf" srcId="{6DB25C9E-5AA8-466E-B9CD-A3B5952CD424}" destId="{2CAE1851-B824-40AE-B65D-4E49FC102303}" srcOrd="3" destOrd="0" presId="urn:microsoft.com/office/officeart/2005/8/layout/hierarchy3"/>
    <dgm:cxn modelId="{9A8E3BE2-3679-4A96-914D-09FB3C69FBF6}" type="presParOf" srcId="{77AA58CF-92DC-4DEC-BE82-4B54238D1DC1}" destId="{AF571D4D-D39E-48A0-A50B-D918DA119818}" srcOrd="1" destOrd="0" presId="urn:microsoft.com/office/officeart/2005/8/layout/hierarchy3"/>
    <dgm:cxn modelId="{13986DEB-1692-46A9-B493-D1AD4639F045}" type="presParOf" srcId="{AF571D4D-D39E-48A0-A50B-D918DA119818}" destId="{77C6FC42-EE0D-4C51-BEAE-4F39706FB2FD}" srcOrd="0" destOrd="0" presId="urn:microsoft.com/office/officeart/2005/8/layout/hierarchy3"/>
    <dgm:cxn modelId="{CAF79506-388E-4950-AF0F-771860E8EA08}" type="presParOf" srcId="{77C6FC42-EE0D-4C51-BEAE-4F39706FB2FD}" destId="{7C847025-917E-4DBB-B175-69C188845AE5}" srcOrd="0" destOrd="0" presId="urn:microsoft.com/office/officeart/2005/8/layout/hierarchy3"/>
    <dgm:cxn modelId="{85A3DCD3-53B1-4CD3-98DF-E28B1DCAEF37}" type="presParOf" srcId="{77C6FC42-EE0D-4C51-BEAE-4F39706FB2FD}" destId="{539F11A5-D556-4E94-A73B-D2AAE8898AE0}" srcOrd="1" destOrd="0" presId="urn:microsoft.com/office/officeart/2005/8/layout/hierarchy3"/>
    <dgm:cxn modelId="{EC8F481C-69AC-4496-BFA0-FE5A1B8A75B9}" type="presParOf" srcId="{AF571D4D-D39E-48A0-A50B-D918DA119818}" destId="{405DAA26-7D48-4D22-8C72-666857372CCB}" srcOrd="1" destOrd="0" presId="urn:microsoft.com/office/officeart/2005/8/layout/hierarchy3"/>
    <dgm:cxn modelId="{4389D9C9-1AF9-4FA0-926E-9B9464C2ED83}" type="presParOf" srcId="{405DAA26-7D48-4D22-8C72-666857372CCB}" destId="{B2E82D9B-5BC4-42A3-9CE2-50FBEE137DF5}" srcOrd="0" destOrd="0" presId="urn:microsoft.com/office/officeart/2005/8/layout/hierarchy3"/>
    <dgm:cxn modelId="{023ADDE0-9887-4FC9-BBFE-76F25503332D}" type="presParOf" srcId="{405DAA26-7D48-4D22-8C72-666857372CCB}" destId="{0B3E6264-79BF-4A8E-B1B1-1B5CED4C8905}" srcOrd="1" destOrd="0" presId="urn:microsoft.com/office/officeart/2005/8/layout/hierarchy3"/>
    <dgm:cxn modelId="{84BA528A-675D-4190-B7CC-7181DDEC41A4}" type="presParOf" srcId="{405DAA26-7D48-4D22-8C72-666857372CCB}" destId="{0BE82FDA-2936-438A-B44F-CEB925910743}" srcOrd="2" destOrd="0" presId="urn:microsoft.com/office/officeart/2005/8/layout/hierarchy3"/>
    <dgm:cxn modelId="{84E1534A-F7E5-4E86-80CC-6D12A6A0E699}" type="presParOf" srcId="{405DAA26-7D48-4D22-8C72-666857372CCB}" destId="{ACDB7FD5-DE84-4090-80FA-00C6F635D23A}" srcOrd="3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85E68-B58F-40AE-872D-9CA60AC7B52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CC870-C15C-4B93-B0CF-01E1FED7A8B6}">
      <dgm:prSet phldrT="[Текст]" custT="1"/>
      <dgm:spPr>
        <a:solidFill>
          <a:srgbClr val="006CFF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F30D8-F940-444B-A1D1-0A6C2DBF8FB9}" type="parTrans" cxnId="{0F3FFC07-9B52-444F-9B8E-743741C0DA7B}">
      <dgm:prSet/>
      <dgm:spPr/>
      <dgm:t>
        <a:bodyPr/>
        <a:lstStyle/>
        <a:p>
          <a:endParaRPr lang="ru-RU"/>
        </a:p>
      </dgm:t>
    </dgm:pt>
    <dgm:pt modelId="{B64BBD80-F866-40E6-A47E-1D58616BBB8E}" type="sibTrans" cxnId="{0F3FFC07-9B52-444F-9B8E-743741C0DA7B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DE4A8DF6-0297-4133-B70C-8885154067BA}">
      <dgm:prSet phldrT="[Текст]" custT="1"/>
      <dgm:spPr>
        <a:solidFill>
          <a:srgbClr val="92D05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Перевдягнути в сухий теплий одяг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57A52-0863-451A-BA76-E03EEA09EEFB}" type="sibTrans" cxnId="{E3114A57-F8B2-47C0-8C10-EEB4CEE9AFBF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183F03EC-66A9-4FE8-AEED-F67928170DB3}" type="parTrans" cxnId="{E3114A57-F8B2-47C0-8C10-EEB4CEE9AFBF}">
      <dgm:prSet/>
      <dgm:spPr/>
      <dgm:t>
        <a:bodyPr/>
        <a:lstStyle/>
        <a:p>
          <a:endParaRPr lang="ru-RU"/>
        </a:p>
      </dgm:t>
    </dgm:pt>
    <dgm:pt modelId="{CE787A03-29B2-4F65-9271-C89AD0106168}">
      <dgm:prSet phldrT="[Текст]" custT="1"/>
      <dgm:spPr>
        <a:solidFill>
          <a:srgbClr val="C00000">
            <a:alpha val="57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солодкою міцною кавою (чаєм)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BC97-FB96-470B-9B3C-A3D435EDA859}" type="parTrans" cxnId="{7CA652E3-6B46-4349-8EFC-A648A2814DC1}">
      <dgm:prSet/>
      <dgm:spPr/>
      <dgm:t>
        <a:bodyPr/>
        <a:lstStyle/>
        <a:p>
          <a:endParaRPr lang="ru-RU"/>
        </a:p>
      </dgm:t>
    </dgm:pt>
    <dgm:pt modelId="{6D1D578A-ACD1-45BA-A0C5-5378DE9D337F}" type="sibTrans" cxnId="{7CA652E3-6B46-4349-8EFC-A648A2814DC1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C0D85C1B-8B0D-438F-981C-1FCFB0164784}">
      <dgm:prSet phldrT="[Текст]" custT="1"/>
      <dgm:spPr>
        <a:solidFill>
          <a:srgbClr val="F9D6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Зігріти грілками, ковдрами 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E929D-CB62-47A5-9FBC-697085305E0E}" type="parTrans" cxnId="{35BD70A8-ACB6-4B53-BA06-E8925D55E1B7}">
      <dgm:prSet/>
      <dgm:spPr/>
      <dgm:t>
        <a:bodyPr/>
        <a:lstStyle/>
        <a:p>
          <a:endParaRPr lang="ru-RU"/>
        </a:p>
      </dgm:t>
    </dgm:pt>
    <dgm:pt modelId="{472C5D2D-063F-4BFB-9758-C983AB0B9AAE}" type="sibTrans" cxnId="{35BD70A8-ACB6-4B53-BA06-E8925D55E1B7}">
      <dgm:prSet/>
      <dgm:spPr/>
      <dgm:t>
        <a:bodyPr/>
        <a:lstStyle/>
        <a:p>
          <a:endParaRPr lang="ru-RU"/>
        </a:p>
      </dgm:t>
    </dgm:pt>
    <dgm:pt modelId="{6A5B6A55-8505-42D3-A067-690E16684E38}" type="pres">
      <dgm:prSet presAssocID="{B7885E68-B58F-40AE-872D-9CA60AC7B5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7D6A2-C3E4-4B7F-B5FB-AD945691D2A6}" type="pres">
      <dgm:prSet presAssocID="{20FCC870-C15C-4B93-B0CF-01E1FED7A8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A512-EE56-46E9-97E3-80688697CE37}" type="pres">
      <dgm:prSet presAssocID="{B64BBD80-F866-40E6-A47E-1D58616BBB8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25BC362-D1E0-448A-833F-9A6F5A4A4439}" type="pres">
      <dgm:prSet presAssocID="{B64BBD80-F866-40E6-A47E-1D58616BBB8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4EFE7AD-C08A-484A-9E46-B798DCFCF17D}" type="pres">
      <dgm:prSet presAssocID="{DE4A8DF6-0297-4133-B70C-8885154067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D8ED2-D59B-4B35-92AC-6AE62430C54A}" type="pres">
      <dgm:prSet presAssocID="{A8257A52-0863-451A-BA76-E03EEA09EEF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6808FEB-6CEC-453B-B947-0DEE77CC1208}" type="pres">
      <dgm:prSet presAssocID="{A8257A52-0863-451A-BA76-E03EEA09EEF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16C56BE-ECC0-4430-8235-9B14005110C7}" type="pres">
      <dgm:prSet presAssocID="{CE787A03-29B2-4F65-9271-C89AD01061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B4F0B-E1D1-4B28-84C6-EB9A6DA7E3B1}" type="pres">
      <dgm:prSet presAssocID="{6D1D578A-ACD1-45BA-A0C5-5378DE9D337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1AAC312-C746-4679-A380-C231D16CF8B2}" type="pres">
      <dgm:prSet presAssocID="{6D1D578A-ACD1-45BA-A0C5-5378DE9D337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8215832-C36E-41FF-92BF-6D30AFAE16B2}" type="pres">
      <dgm:prSet presAssocID="{C0D85C1B-8B0D-438F-981C-1FCFB01647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D02F5-D799-41E5-86AF-D22E63E44684}" type="presOf" srcId="{B7885E68-B58F-40AE-872D-9CA60AC7B523}" destId="{6A5B6A55-8505-42D3-A067-690E16684E38}" srcOrd="0" destOrd="0" presId="urn:microsoft.com/office/officeart/2005/8/layout/process5"/>
    <dgm:cxn modelId="{5E8443BB-BF9E-49C0-83F4-5453DED4C62E}" type="presOf" srcId="{6D1D578A-ACD1-45BA-A0C5-5378DE9D337F}" destId="{11AAC312-C746-4679-A380-C231D16CF8B2}" srcOrd="1" destOrd="0" presId="urn:microsoft.com/office/officeart/2005/8/layout/process5"/>
    <dgm:cxn modelId="{60E6B3A7-4CCE-473C-8294-C1CBAA821AD7}" type="presOf" srcId="{A8257A52-0863-451A-BA76-E03EEA09EEFB}" destId="{76808FEB-6CEC-453B-B947-0DEE77CC1208}" srcOrd="1" destOrd="0" presId="urn:microsoft.com/office/officeart/2005/8/layout/process5"/>
    <dgm:cxn modelId="{86DA6166-E211-4F1E-871A-EE7D6E2EC302}" type="presOf" srcId="{6D1D578A-ACD1-45BA-A0C5-5378DE9D337F}" destId="{CD9B4F0B-E1D1-4B28-84C6-EB9A6DA7E3B1}" srcOrd="0" destOrd="0" presId="urn:microsoft.com/office/officeart/2005/8/layout/process5"/>
    <dgm:cxn modelId="{2244B9D1-1BDD-44DF-BB88-89B096DBC1A4}" type="presOf" srcId="{20FCC870-C15C-4B93-B0CF-01E1FED7A8B6}" destId="{FB07D6A2-C3E4-4B7F-B5FB-AD945691D2A6}" srcOrd="0" destOrd="0" presId="urn:microsoft.com/office/officeart/2005/8/layout/process5"/>
    <dgm:cxn modelId="{9462B5B1-514A-4C5E-A307-4B0BF447B6D8}" type="presOf" srcId="{DE4A8DF6-0297-4133-B70C-8885154067BA}" destId="{A4EFE7AD-C08A-484A-9E46-B798DCFCF17D}" srcOrd="0" destOrd="0" presId="urn:microsoft.com/office/officeart/2005/8/layout/process5"/>
    <dgm:cxn modelId="{E0DAC0C8-8E24-475B-964A-3ADC45853FA4}" type="presOf" srcId="{C0D85C1B-8B0D-438F-981C-1FCFB0164784}" destId="{58215832-C36E-41FF-92BF-6D30AFAE16B2}" srcOrd="0" destOrd="0" presId="urn:microsoft.com/office/officeart/2005/8/layout/process5"/>
    <dgm:cxn modelId="{DC0A6909-95B4-4C7A-9541-647AD4928E8B}" type="presOf" srcId="{B64BBD80-F866-40E6-A47E-1D58616BBB8E}" destId="{D25BC362-D1E0-448A-833F-9A6F5A4A4439}" srcOrd="1" destOrd="0" presId="urn:microsoft.com/office/officeart/2005/8/layout/process5"/>
    <dgm:cxn modelId="{35BD70A8-ACB6-4B53-BA06-E8925D55E1B7}" srcId="{B7885E68-B58F-40AE-872D-9CA60AC7B523}" destId="{C0D85C1B-8B0D-438F-981C-1FCFB0164784}" srcOrd="3" destOrd="0" parTransId="{61FE929D-CB62-47A5-9FBC-697085305E0E}" sibTransId="{472C5D2D-063F-4BFB-9758-C983AB0B9AAE}"/>
    <dgm:cxn modelId="{0F3FFC07-9B52-444F-9B8E-743741C0DA7B}" srcId="{B7885E68-B58F-40AE-872D-9CA60AC7B523}" destId="{20FCC870-C15C-4B93-B0CF-01E1FED7A8B6}" srcOrd="0" destOrd="0" parTransId="{829F30D8-F940-444B-A1D1-0A6C2DBF8FB9}" sibTransId="{B64BBD80-F866-40E6-A47E-1D58616BBB8E}"/>
    <dgm:cxn modelId="{77708A1C-9807-4DF2-820B-BA83DC2E7754}" type="presOf" srcId="{CE787A03-29B2-4F65-9271-C89AD0106168}" destId="{B16C56BE-ECC0-4430-8235-9B14005110C7}" srcOrd="0" destOrd="0" presId="urn:microsoft.com/office/officeart/2005/8/layout/process5"/>
    <dgm:cxn modelId="{9FB543C6-F7CC-43AB-9C9C-775058B72CDD}" type="presOf" srcId="{A8257A52-0863-451A-BA76-E03EEA09EEFB}" destId="{2D9D8ED2-D59B-4B35-92AC-6AE62430C54A}" srcOrd="0" destOrd="0" presId="urn:microsoft.com/office/officeart/2005/8/layout/process5"/>
    <dgm:cxn modelId="{7CA652E3-6B46-4349-8EFC-A648A2814DC1}" srcId="{B7885E68-B58F-40AE-872D-9CA60AC7B523}" destId="{CE787A03-29B2-4F65-9271-C89AD0106168}" srcOrd="2" destOrd="0" parTransId="{0EB6BC97-FB96-470B-9B3C-A3D435EDA859}" sibTransId="{6D1D578A-ACD1-45BA-A0C5-5378DE9D337F}"/>
    <dgm:cxn modelId="{E3114A57-F8B2-47C0-8C10-EEB4CEE9AFBF}" srcId="{B7885E68-B58F-40AE-872D-9CA60AC7B523}" destId="{DE4A8DF6-0297-4133-B70C-8885154067BA}" srcOrd="1" destOrd="0" parTransId="{183F03EC-66A9-4FE8-AEED-F67928170DB3}" sibTransId="{A8257A52-0863-451A-BA76-E03EEA09EEFB}"/>
    <dgm:cxn modelId="{7C3FF314-0949-4938-A130-C32722B0213E}" type="presOf" srcId="{B64BBD80-F866-40E6-A47E-1D58616BBB8E}" destId="{4810A512-EE56-46E9-97E3-80688697CE37}" srcOrd="0" destOrd="0" presId="urn:microsoft.com/office/officeart/2005/8/layout/process5"/>
    <dgm:cxn modelId="{54B17EB6-BACE-4459-B355-9F171C3A1B85}" type="presParOf" srcId="{6A5B6A55-8505-42D3-A067-690E16684E38}" destId="{FB07D6A2-C3E4-4B7F-B5FB-AD945691D2A6}" srcOrd="0" destOrd="0" presId="urn:microsoft.com/office/officeart/2005/8/layout/process5"/>
    <dgm:cxn modelId="{3B67EEF0-EA32-4D10-84BF-1A0816C8068B}" type="presParOf" srcId="{6A5B6A55-8505-42D3-A067-690E16684E38}" destId="{4810A512-EE56-46E9-97E3-80688697CE37}" srcOrd="1" destOrd="0" presId="urn:microsoft.com/office/officeart/2005/8/layout/process5"/>
    <dgm:cxn modelId="{1AB44ECB-008D-4753-B12A-FC2E0BEEA092}" type="presParOf" srcId="{4810A512-EE56-46E9-97E3-80688697CE37}" destId="{D25BC362-D1E0-448A-833F-9A6F5A4A4439}" srcOrd="0" destOrd="0" presId="urn:microsoft.com/office/officeart/2005/8/layout/process5"/>
    <dgm:cxn modelId="{B079C3E5-43C9-4F06-8862-C5B4DBA47C56}" type="presParOf" srcId="{6A5B6A55-8505-42D3-A067-690E16684E38}" destId="{A4EFE7AD-C08A-484A-9E46-B798DCFCF17D}" srcOrd="2" destOrd="0" presId="urn:microsoft.com/office/officeart/2005/8/layout/process5"/>
    <dgm:cxn modelId="{1AC856F4-F51C-4A34-BC69-7AD7DE621AF7}" type="presParOf" srcId="{6A5B6A55-8505-42D3-A067-690E16684E38}" destId="{2D9D8ED2-D59B-4B35-92AC-6AE62430C54A}" srcOrd="3" destOrd="0" presId="urn:microsoft.com/office/officeart/2005/8/layout/process5"/>
    <dgm:cxn modelId="{B7EEE63A-9F84-4EC3-A646-67ED36504180}" type="presParOf" srcId="{2D9D8ED2-D59B-4B35-92AC-6AE62430C54A}" destId="{76808FEB-6CEC-453B-B947-0DEE77CC1208}" srcOrd="0" destOrd="0" presId="urn:microsoft.com/office/officeart/2005/8/layout/process5"/>
    <dgm:cxn modelId="{85ADBB3A-73D8-42E6-9B02-CAFA41B4F775}" type="presParOf" srcId="{6A5B6A55-8505-42D3-A067-690E16684E38}" destId="{B16C56BE-ECC0-4430-8235-9B14005110C7}" srcOrd="4" destOrd="0" presId="urn:microsoft.com/office/officeart/2005/8/layout/process5"/>
    <dgm:cxn modelId="{6EE920B4-ED7F-4DE9-846A-C78421FAC3A5}" type="presParOf" srcId="{6A5B6A55-8505-42D3-A067-690E16684E38}" destId="{CD9B4F0B-E1D1-4B28-84C6-EB9A6DA7E3B1}" srcOrd="5" destOrd="0" presId="urn:microsoft.com/office/officeart/2005/8/layout/process5"/>
    <dgm:cxn modelId="{009FD967-75FA-4780-8B8A-04127EC31EEF}" type="presParOf" srcId="{CD9B4F0B-E1D1-4B28-84C6-EB9A6DA7E3B1}" destId="{11AAC312-C746-4679-A380-C231D16CF8B2}" srcOrd="0" destOrd="0" presId="urn:microsoft.com/office/officeart/2005/8/layout/process5"/>
    <dgm:cxn modelId="{3F6849C0-A256-4922-93AB-AE75B7E9636F}" type="presParOf" srcId="{6A5B6A55-8505-42D3-A067-690E16684E38}" destId="{58215832-C36E-41FF-92BF-6D30AFAE16B2}" srcOrd="6" destOrd="0" presId="urn:microsoft.com/office/officeart/2005/8/layout/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007CCE">
            <a:alpha val="50000"/>
          </a:srgbClr>
        </a:solidFill>
        <a:ln w="57150" cmpd="sng">
          <a:solidFill>
            <a:schemeClr val="tx1"/>
          </a:solidFill>
        </a:ln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30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Електротравма</a:t>
          </a: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rgbClr val="007CCE"/>
        </a:solidFill>
        <a:ln w="57150" cmpd="sng">
          <a:solidFill>
            <a:schemeClr val="tx1"/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Місцеве та загальне ушкодження тіла людини, що виникає внаслідок впливу електричного струму значної сили чи </a:t>
          </a:r>
          <a:endParaRPr lang="en-US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розряду атмосферної електрики </a:t>
          </a:r>
          <a:endParaRPr lang="en-US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(блискавки)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>
        <a:solidFill>
          <a:srgbClr val="007CCE"/>
        </a:solidFill>
        <a:ln cmpd="sng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>
        <a:solidFill>
          <a:srgbClr val="007CCE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B487E3AB-954F-4C63-A42D-316ECFC3250B}" type="presOf" srcId="{F3DF68EB-2B26-4993-BAA6-FC9527C54E52}" destId="{56305BEB-C459-4602-A02B-C9154AFB49C2}" srcOrd="0" destOrd="0" presId="urn:microsoft.com/office/officeart/2009/layout/ReverseList"/>
    <dgm:cxn modelId="{24ECC915-B2A8-4016-98E1-6248F6DF686A}" type="presOf" srcId="{F3DF68EB-2B26-4993-BAA6-FC9527C54E52}" destId="{E4488ADC-18C4-4539-A9B5-1E268066F1BF}" srcOrd="1" destOrd="0" presId="urn:microsoft.com/office/officeart/2009/layout/ReverseList"/>
    <dgm:cxn modelId="{A51BE8F1-11BA-4928-9193-C70EFC1CA0A1}" type="presOf" srcId="{80066BA7-1BA8-47DF-95AD-7EF7696FF802}" destId="{6845A239-6429-4148-90D2-DFCE459E53CC}" srcOrd="0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57DB5FD5-29A7-44EF-98BB-36A1B4E15020}" type="presOf" srcId="{C18E4573-0FE9-4640-8255-22CC2278D09D}" destId="{BCE2C4BF-3309-4367-ADFC-41A7AA3BFD50}" srcOrd="0" destOrd="0" presId="urn:microsoft.com/office/officeart/2009/layout/ReverseList"/>
    <dgm:cxn modelId="{C6F58BCC-E15E-41A9-B3D4-80C84F516EFA}" type="presOf" srcId="{80066BA7-1BA8-47DF-95AD-7EF7696FF802}" destId="{B196A091-DC58-4C4C-B624-D70A5DAB2237}" srcOrd="1" destOrd="0" presId="urn:microsoft.com/office/officeart/2009/layout/ReverseList"/>
    <dgm:cxn modelId="{A3ABD953-BC03-46BB-A768-5FC21C3BA34F}" type="presParOf" srcId="{BCE2C4BF-3309-4367-ADFC-41A7AA3BFD50}" destId="{56305BEB-C459-4602-A02B-C9154AFB49C2}" srcOrd="0" destOrd="0" presId="urn:microsoft.com/office/officeart/2009/layout/ReverseList"/>
    <dgm:cxn modelId="{2313ABA0-D065-4BD5-B445-43C1CBEAB4A4}" type="presParOf" srcId="{BCE2C4BF-3309-4367-ADFC-41A7AA3BFD50}" destId="{E4488ADC-18C4-4539-A9B5-1E268066F1BF}" srcOrd="1" destOrd="0" presId="urn:microsoft.com/office/officeart/2009/layout/ReverseList"/>
    <dgm:cxn modelId="{BC6260CE-DFDB-4295-8900-1903690C0835}" type="presParOf" srcId="{BCE2C4BF-3309-4367-ADFC-41A7AA3BFD50}" destId="{6845A239-6429-4148-90D2-DFCE459E53CC}" srcOrd="2" destOrd="0" presId="urn:microsoft.com/office/officeart/2009/layout/ReverseList"/>
    <dgm:cxn modelId="{0DBC0AF5-22FB-4C28-A5E3-D5A45CEBDFF5}" type="presParOf" srcId="{BCE2C4BF-3309-4367-ADFC-41A7AA3BFD50}" destId="{B196A091-DC58-4C4C-B624-D70A5DAB2237}" srcOrd="3" destOrd="0" presId="urn:microsoft.com/office/officeart/2009/layout/ReverseList"/>
    <dgm:cxn modelId="{C046B96E-C663-4877-9B3E-59D6B6CF7908}" type="presParOf" srcId="{BCE2C4BF-3309-4367-ADFC-41A7AA3BFD50}" destId="{8879676F-7C56-4DB1-972B-C17D4174A46F}" srcOrd="4" destOrd="0" presId="urn:microsoft.com/office/officeart/2009/layout/ReverseList"/>
    <dgm:cxn modelId="{9DDF114C-635A-4121-B330-4A40A0D9D83F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F6EA5D-F941-4C49-9915-5997773E0932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533A957A-B6DB-4FD7-B5F8-8FBA0D5A7F0C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Сила (0,08–1,0 А) та    напруга (від 60 В)</a:t>
          </a:r>
          <a:endParaRPr lang="ru-RU" sz="1800" dirty="0">
            <a:latin typeface="Arial Black" pitchFamily="34" charset="0"/>
          </a:endParaRPr>
        </a:p>
      </dgm:t>
    </dgm:pt>
    <dgm:pt modelId="{A321AC31-ABB5-4F0D-9623-BD37E7C50747}" type="parTrans" cxnId="{55F8EC94-2109-4A62-9782-CA5A80EB39CF}">
      <dgm:prSet/>
      <dgm:spPr/>
      <dgm:t>
        <a:bodyPr/>
        <a:lstStyle/>
        <a:p>
          <a:endParaRPr lang="ru-RU"/>
        </a:p>
      </dgm:t>
    </dgm:pt>
    <dgm:pt modelId="{7DCD2122-8C50-4EDC-B43E-58E94E8DEE0F}" type="sibTrans" cxnId="{55F8EC94-2109-4A62-9782-CA5A80EB39CF}">
      <dgm:prSet/>
      <dgm:spPr/>
      <dgm:t>
        <a:bodyPr/>
        <a:lstStyle/>
        <a:p>
          <a:endParaRPr lang="ru-RU"/>
        </a:p>
      </dgm:t>
    </dgm:pt>
    <dgm:pt modelId="{E8BC4AB2-B894-4A4D-A913-2E358FCDADAC}">
      <dgm:prSet phldrT="[Текст]" custT="1"/>
      <dgm:spPr/>
      <dgm:t>
        <a:bodyPr/>
        <a:lstStyle/>
        <a:p>
          <a:pPr algn="r"/>
          <a:r>
            <a:rPr lang="uk-UA" sz="1800" dirty="0" smtClean="0">
              <a:latin typeface="Arial Black" pitchFamily="34" charset="0"/>
            </a:rPr>
            <a:t>Біологічні фактори (вік, хвороби)</a:t>
          </a:r>
          <a:endParaRPr lang="ru-RU" sz="1800" dirty="0">
            <a:latin typeface="Arial Black" pitchFamily="34" charset="0"/>
          </a:endParaRPr>
        </a:p>
      </dgm:t>
    </dgm:pt>
    <dgm:pt modelId="{88D4D3B3-0397-4941-9C05-13A0EA127DB1}" type="parTrans" cxnId="{0A3BE1C8-3EFE-4F0D-83CA-041488BBCC43}">
      <dgm:prSet/>
      <dgm:spPr/>
      <dgm:t>
        <a:bodyPr/>
        <a:lstStyle/>
        <a:p>
          <a:endParaRPr lang="ru-RU"/>
        </a:p>
      </dgm:t>
    </dgm:pt>
    <dgm:pt modelId="{BA1335A8-AC24-4DDF-B7BB-6674FD13E845}" type="sibTrans" cxnId="{0A3BE1C8-3EFE-4F0D-83CA-041488BBCC43}">
      <dgm:prSet/>
      <dgm:spPr/>
      <dgm:t>
        <a:bodyPr/>
        <a:lstStyle/>
        <a:p>
          <a:endParaRPr lang="ru-RU"/>
        </a:p>
      </dgm:t>
    </dgm:pt>
    <dgm:pt modelId="{97600C8D-3083-4B5E-8196-8903D4AEC895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Стан алкогольного сп'яніння, наркоз</a:t>
          </a:r>
          <a:endParaRPr lang="ru-RU" sz="1800" dirty="0">
            <a:latin typeface="Arial Black" pitchFamily="34" charset="0"/>
          </a:endParaRPr>
        </a:p>
      </dgm:t>
    </dgm:pt>
    <dgm:pt modelId="{597C7F94-80A9-48F5-9139-107BDED98535}" type="parTrans" cxnId="{B0420A38-B610-4073-BE50-79FB72BF0266}">
      <dgm:prSet/>
      <dgm:spPr/>
      <dgm:t>
        <a:bodyPr/>
        <a:lstStyle/>
        <a:p>
          <a:endParaRPr lang="ru-RU"/>
        </a:p>
      </dgm:t>
    </dgm:pt>
    <dgm:pt modelId="{6E16FE1E-F419-433F-BF34-84694503154A}" type="sibTrans" cxnId="{B0420A38-B610-4073-BE50-79FB72BF0266}">
      <dgm:prSet/>
      <dgm:spPr/>
      <dgm:t>
        <a:bodyPr/>
        <a:lstStyle/>
        <a:p>
          <a:endParaRPr lang="ru-RU"/>
        </a:p>
      </dgm:t>
    </dgm:pt>
    <dgm:pt modelId="{32CC170F-88BF-4482-A128-7569D23BE24A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Arial Black" pitchFamily="34" charset="0"/>
            </a:rPr>
            <a:t>Вид електричного струму</a:t>
          </a:r>
          <a:endParaRPr lang="ru-RU" sz="1800" dirty="0">
            <a:latin typeface="Arial Black" pitchFamily="34" charset="0"/>
          </a:endParaRPr>
        </a:p>
      </dgm:t>
    </dgm:pt>
    <dgm:pt modelId="{FE3CE852-13C0-4F64-8DA1-FF27DB270839}" type="parTrans" cxnId="{9E263F16-7BA4-4081-B711-E9D0D09B8DBF}">
      <dgm:prSet/>
      <dgm:spPr/>
      <dgm:t>
        <a:bodyPr/>
        <a:lstStyle/>
        <a:p>
          <a:endParaRPr lang="ru-RU"/>
        </a:p>
      </dgm:t>
    </dgm:pt>
    <dgm:pt modelId="{22576874-FB2F-4191-9F37-CB94CFB5FE96}" type="sibTrans" cxnId="{9E263F16-7BA4-4081-B711-E9D0D09B8DBF}">
      <dgm:prSet/>
      <dgm:spPr/>
      <dgm:t>
        <a:bodyPr/>
        <a:lstStyle/>
        <a:p>
          <a:endParaRPr lang="ru-RU"/>
        </a:p>
      </dgm:t>
    </dgm:pt>
    <dgm:pt modelId="{50874028-7434-4734-8D3D-C9E43E2502A4}" type="pres">
      <dgm:prSet presAssocID="{69F6EA5D-F941-4C49-9915-5997773E0932}" presName="compositeShape" presStyleCnt="0">
        <dgm:presLayoutVars>
          <dgm:chMax val="7"/>
          <dgm:dir/>
          <dgm:resizeHandles val="exact"/>
        </dgm:presLayoutVars>
      </dgm:prSet>
      <dgm:spPr/>
    </dgm:pt>
    <dgm:pt modelId="{50B60D76-AD74-4972-AF5E-35CF67056CF7}" type="pres">
      <dgm:prSet presAssocID="{533A957A-B6DB-4FD7-B5F8-8FBA0D5A7F0C}" presName="circ1" presStyleLbl="vennNode1" presStyleIdx="0" presStyleCnt="4" custScaleX="184308"/>
      <dgm:spPr/>
      <dgm:t>
        <a:bodyPr/>
        <a:lstStyle/>
        <a:p>
          <a:endParaRPr lang="ru-RU"/>
        </a:p>
      </dgm:t>
    </dgm:pt>
    <dgm:pt modelId="{05231E88-DF11-4DD7-9E97-88C2E0B61289}" type="pres">
      <dgm:prSet presAssocID="{533A957A-B6DB-4FD7-B5F8-8FBA0D5A7F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8EF5-8866-46C3-B0C4-258269F29F97}" type="pres">
      <dgm:prSet presAssocID="{E8BC4AB2-B894-4A4D-A913-2E358FCDADAC}" presName="circ2" presStyleLbl="vennNode1" presStyleIdx="1" presStyleCnt="4" custScaleX="184308"/>
      <dgm:spPr/>
      <dgm:t>
        <a:bodyPr/>
        <a:lstStyle/>
        <a:p>
          <a:endParaRPr lang="ru-RU"/>
        </a:p>
      </dgm:t>
    </dgm:pt>
    <dgm:pt modelId="{8850C5EA-239C-4D27-B191-233060B67FDE}" type="pres">
      <dgm:prSet presAssocID="{E8BC4AB2-B894-4A4D-A913-2E358FCDAD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86E20-3C41-42B9-A727-EC8A0FEC37B7}" type="pres">
      <dgm:prSet presAssocID="{97600C8D-3083-4B5E-8196-8903D4AEC895}" presName="circ3" presStyleLbl="vennNode1" presStyleIdx="2" presStyleCnt="4" custScaleX="184308"/>
      <dgm:spPr/>
      <dgm:t>
        <a:bodyPr/>
        <a:lstStyle/>
        <a:p>
          <a:endParaRPr lang="ru-RU"/>
        </a:p>
      </dgm:t>
    </dgm:pt>
    <dgm:pt modelId="{3223C68B-A2C6-4DC1-BB17-009FA295B76B}" type="pres">
      <dgm:prSet presAssocID="{97600C8D-3083-4B5E-8196-8903D4AEC8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FE8B-E24E-4C7F-B71C-5A7CFA2AD459}" type="pres">
      <dgm:prSet presAssocID="{32CC170F-88BF-4482-A128-7569D23BE24A}" presName="circ4" presStyleLbl="vennNode1" presStyleIdx="3" presStyleCnt="4" custScaleX="184308"/>
      <dgm:spPr/>
      <dgm:t>
        <a:bodyPr/>
        <a:lstStyle/>
        <a:p>
          <a:endParaRPr lang="ru-RU"/>
        </a:p>
      </dgm:t>
    </dgm:pt>
    <dgm:pt modelId="{23EC80BE-06B8-4979-90A2-391FE295AA10}" type="pres">
      <dgm:prSet presAssocID="{32CC170F-88BF-4482-A128-7569D23BE24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EF0E-8A99-44E3-BD00-AA7EBBD34088}" type="presOf" srcId="{533A957A-B6DB-4FD7-B5F8-8FBA0D5A7F0C}" destId="{05231E88-DF11-4DD7-9E97-88C2E0B61289}" srcOrd="1" destOrd="0" presId="urn:microsoft.com/office/officeart/2005/8/layout/venn1"/>
    <dgm:cxn modelId="{B0420A38-B610-4073-BE50-79FB72BF0266}" srcId="{69F6EA5D-F941-4C49-9915-5997773E0932}" destId="{97600C8D-3083-4B5E-8196-8903D4AEC895}" srcOrd="2" destOrd="0" parTransId="{597C7F94-80A9-48F5-9139-107BDED98535}" sibTransId="{6E16FE1E-F419-433F-BF34-84694503154A}"/>
    <dgm:cxn modelId="{485DF338-9780-4398-B8B7-60C5D90D655A}" type="presOf" srcId="{97600C8D-3083-4B5E-8196-8903D4AEC895}" destId="{2C386E20-3C41-42B9-A727-EC8A0FEC37B7}" srcOrd="0" destOrd="0" presId="urn:microsoft.com/office/officeart/2005/8/layout/venn1"/>
    <dgm:cxn modelId="{75996773-6716-4717-BB2F-F98E87E4ECE5}" type="presOf" srcId="{32CC170F-88BF-4482-A128-7569D23BE24A}" destId="{A3BCFE8B-E24E-4C7F-B71C-5A7CFA2AD459}" srcOrd="0" destOrd="0" presId="urn:microsoft.com/office/officeart/2005/8/layout/venn1"/>
    <dgm:cxn modelId="{60B2E73F-1980-402F-ABAC-A6444AD1A6CC}" type="presOf" srcId="{533A957A-B6DB-4FD7-B5F8-8FBA0D5A7F0C}" destId="{50B60D76-AD74-4972-AF5E-35CF67056CF7}" srcOrd="0" destOrd="0" presId="urn:microsoft.com/office/officeart/2005/8/layout/venn1"/>
    <dgm:cxn modelId="{F126F0FF-6F02-4984-9329-A1C0C505E773}" type="presOf" srcId="{E8BC4AB2-B894-4A4D-A913-2E358FCDADAC}" destId="{8850C5EA-239C-4D27-B191-233060B67FDE}" srcOrd="1" destOrd="0" presId="urn:microsoft.com/office/officeart/2005/8/layout/venn1"/>
    <dgm:cxn modelId="{55F8EC94-2109-4A62-9782-CA5A80EB39CF}" srcId="{69F6EA5D-F941-4C49-9915-5997773E0932}" destId="{533A957A-B6DB-4FD7-B5F8-8FBA0D5A7F0C}" srcOrd="0" destOrd="0" parTransId="{A321AC31-ABB5-4F0D-9623-BD37E7C50747}" sibTransId="{7DCD2122-8C50-4EDC-B43E-58E94E8DEE0F}"/>
    <dgm:cxn modelId="{9E263F16-7BA4-4081-B711-E9D0D09B8DBF}" srcId="{69F6EA5D-F941-4C49-9915-5997773E0932}" destId="{32CC170F-88BF-4482-A128-7569D23BE24A}" srcOrd="3" destOrd="0" parTransId="{FE3CE852-13C0-4F64-8DA1-FF27DB270839}" sibTransId="{22576874-FB2F-4191-9F37-CB94CFB5FE96}"/>
    <dgm:cxn modelId="{0A3BE1C8-3EFE-4F0D-83CA-041488BBCC43}" srcId="{69F6EA5D-F941-4C49-9915-5997773E0932}" destId="{E8BC4AB2-B894-4A4D-A913-2E358FCDADAC}" srcOrd="1" destOrd="0" parTransId="{88D4D3B3-0397-4941-9C05-13A0EA127DB1}" sibTransId="{BA1335A8-AC24-4DDF-B7BB-6674FD13E845}"/>
    <dgm:cxn modelId="{4B7792F0-48FD-44E5-AD73-DEB3F602C729}" type="presOf" srcId="{97600C8D-3083-4B5E-8196-8903D4AEC895}" destId="{3223C68B-A2C6-4DC1-BB17-009FA295B76B}" srcOrd="1" destOrd="0" presId="urn:microsoft.com/office/officeart/2005/8/layout/venn1"/>
    <dgm:cxn modelId="{D25B3B62-42EE-4707-A035-55017298BD3D}" type="presOf" srcId="{69F6EA5D-F941-4C49-9915-5997773E0932}" destId="{50874028-7434-4734-8D3D-C9E43E2502A4}" srcOrd="0" destOrd="0" presId="urn:microsoft.com/office/officeart/2005/8/layout/venn1"/>
    <dgm:cxn modelId="{28D910D5-AD82-4864-8902-406093DAB599}" type="presOf" srcId="{E8BC4AB2-B894-4A4D-A913-2E358FCDADAC}" destId="{BEA68EF5-8866-46C3-B0C4-258269F29F97}" srcOrd="0" destOrd="0" presId="urn:microsoft.com/office/officeart/2005/8/layout/venn1"/>
    <dgm:cxn modelId="{507ED023-06AA-4519-BFD5-297BECCA2DAD}" type="presOf" srcId="{32CC170F-88BF-4482-A128-7569D23BE24A}" destId="{23EC80BE-06B8-4979-90A2-391FE295AA10}" srcOrd="1" destOrd="0" presId="urn:microsoft.com/office/officeart/2005/8/layout/venn1"/>
    <dgm:cxn modelId="{87EA7D7D-1DAD-4C0D-A0E3-85DC848C3F1F}" type="presParOf" srcId="{50874028-7434-4734-8D3D-C9E43E2502A4}" destId="{50B60D76-AD74-4972-AF5E-35CF67056CF7}" srcOrd="0" destOrd="0" presId="urn:microsoft.com/office/officeart/2005/8/layout/venn1"/>
    <dgm:cxn modelId="{99EFAFFD-E209-40BF-AE87-C9B877D0E915}" type="presParOf" srcId="{50874028-7434-4734-8D3D-C9E43E2502A4}" destId="{05231E88-DF11-4DD7-9E97-88C2E0B61289}" srcOrd="1" destOrd="0" presId="urn:microsoft.com/office/officeart/2005/8/layout/venn1"/>
    <dgm:cxn modelId="{FEBA8A40-BA0A-435D-954E-3E713C585312}" type="presParOf" srcId="{50874028-7434-4734-8D3D-C9E43E2502A4}" destId="{BEA68EF5-8866-46C3-B0C4-258269F29F97}" srcOrd="2" destOrd="0" presId="urn:microsoft.com/office/officeart/2005/8/layout/venn1"/>
    <dgm:cxn modelId="{41C91D4D-5A76-45E8-8701-2A3416F3A8F5}" type="presParOf" srcId="{50874028-7434-4734-8D3D-C9E43E2502A4}" destId="{8850C5EA-239C-4D27-B191-233060B67FDE}" srcOrd="3" destOrd="0" presId="urn:microsoft.com/office/officeart/2005/8/layout/venn1"/>
    <dgm:cxn modelId="{38F7DDBF-73B0-44F5-8328-69844CBF793C}" type="presParOf" srcId="{50874028-7434-4734-8D3D-C9E43E2502A4}" destId="{2C386E20-3C41-42B9-A727-EC8A0FEC37B7}" srcOrd="4" destOrd="0" presId="urn:microsoft.com/office/officeart/2005/8/layout/venn1"/>
    <dgm:cxn modelId="{0A2536EE-D8F7-430C-A082-C24980B2F1C4}" type="presParOf" srcId="{50874028-7434-4734-8D3D-C9E43E2502A4}" destId="{3223C68B-A2C6-4DC1-BB17-009FA295B76B}" srcOrd="5" destOrd="0" presId="urn:microsoft.com/office/officeart/2005/8/layout/venn1"/>
    <dgm:cxn modelId="{2E3B1499-1951-4D36-9177-5FDA829C404B}" type="presParOf" srcId="{50874028-7434-4734-8D3D-C9E43E2502A4}" destId="{A3BCFE8B-E24E-4C7F-B71C-5A7CFA2AD459}" srcOrd="6" destOrd="0" presId="urn:microsoft.com/office/officeart/2005/8/layout/venn1"/>
    <dgm:cxn modelId="{2F0D4C33-B7C1-40DA-866F-B037E1E175E6}" type="presParOf" srcId="{50874028-7434-4734-8D3D-C9E43E2502A4}" destId="{23EC80BE-06B8-4979-90A2-391FE295AA10}" srcOrd="7" destOrd="0" presId="urn:microsoft.com/office/officeart/2005/8/layout/venn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A75B9-20B6-40E0-BD6E-B59A9437B7FD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B59B32-1D2D-4FA4-B057-16F0CCD3B8E0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звільнити від дії електричного струму 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A93D8-70F4-4443-97DD-BEB536D999C1}" type="parTrans" cxnId="{1CCEB105-971D-41E3-9FDF-9B94CD9B079A}">
      <dgm:prSet/>
      <dgm:spPr/>
      <dgm:t>
        <a:bodyPr/>
        <a:lstStyle/>
        <a:p>
          <a:endParaRPr lang="ru-RU"/>
        </a:p>
      </dgm:t>
    </dgm:pt>
    <dgm:pt modelId="{ADED4968-FC55-470B-8B39-9DE8031ACDF0}" type="sibTrans" cxnId="{1CCEB105-971D-41E3-9FDF-9B94CD9B079A}">
      <dgm:prSet/>
      <dgm:spPr/>
      <dgm:t>
        <a:bodyPr/>
        <a:lstStyle/>
        <a:p>
          <a:endParaRPr lang="ru-RU"/>
        </a:p>
      </dgm:t>
    </dgm:pt>
    <dgm:pt modelId="{B4A05521-9218-41D8-A44F-C0744311BF59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здійснювати серцево-легеневу реанімацію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CC9F4-17B3-448E-9FC7-74DD197F2707}" type="parTrans" cxnId="{8D453453-FF53-4B44-97DB-017D7B044D25}">
      <dgm:prSet/>
      <dgm:spPr/>
      <dgm:t>
        <a:bodyPr/>
        <a:lstStyle/>
        <a:p>
          <a:endParaRPr lang="ru-RU"/>
        </a:p>
      </dgm:t>
    </dgm:pt>
    <dgm:pt modelId="{FED8CD75-A17A-47C7-A52F-F70C96B2BA96}" type="sibTrans" cxnId="{8D453453-FF53-4B44-97DB-017D7B044D25}">
      <dgm:prSet/>
      <dgm:spPr/>
      <dgm:t>
        <a:bodyPr/>
        <a:lstStyle/>
        <a:p>
          <a:endParaRPr lang="ru-RU"/>
        </a:p>
      </dgm:t>
    </dgm:pt>
    <dgm:pt modelId="{3C967173-BB7C-40C4-8848-A81B813E1D43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значною кількістю рідини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9B870-0926-4835-BE03-FDB6CDAC3785}" type="parTrans" cxnId="{3904B283-1FE1-40B0-BDC8-1ED6BADCF6BE}">
      <dgm:prSet/>
      <dgm:spPr/>
      <dgm:t>
        <a:bodyPr/>
        <a:lstStyle/>
        <a:p>
          <a:endParaRPr lang="ru-RU"/>
        </a:p>
      </dgm:t>
    </dgm:pt>
    <dgm:pt modelId="{103FB7D7-30DB-448A-943D-91FD05030102}" type="sibTrans" cxnId="{3904B283-1FE1-40B0-BDC8-1ED6BADCF6BE}">
      <dgm:prSet/>
      <dgm:spPr/>
      <dgm:t>
        <a:bodyPr/>
        <a:lstStyle/>
        <a:p>
          <a:endParaRPr lang="ru-RU"/>
        </a:p>
      </dgm:t>
    </dgm:pt>
    <dgm:pt modelId="{B3E510D2-B383-4229-9B3D-124F8821474E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на місце опіку чисту пов’язку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E7488-7D7C-44B1-AA35-F2E656762E4C}" type="parTrans" cxnId="{39653A10-A2BC-4B0C-9C26-8A22AB6C42C7}">
      <dgm:prSet/>
      <dgm:spPr/>
      <dgm:t>
        <a:bodyPr/>
        <a:lstStyle/>
        <a:p>
          <a:endParaRPr lang="ru-RU"/>
        </a:p>
      </dgm:t>
    </dgm:pt>
    <dgm:pt modelId="{1D1565AE-7050-46F9-859B-673A368B3CB5}" type="sibTrans" cxnId="{39653A10-A2BC-4B0C-9C26-8A22AB6C42C7}">
      <dgm:prSet/>
      <dgm:spPr/>
      <dgm:t>
        <a:bodyPr/>
        <a:lstStyle/>
        <a:p>
          <a:endParaRPr lang="ru-RU"/>
        </a:p>
      </dgm:t>
    </dgm:pt>
    <dgm:pt modelId="{B5439B15-4A01-4457-AF0D-2147CC517771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верхнім одягом чи ковдрою (зігріти)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24E01-29BE-4CC0-A114-6DF5E4D18B13}" type="parTrans" cxnId="{5A90B30B-2F61-4BA9-AC65-7D2C11C0EA02}">
      <dgm:prSet/>
      <dgm:spPr/>
      <dgm:t>
        <a:bodyPr/>
        <a:lstStyle/>
        <a:p>
          <a:endParaRPr lang="ru-RU"/>
        </a:p>
      </dgm:t>
    </dgm:pt>
    <dgm:pt modelId="{1AF2284A-3FFB-4F50-9EF3-DC11D4F26629}" type="sibTrans" cxnId="{5A90B30B-2F61-4BA9-AC65-7D2C11C0EA02}">
      <dgm:prSet/>
      <dgm:spPr/>
      <dgm:t>
        <a:bodyPr/>
        <a:lstStyle/>
        <a:p>
          <a:endParaRPr lang="ru-RU"/>
        </a:p>
      </dgm:t>
    </dgm:pt>
    <dgm:pt modelId="{5237ECD7-7F5C-45F2-A94E-F8A968D0EAF6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швидку медичну допомогу 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97034-6C5A-4969-A2D1-3A71CFC7EA4F}" type="parTrans" cxnId="{43FCD21A-E816-4FBA-ACC6-3ADFA74DCD85}">
      <dgm:prSet/>
      <dgm:spPr/>
      <dgm:t>
        <a:bodyPr/>
        <a:lstStyle/>
        <a:p>
          <a:endParaRPr lang="ru-RU"/>
        </a:p>
      </dgm:t>
    </dgm:pt>
    <dgm:pt modelId="{CF36460C-F64D-4BD6-9D92-B6773DCF7F89}" type="sibTrans" cxnId="{43FCD21A-E816-4FBA-ACC6-3ADFA74DCD85}">
      <dgm:prSet/>
      <dgm:spPr/>
      <dgm:t>
        <a:bodyPr/>
        <a:lstStyle/>
        <a:p>
          <a:endParaRPr lang="ru-RU"/>
        </a:p>
      </dgm:t>
    </dgm:pt>
    <dgm:pt modelId="{F63EA24A-3876-4812-8AFF-6AA3460459DA}" type="pres">
      <dgm:prSet presAssocID="{F4AA75B9-20B6-40E0-BD6E-B59A9437B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16A7A-9030-4752-A8BB-423DEEA335F3}" type="pres">
      <dgm:prSet presAssocID="{5237ECD7-7F5C-45F2-A94E-F8A968D0EAF6}" presName="boxAndChildren" presStyleCnt="0"/>
      <dgm:spPr/>
      <dgm:t>
        <a:bodyPr/>
        <a:lstStyle/>
        <a:p>
          <a:endParaRPr lang="ru-RU"/>
        </a:p>
      </dgm:t>
    </dgm:pt>
    <dgm:pt modelId="{EA1F60C7-0FB9-4630-88C5-79FE5767A3A2}" type="pres">
      <dgm:prSet presAssocID="{5237ECD7-7F5C-45F2-A94E-F8A968D0EAF6}" presName="parentTextBox" presStyleLbl="node1" presStyleIdx="0" presStyleCnt="6"/>
      <dgm:spPr/>
      <dgm:t>
        <a:bodyPr/>
        <a:lstStyle/>
        <a:p>
          <a:endParaRPr lang="ru-RU"/>
        </a:p>
      </dgm:t>
    </dgm:pt>
    <dgm:pt modelId="{F532C6CB-02A2-47D5-B6B7-3D9F7F1DF363}" type="pres">
      <dgm:prSet presAssocID="{1AF2284A-3FFB-4F50-9EF3-DC11D4F26629}" presName="sp" presStyleCnt="0"/>
      <dgm:spPr/>
      <dgm:t>
        <a:bodyPr/>
        <a:lstStyle/>
        <a:p>
          <a:endParaRPr lang="ru-RU"/>
        </a:p>
      </dgm:t>
    </dgm:pt>
    <dgm:pt modelId="{67DABC43-34E3-480C-B42C-C0E296FD76C1}" type="pres">
      <dgm:prSet presAssocID="{B5439B15-4A01-4457-AF0D-2147CC517771}" presName="arrowAndChildren" presStyleCnt="0"/>
      <dgm:spPr/>
      <dgm:t>
        <a:bodyPr/>
        <a:lstStyle/>
        <a:p>
          <a:endParaRPr lang="ru-RU"/>
        </a:p>
      </dgm:t>
    </dgm:pt>
    <dgm:pt modelId="{68C45BE2-065A-4287-96E5-F830458D46A1}" type="pres">
      <dgm:prSet presAssocID="{B5439B15-4A01-4457-AF0D-2147CC51777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4CA9AEEF-93D5-47A3-9436-A876877CC7BF}" type="pres">
      <dgm:prSet presAssocID="{1D1565AE-7050-46F9-859B-673A368B3CB5}" presName="sp" presStyleCnt="0"/>
      <dgm:spPr/>
      <dgm:t>
        <a:bodyPr/>
        <a:lstStyle/>
        <a:p>
          <a:endParaRPr lang="ru-RU"/>
        </a:p>
      </dgm:t>
    </dgm:pt>
    <dgm:pt modelId="{A68056FC-B6C4-4CFC-A3AF-235578436BC3}" type="pres">
      <dgm:prSet presAssocID="{B3E510D2-B383-4229-9B3D-124F8821474E}" presName="arrowAndChildren" presStyleCnt="0"/>
      <dgm:spPr/>
      <dgm:t>
        <a:bodyPr/>
        <a:lstStyle/>
        <a:p>
          <a:endParaRPr lang="ru-RU"/>
        </a:p>
      </dgm:t>
    </dgm:pt>
    <dgm:pt modelId="{5AB19832-C9C3-4952-9A02-B33BC7FEDABA}" type="pres">
      <dgm:prSet presAssocID="{B3E510D2-B383-4229-9B3D-124F8821474E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7AEE9AF-1096-48AA-861A-F6A346DA1D86}" type="pres">
      <dgm:prSet presAssocID="{103FB7D7-30DB-448A-943D-91FD05030102}" presName="sp" presStyleCnt="0"/>
      <dgm:spPr/>
      <dgm:t>
        <a:bodyPr/>
        <a:lstStyle/>
        <a:p>
          <a:endParaRPr lang="ru-RU"/>
        </a:p>
      </dgm:t>
    </dgm:pt>
    <dgm:pt modelId="{9A0626AE-7A37-4F9C-A6FF-BDCDB9BFD25C}" type="pres">
      <dgm:prSet presAssocID="{3C967173-BB7C-40C4-8848-A81B813E1D43}" presName="arrowAndChildren" presStyleCnt="0"/>
      <dgm:spPr/>
      <dgm:t>
        <a:bodyPr/>
        <a:lstStyle/>
        <a:p>
          <a:endParaRPr lang="ru-RU"/>
        </a:p>
      </dgm:t>
    </dgm:pt>
    <dgm:pt modelId="{D1DAD727-6D81-4F26-83C4-DCDE7071009C}" type="pres">
      <dgm:prSet presAssocID="{3C967173-BB7C-40C4-8848-A81B813E1D4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EC85F5F-8DA3-4F62-AFB3-409562C385BE}" type="pres">
      <dgm:prSet presAssocID="{FED8CD75-A17A-47C7-A52F-F70C96B2BA96}" presName="sp" presStyleCnt="0"/>
      <dgm:spPr/>
      <dgm:t>
        <a:bodyPr/>
        <a:lstStyle/>
        <a:p>
          <a:endParaRPr lang="ru-RU"/>
        </a:p>
      </dgm:t>
    </dgm:pt>
    <dgm:pt modelId="{23CC2842-CEBF-41DD-B7C8-06322CD15347}" type="pres">
      <dgm:prSet presAssocID="{B4A05521-9218-41D8-A44F-C0744311BF59}" presName="arrowAndChildren" presStyleCnt="0"/>
      <dgm:spPr/>
      <dgm:t>
        <a:bodyPr/>
        <a:lstStyle/>
        <a:p>
          <a:endParaRPr lang="ru-RU"/>
        </a:p>
      </dgm:t>
    </dgm:pt>
    <dgm:pt modelId="{7616C88D-BD44-4337-A220-2BEE30670EE3}" type="pres">
      <dgm:prSet presAssocID="{B4A05521-9218-41D8-A44F-C0744311BF5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C131AEE7-B029-4FBE-BA96-BC2150B4BEFA}" type="pres">
      <dgm:prSet presAssocID="{ADED4968-FC55-470B-8B39-9DE8031ACDF0}" presName="sp" presStyleCnt="0"/>
      <dgm:spPr/>
      <dgm:t>
        <a:bodyPr/>
        <a:lstStyle/>
        <a:p>
          <a:endParaRPr lang="ru-RU"/>
        </a:p>
      </dgm:t>
    </dgm:pt>
    <dgm:pt modelId="{D25A0A95-B849-429F-B515-F97346E0CCE3}" type="pres">
      <dgm:prSet presAssocID="{8CB59B32-1D2D-4FA4-B057-16F0CCD3B8E0}" presName="arrowAndChildren" presStyleCnt="0"/>
      <dgm:spPr/>
      <dgm:t>
        <a:bodyPr/>
        <a:lstStyle/>
        <a:p>
          <a:endParaRPr lang="ru-RU"/>
        </a:p>
      </dgm:t>
    </dgm:pt>
    <dgm:pt modelId="{3854A9A6-4861-48A0-9D27-858D2E9B968E}" type="pres">
      <dgm:prSet presAssocID="{8CB59B32-1D2D-4FA4-B057-16F0CCD3B8E0}" presName="parentTextArrow" presStyleLbl="node1" presStyleIdx="5" presStyleCnt="6" custLinFactNeighborY="-1760"/>
      <dgm:spPr/>
      <dgm:t>
        <a:bodyPr/>
        <a:lstStyle/>
        <a:p>
          <a:endParaRPr lang="ru-RU"/>
        </a:p>
      </dgm:t>
    </dgm:pt>
  </dgm:ptLst>
  <dgm:cxnLst>
    <dgm:cxn modelId="{3CBC3D9C-9236-4E40-BFA6-C7FBE7829980}" type="presOf" srcId="{3C967173-BB7C-40C4-8848-A81B813E1D43}" destId="{D1DAD727-6D81-4F26-83C4-DCDE7071009C}" srcOrd="0" destOrd="0" presId="urn:microsoft.com/office/officeart/2005/8/layout/process4"/>
    <dgm:cxn modelId="{AAB220A1-ADD1-4FF0-BDEA-FA6C25773E12}" type="presOf" srcId="{B3E510D2-B383-4229-9B3D-124F8821474E}" destId="{5AB19832-C9C3-4952-9A02-B33BC7FEDABA}" srcOrd="0" destOrd="0" presId="urn:microsoft.com/office/officeart/2005/8/layout/process4"/>
    <dgm:cxn modelId="{AA2D2036-8F98-4F05-98E2-C89CEAD77B80}" type="presOf" srcId="{B5439B15-4A01-4457-AF0D-2147CC517771}" destId="{68C45BE2-065A-4287-96E5-F830458D46A1}" srcOrd="0" destOrd="0" presId="urn:microsoft.com/office/officeart/2005/8/layout/process4"/>
    <dgm:cxn modelId="{644824D4-DA07-410C-8B0E-C7D24A16AC68}" type="presOf" srcId="{B4A05521-9218-41D8-A44F-C0744311BF59}" destId="{7616C88D-BD44-4337-A220-2BEE30670EE3}" srcOrd="0" destOrd="0" presId="urn:microsoft.com/office/officeart/2005/8/layout/process4"/>
    <dgm:cxn modelId="{39653A10-A2BC-4B0C-9C26-8A22AB6C42C7}" srcId="{F4AA75B9-20B6-40E0-BD6E-B59A9437B7FD}" destId="{B3E510D2-B383-4229-9B3D-124F8821474E}" srcOrd="3" destOrd="0" parTransId="{3BEE7488-7D7C-44B1-AA35-F2E656762E4C}" sibTransId="{1D1565AE-7050-46F9-859B-673A368B3CB5}"/>
    <dgm:cxn modelId="{3904B283-1FE1-40B0-BDC8-1ED6BADCF6BE}" srcId="{F4AA75B9-20B6-40E0-BD6E-B59A9437B7FD}" destId="{3C967173-BB7C-40C4-8848-A81B813E1D43}" srcOrd="2" destOrd="0" parTransId="{B049B870-0926-4835-BE03-FDB6CDAC3785}" sibTransId="{103FB7D7-30DB-448A-943D-91FD05030102}"/>
    <dgm:cxn modelId="{5A90B30B-2F61-4BA9-AC65-7D2C11C0EA02}" srcId="{F4AA75B9-20B6-40E0-BD6E-B59A9437B7FD}" destId="{B5439B15-4A01-4457-AF0D-2147CC517771}" srcOrd="4" destOrd="0" parTransId="{43124E01-29BE-4CC0-A114-6DF5E4D18B13}" sibTransId="{1AF2284A-3FFB-4F50-9EF3-DC11D4F26629}"/>
    <dgm:cxn modelId="{8D453453-FF53-4B44-97DB-017D7B044D25}" srcId="{F4AA75B9-20B6-40E0-BD6E-B59A9437B7FD}" destId="{B4A05521-9218-41D8-A44F-C0744311BF59}" srcOrd="1" destOrd="0" parTransId="{133CC9F4-17B3-448E-9FC7-74DD197F2707}" sibTransId="{FED8CD75-A17A-47C7-A52F-F70C96B2BA96}"/>
    <dgm:cxn modelId="{43FCD21A-E816-4FBA-ACC6-3ADFA74DCD85}" srcId="{F4AA75B9-20B6-40E0-BD6E-B59A9437B7FD}" destId="{5237ECD7-7F5C-45F2-A94E-F8A968D0EAF6}" srcOrd="5" destOrd="0" parTransId="{54697034-6C5A-4969-A2D1-3A71CFC7EA4F}" sibTransId="{CF36460C-F64D-4BD6-9D92-B6773DCF7F89}"/>
    <dgm:cxn modelId="{1CCEB105-971D-41E3-9FDF-9B94CD9B079A}" srcId="{F4AA75B9-20B6-40E0-BD6E-B59A9437B7FD}" destId="{8CB59B32-1D2D-4FA4-B057-16F0CCD3B8E0}" srcOrd="0" destOrd="0" parTransId="{610A93D8-70F4-4443-97DD-BEB536D999C1}" sibTransId="{ADED4968-FC55-470B-8B39-9DE8031ACDF0}"/>
    <dgm:cxn modelId="{BD25943E-A2BF-4E71-A4FF-644FB70C455E}" type="presOf" srcId="{8CB59B32-1D2D-4FA4-B057-16F0CCD3B8E0}" destId="{3854A9A6-4861-48A0-9D27-858D2E9B968E}" srcOrd="0" destOrd="0" presId="urn:microsoft.com/office/officeart/2005/8/layout/process4"/>
    <dgm:cxn modelId="{0C1F7B53-8E18-4EA8-8960-D173BB37F43D}" type="presOf" srcId="{F4AA75B9-20B6-40E0-BD6E-B59A9437B7FD}" destId="{F63EA24A-3876-4812-8AFF-6AA3460459DA}" srcOrd="0" destOrd="0" presId="urn:microsoft.com/office/officeart/2005/8/layout/process4"/>
    <dgm:cxn modelId="{9028595C-66C0-4F44-959A-604BD8C7B645}" type="presOf" srcId="{5237ECD7-7F5C-45F2-A94E-F8A968D0EAF6}" destId="{EA1F60C7-0FB9-4630-88C5-79FE5767A3A2}" srcOrd="0" destOrd="0" presId="urn:microsoft.com/office/officeart/2005/8/layout/process4"/>
    <dgm:cxn modelId="{1D1A1E92-1FC1-46C2-86BA-BDFE9ED549B3}" type="presParOf" srcId="{F63EA24A-3876-4812-8AFF-6AA3460459DA}" destId="{64916A7A-9030-4752-A8BB-423DEEA335F3}" srcOrd="0" destOrd="0" presId="urn:microsoft.com/office/officeart/2005/8/layout/process4"/>
    <dgm:cxn modelId="{AAEB6BC8-1EBD-48B3-8468-51C3982FE5C3}" type="presParOf" srcId="{64916A7A-9030-4752-A8BB-423DEEA335F3}" destId="{EA1F60C7-0FB9-4630-88C5-79FE5767A3A2}" srcOrd="0" destOrd="0" presId="urn:microsoft.com/office/officeart/2005/8/layout/process4"/>
    <dgm:cxn modelId="{50E3763B-542D-4B36-BD35-B47894FF24D6}" type="presParOf" srcId="{F63EA24A-3876-4812-8AFF-6AA3460459DA}" destId="{F532C6CB-02A2-47D5-B6B7-3D9F7F1DF363}" srcOrd="1" destOrd="0" presId="urn:microsoft.com/office/officeart/2005/8/layout/process4"/>
    <dgm:cxn modelId="{8D1C7BA7-B68F-42FA-B27D-B6D4565EA702}" type="presParOf" srcId="{F63EA24A-3876-4812-8AFF-6AA3460459DA}" destId="{67DABC43-34E3-480C-B42C-C0E296FD76C1}" srcOrd="2" destOrd="0" presId="urn:microsoft.com/office/officeart/2005/8/layout/process4"/>
    <dgm:cxn modelId="{5EBFDC6B-6F74-4AB9-B3A1-F7ADFA7DF11B}" type="presParOf" srcId="{67DABC43-34E3-480C-B42C-C0E296FD76C1}" destId="{68C45BE2-065A-4287-96E5-F830458D46A1}" srcOrd="0" destOrd="0" presId="urn:microsoft.com/office/officeart/2005/8/layout/process4"/>
    <dgm:cxn modelId="{1D71A438-E590-478B-9517-3D176759B12D}" type="presParOf" srcId="{F63EA24A-3876-4812-8AFF-6AA3460459DA}" destId="{4CA9AEEF-93D5-47A3-9436-A876877CC7BF}" srcOrd="3" destOrd="0" presId="urn:microsoft.com/office/officeart/2005/8/layout/process4"/>
    <dgm:cxn modelId="{501E1BEB-7C7F-4847-9A05-A16ACE5945A5}" type="presParOf" srcId="{F63EA24A-3876-4812-8AFF-6AA3460459DA}" destId="{A68056FC-B6C4-4CFC-A3AF-235578436BC3}" srcOrd="4" destOrd="0" presId="urn:microsoft.com/office/officeart/2005/8/layout/process4"/>
    <dgm:cxn modelId="{EC002F93-5573-448F-AD85-02099B00522E}" type="presParOf" srcId="{A68056FC-B6C4-4CFC-A3AF-235578436BC3}" destId="{5AB19832-C9C3-4952-9A02-B33BC7FEDABA}" srcOrd="0" destOrd="0" presId="urn:microsoft.com/office/officeart/2005/8/layout/process4"/>
    <dgm:cxn modelId="{6BA96D66-400E-4A52-BF6E-A5A0CDFFC15D}" type="presParOf" srcId="{F63EA24A-3876-4812-8AFF-6AA3460459DA}" destId="{77AEE9AF-1096-48AA-861A-F6A346DA1D86}" srcOrd="5" destOrd="0" presId="urn:microsoft.com/office/officeart/2005/8/layout/process4"/>
    <dgm:cxn modelId="{0E129AD3-7707-4AFE-ABDF-3DA84835AD9F}" type="presParOf" srcId="{F63EA24A-3876-4812-8AFF-6AA3460459DA}" destId="{9A0626AE-7A37-4F9C-A6FF-BDCDB9BFD25C}" srcOrd="6" destOrd="0" presId="urn:microsoft.com/office/officeart/2005/8/layout/process4"/>
    <dgm:cxn modelId="{7BFFFCCB-1EFC-4FE3-A3B4-2827C326077B}" type="presParOf" srcId="{9A0626AE-7A37-4F9C-A6FF-BDCDB9BFD25C}" destId="{D1DAD727-6D81-4F26-83C4-DCDE7071009C}" srcOrd="0" destOrd="0" presId="urn:microsoft.com/office/officeart/2005/8/layout/process4"/>
    <dgm:cxn modelId="{074CE32B-F2D0-4A6E-895E-A8EF10580523}" type="presParOf" srcId="{F63EA24A-3876-4812-8AFF-6AA3460459DA}" destId="{1EC85F5F-8DA3-4F62-AFB3-409562C385BE}" srcOrd="7" destOrd="0" presId="urn:microsoft.com/office/officeart/2005/8/layout/process4"/>
    <dgm:cxn modelId="{106D48B9-C593-4E4F-9ED9-902326B4F319}" type="presParOf" srcId="{F63EA24A-3876-4812-8AFF-6AA3460459DA}" destId="{23CC2842-CEBF-41DD-B7C8-06322CD15347}" srcOrd="8" destOrd="0" presId="urn:microsoft.com/office/officeart/2005/8/layout/process4"/>
    <dgm:cxn modelId="{BD6441C8-6281-4062-A533-D9E47E0D642C}" type="presParOf" srcId="{23CC2842-CEBF-41DD-B7C8-06322CD15347}" destId="{7616C88D-BD44-4337-A220-2BEE30670EE3}" srcOrd="0" destOrd="0" presId="urn:microsoft.com/office/officeart/2005/8/layout/process4"/>
    <dgm:cxn modelId="{732A97EE-C5F3-4284-9D06-EF89580AE65C}" type="presParOf" srcId="{F63EA24A-3876-4812-8AFF-6AA3460459DA}" destId="{C131AEE7-B029-4FBE-BA96-BC2150B4BEFA}" srcOrd="9" destOrd="0" presId="urn:microsoft.com/office/officeart/2005/8/layout/process4"/>
    <dgm:cxn modelId="{92BC4DDA-C400-4946-86B5-351AAEA42F64}" type="presParOf" srcId="{F63EA24A-3876-4812-8AFF-6AA3460459DA}" destId="{D25A0A95-B849-429F-B515-F97346E0CCE3}" srcOrd="10" destOrd="0" presId="urn:microsoft.com/office/officeart/2005/8/layout/process4"/>
    <dgm:cxn modelId="{7462ADB5-F02D-49C8-A7D0-BB2A123A1E39}" type="presParOf" srcId="{D25A0A95-B849-429F-B515-F97346E0CCE3}" destId="{3854A9A6-4861-48A0-9D27-858D2E9B968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705E-EDBF-4216-A320-D055F29D1259}">
      <dsp:nvSpPr>
        <dsp:cNvPr id="0" name=""/>
        <dsp:cNvSpPr/>
      </dsp:nvSpPr>
      <dsp:spPr>
        <a:xfrm>
          <a:off x="446164" y="0"/>
          <a:ext cx="7965983" cy="508634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Крайні температури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35534" y="254317"/>
        <a:ext cx="2987243" cy="508634"/>
      </dsp:txXfrm>
    </dsp:sp>
    <dsp:sp modelId="{21749B29-FA7D-4D49-AF31-A5F29D38BD33}">
      <dsp:nvSpPr>
        <dsp:cNvPr id="0" name=""/>
        <dsp:cNvSpPr/>
      </dsp:nvSpPr>
      <dsp:spPr>
        <a:xfrm>
          <a:off x="1122514" y="911244"/>
          <a:ext cx="6771086" cy="41751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Електричний струм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48042" y="1151313"/>
        <a:ext cx="2920030" cy="480136"/>
      </dsp:txXfrm>
    </dsp:sp>
    <dsp:sp modelId="{E2AEB5C9-F77A-4810-A6DF-C5A3D46D73E6}">
      <dsp:nvSpPr>
        <dsp:cNvPr id="0" name=""/>
        <dsp:cNvSpPr/>
      </dsp:nvSpPr>
      <dsp:spPr>
        <a:xfrm>
          <a:off x="1641061" y="1804242"/>
          <a:ext cx="5576188" cy="3003768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Утоплення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86317" y="2011502"/>
        <a:ext cx="2885677" cy="414520"/>
      </dsp:txXfrm>
    </dsp:sp>
    <dsp:sp modelId="{575ED6DB-1D67-46AF-A5B7-FBEFA4209417}">
      <dsp:nvSpPr>
        <dsp:cNvPr id="0" name=""/>
        <dsp:cNvSpPr/>
      </dsp:nvSpPr>
      <dsp:spPr>
        <a:xfrm>
          <a:off x="2238510" y="2433444"/>
          <a:ext cx="4381291" cy="2508314"/>
        </a:xfrm>
        <a:prstGeom prst="ellipse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Отруєння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46207" y="2659193"/>
        <a:ext cx="2365897" cy="451496"/>
      </dsp:txXfrm>
    </dsp:sp>
    <dsp:sp modelId="{FCB5079F-DA78-4D6F-A56F-7CDABB014C0D}">
      <dsp:nvSpPr>
        <dsp:cNvPr id="0" name=""/>
        <dsp:cNvSpPr/>
      </dsp:nvSpPr>
      <dsp:spPr>
        <a:xfrm>
          <a:off x="2835959" y="3156963"/>
          <a:ext cx="3186393" cy="182422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Укуси тварин та комах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302595" y="3613021"/>
        <a:ext cx="2253120" cy="9121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1AB7-B01B-4E2B-A4A4-F00E082716BA}">
      <dsp:nvSpPr>
        <dsp:cNvPr id="0" name=""/>
        <dsp:cNvSpPr/>
      </dsp:nvSpPr>
      <dsp:spPr>
        <a:xfrm rot="10800000">
          <a:off x="805743" y="473"/>
          <a:ext cx="7763208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Заховатися в приміщенні або в машині та закрити вікна</a:t>
          </a:r>
          <a:endParaRPr lang="ru-RU" sz="1600" kern="1200" dirty="0"/>
        </a:p>
      </dsp:txBody>
      <dsp:txXfrm rot="10800000">
        <a:off x="931366" y="473"/>
        <a:ext cx="7637585" cy="502494"/>
      </dsp:txXfrm>
    </dsp:sp>
    <dsp:sp modelId="{8D2EA947-B31E-471D-8A05-16A87A20DCE0}">
      <dsp:nvSpPr>
        <dsp:cNvPr id="0" name=""/>
        <dsp:cNvSpPr/>
      </dsp:nvSpPr>
      <dsp:spPr>
        <a:xfrm>
          <a:off x="505794" y="0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C8AE-3D55-417E-8515-F668D25EB97D}">
      <dsp:nvSpPr>
        <dsp:cNvPr id="0" name=""/>
        <dsp:cNvSpPr/>
      </dsp:nvSpPr>
      <dsp:spPr>
        <a:xfrm rot="10800000">
          <a:off x="910481" y="619269"/>
          <a:ext cx="7649355" cy="515313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 умов перебування у воді – найшвидше дістатися берега</a:t>
          </a:r>
          <a:endParaRPr lang="ru-RU" sz="1600" kern="1200" dirty="0"/>
        </a:p>
      </dsp:txBody>
      <dsp:txXfrm rot="10800000">
        <a:off x="1039309" y="619269"/>
        <a:ext cx="7520527" cy="515313"/>
      </dsp:txXfrm>
    </dsp:sp>
    <dsp:sp modelId="{987040C6-77E7-4FC6-AC69-D4729CC7A2DB}">
      <dsp:nvSpPr>
        <dsp:cNvPr id="0" name=""/>
        <dsp:cNvSpPr/>
      </dsp:nvSpPr>
      <dsp:spPr>
        <a:xfrm>
          <a:off x="505794" y="619267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C7D6A-BB02-4FC1-B1FB-AEB26E43B606}">
      <dsp:nvSpPr>
        <dsp:cNvPr id="0" name=""/>
        <dsp:cNvSpPr/>
      </dsp:nvSpPr>
      <dsp:spPr>
        <a:xfrm rot="10800000">
          <a:off x="863468" y="1297958"/>
          <a:ext cx="7705483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користуватися телефоном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989091" y="1297958"/>
        <a:ext cx="7579860" cy="502494"/>
      </dsp:txXfrm>
    </dsp:sp>
    <dsp:sp modelId="{213C8D3F-A50B-4225-957E-3C32DCD9D2A7}">
      <dsp:nvSpPr>
        <dsp:cNvPr id="0" name=""/>
        <dsp:cNvSpPr/>
      </dsp:nvSpPr>
      <dsp:spPr>
        <a:xfrm>
          <a:off x="505794" y="1316429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469E-FF68-4080-9598-75C230B12C76}">
      <dsp:nvSpPr>
        <dsp:cNvPr id="0" name=""/>
        <dsp:cNvSpPr/>
      </dsp:nvSpPr>
      <dsp:spPr>
        <a:xfrm rot="10800000">
          <a:off x="713487" y="1998143"/>
          <a:ext cx="7855464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наближатися до телеграфних стовпів або високих дерев</a:t>
          </a:r>
          <a:endParaRPr lang="ru-RU" sz="1600" kern="1200" dirty="0"/>
        </a:p>
      </dsp:txBody>
      <dsp:txXfrm rot="10800000">
        <a:off x="839110" y="1998143"/>
        <a:ext cx="7729841" cy="502494"/>
      </dsp:txXfrm>
    </dsp:sp>
    <dsp:sp modelId="{22E5C230-EC1C-4477-9FCF-11E292C96CE0}">
      <dsp:nvSpPr>
        <dsp:cNvPr id="0" name=""/>
        <dsp:cNvSpPr/>
      </dsp:nvSpPr>
      <dsp:spPr>
        <a:xfrm>
          <a:off x="505794" y="2013585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BB4A3-28C1-43D1-9257-880F0D62BA3B}">
      <dsp:nvSpPr>
        <dsp:cNvPr id="0" name=""/>
        <dsp:cNvSpPr/>
      </dsp:nvSpPr>
      <dsp:spPr>
        <a:xfrm rot="10800000">
          <a:off x="863524" y="2633285"/>
          <a:ext cx="7705427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перебувати на вершинах горбів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989147" y="2633285"/>
        <a:ext cx="7579804" cy="502494"/>
      </dsp:txXfrm>
    </dsp:sp>
    <dsp:sp modelId="{85E5D1C8-98C1-4D5C-8BFB-EEECDDDF0EE3}">
      <dsp:nvSpPr>
        <dsp:cNvPr id="0" name=""/>
        <dsp:cNvSpPr/>
      </dsp:nvSpPr>
      <dsp:spPr>
        <a:xfrm>
          <a:off x="505794" y="2633285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B0843-C816-4428-BACE-3F456B19737E}">
      <dsp:nvSpPr>
        <dsp:cNvPr id="0" name=""/>
        <dsp:cNvSpPr/>
      </dsp:nvSpPr>
      <dsp:spPr>
        <a:xfrm rot="10800000">
          <a:off x="749899" y="3330446"/>
          <a:ext cx="7819052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наближатися до техніки та транспортних засобів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75522" y="3330446"/>
        <a:ext cx="7693429" cy="502494"/>
      </dsp:txXfrm>
    </dsp:sp>
    <dsp:sp modelId="{46B9CA27-1122-404B-B737-BC5DEAD9EC22}">
      <dsp:nvSpPr>
        <dsp:cNvPr id="0" name=""/>
        <dsp:cNvSpPr/>
      </dsp:nvSpPr>
      <dsp:spPr>
        <a:xfrm>
          <a:off x="505794" y="3330441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7DF1-1FEA-4D80-90E0-9D8643FE319E}">
      <dsp:nvSpPr>
        <dsp:cNvPr id="0" name=""/>
        <dsp:cNvSpPr/>
      </dsp:nvSpPr>
      <dsp:spPr>
        <a:xfrm rot="10800000">
          <a:off x="771382" y="3950141"/>
          <a:ext cx="7797569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стояти поряд із провідниками електрики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97005" y="3950141"/>
        <a:ext cx="7671946" cy="502494"/>
      </dsp:txXfrm>
    </dsp:sp>
    <dsp:sp modelId="{20C853F7-9B6F-47EB-85EE-68A24BA70F1F}">
      <dsp:nvSpPr>
        <dsp:cNvPr id="0" name=""/>
        <dsp:cNvSpPr/>
      </dsp:nvSpPr>
      <dsp:spPr>
        <a:xfrm>
          <a:off x="505794" y="3950141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D8AE-3129-4FC1-9C65-5BC8B0F1CEFF}">
      <dsp:nvSpPr>
        <dsp:cNvPr id="0" name=""/>
        <dsp:cNvSpPr/>
      </dsp:nvSpPr>
      <dsp:spPr>
        <a:xfrm rot="10800000">
          <a:off x="771268" y="4569837"/>
          <a:ext cx="7797683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Триматися на відстані один від одного та лягти на землю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96891" y="4569837"/>
        <a:ext cx="7672060" cy="502494"/>
      </dsp:txXfrm>
    </dsp:sp>
    <dsp:sp modelId="{30BA5ED5-76FE-4961-88C2-22CDCF4069E2}">
      <dsp:nvSpPr>
        <dsp:cNvPr id="0" name=""/>
        <dsp:cNvSpPr/>
      </dsp:nvSpPr>
      <dsp:spPr>
        <a:xfrm>
          <a:off x="505794" y="4569837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37F0-6537-487C-B38D-3698F1E063B6}">
      <dsp:nvSpPr>
        <dsp:cNvPr id="0" name=""/>
        <dsp:cNvSpPr/>
      </dsp:nvSpPr>
      <dsp:spPr>
        <a:xfrm>
          <a:off x="1329496" y="0"/>
          <a:ext cx="5328591" cy="532859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B94F-FE03-44CE-B2BA-5595F3D55BFD}">
      <dsp:nvSpPr>
        <dsp:cNvPr id="0" name=""/>
        <dsp:cNvSpPr/>
      </dsp:nvSpPr>
      <dsp:spPr>
        <a:xfrm>
          <a:off x="3993792" y="53572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Істинне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597296"/>
        <a:ext cx="3340434" cy="1138227"/>
      </dsp:txXfrm>
    </dsp:sp>
    <dsp:sp modelId="{CF36E648-1338-4866-A65A-D730DCBDA77E}">
      <dsp:nvSpPr>
        <dsp:cNvPr id="0" name=""/>
        <dsp:cNvSpPr/>
      </dsp:nvSpPr>
      <dsp:spPr>
        <a:xfrm>
          <a:off x="3993792" y="195477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Асфіктичне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2016346"/>
        <a:ext cx="3340434" cy="1138227"/>
      </dsp:txXfrm>
    </dsp:sp>
    <dsp:sp modelId="{F71A5D2C-A05F-4DF0-AFF6-C82B2D4C7E50}">
      <dsp:nvSpPr>
        <dsp:cNvPr id="0" name=""/>
        <dsp:cNvSpPr/>
      </dsp:nvSpPr>
      <dsp:spPr>
        <a:xfrm>
          <a:off x="3993792" y="3373820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Синкопальне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3435395"/>
        <a:ext cx="3340434" cy="11382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D43B-D0EB-4244-8F18-DC2450C9E868}">
      <dsp:nvSpPr>
        <dsp:cNvPr id="0" name=""/>
        <dsp:cNvSpPr/>
      </dsp:nvSpPr>
      <dsp:spPr>
        <a:xfrm>
          <a:off x="0" y="0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Здійснити фіксацію шийного відділу хребта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943" y="32943"/>
        <a:ext cx="5661623" cy="1058878"/>
      </dsp:txXfrm>
    </dsp:sp>
    <dsp:sp modelId="{AFA22930-1220-4EB5-A997-E28126E22FA7}">
      <dsp:nvSpPr>
        <dsp:cNvPr id="0" name=""/>
        <dsp:cNvSpPr/>
      </dsp:nvSpPr>
      <dsp:spPr>
        <a:xfrm>
          <a:off x="609419" y="1329267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Виконати п’ять рятувальних вдихів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42362" y="1362210"/>
        <a:ext cx="5589622" cy="1058878"/>
      </dsp:txXfrm>
    </dsp:sp>
    <dsp:sp modelId="{BB1EC027-B6E1-4205-BF2E-B1196843F46C}">
      <dsp:nvSpPr>
        <dsp:cNvPr id="0" name=""/>
        <dsp:cNvSpPr/>
      </dsp:nvSpPr>
      <dsp:spPr>
        <a:xfrm>
          <a:off x="1158824" y="2658535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 необхідності здійснити СЛР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1767" y="2691478"/>
        <a:ext cx="5598335" cy="1058878"/>
      </dsp:txXfrm>
    </dsp:sp>
    <dsp:sp modelId="{E385F3B6-2097-45E3-AAD8-C562178A3B82}">
      <dsp:nvSpPr>
        <dsp:cNvPr id="0" name=""/>
        <dsp:cNvSpPr/>
      </dsp:nvSpPr>
      <dsp:spPr>
        <a:xfrm>
          <a:off x="1742593" y="3987803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</a:t>
          </a:r>
          <a:endParaRPr lang="ru-RU" sz="2000" b="1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75536" y="4020746"/>
        <a:ext cx="5589622" cy="1058878"/>
      </dsp:txXfrm>
    </dsp:sp>
    <dsp:sp modelId="{AACBE301-095B-49F6-9BC3-AE59EBF7F457}">
      <dsp:nvSpPr>
        <dsp:cNvPr id="0" name=""/>
        <dsp:cNvSpPr/>
      </dsp:nvSpPr>
      <dsp:spPr>
        <a:xfrm>
          <a:off x="6239277" y="86146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6403774" y="861467"/>
        <a:ext cx="402103" cy="550150"/>
      </dsp:txXfrm>
    </dsp:sp>
    <dsp:sp modelId="{2B8D4AF7-F0DF-455D-B797-AEA600C76F5C}">
      <dsp:nvSpPr>
        <dsp:cNvPr id="0" name=""/>
        <dsp:cNvSpPr/>
      </dsp:nvSpPr>
      <dsp:spPr>
        <a:xfrm>
          <a:off x="6823046" y="2190735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6987543" y="2190735"/>
        <a:ext cx="402103" cy="550150"/>
      </dsp:txXfrm>
    </dsp:sp>
    <dsp:sp modelId="{B765CED8-DEDE-4FF0-8AFB-94A8F0846750}">
      <dsp:nvSpPr>
        <dsp:cNvPr id="0" name=""/>
        <dsp:cNvSpPr/>
      </dsp:nvSpPr>
      <dsp:spPr>
        <a:xfrm>
          <a:off x="7398101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7562598" y="3520003"/>
        <a:ext cx="402103" cy="5501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6133" y="878374"/>
          <a:ext cx="5142973" cy="44527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720000" rIns="308610" bIns="34290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5400" i="0" kern="1200" dirty="0" smtClean="0">
              <a:solidFill>
                <a:schemeClr val="tx1"/>
              </a:solidFill>
              <a:latin typeface="Arial Black" pitchFamily="34" charset="0"/>
            </a:rPr>
            <a:t>Отрута</a:t>
          </a:r>
          <a:r>
            <a:rPr lang="uk-UA" sz="44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4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26392" y="750655"/>
        <a:ext cx="4235326" cy="4708167"/>
      </dsp:txXfrm>
    </dsp:sp>
    <dsp:sp modelId="{B196A091-DC58-4C4C-B624-D70A5DAB2237}">
      <dsp:nvSpPr>
        <dsp:cNvPr id="0" name=""/>
        <dsp:cNvSpPr/>
      </dsp:nvSpPr>
      <dsp:spPr>
        <a:xfrm rot="5400000">
          <a:off x="4172810" y="840633"/>
          <a:ext cx="5142973" cy="45843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Речовина, яка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після потрапляння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в організм у мінімальних дозах (діючи хімічним або фізико-хімічним шляхом) зумовлює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за певних умов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розлад здоров’я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або смерть</a:t>
          </a:r>
          <a:endParaRPr lang="ru-RU" sz="2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-5400000">
        <a:off x="4452098" y="785177"/>
        <a:ext cx="4360565" cy="4695309"/>
      </dsp:txXfrm>
    </dsp:sp>
    <dsp:sp modelId="{8879676F-7C56-4DB1-972B-C17D4174A46F}">
      <dsp:nvSpPr>
        <dsp:cNvPr id="0" name=""/>
        <dsp:cNvSpPr/>
      </dsp:nvSpPr>
      <dsp:spPr>
        <a:xfrm>
          <a:off x="3295054" y="-160391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50000"/>
          </a:schemeClr>
        </a:solidFill>
        <a:ln cmpd="sng"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3054505" y="3688756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4B731-427B-42AF-82DC-5335769B4CDC}">
      <dsp:nvSpPr>
        <dsp:cNvPr id="0" name=""/>
        <dsp:cNvSpPr/>
      </dsp:nvSpPr>
      <dsp:spPr>
        <a:xfrm>
          <a:off x="2253087" y="336960"/>
          <a:ext cx="4755449" cy="475544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Доза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44036" y="944412"/>
        <a:ext cx="1245474" cy="962412"/>
      </dsp:txXfrm>
    </dsp:sp>
    <dsp:sp modelId="{4C87D085-4910-4B17-A564-BBC99DBE8B0B}">
      <dsp:nvSpPr>
        <dsp:cNvPr id="0" name=""/>
        <dsp:cNvSpPr/>
      </dsp:nvSpPr>
      <dsp:spPr>
        <a:xfrm>
          <a:off x="2309699" y="434899"/>
          <a:ext cx="4755449" cy="4755449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Розчинність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536611" y="2359724"/>
        <a:ext cx="1302087" cy="934106"/>
      </dsp:txXfrm>
    </dsp:sp>
    <dsp:sp modelId="{D2575289-EA67-4162-8EFB-078FAAB6CC9C}">
      <dsp:nvSpPr>
        <dsp:cNvPr id="0" name=""/>
        <dsp:cNvSpPr/>
      </dsp:nvSpPr>
      <dsp:spPr>
        <a:xfrm>
          <a:off x="2192027" y="532839"/>
          <a:ext cx="4877569" cy="4755449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Характер супутніх речовин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46944" y="3746730"/>
        <a:ext cx="1277458" cy="962412"/>
      </dsp:txXfrm>
    </dsp:sp>
    <dsp:sp modelId="{74024162-16DE-4567-9782-436F5C1A8C43}">
      <dsp:nvSpPr>
        <dsp:cNvPr id="0" name=""/>
        <dsp:cNvSpPr/>
      </dsp:nvSpPr>
      <dsp:spPr>
        <a:xfrm>
          <a:off x="2139862" y="532839"/>
          <a:ext cx="4755449" cy="4755449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Форма та способи введення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58887" y="3746730"/>
        <a:ext cx="1245474" cy="962412"/>
      </dsp:txXfrm>
    </dsp:sp>
    <dsp:sp modelId="{5E7863A1-9B19-4020-91E3-794CC0848F7A}">
      <dsp:nvSpPr>
        <dsp:cNvPr id="0" name=""/>
        <dsp:cNvSpPr/>
      </dsp:nvSpPr>
      <dsp:spPr>
        <a:xfrm>
          <a:off x="2083249" y="434899"/>
          <a:ext cx="4755449" cy="4755449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Концентрація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09699" y="2359724"/>
        <a:ext cx="1302087" cy="934106"/>
      </dsp:txXfrm>
    </dsp:sp>
    <dsp:sp modelId="{FFDB88EE-625E-40CF-A5C7-0084B9080602}">
      <dsp:nvSpPr>
        <dsp:cNvPr id="0" name=""/>
        <dsp:cNvSpPr/>
      </dsp:nvSpPr>
      <dsp:spPr>
        <a:xfrm>
          <a:off x="2074403" y="339837"/>
          <a:ext cx="4886366" cy="47496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Індивідуальні особливості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21482" y="946554"/>
        <a:ext cx="1279762" cy="961247"/>
      </dsp:txXfrm>
    </dsp:sp>
    <dsp:sp modelId="{C0CD156D-51A9-483D-BAFF-6336EDBFB2C2}">
      <dsp:nvSpPr>
        <dsp:cNvPr id="0" name=""/>
        <dsp:cNvSpPr/>
      </dsp:nvSpPr>
      <dsp:spPr>
        <a:xfrm>
          <a:off x="1958528" y="42575"/>
          <a:ext cx="5344219" cy="534421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561C8-9E05-40B8-9D9F-F16FEA637190}">
      <dsp:nvSpPr>
        <dsp:cNvPr id="0" name=""/>
        <dsp:cNvSpPr/>
      </dsp:nvSpPr>
      <dsp:spPr>
        <a:xfrm>
          <a:off x="2015141" y="140514"/>
          <a:ext cx="5344219" cy="534421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34430-1D04-4476-B885-D2F8D1D2EF87}">
      <dsp:nvSpPr>
        <dsp:cNvPr id="0" name=""/>
        <dsp:cNvSpPr/>
      </dsp:nvSpPr>
      <dsp:spPr>
        <a:xfrm>
          <a:off x="1958054" y="238454"/>
          <a:ext cx="5344219" cy="534421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2150-8E4E-4AFF-AF57-ADFAEBE200AA}">
      <dsp:nvSpPr>
        <dsp:cNvPr id="0" name=""/>
        <dsp:cNvSpPr/>
      </dsp:nvSpPr>
      <dsp:spPr>
        <a:xfrm>
          <a:off x="1845651" y="238454"/>
          <a:ext cx="5344219" cy="534421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C5D97-3C8C-4A2D-A0D1-93A7C01A03F8}">
      <dsp:nvSpPr>
        <dsp:cNvPr id="0" name=""/>
        <dsp:cNvSpPr/>
      </dsp:nvSpPr>
      <dsp:spPr>
        <a:xfrm>
          <a:off x="1789038" y="140514"/>
          <a:ext cx="5344219" cy="534421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2F9AA-FABE-4FF5-BDB0-944D11AEE944}">
      <dsp:nvSpPr>
        <dsp:cNvPr id="0" name=""/>
        <dsp:cNvSpPr/>
      </dsp:nvSpPr>
      <dsp:spPr>
        <a:xfrm>
          <a:off x="1827933" y="40272"/>
          <a:ext cx="5358648" cy="534384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6E49F-3165-4D2F-B34E-44D99B13F629}">
      <dsp:nvSpPr>
        <dsp:cNvPr id="0" name=""/>
        <dsp:cNvSpPr/>
      </dsp:nvSpPr>
      <dsp:spPr>
        <a:xfrm>
          <a:off x="11000" y="918460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Хімічні</a:t>
          </a:r>
          <a:endParaRPr lang="ru-RU" sz="2400" kern="1200" dirty="0">
            <a:latin typeface="Arial Black" pitchFamily="34" charset="0"/>
          </a:endParaRPr>
        </a:p>
      </dsp:txBody>
      <dsp:txXfrm>
        <a:off x="11000" y="918460"/>
        <a:ext cx="1978665" cy="691200"/>
      </dsp:txXfrm>
    </dsp:sp>
    <dsp:sp modelId="{7A4B3CD4-7C2B-4135-9BBF-D93988564C33}">
      <dsp:nvSpPr>
        <dsp:cNvPr id="0" name=""/>
        <dsp:cNvSpPr/>
      </dsp:nvSpPr>
      <dsp:spPr>
        <a:xfrm>
          <a:off x="409620" y="1731363"/>
          <a:ext cx="1978665" cy="21175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467573" y="1789316"/>
        <a:ext cx="1862759" cy="2001599"/>
      </dsp:txXfrm>
    </dsp:sp>
    <dsp:sp modelId="{0ADB8193-396D-4707-BA85-4C46E67A1610}">
      <dsp:nvSpPr>
        <dsp:cNvPr id="0" name=""/>
        <dsp:cNvSpPr/>
      </dsp:nvSpPr>
      <dsp:spPr>
        <a:xfrm rot="2226">
          <a:off x="2307908" y="946242"/>
          <a:ext cx="614917" cy="492630"/>
        </a:xfrm>
        <a:prstGeom prst="flowChartDecis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07908" y="1044720"/>
        <a:ext cx="467128" cy="295578"/>
      </dsp:txXfrm>
    </dsp:sp>
    <dsp:sp modelId="{E7D27842-C0F1-48D9-8317-CB6C2106A306}">
      <dsp:nvSpPr>
        <dsp:cNvPr id="0" name=""/>
        <dsp:cNvSpPr/>
      </dsp:nvSpPr>
      <dsp:spPr>
        <a:xfrm>
          <a:off x="3149886" y="920492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Рослинні</a:t>
          </a:r>
          <a:endParaRPr lang="ru-RU" sz="2400" kern="1200" dirty="0">
            <a:latin typeface="Arial Black" pitchFamily="34" charset="0"/>
          </a:endParaRPr>
        </a:p>
      </dsp:txBody>
      <dsp:txXfrm>
        <a:off x="3149886" y="920492"/>
        <a:ext cx="1978665" cy="691200"/>
      </dsp:txXfrm>
    </dsp:sp>
    <dsp:sp modelId="{9FBD72E8-2D1F-4656-B997-EE7128E0F61C}">
      <dsp:nvSpPr>
        <dsp:cNvPr id="0" name=""/>
        <dsp:cNvSpPr/>
      </dsp:nvSpPr>
      <dsp:spPr>
        <a:xfrm>
          <a:off x="3588119" y="1737459"/>
          <a:ext cx="1978665" cy="2109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3646072" y="1795412"/>
        <a:ext cx="1862759" cy="1993470"/>
      </dsp:txXfrm>
    </dsp:sp>
    <dsp:sp modelId="{2848A64E-433D-4A6C-B607-F2186DFDC826}">
      <dsp:nvSpPr>
        <dsp:cNvPr id="0" name=""/>
        <dsp:cNvSpPr/>
      </dsp:nvSpPr>
      <dsp:spPr>
        <a:xfrm rot="21599259">
          <a:off x="5399468" y="1019443"/>
          <a:ext cx="574343" cy="492630"/>
        </a:xfrm>
        <a:prstGeom prst="flowChartDecisi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99468" y="1117985"/>
        <a:ext cx="426554" cy="295578"/>
      </dsp:txXfrm>
    </dsp:sp>
    <dsp:sp modelId="{796D5134-7ABA-4516-B33D-F9BED303F5A7}">
      <dsp:nvSpPr>
        <dsp:cNvPr id="0" name=""/>
        <dsp:cNvSpPr/>
      </dsp:nvSpPr>
      <dsp:spPr>
        <a:xfrm>
          <a:off x="6212218" y="919832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Тваринні</a:t>
          </a:r>
          <a:endParaRPr lang="ru-RU" sz="2400" kern="1200" dirty="0">
            <a:latin typeface="Arial Black" pitchFamily="34" charset="0"/>
          </a:endParaRPr>
        </a:p>
      </dsp:txBody>
      <dsp:txXfrm>
        <a:off x="6212218" y="919832"/>
        <a:ext cx="1978665" cy="691200"/>
      </dsp:txXfrm>
    </dsp:sp>
    <dsp:sp modelId="{5A6959B7-22C0-4695-8839-48827B4F7212}">
      <dsp:nvSpPr>
        <dsp:cNvPr id="0" name=""/>
        <dsp:cNvSpPr/>
      </dsp:nvSpPr>
      <dsp:spPr>
        <a:xfrm>
          <a:off x="6766619" y="1735479"/>
          <a:ext cx="1978665" cy="211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6824572" y="1793432"/>
        <a:ext cx="1862759" cy="19961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69F0-5299-4979-9109-FD66203CE04D}">
      <dsp:nvSpPr>
        <dsp:cNvPr id="0" name=""/>
        <dsp:cNvSpPr/>
      </dsp:nvSpPr>
      <dsp:spPr>
        <a:xfrm>
          <a:off x="1259593" y="471579"/>
          <a:ext cx="4566236" cy="4566236"/>
        </a:xfrm>
        <a:prstGeom prst="blockArc">
          <a:avLst>
            <a:gd name="adj1" fmla="val 13074242"/>
            <a:gd name="adj2" fmla="val 17712794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C30BD-8D55-441A-A1E7-6B192CC0F9C5}">
      <dsp:nvSpPr>
        <dsp:cNvPr id="0" name=""/>
        <dsp:cNvSpPr/>
      </dsp:nvSpPr>
      <dsp:spPr>
        <a:xfrm>
          <a:off x="1174220" y="631380"/>
          <a:ext cx="4566236" cy="4566236"/>
        </a:xfrm>
        <a:prstGeom prst="blockArc">
          <a:avLst>
            <a:gd name="adj1" fmla="val 8419209"/>
            <a:gd name="adj2" fmla="val 13327122"/>
            <a:gd name="adj3" fmla="val 45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71953-2600-4A64-AEF6-B2BDD2094778}">
      <dsp:nvSpPr>
        <dsp:cNvPr id="0" name=""/>
        <dsp:cNvSpPr/>
      </dsp:nvSpPr>
      <dsp:spPr>
        <a:xfrm>
          <a:off x="1275822" y="758313"/>
          <a:ext cx="4566236" cy="4566236"/>
        </a:xfrm>
        <a:prstGeom prst="blockArc">
          <a:avLst>
            <a:gd name="adj1" fmla="val 3851793"/>
            <a:gd name="adj2" fmla="val 8730333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A5E3D-B044-42A8-8077-4C5A733FBA4F}">
      <dsp:nvSpPr>
        <dsp:cNvPr id="0" name=""/>
        <dsp:cNvSpPr/>
      </dsp:nvSpPr>
      <dsp:spPr>
        <a:xfrm>
          <a:off x="3218974" y="758577"/>
          <a:ext cx="4566236" cy="4566236"/>
        </a:xfrm>
        <a:prstGeom prst="blockArc">
          <a:avLst>
            <a:gd name="adj1" fmla="val 2009051"/>
            <a:gd name="adj2" fmla="val 6949141"/>
            <a:gd name="adj3" fmla="val 45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DC2D-B3CB-425E-AA72-4D9BEF3D61E9}">
      <dsp:nvSpPr>
        <dsp:cNvPr id="0" name=""/>
        <dsp:cNvSpPr/>
      </dsp:nvSpPr>
      <dsp:spPr>
        <a:xfrm>
          <a:off x="3296595" y="648595"/>
          <a:ext cx="4566236" cy="4566236"/>
        </a:xfrm>
        <a:prstGeom prst="blockArc">
          <a:avLst>
            <a:gd name="adj1" fmla="val 19100055"/>
            <a:gd name="adj2" fmla="val 2216470"/>
            <a:gd name="adj3" fmla="val 45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44957-8243-486C-96C7-17E9479E3426}">
      <dsp:nvSpPr>
        <dsp:cNvPr id="0" name=""/>
        <dsp:cNvSpPr/>
      </dsp:nvSpPr>
      <dsp:spPr>
        <a:xfrm>
          <a:off x="3156090" y="473747"/>
          <a:ext cx="4566236" cy="4566236"/>
        </a:xfrm>
        <a:prstGeom prst="blockArc">
          <a:avLst>
            <a:gd name="adj1" fmla="val 14695067"/>
            <a:gd name="adj2" fmla="val 19445770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C2C0-8833-4DFE-91E6-F417FCA72B60}">
      <dsp:nvSpPr>
        <dsp:cNvPr id="0" name=""/>
        <dsp:cNvSpPr/>
      </dsp:nvSpPr>
      <dsp:spPr>
        <a:xfrm>
          <a:off x="2100453" y="1595642"/>
          <a:ext cx="4749936" cy="2535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tx1"/>
              </a:solidFill>
              <a:latin typeface="Arial Black" pitchFamily="34" charset="0"/>
            </a:rPr>
            <a:t>Допомога при отруєнні газами</a:t>
          </a:r>
          <a:endParaRPr lang="ru-RU" sz="3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796065" y="1966991"/>
        <a:ext cx="3358712" cy="1793033"/>
      </dsp:txXfrm>
    </dsp:sp>
    <dsp:sp modelId="{28335C14-2DEB-4B25-8D7C-5972D51A3F3B}">
      <dsp:nvSpPr>
        <dsp:cNvPr id="0" name=""/>
        <dsp:cNvSpPr/>
      </dsp:nvSpPr>
      <dsp:spPr>
        <a:xfrm>
          <a:off x="3399400" y="-297753"/>
          <a:ext cx="2187737" cy="20672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Винести на свіже повітря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19787" y="4988"/>
        <a:ext cx="1546963" cy="1461765"/>
      </dsp:txXfrm>
    </dsp:sp>
    <dsp:sp modelId="{2CC34868-8A32-4004-BB5D-2C5EEA026FF7}">
      <dsp:nvSpPr>
        <dsp:cNvPr id="0" name=""/>
        <dsp:cNvSpPr/>
      </dsp:nvSpPr>
      <dsp:spPr>
        <a:xfrm>
          <a:off x="6107268" y="443337"/>
          <a:ext cx="2278787" cy="2009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Покласти в безпечне місце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440989" y="737685"/>
        <a:ext cx="1611345" cy="1421235"/>
      </dsp:txXfrm>
    </dsp:sp>
    <dsp:sp modelId="{0048B01C-D361-4CA6-92BE-E0443336BBD2}">
      <dsp:nvSpPr>
        <dsp:cNvPr id="0" name=""/>
        <dsp:cNvSpPr/>
      </dsp:nvSpPr>
      <dsp:spPr>
        <a:xfrm>
          <a:off x="6195308" y="3173602"/>
          <a:ext cx="2335743" cy="2198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Забезпечити спокій та зігріти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37370" y="3495545"/>
        <a:ext cx="1651619" cy="1554478"/>
      </dsp:txXfrm>
    </dsp:sp>
    <dsp:sp modelId="{55A5F4CD-A67E-4191-9212-87FAF4C2AD11}">
      <dsp:nvSpPr>
        <dsp:cNvPr id="0" name=""/>
        <dsp:cNvSpPr/>
      </dsp:nvSpPr>
      <dsp:spPr>
        <a:xfrm>
          <a:off x="3399323" y="3988424"/>
          <a:ext cx="2261841" cy="21238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За можливості дати подихати киснем </a:t>
          </a:r>
          <a:endParaRPr lang="ru-RU" sz="1600" kern="1200" dirty="0">
            <a:latin typeface="Arial Black" pitchFamily="34" charset="0"/>
          </a:endParaRPr>
        </a:p>
      </dsp:txBody>
      <dsp:txXfrm>
        <a:off x="3730562" y="4299458"/>
        <a:ext cx="1599363" cy="1501805"/>
      </dsp:txXfrm>
    </dsp:sp>
    <dsp:sp modelId="{93DBD34A-88B4-446F-822A-A4F14DE3B531}">
      <dsp:nvSpPr>
        <dsp:cNvPr id="0" name=""/>
        <dsp:cNvSpPr/>
      </dsp:nvSpPr>
      <dsp:spPr>
        <a:xfrm>
          <a:off x="595806" y="3247399"/>
          <a:ext cx="2248083" cy="21154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 необхідності проводити СЛР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5030" y="3557205"/>
        <a:ext cx="1589635" cy="1495874"/>
      </dsp:txXfrm>
    </dsp:sp>
    <dsp:sp modelId="{3C6B1B1C-5DB7-4015-AEAF-21CB64CBE23A}">
      <dsp:nvSpPr>
        <dsp:cNvPr id="0" name=""/>
        <dsp:cNvSpPr/>
      </dsp:nvSpPr>
      <dsp:spPr>
        <a:xfrm>
          <a:off x="660962" y="369538"/>
          <a:ext cx="2242137" cy="2028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При потраплянні отрути на шкіру та очі - промити водою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89315" y="666622"/>
        <a:ext cx="1585431" cy="14344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E288-C50D-4A17-942A-54DCA80B87F0}">
      <dsp:nvSpPr>
        <dsp:cNvPr id="0" name=""/>
        <dsp:cNvSpPr/>
      </dsp:nvSpPr>
      <dsp:spPr>
        <a:xfrm>
          <a:off x="0" y="0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Випити 500–700 мл (два-три стакани) чистої холодної (18 °С) води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0"/>
        <a:ext cx="3888639" cy="1145985"/>
      </dsp:txXfrm>
    </dsp:sp>
    <dsp:sp modelId="{4484F52E-70F9-4239-B1E1-5D727866E7A0}">
      <dsp:nvSpPr>
        <dsp:cNvPr id="0" name=""/>
        <dsp:cNvSpPr/>
      </dsp:nvSpPr>
      <dsp:spPr>
        <a:xfrm>
          <a:off x="290040" y="283493"/>
          <a:ext cx="584592" cy="63288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93660-0FE1-458D-A224-550B772EAD49}">
      <dsp:nvSpPr>
        <dsp:cNvPr id="0" name=""/>
        <dsp:cNvSpPr/>
      </dsp:nvSpPr>
      <dsp:spPr>
        <a:xfrm>
          <a:off x="0" y="1260171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Викликати блювання, натискаючи на корінь язика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1260171"/>
        <a:ext cx="3888639" cy="1145985"/>
      </dsp:txXfrm>
    </dsp:sp>
    <dsp:sp modelId="{C1B4739B-9467-4B5B-A52F-BF3B7E804B23}">
      <dsp:nvSpPr>
        <dsp:cNvPr id="0" name=""/>
        <dsp:cNvSpPr/>
      </dsp:nvSpPr>
      <dsp:spPr>
        <a:xfrm>
          <a:off x="315626" y="1538242"/>
          <a:ext cx="598754" cy="59066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D75DA-1773-4579-89AD-28A01D9BFA99}">
      <dsp:nvSpPr>
        <dsp:cNvPr id="0" name=""/>
        <dsp:cNvSpPr/>
      </dsp:nvSpPr>
      <dsp:spPr>
        <a:xfrm>
          <a:off x="0" y="2520755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Повторювати заходи до отримання чистих промивних вод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2520755"/>
        <a:ext cx="3888639" cy="1145985"/>
      </dsp:txXfrm>
    </dsp:sp>
    <dsp:sp modelId="{A06B196B-1ED8-416B-9BFE-9ADABDC9A3ED}">
      <dsp:nvSpPr>
        <dsp:cNvPr id="0" name=""/>
        <dsp:cNvSpPr/>
      </dsp:nvSpPr>
      <dsp:spPr>
        <a:xfrm>
          <a:off x="339275" y="2723608"/>
          <a:ext cx="598754" cy="62469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067D5-E4CB-4FC0-B597-E8BFA8EA835A}">
      <dsp:nvSpPr>
        <dsp:cNvPr id="0" name=""/>
        <dsp:cNvSpPr/>
      </dsp:nvSpPr>
      <dsp:spPr>
        <a:xfrm>
          <a:off x="0" y="3784640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(1 таблетка – на 10 кг ваги тіла)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3784640"/>
        <a:ext cx="3888639" cy="1145985"/>
      </dsp:txXfrm>
    </dsp:sp>
    <dsp:sp modelId="{F631E839-3486-4647-AD40-57ACB3BFC62A}">
      <dsp:nvSpPr>
        <dsp:cNvPr id="0" name=""/>
        <dsp:cNvSpPr/>
      </dsp:nvSpPr>
      <dsp:spPr>
        <a:xfrm>
          <a:off x="315626" y="4045300"/>
          <a:ext cx="598754" cy="618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1C24-6EBD-4A72-9DE8-8D7014CD5A20}">
      <dsp:nvSpPr>
        <dsp:cNvPr id="0" name=""/>
        <dsp:cNvSpPr/>
      </dsp:nvSpPr>
      <dsp:spPr>
        <a:xfrm rot="3837479">
          <a:off x="1575971" y="3786317"/>
          <a:ext cx="131810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318104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A74DD-A4D8-40B6-9D74-A1352D35343E}">
      <dsp:nvSpPr>
        <dsp:cNvPr id="0" name=""/>
        <dsp:cNvSpPr/>
      </dsp:nvSpPr>
      <dsp:spPr>
        <a:xfrm rot="733670">
          <a:off x="2202140" y="2978228"/>
          <a:ext cx="199821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998215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DD4FB-D84E-42E7-A223-ADFD85280959}">
      <dsp:nvSpPr>
        <dsp:cNvPr id="0" name=""/>
        <dsp:cNvSpPr/>
      </dsp:nvSpPr>
      <dsp:spPr>
        <a:xfrm rot="20949512">
          <a:off x="2208822" y="2375327"/>
          <a:ext cx="179122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791225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D800-9A4B-43D3-A185-415C08EBEF9C}">
      <dsp:nvSpPr>
        <dsp:cNvPr id="0" name=""/>
        <dsp:cNvSpPr/>
      </dsp:nvSpPr>
      <dsp:spPr>
        <a:xfrm rot="17752946">
          <a:off x="1573064" y="1510520"/>
          <a:ext cx="131588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315889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F5B82-37F8-402E-938F-3BCD35774A67}">
      <dsp:nvSpPr>
        <dsp:cNvPr id="0" name=""/>
        <dsp:cNvSpPr/>
      </dsp:nvSpPr>
      <dsp:spPr>
        <a:xfrm>
          <a:off x="149086" y="1609315"/>
          <a:ext cx="2260289" cy="2109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24EA-C5A8-44DF-8BA4-93FC24B94997}">
      <dsp:nvSpPr>
        <dsp:cNvPr id="0" name=""/>
        <dsp:cNvSpPr/>
      </dsp:nvSpPr>
      <dsp:spPr>
        <a:xfrm>
          <a:off x="-14464" y="372"/>
          <a:ext cx="5517859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Промити шлунок і кишківник</a:t>
          </a:r>
          <a:endParaRPr lang="ru-RU" sz="1800" kern="1200" dirty="0"/>
        </a:p>
      </dsp:txBody>
      <dsp:txXfrm>
        <a:off x="793608" y="137409"/>
        <a:ext cx="3901715" cy="661676"/>
      </dsp:txXfrm>
    </dsp:sp>
    <dsp:sp modelId="{E389BB4F-23E4-4375-B3D1-EFF20742BAF6}">
      <dsp:nvSpPr>
        <dsp:cNvPr id="0" name=""/>
        <dsp:cNvSpPr/>
      </dsp:nvSpPr>
      <dsp:spPr>
        <a:xfrm>
          <a:off x="2932528" y="1395765"/>
          <a:ext cx="5854345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</a:t>
          </a:r>
          <a:endParaRPr lang="ru-RU" sz="1800" kern="1200" dirty="0"/>
        </a:p>
      </dsp:txBody>
      <dsp:txXfrm>
        <a:off x="3789877" y="1532802"/>
        <a:ext cx="4139647" cy="661676"/>
      </dsp:txXfrm>
    </dsp:sp>
    <dsp:sp modelId="{7BADEBBB-F591-4D8D-904F-D17972DEF020}">
      <dsp:nvSpPr>
        <dsp:cNvPr id="0" name=""/>
        <dsp:cNvSpPr/>
      </dsp:nvSpPr>
      <dsp:spPr>
        <a:xfrm>
          <a:off x="3024025" y="3112371"/>
          <a:ext cx="5762848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Забезпечити прохідність дихальних шляхів</a:t>
          </a:r>
          <a:endParaRPr lang="ru-RU" sz="1800" kern="1200" dirty="0"/>
        </a:p>
      </dsp:txBody>
      <dsp:txXfrm>
        <a:off x="3867975" y="3249408"/>
        <a:ext cx="4074948" cy="661676"/>
      </dsp:txXfrm>
    </dsp:sp>
    <dsp:sp modelId="{97F58FF4-E48F-4054-997C-CD7D6F2FE928}">
      <dsp:nvSpPr>
        <dsp:cNvPr id="0" name=""/>
        <dsp:cNvSpPr/>
      </dsp:nvSpPr>
      <dsp:spPr>
        <a:xfrm>
          <a:off x="-14464" y="4392842"/>
          <a:ext cx="5533355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 потреби здійснити реанімаційні заходи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95877" y="4529879"/>
        <a:ext cx="3912673" cy="6616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4312B-AAF8-41D0-95B2-4B590048BC59}">
      <dsp:nvSpPr>
        <dsp:cNvPr id="0" name=""/>
        <dsp:cNvSpPr/>
      </dsp:nvSpPr>
      <dsp:spPr>
        <a:xfrm>
          <a:off x="6629" y="1673096"/>
          <a:ext cx="2575706" cy="169436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Ізолювати тварину та запам'ятати її вид </a:t>
          </a:r>
          <a:endParaRPr lang="ru-RU" sz="2400" kern="1200" dirty="0"/>
        </a:p>
      </dsp:txBody>
      <dsp:txXfrm>
        <a:off x="56255" y="1722722"/>
        <a:ext cx="2476454" cy="1595115"/>
      </dsp:txXfrm>
    </dsp:sp>
    <dsp:sp modelId="{1C7BAE2F-BF91-40AD-B798-0BA9820A2793}">
      <dsp:nvSpPr>
        <dsp:cNvPr id="0" name=""/>
        <dsp:cNvSpPr/>
      </dsp:nvSpPr>
      <dsp:spPr>
        <a:xfrm rot="70559">
          <a:off x="2582270" y="2510516"/>
          <a:ext cx="618641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618641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6125" y="2511162"/>
        <a:ext cx="30932" cy="30932"/>
      </dsp:txXfrm>
    </dsp:sp>
    <dsp:sp modelId="{D406C2B6-9171-4DC5-8C28-D77119AA2227}">
      <dsp:nvSpPr>
        <dsp:cNvPr id="0" name=""/>
        <dsp:cNvSpPr/>
      </dsp:nvSpPr>
      <dsp:spPr>
        <a:xfrm>
          <a:off x="3200846" y="1681326"/>
          <a:ext cx="1804764" cy="1703301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Провести огляд на наявність кровотечі</a:t>
          </a:r>
          <a:endParaRPr lang="ru-RU" sz="2400" kern="1200" dirty="0"/>
        </a:p>
      </dsp:txBody>
      <dsp:txXfrm>
        <a:off x="3250734" y="1731214"/>
        <a:ext cx="1704988" cy="1603525"/>
      </dsp:txXfrm>
    </dsp:sp>
    <dsp:sp modelId="{A3F861DA-2791-4E0C-883D-7DA2F843FE4D}">
      <dsp:nvSpPr>
        <dsp:cNvPr id="0" name=""/>
        <dsp:cNvSpPr/>
      </dsp:nvSpPr>
      <dsp:spPr>
        <a:xfrm rot="18073031">
          <a:off x="4576910" y="1755775"/>
          <a:ext cx="1779890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1779890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22358" y="1727390"/>
        <a:ext cx="88994" cy="88994"/>
      </dsp:txXfrm>
    </dsp:sp>
    <dsp:sp modelId="{044C6526-26D5-4B29-A0AE-35A624E9C1D0}">
      <dsp:nvSpPr>
        <dsp:cNvPr id="0" name=""/>
        <dsp:cNvSpPr/>
      </dsp:nvSpPr>
      <dsp:spPr>
        <a:xfrm>
          <a:off x="5928099" y="0"/>
          <a:ext cx="2808376" cy="2021598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Зупинити кровотечу та накласти на рану чисту  пов’язку</a:t>
          </a:r>
          <a:endParaRPr lang="ru-RU" sz="2400" kern="1200" dirty="0"/>
        </a:p>
      </dsp:txBody>
      <dsp:txXfrm>
        <a:off x="5987310" y="59211"/>
        <a:ext cx="2689954" cy="1903176"/>
      </dsp:txXfrm>
    </dsp:sp>
    <dsp:sp modelId="{9E2C07F3-B9A4-41D0-9EE2-5839A6BD348A}">
      <dsp:nvSpPr>
        <dsp:cNvPr id="0" name=""/>
        <dsp:cNvSpPr/>
      </dsp:nvSpPr>
      <dsp:spPr>
        <a:xfrm rot="3268366">
          <a:off x="4724588" y="3062823"/>
          <a:ext cx="1341686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1341686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1889" y="3045393"/>
        <a:ext cx="67084" cy="67084"/>
      </dsp:txXfrm>
    </dsp:sp>
    <dsp:sp modelId="{AF57A803-ECB1-4E4C-B5E3-14E826311D94}">
      <dsp:nvSpPr>
        <dsp:cNvPr id="0" name=""/>
        <dsp:cNvSpPr/>
      </dsp:nvSpPr>
      <dsp:spPr>
        <a:xfrm>
          <a:off x="5785252" y="2209227"/>
          <a:ext cx="2947433" cy="2831333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 відсутності кровотечі промити рану мильним розчином і накласти чисту пов’язку</a:t>
          </a:r>
          <a:endParaRPr lang="ru-RU" sz="2400" kern="1200" dirty="0"/>
        </a:p>
      </dsp:txBody>
      <dsp:txXfrm>
        <a:off x="5868179" y="2292154"/>
        <a:ext cx="2781579" cy="2665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B33B7-4739-450B-8AC6-324DE47E0BB2}">
      <dsp:nvSpPr>
        <dsp:cNvPr id="0" name=""/>
        <dsp:cNvSpPr/>
      </dsp:nvSpPr>
      <dsp:spPr>
        <a:xfrm>
          <a:off x="0" y="1063918"/>
          <a:ext cx="2613547" cy="1398995"/>
        </a:xfrm>
        <a:prstGeom prst="ellipse">
          <a:avLst/>
        </a:prstGeom>
        <a:solidFill>
          <a:srgbClr val="C00000">
            <a:alpha val="81000"/>
          </a:srgb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Arial Black" pitchFamily="34" charset="0"/>
            </a:rPr>
            <a:t>Опік</a:t>
          </a:r>
          <a:endParaRPr lang="ru-RU" sz="4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2745" y="1268796"/>
        <a:ext cx="1848057" cy="989239"/>
      </dsp:txXfrm>
    </dsp:sp>
    <dsp:sp modelId="{30188DAD-A18F-4D10-ABED-A098251719A4}">
      <dsp:nvSpPr>
        <dsp:cNvPr id="0" name=""/>
        <dsp:cNvSpPr/>
      </dsp:nvSpPr>
      <dsp:spPr>
        <a:xfrm rot="20396908">
          <a:off x="2376586" y="1298252"/>
          <a:ext cx="325309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325309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531108" y="1305445"/>
        <a:ext cx="16265" cy="16265"/>
      </dsp:txXfrm>
    </dsp:sp>
    <dsp:sp modelId="{7EFED273-04C0-4FCC-A96A-D42EB175ADAC}">
      <dsp:nvSpPr>
        <dsp:cNvPr id="0" name=""/>
        <dsp:cNvSpPr/>
      </dsp:nvSpPr>
      <dsp:spPr>
        <a:xfrm>
          <a:off x="1870628" y="21737"/>
          <a:ext cx="4583038" cy="1398995"/>
        </a:xfrm>
        <a:prstGeom prst="ellipse">
          <a:avLst/>
        </a:prstGeom>
        <a:solidFill>
          <a:srgbClr val="97000B">
            <a:alpha val="79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Термічний</a:t>
          </a: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41798" y="226615"/>
        <a:ext cx="3240698" cy="989239"/>
      </dsp:txXfrm>
    </dsp:sp>
    <dsp:sp modelId="{8FC336D7-29D4-49D2-9893-D06B3C5E8693}">
      <dsp:nvSpPr>
        <dsp:cNvPr id="0" name=""/>
        <dsp:cNvSpPr/>
      </dsp:nvSpPr>
      <dsp:spPr>
        <a:xfrm rot="479142">
          <a:off x="2562487" y="2045315"/>
          <a:ext cx="1725985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1725985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382331" y="2017491"/>
        <a:ext cx="86299" cy="86299"/>
      </dsp:txXfrm>
    </dsp:sp>
    <dsp:sp modelId="{AF503EBE-649E-4CA9-94C7-4A20FE6CB5AC}">
      <dsp:nvSpPr>
        <dsp:cNvPr id="0" name=""/>
        <dsp:cNvSpPr/>
      </dsp:nvSpPr>
      <dsp:spPr>
        <a:xfrm>
          <a:off x="4127365" y="1746353"/>
          <a:ext cx="4088004" cy="1398995"/>
        </a:xfrm>
        <a:prstGeom prst="ellipse">
          <a:avLst/>
        </a:prstGeom>
        <a:solidFill>
          <a:schemeClr val="accent2">
            <a:lumMod val="75000"/>
            <a:alpha val="84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Хімічний</a:t>
          </a: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26039" y="1951231"/>
        <a:ext cx="2890656" cy="989239"/>
      </dsp:txXfrm>
    </dsp:sp>
    <dsp:sp modelId="{F4588C0E-390B-4C04-B79D-B2469A1A1F33}">
      <dsp:nvSpPr>
        <dsp:cNvPr id="0" name=""/>
        <dsp:cNvSpPr/>
      </dsp:nvSpPr>
      <dsp:spPr>
        <a:xfrm rot="1742631">
          <a:off x="2035061" y="2941296"/>
          <a:ext cx="2840871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840871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384475" y="2885601"/>
        <a:ext cx="142043" cy="142043"/>
      </dsp:txXfrm>
    </dsp:sp>
    <dsp:sp modelId="{2B250AF6-A753-40D5-9D52-EC9B41194FF2}">
      <dsp:nvSpPr>
        <dsp:cNvPr id="0" name=""/>
        <dsp:cNvSpPr/>
      </dsp:nvSpPr>
      <dsp:spPr>
        <a:xfrm>
          <a:off x="3410464" y="3566223"/>
          <a:ext cx="4804905" cy="1398995"/>
        </a:xfrm>
        <a:prstGeom prst="ellipse">
          <a:avLst/>
        </a:prstGeom>
        <a:solidFill>
          <a:srgbClr val="F9D600">
            <a:alpha val="79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Електричний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126" y="3771101"/>
        <a:ext cx="3397581" cy="989239"/>
      </dsp:txXfrm>
    </dsp:sp>
    <dsp:sp modelId="{862E1BC6-499C-474D-9387-DE4C6CB1E698}">
      <dsp:nvSpPr>
        <dsp:cNvPr id="0" name=""/>
        <dsp:cNvSpPr/>
      </dsp:nvSpPr>
      <dsp:spPr>
        <a:xfrm rot="4006285">
          <a:off x="1402659" y="2728315"/>
          <a:ext cx="649637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649637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11237" y="2727401"/>
        <a:ext cx="32481" cy="32481"/>
      </dsp:txXfrm>
    </dsp:sp>
    <dsp:sp modelId="{F9A7E510-0B56-4F5B-9AF4-1FA805E2D17F}">
      <dsp:nvSpPr>
        <dsp:cNvPr id="0" name=""/>
        <dsp:cNvSpPr/>
      </dsp:nvSpPr>
      <dsp:spPr>
        <a:xfrm>
          <a:off x="0" y="3035427"/>
          <a:ext cx="4305855" cy="1398995"/>
        </a:xfrm>
        <a:prstGeom prst="ellipse">
          <a:avLst/>
        </a:prstGeom>
        <a:solidFill>
          <a:srgbClr val="007CCE">
            <a:alpha val="75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Радіаційний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578" y="3240305"/>
        <a:ext cx="3044699" cy="9892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3C62-4278-4B2E-B129-266F82935227}">
      <dsp:nvSpPr>
        <dsp:cNvPr id="0" name=""/>
        <dsp:cNvSpPr/>
      </dsp:nvSpPr>
      <dsp:spPr>
        <a:xfrm>
          <a:off x="0" y="4166367"/>
          <a:ext cx="5904656" cy="92753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C00000"/>
              </a:solidFill>
              <a:latin typeface="Arial Black" pitchFamily="34" charset="0"/>
            </a:rPr>
            <a:t>Не допустимо</a:t>
          </a:r>
          <a:endParaRPr lang="ru-RU" sz="20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0" y="4166367"/>
        <a:ext cx="5904656" cy="500868"/>
      </dsp:txXfrm>
    </dsp:sp>
    <dsp:sp modelId="{FA606423-681C-49B4-9E9D-3AC7EAC3FD96}">
      <dsp:nvSpPr>
        <dsp:cNvPr id="0" name=""/>
        <dsp:cNvSpPr/>
      </dsp:nvSpPr>
      <dsp:spPr>
        <a:xfrm>
          <a:off x="2809" y="4654388"/>
          <a:ext cx="3090718" cy="5617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 smtClean="0">
              <a:solidFill>
                <a:schemeClr val="tx1"/>
              </a:solidFill>
              <a:latin typeface="Arial Black" pitchFamily="34" charset="0"/>
            </a:rPr>
            <a:t>Намагатися видалити отруту шляхом розрізання та припалювання місця укусу</a:t>
          </a:r>
          <a:endParaRPr lang="ru-RU" sz="1100" i="0" kern="1200" dirty="0"/>
        </a:p>
      </dsp:txBody>
      <dsp:txXfrm>
        <a:off x="2809" y="4654388"/>
        <a:ext cx="3090718" cy="561718"/>
      </dsp:txXfrm>
    </dsp:sp>
    <dsp:sp modelId="{300D828E-CD3C-4556-8AB5-AD55ACF65989}">
      <dsp:nvSpPr>
        <dsp:cNvPr id="0" name=""/>
        <dsp:cNvSpPr/>
      </dsp:nvSpPr>
      <dsp:spPr>
        <a:xfrm>
          <a:off x="3093527" y="4653526"/>
          <a:ext cx="2808319" cy="5634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 smtClean="0">
              <a:solidFill>
                <a:schemeClr val="tx1"/>
              </a:solidFill>
              <a:latin typeface="Arial Black" pitchFamily="34" charset="0"/>
            </a:rPr>
            <a:t>Прикладати до місця укусу холодний компрес</a:t>
          </a:r>
          <a:endParaRPr lang="ru-RU" sz="1100" i="0" kern="1200" dirty="0"/>
        </a:p>
      </dsp:txBody>
      <dsp:txXfrm>
        <a:off x="3093527" y="4653526"/>
        <a:ext cx="2808319" cy="563442"/>
      </dsp:txXfrm>
    </dsp:sp>
    <dsp:sp modelId="{DE658250-87BA-4E9A-9B73-A1D874352064}">
      <dsp:nvSpPr>
        <dsp:cNvPr id="0" name=""/>
        <dsp:cNvSpPr/>
      </dsp:nvSpPr>
      <dsp:spPr>
        <a:xfrm rot="10800000">
          <a:off x="0" y="2875862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чисту пов’язку</a:t>
          </a:r>
          <a:endParaRPr lang="ru-RU" sz="1600" kern="1200" dirty="0"/>
        </a:p>
      </dsp:txBody>
      <dsp:txXfrm rot="-10800000">
        <a:off x="0" y="2875862"/>
        <a:ext cx="5904656" cy="500718"/>
      </dsp:txXfrm>
    </dsp:sp>
    <dsp:sp modelId="{B71B375C-1245-409A-BF04-948BC357ECD7}">
      <dsp:nvSpPr>
        <dsp:cNvPr id="0" name=""/>
        <dsp:cNvSpPr/>
      </dsp:nvSpPr>
      <dsp:spPr>
        <a:xfrm>
          <a:off x="0" y="3273464"/>
          <a:ext cx="5904656" cy="53496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стискаючу пов’язку вище місця укусу, якщо отрута  нейротоксична</a:t>
          </a:r>
          <a:endParaRPr lang="ru-RU" sz="1600" kern="1200" dirty="0"/>
        </a:p>
      </dsp:txBody>
      <dsp:txXfrm>
        <a:off x="0" y="3273464"/>
        <a:ext cx="5904656" cy="534968"/>
      </dsp:txXfrm>
    </dsp:sp>
    <dsp:sp modelId="{7F9499F0-47D0-4A6C-9723-7AB8E59DE7A4}">
      <dsp:nvSpPr>
        <dsp:cNvPr id="0" name=""/>
        <dsp:cNvSpPr/>
      </dsp:nvSpPr>
      <dsp:spPr>
        <a:xfrm rot="10800000">
          <a:off x="0" y="1414324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Іммобілізувати кінцівку</a:t>
          </a:r>
          <a:endParaRPr lang="ru-RU" sz="1600" kern="1200" dirty="0"/>
        </a:p>
      </dsp:txBody>
      <dsp:txXfrm rot="-10800000">
        <a:off x="0" y="1414324"/>
        <a:ext cx="5904656" cy="500718"/>
      </dsp:txXfrm>
    </dsp:sp>
    <dsp:sp modelId="{CFE49540-B106-4D58-9032-2FA7B73993EF}">
      <dsp:nvSpPr>
        <dsp:cNvPr id="0" name=""/>
        <dsp:cNvSpPr/>
      </dsp:nvSpPr>
      <dsp:spPr>
        <a:xfrm>
          <a:off x="0" y="1915043"/>
          <a:ext cx="5904656" cy="4265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Дати пити багато рідини </a:t>
          </a:r>
          <a:endParaRPr lang="ru-RU" sz="1600" kern="1200" dirty="0"/>
        </a:p>
      </dsp:txBody>
      <dsp:txXfrm>
        <a:off x="0" y="1915043"/>
        <a:ext cx="5904656" cy="426538"/>
      </dsp:txXfrm>
    </dsp:sp>
    <dsp:sp modelId="{A0F7ADB5-E44B-42ED-90EF-868EE7B5D27D}">
      <dsp:nvSpPr>
        <dsp:cNvPr id="0" name=""/>
        <dsp:cNvSpPr/>
      </dsp:nvSpPr>
      <dsp:spPr>
        <a:xfrm rot="10800000">
          <a:off x="0" y="1689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Запам’ятати (сфотографувати) тварину</a:t>
          </a:r>
          <a:endParaRPr lang="ru-RU" sz="1600" kern="1200" dirty="0"/>
        </a:p>
      </dsp:txBody>
      <dsp:txXfrm rot="-10800000">
        <a:off x="0" y="1689"/>
        <a:ext cx="5904656" cy="500718"/>
      </dsp:txXfrm>
    </dsp:sp>
    <dsp:sp modelId="{E6215CD2-7AAC-4782-AC45-E85CF9CDBD70}">
      <dsp:nvSpPr>
        <dsp:cNvPr id="0" name=""/>
        <dsp:cNvSpPr/>
      </dsp:nvSpPr>
      <dsp:spPr>
        <a:xfrm>
          <a:off x="0" y="502407"/>
          <a:ext cx="5904656" cy="4265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Покласти та забезпечити спокій постраждалого </a:t>
          </a:r>
          <a:endParaRPr lang="ru-RU" sz="1600" kern="1200" dirty="0"/>
        </a:p>
      </dsp:txBody>
      <dsp:txXfrm>
        <a:off x="0" y="502407"/>
        <a:ext cx="5904656" cy="4265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D54FE-E2B9-4D8E-9B6C-B22023D28216}">
      <dsp:nvSpPr>
        <dsp:cNvPr id="0" name=""/>
        <dsp:cNvSpPr/>
      </dsp:nvSpPr>
      <dsp:spPr>
        <a:xfrm>
          <a:off x="0" y="259483"/>
          <a:ext cx="2880320" cy="22882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259483"/>
        <a:ext cx="2880320" cy="2288281"/>
      </dsp:txXfrm>
    </dsp:sp>
    <dsp:sp modelId="{E72DDBEC-260A-4381-908E-216B56B6C6C8}">
      <dsp:nvSpPr>
        <dsp:cNvPr id="0" name=""/>
        <dsp:cNvSpPr/>
      </dsp:nvSpPr>
      <dsp:spPr>
        <a:xfrm>
          <a:off x="0" y="2928095"/>
          <a:ext cx="2880320" cy="229056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2928095"/>
        <a:ext cx="2880320" cy="229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0902-ABAD-46B3-BCA2-038A0B550280}">
      <dsp:nvSpPr>
        <dsp:cNvPr id="0" name=""/>
        <dsp:cNvSpPr/>
      </dsp:nvSpPr>
      <dsp:spPr>
        <a:xfrm>
          <a:off x="0" y="4708131"/>
          <a:ext cx="8676456" cy="61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Накласти суху чисту пов’язку</a:t>
          </a:r>
          <a:endParaRPr lang="ru-RU" sz="2000" kern="1200" dirty="0">
            <a:latin typeface="Arial Black" pitchFamily="34" charset="0"/>
          </a:endParaRPr>
        </a:p>
      </dsp:txBody>
      <dsp:txXfrm>
        <a:off x="0" y="4708131"/>
        <a:ext cx="8676456" cy="617939"/>
      </dsp:txXfrm>
    </dsp:sp>
    <dsp:sp modelId="{0EED2990-6365-49C9-9C3F-66EB18F20027}">
      <dsp:nvSpPr>
        <dsp:cNvPr id="0" name=""/>
        <dsp:cNvSpPr/>
      </dsp:nvSpPr>
      <dsp:spPr>
        <a:xfrm rot="10800000">
          <a:off x="0" y="3767009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Надати протишокове положення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3767009"/>
        <a:ext cx="8676456" cy="617536"/>
      </dsp:txXfrm>
    </dsp:sp>
    <dsp:sp modelId="{604FEE52-3DB0-41FD-A0EB-7C1F227AFD31}">
      <dsp:nvSpPr>
        <dsp:cNvPr id="0" name=""/>
        <dsp:cNvSpPr/>
      </dsp:nvSpPr>
      <dsp:spPr>
        <a:xfrm rot="10800000">
          <a:off x="0" y="2825887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 місце опіку накласти холодний компрес 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2825887"/>
        <a:ext cx="8676456" cy="617536"/>
      </dsp:txXfrm>
    </dsp:sp>
    <dsp:sp modelId="{B29026BD-8ECD-479F-9397-03CC7B0CB813}">
      <dsp:nvSpPr>
        <dsp:cNvPr id="0" name=""/>
        <dsp:cNvSpPr/>
      </dsp:nvSpPr>
      <dsp:spPr>
        <a:xfrm rot="10800000">
          <a:off x="0" y="1884765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За необхідності проводити СЛР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1884765"/>
        <a:ext cx="8676456" cy="617536"/>
      </dsp:txXfrm>
    </dsp:sp>
    <dsp:sp modelId="{A25C6F62-93EC-49AA-811F-BA2AB28700EE}">
      <dsp:nvSpPr>
        <dsp:cNvPr id="0" name=""/>
        <dsp:cNvSpPr/>
      </dsp:nvSpPr>
      <dsp:spPr>
        <a:xfrm rot="10800000">
          <a:off x="0" y="943642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Транспортувати в безпечне місце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943642"/>
        <a:ext cx="8676456" cy="617536"/>
      </dsp:txXfrm>
    </dsp:sp>
    <dsp:sp modelId="{256280CA-D8B5-45F0-8D44-2575CDB6DA46}">
      <dsp:nvSpPr>
        <dsp:cNvPr id="0" name=""/>
        <dsp:cNvSpPr/>
      </dsp:nvSpPr>
      <dsp:spPr>
        <a:xfrm rot="10800000">
          <a:off x="0" y="2520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Усунути вплив травмуючого фактора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2520"/>
        <a:ext cx="8676456" cy="617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531D-45FE-4E22-AED8-8C0D79E8357C}">
      <dsp:nvSpPr>
        <dsp:cNvPr id="0" name=""/>
        <dsp:cNvSpPr/>
      </dsp:nvSpPr>
      <dsp:spPr>
        <a:xfrm>
          <a:off x="0" y="446448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3755EC-5CD0-447E-92E8-314A8DA7DD30}">
      <dsp:nvSpPr>
        <dsp:cNvPr id="0" name=""/>
        <dsp:cNvSpPr/>
      </dsp:nvSpPr>
      <dsp:spPr>
        <a:xfrm>
          <a:off x="395464" y="212422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Перемістити в прохолодне місце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15" y="234973"/>
        <a:ext cx="8299787" cy="416864"/>
      </dsp:txXfrm>
    </dsp:sp>
    <dsp:sp modelId="{4851ABA2-809D-453C-941C-B37824E7A76B}">
      <dsp:nvSpPr>
        <dsp:cNvPr id="0" name=""/>
        <dsp:cNvSpPr/>
      </dsp:nvSpPr>
      <dsp:spPr>
        <a:xfrm>
          <a:off x="0" y="1109179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B335E-98FF-419B-B281-7F3DA34D7FBD}">
      <dsp:nvSpPr>
        <dsp:cNvPr id="0" name=""/>
        <dsp:cNvSpPr/>
      </dsp:nvSpPr>
      <dsp:spPr>
        <a:xfrm>
          <a:off x="438056" y="839093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Покласти на спину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861644"/>
        <a:ext cx="8299787" cy="416864"/>
      </dsp:txXfrm>
    </dsp:sp>
    <dsp:sp modelId="{E93A3D43-B08D-44C0-9EB9-543BF2716108}">
      <dsp:nvSpPr>
        <dsp:cNvPr id="0" name=""/>
        <dsp:cNvSpPr/>
      </dsp:nvSpPr>
      <dsp:spPr>
        <a:xfrm>
          <a:off x="0" y="1777066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7247B5-CBB3-43F1-9E1A-E1BB22AB8B4D}">
      <dsp:nvSpPr>
        <dsp:cNvPr id="0" name=""/>
        <dsp:cNvSpPr/>
      </dsp:nvSpPr>
      <dsp:spPr>
        <a:xfrm>
          <a:off x="438056" y="1506979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Змочити холодною водою, накласти холодні компреси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1529530"/>
        <a:ext cx="8299787" cy="416864"/>
      </dsp:txXfrm>
    </dsp:sp>
    <dsp:sp modelId="{EE7C2E9C-53C2-4F0C-96AC-91960201DAA8}">
      <dsp:nvSpPr>
        <dsp:cNvPr id="0" name=""/>
        <dsp:cNvSpPr/>
      </dsp:nvSpPr>
      <dsp:spPr>
        <a:xfrm>
          <a:off x="0" y="2444952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1DF067-37AA-4803-88BA-4AD27A243F41}">
      <dsp:nvSpPr>
        <dsp:cNvPr id="0" name=""/>
        <dsp:cNvSpPr/>
      </dsp:nvSpPr>
      <dsp:spPr>
        <a:xfrm>
          <a:off x="438056" y="2174866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Напоїти холодною водою (краще - мінеральною)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2197417"/>
        <a:ext cx="8299787" cy="416864"/>
      </dsp:txXfrm>
    </dsp:sp>
    <dsp:sp modelId="{DD0E7EF2-AF3D-4616-9E23-BEE66B624041}">
      <dsp:nvSpPr>
        <dsp:cNvPr id="0" name=""/>
        <dsp:cNvSpPr/>
      </dsp:nvSpPr>
      <dsp:spPr>
        <a:xfrm>
          <a:off x="0" y="3323776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A84B5-1C8D-4E82-AAD3-9E382A8C03ED}">
      <dsp:nvSpPr>
        <dsp:cNvPr id="0" name=""/>
        <dsp:cNvSpPr/>
      </dsp:nvSpPr>
      <dsp:spPr>
        <a:xfrm>
          <a:off x="438056" y="2842752"/>
          <a:ext cx="8344889" cy="6729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При непритомності - надати  стабільного бокового положення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04" y="2875600"/>
        <a:ext cx="8279193" cy="607207"/>
      </dsp:txXfrm>
    </dsp:sp>
    <dsp:sp modelId="{9C245435-499E-4DD3-BD95-464FF87E49F3}">
      <dsp:nvSpPr>
        <dsp:cNvPr id="0" name=""/>
        <dsp:cNvSpPr/>
      </dsp:nvSpPr>
      <dsp:spPr>
        <a:xfrm>
          <a:off x="0" y="3991662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D08F9-1AF3-4DCA-9477-E20A201BB05E}">
      <dsp:nvSpPr>
        <dsp:cNvPr id="0" name=""/>
        <dsp:cNvSpPr/>
      </dsp:nvSpPr>
      <dsp:spPr>
        <a:xfrm>
          <a:off x="438056" y="3721576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При зупинці дихання - негайно розпочати  СЛР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3744127"/>
        <a:ext cx="8299787" cy="416864"/>
      </dsp:txXfrm>
    </dsp:sp>
    <dsp:sp modelId="{F304E672-B811-4B62-A6BD-9F918CA8F6AE}">
      <dsp:nvSpPr>
        <dsp:cNvPr id="0" name=""/>
        <dsp:cNvSpPr/>
      </dsp:nvSpPr>
      <dsp:spPr>
        <a:xfrm>
          <a:off x="0" y="4659549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843002-9CDB-4B49-A8D6-70CA1D8355AF}">
      <dsp:nvSpPr>
        <dsp:cNvPr id="0" name=""/>
        <dsp:cNvSpPr/>
      </dsp:nvSpPr>
      <dsp:spPr>
        <a:xfrm>
          <a:off x="438056" y="4389462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4412013"/>
        <a:ext cx="8299787" cy="416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78C97-C631-417E-8AD3-C5C53A0C638D}">
      <dsp:nvSpPr>
        <dsp:cNvPr id="0" name=""/>
        <dsp:cNvSpPr/>
      </dsp:nvSpPr>
      <dsp:spPr>
        <a:xfrm>
          <a:off x="1159193" y="1223"/>
          <a:ext cx="2906633" cy="1453316"/>
        </a:xfrm>
        <a:prstGeom prst="roundRect">
          <a:avLst>
            <a:gd name="adj" fmla="val 10000"/>
          </a:avLst>
        </a:prstGeom>
        <a:solidFill>
          <a:srgbClr val="FFFF00">
            <a:alpha val="5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Загальне замерзання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201759" y="43789"/>
        <a:ext cx="2821501" cy="1368184"/>
      </dsp:txXfrm>
    </dsp:sp>
    <dsp:sp modelId="{62477A8C-58E1-4875-B298-44CA952AB18E}">
      <dsp:nvSpPr>
        <dsp:cNvPr id="0" name=""/>
        <dsp:cNvSpPr/>
      </dsp:nvSpPr>
      <dsp:spPr>
        <a:xfrm>
          <a:off x="1449856" y="1454539"/>
          <a:ext cx="290663" cy="108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87"/>
              </a:lnTo>
              <a:lnTo>
                <a:pt x="290663" y="108998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244FA-070A-42FA-865E-C60E3F2D7625}">
      <dsp:nvSpPr>
        <dsp:cNvPr id="0" name=""/>
        <dsp:cNvSpPr/>
      </dsp:nvSpPr>
      <dsp:spPr>
        <a:xfrm>
          <a:off x="1740519" y="1817869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4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Виникнення та ступінь проявів залежить від багатьох факторів 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3085" y="1860435"/>
        <a:ext cx="2240174" cy="1368184"/>
      </dsp:txXfrm>
    </dsp:sp>
    <dsp:sp modelId="{050133D1-039B-444F-96EE-E295988AA052}">
      <dsp:nvSpPr>
        <dsp:cNvPr id="0" name=""/>
        <dsp:cNvSpPr/>
      </dsp:nvSpPr>
      <dsp:spPr>
        <a:xfrm>
          <a:off x="1449856" y="1454539"/>
          <a:ext cx="290663" cy="290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633"/>
              </a:lnTo>
              <a:lnTo>
                <a:pt x="290663" y="2906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E1851-B824-40AE-B65D-4E49FC102303}">
      <dsp:nvSpPr>
        <dsp:cNvPr id="0" name=""/>
        <dsp:cNvSpPr/>
      </dsp:nvSpPr>
      <dsp:spPr>
        <a:xfrm>
          <a:off x="1740519" y="3634515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Смерть настає при зниженні температури тіла до 22-20</a:t>
          </a:r>
          <a:r>
            <a:rPr lang="uk-UA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3085" y="3677081"/>
        <a:ext cx="2240174" cy="1368184"/>
      </dsp:txXfrm>
    </dsp:sp>
    <dsp:sp modelId="{7C847025-917E-4DBB-B175-69C188845AE5}">
      <dsp:nvSpPr>
        <dsp:cNvPr id="0" name=""/>
        <dsp:cNvSpPr/>
      </dsp:nvSpPr>
      <dsp:spPr>
        <a:xfrm>
          <a:off x="4792485" y="1223"/>
          <a:ext cx="2906633" cy="1453316"/>
        </a:xfrm>
        <a:prstGeom prst="roundRect">
          <a:avLst>
            <a:gd name="adj" fmla="val 10000"/>
          </a:avLst>
        </a:prstGeom>
        <a:solidFill>
          <a:srgbClr val="FFFF00">
            <a:alpha val="5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Місцеве відмороження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835051" y="43789"/>
        <a:ext cx="2821501" cy="1368184"/>
      </dsp:txXfrm>
    </dsp:sp>
    <dsp:sp modelId="{B2E82D9B-5BC4-42A3-9CE2-50FBEE137DF5}">
      <dsp:nvSpPr>
        <dsp:cNvPr id="0" name=""/>
        <dsp:cNvSpPr/>
      </dsp:nvSpPr>
      <dsp:spPr>
        <a:xfrm>
          <a:off x="5083148" y="1454539"/>
          <a:ext cx="290663" cy="108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87"/>
              </a:lnTo>
              <a:lnTo>
                <a:pt x="290663" y="108998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E6264-79BF-4A8E-B1B1-1B5CED4C8905}">
      <dsp:nvSpPr>
        <dsp:cNvPr id="0" name=""/>
        <dsp:cNvSpPr/>
      </dsp:nvSpPr>
      <dsp:spPr>
        <a:xfrm>
          <a:off x="5373811" y="1817869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Два періоди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прихований (</a:t>
          </a:r>
          <a:r>
            <a:rPr lang="uk-UA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дореактивний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b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і реактивний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377" y="1860435"/>
        <a:ext cx="2240174" cy="1368184"/>
      </dsp:txXfrm>
    </dsp:sp>
    <dsp:sp modelId="{0BE82FDA-2936-438A-B44F-CEB925910743}">
      <dsp:nvSpPr>
        <dsp:cNvPr id="0" name=""/>
        <dsp:cNvSpPr/>
      </dsp:nvSpPr>
      <dsp:spPr>
        <a:xfrm>
          <a:off x="5083148" y="1454539"/>
          <a:ext cx="290663" cy="290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633"/>
              </a:lnTo>
              <a:lnTo>
                <a:pt x="290663" y="2906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B7FD5-DE84-4090-80FA-00C6F635D23A}">
      <dsp:nvSpPr>
        <dsp:cNvPr id="0" name=""/>
        <dsp:cNvSpPr/>
      </dsp:nvSpPr>
      <dsp:spPr>
        <a:xfrm>
          <a:off x="5373811" y="3634515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4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Чотири ступеня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377" y="3677081"/>
        <a:ext cx="2240174" cy="1368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D6A2-C3E4-4B7F-B5FB-AD945691D2A6}">
      <dsp:nvSpPr>
        <dsp:cNvPr id="0" name=""/>
        <dsp:cNvSpPr/>
      </dsp:nvSpPr>
      <dsp:spPr>
        <a:xfrm>
          <a:off x="686474" y="1210"/>
          <a:ext cx="3089135" cy="1853481"/>
        </a:xfrm>
        <a:prstGeom prst="roundRect">
          <a:avLst>
            <a:gd name="adj" fmla="val 10000"/>
          </a:avLst>
        </a:prstGeom>
        <a:solidFill>
          <a:srgbClr val="006CFF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61" y="55497"/>
        <a:ext cx="2980561" cy="1744907"/>
      </dsp:txXfrm>
    </dsp:sp>
    <dsp:sp modelId="{4810A512-EE56-46E9-97E3-80688697CE37}">
      <dsp:nvSpPr>
        <dsp:cNvPr id="0" name=""/>
        <dsp:cNvSpPr/>
      </dsp:nvSpPr>
      <dsp:spPr>
        <a:xfrm>
          <a:off x="4047453" y="544898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047453" y="698119"/>
        <a:ext cx="458427" cy="459663"/>
      </dsp:txXfrm>
    </dsp:sp>
    <dsp:sp modelId="{A4EFE7AD-C08A-484A-9E46-B798DCFCF17D}">
      <dsp:nvSpPr>
        <dsp:cNvPr id="0" name=""/>
        <dsp:cNvSpPr/>
      </dsp:nvSpPr>
      <dsp:spPr>
        <a:xfrm>
          <a:off x="5011264" y="1210"/>
          <a:ext cx="3089135" cy="1853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Перевдягнути в сухий теплий одяг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551" y="55497"/>
        <a:ext cx="2980561" cy="1744907"/>
      </dsp:txXfrm>
    </dsp:sp>
    <dsp:sp modelId="{2D9D8ED2-D59B-4B35-92AC-6AE62430C54A}">
      <dsp:nvSpPr>
        <dsp:cNvPr id="0" name=""/>
        <dsp:cNvSpPr/>
      </dsp:nvSpPr>
      <dsp:spPr>
        <a:xfrm rot="5400000">
          <a:off x="6228383" y="2070931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6326000" y="2126536"/>
        <a:ext cx="459663" cy="458427"/>
      </dsp:txXfrm>
    </dsp:sp>
    <dsp:sp modelId="{B16C56BE-ECC0-4430-8235-9B14005110C7}">
      <dsp:nvSpPr>
        <dsp:cNvPr id="0" name=""/>
        <dsp:cNvSpPr/>
      </dsp:nvSpPr>
      <dsp:spPr>
        <a:xfrm>
          <a:off x="5011264" y="3090346"/>
          <a:ext cx="3089135" cy="1853481"/>
        </a:xfrm>
        <a:prstGeom prst="roundRect">
          <a:avLst>
            <a:gd name="adj" fmla="val 10000"/>
          </a:avLst>
        </a:prstGeom>
        <a:solidFill>
          <a:srgbClr val="C00000">
            <a:alpha val="57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солодкою міцною кавою (чаєм)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551" y="3144633"/>
        <a:ext cx="2980561" cy="1744907"/>
      </dsp:txXfrm>
    </dsp:sp>
    <dsp:sp modelId="{CD9B4F0B-E1D1-4B28-84C6-EB9A6DA7E3B1}">
      <dsp:nvSpPr>
        <dsp:cNvPr id="0" name=""/>
        <dsp:cNvSpPr/>
      </dsp:nvSpPr>
      <dsp:spPr>
        <a:xfrm rot="10800000">
          <a:off x="4084523" y="3634033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4280992" y="3787254"/>
        <a:ext cx="458427" cy="459663"/>
      </dsp:txXfrm>
    </dsp:sp>
    <dsp:sp modelId="{58215832-C36E-41FF-92BF-6D30AFAE16B2}">
      <dsp:nvSpPr>
        <dsp:cNvPr id="0" name=""/>
        <dsp:cNvSpPr/>
      </dsp:nvSpPr>
      <dsp:spPr>
        <a:xfrm>
          <a:off x="686474" y="3090346"/>
          <a:ext cx="3089135" cy="1853481"/>
        </a:xfrm>
        <a:prstGeom prst="roundRect">
          <a:avLst>
            <a:gd name="adj" fmla="val 10000"/>
          </a:avLst>
        </a:prstGeom>
        <a:solidFill>
          <a:srgbClr val="F9D6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Зігріти грілками, ковдрами 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61" y="3144633"/>
        <a:ext cx="2980561" cy="17449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71063" y="857699"/>
          <a:ext cx="5021922" cy="4347925"/>
        </a:xfrm>
        <a:prstGeom prst="round2SameRect">
          <a:avLst>
            <a:gd name="adj1" fmla="val 16670"/>
            <a:gd name="adj2" fmla="val 0"/>
          </a:avLst>
        </a:prstGeom>
        <a:solidFill>
          <a:srgbClr val="007CCE">
            <a:alpha val="50000"/>
          </a:srgbClr>
        </a:solidFill>
        <a:ln w="57150" cmpd="sng">
          <a:solidFill>
            <a:schemeClr val="tx1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0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Електротравма</a:t>
          </a:r>
        </a:p>
      </dsp:txBody>
      <dsp:txXfrm rot="5400000">
        <a:off x="620347" y="732987"/>
        <a:ext cx="4135639" cy="4597350"/>
      </dsp:txXfrm>
    </dsp:sp>
    <dsp:sp modelId="{B196A091-DC58-4C4C-B624-D70A5DAB2237}">
      <dsp:nvSpPr>
        <dsp:cNvPr id="0" name=""/>
        <dsp:cNvSpPr/>
      </dsp:nvSpPr>
      <dsp:spPr>
        <a:xfrm rot="5400000">
          <a:off x="4287287" y="820847"/>
          <a:ext cx="5021922" cy="4476493"/>
        </a:xfrm>
        <a:prstGeom prst="round2SameRect">
          <a:avLst>
            <a:gd name="adj1" fmla="val 16670"/>
            <a:gd name="adj2" fmla="val 0"/>
          </a:avLst>
        </a:prstGeom>
        <a:solidFill>
          <a:srgbClr val="007CCE"/>
        </a:solidFill>
        <a:ln w="57150" cmpd="sng">
          <a:solidFill>
            <a:schemeClr val="tx1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Місцеве та загальне ушкодження тіла людини, що виникає внаслідок впливу електричного струму значної сили чи </a:t>
          </a:r>
          <a:endParaRPr lang="en-US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розряду атмосферної електрики </a:t>
          </a:r>
          <a:endParaRPr lang="en-US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(блискавки)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560001" y="766697"/>
        <a:ext cx="4257929" cy="4584794"/>
      </dsp:txXfrm>
    </dsp:sp>
    <dsp:sp modelId="{8879676F-7C56-4DB1-972B-C17D4174A46F}">
      <dsp:nvSpPr>
        <dsp:cNvPr id="0" name=""/>
        <dsp:cNvSpPr/>
      </dsp:nvSpPr>
      <dsp:spPr>
        <a:xfrm>
          <a:off x="3088957" y="-156616"/>
          <a:ext cx="2444199" cy="24440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7CCE"/>
        </a:solidFill>
        <a:ln cmpd="sng"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3010645" y="3836834"/>
          <a:ext cx="2444199" cy="24440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7CCE">
            <a:alpha val="50000"/>
          </a:srgbClr>
        </a:solidFill>
        <a:ln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60D76-AD74-4972-AF5E-35CF67056CF7}">
      <dsp:nvSpPr>
        <dsp:cNvPr id="0" name=""/>
        <dsp:cNvSpPr/>
      </dsp:nvSpPr>
      <dsp:spPr>
        <a:xfrm>
          <a:off x="1818030" y="53743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Сила (0,08–1,0 А) та    напруга (від 60 В)</a:t>
          </a:r>
          <a:endParaRPr lang="ru-RU" sz="1800" kern="1200" dirty="0">
            <a:latin typeface="Arial Black" pitchFamily="34" charset="0"/>
          </a:endParaRPr>
        </a:p>
      </dsp:txBody>
      <dsp:txXfrm>
        <a:off x="2412354" y="429950"/>
        <a:ext cx="3962164" cy="886772"/>
      </dsp:txXfrm>
    </dsp:sp>
    <dsp:sp modelId="{BEA68EF5-8866-46C3-B0C4-258269F29F97}">
      <dsp:nvSpPr>
        <dsp:cNvPr id="0" name=""/>
        <dsp:cNvSpPr/>
      </dsp:nvSpPr>
      <dsp:spPr>
        <a:xfrm>
          <a:off x="3054137" y="1289850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Біологічні фактори (вік, хвороби)</a:t>
          </a:r>
          <a:endParaRPr lang="ru-RU" sz="1800" kern="1200" dirty="0">
            <a:latin typeface="Arial Black" pitchFamily="34" charset="0"/>
          </a:endParaRPr>
        </a:p>
      </dsp:txBody>
      <dsp:txXfrm>
        <a:off x="5827652" y="1612313"/>
        <a:ext cx="1981082" cy="2149751"/>
      </dsp:txXfrm>
    </dsp:sp>
    <dsp:sp modelId="{2C386E20-3C41-42B9-A727-EC8A0FEC37B7}">
      <dsp:nvSpPr>
        <dsp:cNvPr id="0" name=""/>
        <dsp:cNvSpPr/>
      </dsp:nvSpPr>
      <dsp:spPr>
        <a:xfrm>
          <a:off x="1818030" y="2525958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Стан алкогольного сп'яніння, наркоз</a:t>
          </a:r>
          <a:endParaRPr lang="ru-RU" sz="1800" kern="1200" dirty="0">
            <a:latin typeface="Arial Black" pitchFamily="34" charset="0"/>
          </a:endParaRPr>
        </a:p>
      </dsp:txBody>
      <dsp:txXfrm>
        <a:off x="2412354" y="4057656"/>
        <a:ext cx="3962164" cy="886772"/>
      </dsp:txXfrm>
    </dsp:sp>
    <dsp:sp modelId="{A3BCFE8B-E24E-4C7F-B71C-5A7CFA2AD459}">
      <dsp:nvSpPr>
        <dsp:cNvPr id="0" name=""/>
        <dsp:cNvSpPr/>
      </dsp:nvSpPr>
      <dsp:spPr>
        <a:xfrm>
          <a:off x="581923" y="1289850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Вид електричного струму</a:t>
          </a:r>
          <a:endParaRPr lang="ru-RU" sz="1800" kern="1200" dirty="0">
            <a:latin typeface="Arial Black" pitchFamily="34" charset="0"/>
          </a:endParaRPr>
        </a:p>
      </dsp:txBody>
      <dsp:txXfrm>
        <a:off x="978139" y="1612313"/>
        <a:ext cx="1981082" cy="2149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60C7-0FB9-4630-88C5-79FE5767A3A2}">
      <dsp:nvSpPr>
        <dsp:cNvPr id="0" name=""/>
        <dsp:cNvSpPr/>
      </dsp:nvSpPr>
      <dsp:spPr>
        <a:xfrm>
          <a:off x="0" y="4812211"/>
          <a:ext cx="8858312" cy="63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швидку медичну допомогу 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12211"/>
        <a:ext cx="8858312" cy="631600"/>
      </dsp:txXfrm>
    </dsp:sp>
    <dsp:sp modelId="{68C45BE2-065A-4287-96E5-F830458D46A1}">
      <dsp:nvSpPr>
        <dsp:cNvPr id="0" name=""/>
        <dsp:cNvSpPr/>
      </dsp:nvSpPr>
      <dsp:spPr>
        <a:xfrm rot="10800000">
          <a:off x="0" y="3850284"/>
          <a:ext cx="8858312" cy="971401"/>
        </a:xfrm>
        <a:prstGeom prst="upArrowCallou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верхнім одягом чи ковдрою (зігріти)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850284"/>
        <a:ext cx="8858312" cy="631187"/>
      </dsp:txXfrm>
    </dsp:sp>
    <dsp:sp modelId="{5AB19832-C9C3-4952-9A02-B33BC7FEDABA}">
      <dsp:nvSpPr>
        <dsp:cNvPr id="0" name=""/>
        <dsp:cNvSpPr/>
      </dsp:nvSpPr>
      <dsp:spPr>
        <a:xfrm rot="10800000">
          <a:off x="0" y="2888357"/>
          <a:ext cx="8858312" cy="971401"/>
        </a:xfrm>
        <a:prstGeom prst="upArrowCallou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на місце опіку чисту пов’язку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888357"/>
        <a:ext cx="8858312" cy="631187"/>
      </dsp:txXfrm>
    </dsp:sp>
    <dsp:sp modelId="{D1DAD727-6D81-4F26-83C4-DCDE7071009C}">
      <dsp:nvSpPr>
        <dsp:cNvPr id="0" name=""/>
        <dsp:cNvSpPr/>
      </dsp:nvSpPr>
      <dsp:spPr>
        <a:xfrm rot="10800000">
          <a:off x="0" y="1926430"/>
          <a:ext cx="8858312" cy="971401"/>
        </a:xfrm>
        <a:prstGeom prst="upArrowCallou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значною кількістю рідини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26430"/>
        <a:ext cx="8858312" cy="631187"/>
      </dsp:txXfrm>
    </dsp:sp>
    <dsp:sp modelId="{7616C88D-BD44-4337-A220-2BEE30670EE3}">
      <dsp:nvSpPr>
        <dsp:cNvPr id="0" name=""/>
        <dsp:cNvSpPr/>
      </dsp:nvSpPr>
      <dsp:spPr>
        <a:xfrm rot="10800000">
          <a:off x="0" y="964503"/>
          <a:ext cx="8858312" cy="971401"/>
        </a:xfrm>
        <a:prstGeom prst="upArrowCallou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здійснювати серцево-легеневу реанімацію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964503"/>
        <a:ext cx="8858312" cy="631187"/>
      </dsp:txXfrm>
    </dsp:sp>
    <dsp:sp modelId="{3854A9A6-4861-48A0-9D27-858D2E9B968E}">
      <dsp:nvSpPr>
        <dsp:cNvPr id="0" name=""/>
        <dsp:cNvSpPr/>
      </dsp:nvSpPr>
      <dsp:spPr>
        <a:xfrm rot="10800000">
          <a:off x="0" y="0"/>
          <a:ext cx="8858312" cy="971401"/>
        </a:xfrm>
        <a:prstGeom prst="upArrowCallou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звільнити від дії електричного струму 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8858312" cy="63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5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00" y="2330620"/>
            <a:ext cx="9010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ЕКОГЕННИМИ ЧИННИКАМИ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НАВКОЛИШНЬОГО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СЕРЕДОВИЩА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30837" cy="23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/>
          </p:nvPr>
        </p:nvGraphicFramePr>
        <p:xfrm>
          <a:off x="-76912" y="282498"/>
          <a:ext cx="9036496" cy="595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89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053" y="333286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Умови дії електрики на тіло людини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1211" y="1058757"/>
          <a:ext cx="8786874" cy="537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05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643" y="213645"/>
            <a:ext cx="754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в разі електротравм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40409" y="764559"/>
          <a:ext cx="8858312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76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366" y="128187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Заходи щодо запобігання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ураженню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блискавкою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84246" y="1081869"/>
          <a:ext cx="8568952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70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177" y="213645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Види утоплення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89291"/>
              </p:ext>
            </p:extLst>
          </p:nvPr>
        </p:nvGraphicFramePr>
        <p:xfrm>
          <a:off x="182922" y="836565"/>
          <a:ext cx="878687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00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039" y="179462"/>
            <a:ext cx="87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Порядок надання допомоги при утопленні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513358"/>
              </p:ext>
            </p:extLst>
          </p:nvPr>
        </p:nvGraphicFramePr>
        <p:xfrm>
          <a:off x="234429" y="1150236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1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356880641"/>
              </p:ext>
            </p:extLst>
          </p:nvPr>
        </p:nvGraphicFramePr>
        <p:xfrm>
          <a:off x="0" y="201944"/>
          <a:ext cx="9036496" cy="609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3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927" y="196552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Arial Black" pitchFamily="34" charset="0"/>
              </a:rPr>
              <a:t>Умови дії отрут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62358"/>
              </p:ext>
            </p:extLst>
          </p:nvPr>
        </p:nvGraphicFramePr>
        <p:xfrm>
          <a:off x="-8158" y="940379"/>
          <a:ext cx="9144000" cy="56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6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5136" y="410198"/>
            <a:ext cx="678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Arial Black" pitchFamily="34" charset="0"/>
              </a:rPr>
              <a:t>Класифікація отруйних речовин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77221"/>
              </p:ext>
            </p:extLst>
          </p:nvPr>
        </p:nvGraphicFramePr>
        <p:xfrm>
          <a:off x="164837" y="1173494"/>
          <a:ext cx="87496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01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3372473"/>
              </p:ext>
            </p:extLst>
          </p:nvPr>
        </p:nvGraphicFramePr>
        <p:xfrm>
          <a:off x="0" y="564509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16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39" y="188008"/>
            <a:ext cx="6165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екогенних чинників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0114" y="1064778"/>
          <a:ext cx="8858312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1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03" y="183159"/>
            <a:ext cx="8283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Техніка промивання шлунка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«</a:t>
            </a:r>
            <a:r>
              <a:rPr lang="uk-UA" sz="2800" dirty="0">
                <a:latin typeface="Arial Black" pitchFamily="34" charset="0"/>
              </a:rPr>
              <a:t>ресторанним» методом для дорослого</a:t>
            </a:r>
            <a:endParaRPr lang="ru-RU" sz="2800" dirty="0"/>
          </a:p>
        </p:txBody>
      </p:sp>
      <p:pic>
        <p:nvPicPr>
          <p:cNvPr id="4" name="Рисунок 3" descr="Промивка шлунку"/>
          <p:cNvPicPr>
            <a:picLocks noChangeAspect="1" noChangeArrowheads="1"/>
          </p:cNvPicPr>
          <p:nvPr/>
        </p:nvPicPr>
        <p:blipFill>
          <a:blip r:embed="rId2" cstate="print"/>
          <a:srcRect t="38242"/>
          <a:stretch>
            <a:fillRect/>
          </a:stretch>
        </p:blipFill>
        <p:spPr bwMode="auto">
          <a:xfrm>
            <a:off x="5091885" y="2735674"/>
            <a:ext cx="3816424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9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2580176"/>
              </p:ext>
            </p:extLst>
          </p:nvPr>
        </p:nvGraphicFramePr>
        <p:xfrm>
          <a:off x="0" y="1458493"/>
          <a:ext cx="5004048" cy="49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94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571" y="148975"/>
            <a:ext cx="5011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Допомога при отруєнні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грибами та рослинами</a:t>
            </a:r>
            <a:endParaRPr lang="ru-RU" sz="2800" dirty="0"/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65273"/>
              </p:ext>
            </p:extLst>
          </p:nvPr>
        </p:nvGraphicFramePr>
        <p:xfrm>
          <a:off x="177027" y="1199130"/>
          <a:ext cx="8786874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61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97" y="183159"/>
            <a:ext cx="871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в разі укусів тварин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8455"/>
              </p:ext>
            </p:extLst>
          </p:nvPr>
        </p:nvGraphicFramePr>
        <p:xfrm>
          <a:off x="111146" y="1162423"/>
          <a:ext cx="8784976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65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208" y="145279"/>
            <a:ext cx="7023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Домедична допомоги при укусах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отруйних </a:t>
            </a:r>
            <a:r>
              <a:rPr lang="uk-UA" sz="2800" dirty="0">
                <a:latin typeface="Arial Black" pitchFamily="34" charset="0"/>
              </a:rPr>
              <a:t>змій та павуків</a:t>
            </a:r>
            <a:endParaRPr lang="ru-RU" sz="2800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1295021"/>
              </p:ext>
            </p:extLst>
          </p:nvPr>
        </p:nvGraphicFramePr>
        <p:xfrm>
          <a:off x="192962" y="1232051"/>
          <a:ext cx="5904656" cy="52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021908"/>
              </p:ext>
            </p:extLst>
          </p:nvPr>
        </p:nvGraphicFramePr>
        <p:xfrm>
          <a:off x="6169626" y="1232051"/>
          <a:ext cx="2880320" cy="52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4436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335" y="26492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опіків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531146" y="1157518"/>
          <a:ext cx="821537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25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249" y="401653"/>
            <a:ext cx="421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Ступені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опіків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9" descr="Картинки по запросу ступені опікі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15" y="1688746"/>
            <a:ext cx="6000792" cy="2944773"/>
          </a:xfrm>
          <a:prstGeom prst="rect">
            <a:avLst/>
          </a:prstGeom>
          <a:noFill/>
          <a:ln w="5715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2" descr="Результат пошуку зображень за запитом &quot;опі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311" y="1692591"/>
            <a:ext cx="1985444" cy="2940928"/>
          </a:xfrm>
          <a:prstGeom prst="rect">
            <a:avLst/>
          </a:prstGeom>
          <a:noFill/>
          <a:ln w="57150" cmpd="sng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15" y="5274281"/>
            <a:ext cx="8072494" cy="369332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І ступінь             ІІ ступінь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ІІІ ступінь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І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V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 ступінь  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2346" y="170916"/>
            <a:ext cx="478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Правило Уоллеса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266" y="996708"/>
            <a:ext cx="2064413" cy="438897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145988" y="1014163"/>
            <a:ext cx="2030773" cy="449413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57150" cmpd="sng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29184" y="5469905"/>
            <a:ext cx="3792576" cy="1124215"/>
            <a:chOff x="123011" y="4384099"/>
            <a:chExt cx="3792576" cy="1124215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10800000">
              <a:off x="123011" y="4384099"/>
              <a:ext cx="3792576" cy="1124215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 rot="21600000">
              <a:off x="157584" y="4384099"/>
              <a:ext cx="3723430" cy="108964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t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Визначення площі опіку в дорослого</a:t>
              </a:r>
              <a:endPara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01177" y="5497830"/>
            <a:ext cx="3579320" cy="1068366"/>
            <a:chOff x="301613" y="4452277"/>
            <a:chExt cx="3579320" cy="1068366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301613" y="4452277"/>
              <a:ext cx="3579320" cy="106836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 rot="21600000">
              <a:off x="334469" y="4452277"/>
              <a:ext cx="3513608" cy="103551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Визначення площі опіку в дитини 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07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600" y="247828"/>
            <a:ext cx="7770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при опіках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294410" y="1058756"/>
          <a:ext cx="8676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6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022" y="179462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загальному перегріванні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11210" y="1086773"/>
          <a:ext cx="8786874" cy="515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36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386" y="85458"/>
            <a:ext cx="3839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 від дії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низької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температури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34298" y="1014764"/>
          <a:ext cx="8858312" cy="508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0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856" y="264920"/>
            <a:ext cx="508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Порядок надання допомоги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разі переохолодження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0115" y="1329697"/>
          <a:ext cx="8786874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71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587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4</cp:revision>
  <dcterms:created xsi:type="dcterms:W3CDTF">2019-10-31T08:29:36Z</dcterms:created>
  <dcterms:modified xsi:type="dcterms:W3CDTF">2022-01-14T15:08:45Z</dcterms:modified>
</cp:coreProperties>
</file>