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8D57C0-0175-49FF-BCFC-19507E9837D3}" type="doc">
      <dgm:prSet loTypeId="urn:microsoft.com/office/officeart/2005/8/layout/radial1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ACF91C-E9E5-42BA-812F-E7718E2784A1}">
      <dgm:prSet phldrT="[Текст]"/>
      <dgm:spPr/>
      <dgm:t>
        <a:bodyPr/>
        <a:lstStyle/>
        <a:p>
          <a:r>
            <a:rPr lang="uk-UA" b="1" dirty="0" smtClean="0"/>
            <a:t>Зловживаннями монопольним становищем на ринку вважаються: </a:t>
          </a:r>
          <a:endParaRPr lang="ru-RU" dirty="0"/>
        </a:p>
      </dgm:t>
    </dgm:pt>
    <dgm:pt modelId="{2FAC6490-07C8-4AAA-A2B2-7108EA16A246}" type="parTrans" cxnId="{683EBBAA-B7B2-4F46-8E43-031BE8D67B8A}">
      <dgm:prSet/>
      <dgm:spPr/>
      <dgm:t>
        <a:bodyPr/>
        <a:lstStyle/>
        <a:p>
          <a:endParaRPr lang="ru-RU"/>
        </a:p>
      </dgm:t>
    </dgm:pt>
    <dgm:pt modelId="{D333CF49-6597-4C90-AC60-1C890C7A07BD}" type="sibTrans" cxnId="{683EBBAA-B7B2-4F46-8E43-031BE8D67B8A}">
      <dgm:prSet/>
      <dgm:spPr/>
      <dgm:t>
        <a:bodyPr/>
        <a:lstStyle/>
        <a:p>
          <a:endParaRPr lang="ru-RU"/>
        </a:p>
      </dgm:t>
    </dgm:pt>
    <dgm:pt modelId="{CCAF2C8F-ED45-49E1-8F1C-E2C052ABA059}">
      <dgm:prSet phldrT="[Текст]"/>
      <dgm:spPr/>
      <dgm:t>
        <a:bodyPr/>
        <a:lstStyle/>
        <a:p>
          <a:r>
            <a:rPr lang="uk-UA" dirty="0" smtClean="0"/>
            <a:t>нав’язування таких умов договору, які ставлять контрагентів в невигідне становище, або додаткових умов, що не відносяться до предмета договору, в тому числі нав ’ язування товару, непотрібного контрагенту; </a:t>
          </a:r>
          <a:endParaRPr lang="ru-RU" dirty="0"/>
        </a:p>
      </dgm:t>
    </dgm:pt>
    <dgm:pt modelId="{3307BEDF-3C17-4405-8AE7-EFEB5C6A22C0}" type="parTrans" cxnId="{FB7849C6-5A7A-4C64-B1B0-ECC2754682B9}">
      <dgm:prSet/>
      <dgm:spPr/>
      <dgm:t>
        <a:bodyPr/>
        <a:lstStyle/>
        <a:p>
          <a:endParaRPr lang="ru-RU" dirty="0"/>
        </a:p>
      </dgm:t>
    </dgm:pt>
    <dgm:pt modelId="{CE0EF059-AAB0-43B2-96D5-E58B89CA7730}" type="sibTrans" cxnId="{FB7849C6-5A7A-4C64-B1B0-ECC2754682B9}">
      <dgm:prSet/>
      <dgm:spPr/>
      <dgm:t>
        <a:bodyPr/>
        <a:lstStyle/>
        <a:p>
          <a:endParaRPr lang="ru-RU"/>
        </a:p>
      </dgm:t>
    </dgm:pt>
    <dgm:pt modelId="{8F67A2E4-3AB9-43A6-ABC6-2689665BA6DD}">
      <dgm:prSet phldrT="[Текст]"/>
      <dgm:spPr/>
      <dgm:t>
        <a:bodyPr/>
        <a:lstStyle/>
        <a:p>
          <a:r>
            <a:rPr lang="uk-UA" dirty="0" smtClean="0"/>
            <a:t>обмеження або припинення виробництва, а також вилучення з обороту товарів з метою створення або підтримки дефіциту на ринку чи встановлення монопольних цін; </a:t>
          </a:r>
          <a:endParaRPr lang="ru-RU" dirty="0"/>
        </a:p>
      </dgm:t>
    </dgm:pt>
    <dgm:pt modelId="{049CE099-710B-452F-B7F7-B1782E04272B}" type="parTrans" cxnId="{8E392019-6B93-4B87-842E-EBC4C647D729}">
      <dgm:prSet/>
      <dgm:spPr/>
      <dgm:t>
        <a:bodyPr/>
        <a:lstStyle/>
        <a:p>
          <a:endParaRPr lang="ru-RU" dirty="0"/>
        </a:p>
      </dgm:t>
    </dgm:pt>
    <dgm:pt modelId="{A16CB875-168C-4301-AB35-BA362715B8A5}" type="sibTrans" cxnId="{8E392019-6B93-4B87-842E-EBC4C647D729}">
      <dgm:prSet/>
      <dgm:spPr/>
      <dgm:t>
        <a:bodyPr/>
        <a:lstStyle/>
        <a:p>
          <a:endParaRPr lang="ru-RU"/>
        </a:p>
      </dgm:t>
    </dgm:pt>
    <dgm:pt modelId="{A0A4CFE5-7349-4A03-938B-E8D1DA01CD94}">
      <dgm:prSet phldrT="[Текст]"/>
      <dgm:spPr/>
      <dgm:t>
        <a:bodyPr/>
        <a:lstStyle/>
        <a:p>
          <a:r>
            <a:rPr lang="uk-UA" dirty="0" smtClean="0"/>
            <a:t>часткова або повна відмова від реалізації чи закупівлі товару при відсутності альтернативних джерел постачання або збуту з метою створення або підтримки дефіциту на ринку чи встановлення монопольних цін;</a:t>
          </a:r>
          <a:endParaRPr lang="ru-RU" dirty="0"/>
        </a:p>
      </dgm:t>
    </dgm:pt>
    <dgm:pt modelId="{7FABED71-FDDC-4A25-9046-783989DB8EFC}" type="parTrans" cxnId="{F1395090-D211-4BCE-B556-243A146AD24C}">
      <dgm:prSet/>
      <dgm:spPr/>
      <dgm:t>
        <a:bodyPr/>
        <a:lstStyle/>
        <a:p>
          <a:endParaRPr lang="ru-RU" dirty="0"/>
        </a:p>
      </dgm:t>
    </dgm:pt>
    <dgm:pt modelId="{9A9784D7-A299-4E40-BF5A-CA308409CA86}" type="sibTrans" cxnId="{F1395090-D211-4BCE-B556-243A146AD24C}">
      <dgm:prSet/>
      <dgm:spPr/>
      <dgm:t>
        <a:bodyPr/>
        <a:lstStyle/>
        <a:p>
          <a:endParaRPr lang="ru-RU"/>
        </a:p>
      </dgm:t>
    </dgm:pt>
    <dgm:pt modelId="{9A7CBE93-3633-4039-896D-6B423607387C}">
      <dgm:prSet phldrT="[Текст]"/>
      <dgm:spPr/>
      <dgm:t>
        <a:bodyPr/>
        <a:lstStyle/>
        <a:p>
          <a:r>
            <a:rPr lang="uk-UA" dirty="0" smtClean="0"/>
            <a:t>встановлення дискримінаційних цін (тарифів, розцінок) на свої товари, що обмежують права окремих споживачів;   </a:t>
          </a:r>
          <a:endParaRPr lang="ru-RU" dirty="0"/>
        </a:p>
      </dgm:t>
    </dgm:pt>
    <dgm:pt modelId="{D93D326B-3E70-4F80-BE65-185A8E278A2C}" type="parTrans" cxnId="{47A44B56-2898-4D36-936F-B19A9E69459E}">
      <dgm:prSet/>
      <dgm:spPr/>
      <dgm:t>
        <a:bodyPr/>
        <a:lstStyle/>
        <a:p>
          <a:endParaRPr lang="ru-RU" dirty="0"/>
        </a:p>
      </dgm:t>
    </dgm:pt>
    <dgm:pt modelId="{5FC7505D-ECE4-4779-86DC-F681ECA575C0}" type="sibTrans" cxnId="{47A44B56-2898-4D36-936F-B19A9E69459E}">
      <dgm:prSet/>
      <dgm:spPr/>
      <dgm:t>
        <a:bodyPr/>
        <a:lstStyle/>
        <a:p>
          <a:endParaRPr lang="ru-RU"/>
        </a:p>
      </dgm:t>
    </dgm:pt>
    <dgm:pt modelId="{97A7FDB8-8572-4F94-B6AF-FDCD57E455B2}">
      <dgm:prSet/>
      <dgm:spPr/>
      <dgm:t>
        <a:bodyPr/>
        <a:lstStyle/>
        <a:p>
          <a:r>
            <a:rPr lang="uk-UA" dirty="0" smtClean="0"/>
            <a:t>інші дії з метою створення перешкод доступу на ринок (виходу з ринку) інших підприємців. </a:t>
          </a:r>
          <a:endParaRPr lang="ru-RU" dirty="0"/>
        </a:p>
      </dgm:t>
    </dgm:pt>
    <dgm:pt modelId="{1B398608-F6DF-4F74-9B79-142848D57A8B}" type="parTrans" cxnId="{38D3D4C6-E77A-4716-86B7-530D041D0FEA}">
      <dgm:prSet/>
      <dgm:spPr/>
      <dgm:t>
        <a:bodyPr/>
        <a:lstStyle/>
        <a:p>
          <a:endParaRPr lang="ru-RU" dirty="0"/>
        </a:p>
      </dgm:t>
    </dgm:pt>
    <dgm:pt modelId="{F6A17E1F-8881-4B32-97D2-A9D22DCFA2FD}" type="sibTrans" cxnId="{38D3D4C6-E77A-4716-86B7-530D041D0FEA}">
      <dgm:prSet/>
      <dgm:spPr/>
    </dgm:pt>
    <dgm:pt modelId="{8AE62FC1-911A-485E-9A55-646F31D65FFF}" type="pres">
      <dgm:prSet presAssocID="{948D57C0-0175-49FF-BCFC-19507E9837D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DE85DC8-4BB8-4109-B614-99089608ABCD}" type="pres">
      <dgm:prSet presAssocID="{12ACF91C-E9E5-42BA-812F-E7718E2784A1}" presName="centerShape" presStyleLbl="node0" presStyleIdx="0" presStyleCnt="1"/>
      <dgm:spPr/>
      <dgm:t>
        <a:bodyPr/>
        <a:lstStyle/>
        <a:p>
          <a:endParaRPr lang="ru-RU"/>
        </a:p>
      </dgm:t>
    </dgm:pt>
    <dgm:pt modelId="{956DA2CF-6D89-459B-AA85-23AC7FFAAFF9}" type="pres">
      <dgm:prSet presAssocID="{3307BEDF-3C17-4405-8AE7-EFEB5C6A22C0}" presName="Name9" presStyleLbl="parChTrans1D2" presStyleIdx="0" presStyleCnt="5"/>
      <dgm:spPr/>
    </dgm:pt>
    <dgm:pt modelId="{E6D30107-A076-4F9C-9AA8-6F24CC51EE5B}" type="pres">
      <dgm:prSet presAssocID="{3307BEDF-3C17-4405-8AE7-EFEB5C6A22C0}" presName="connTx" presStyleLbl="parChTrans1D2" presStyleIdx="0" presStyleCnt="5"/>
      <dgm:spPr/>
    </dgm:pt>
    <dgm:pt modelId="{EBFBBF5E-B76D-4280-A392-A8A64E16BF41}" type="pres">
      <dgm:prSet presAssocID="{CCAF2C8F-ED45-49E1-8F1C-E2C052ABA05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D3DE08-DF04-4582-85F2-ACE8E149B9E1}" type="pres">
      <dgm:prSet presAssocID="{049CE099-710B-452F-B7F7-B1782E04272B}" presName="Name9" presStyleLbl="parChTrans1D2" presStyleIdx="1" presStyleCnt="5"/>
      <dgm:spPr/>
    </dgm:pt>
    <dgm:pt modelId="{C397D61C-13A4-421F-A7F7-FDDF47611312}" type="pres">
      <dgm:prSet presAssocID="{049CE099-710B-452F-B7F7-B1782E04272B}" presName="connTx" presStyleLbl="parChTrans1D2" presStyleIdx="1" presStyleCnt="5"/>
      <dgm:spPr/>
    </dgm:pt>
    <dgm:pt modelId="{22C64F25-4CB1-4F6D-BDA9-6F2A24D14797}" type="pres">
      <dgm:prSet presAssocID="{8F67A2E4-3AB9-43A6-ABC6-2689665BA6D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4D66FC-5559-485C-9C0E-E5BAB30268A1}" type="pres">
      <dgm:prSet presAssocID="{7FABED71-FDDC-4A25-9046-783989DB8EFC}" presName="Name9" presStyleLbl="parChTrans1D2" presStyleIdx="2" presStyleCnt="5"/>
      <dgm:spPr/>
    </dgm:pt>
    <dgm:pt modelId="{24A98121-F490-4E8B-8B98-DE747F0C2066}" type="pres">
      <dgm:prSet presAssocID="{7FABED71-FDDC-4A25-9046-783989DB8EFC}" presName="connTx" presStyleLbl="parChTrans1D2" presStyleIdx="2" presStyleCnt="5"/>
      <dgm:spPr/>
    </dgm:pt>
    <dgm:pt modelId="{95918910-83D1-4183-BE2A-B52B51E53B2E}" type="pres">
      <dgm:prSet presAssocID="{A0A4CFE5-7349-4A03-938B-E8D1DA01CD9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D8DA64-6F1C-41D4-AAEB-A1257E2670AE}" type="pres">
      <dgm:prSet presAssocID="{D93D326B-3E70-4F80-BE65-185A8E278A2C}" presName="Name9" presStyleLbl="parChTrans1D2" presStyleIdx="3" presStyleCnt="5"/>
      <dgm:spPr/>
    </dgm:pt>
    <dgm:pt modelId="{0D6DC896-E393-434F-9DC0-DEA6CC5CC543}" type="pres">
      <dgm:prSet presAssocID="{D93D326B-3E70-4F80-BE65-185A8E278A2C}" presName="connTx" presStyleLbl="parChTrans1D2" presStyleIdx="3" presStyleCnt="5"/>
      <dgm:spPr/>
    </dgm:pt>
    <dgm:pt modelId="{0887713A-5C48-4221-A008-E3F1CB076A2A}" type="pres">
      <dgm:prSet presAssocID="{9A7CBE93-3633-4039-896D-6B42360738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FB60E-E619-4C0F-9DF9-AD268FA7C328}" type="pres">
      <dgm:prSet presAssocID="{1B398608-F6DF-4F74-9B79-142848D57A8B}" presName="Name9" presStyleLbl="parChTrans1D2" presStyleIdx="4" presStyleCnt="5"/>
      <dgm:spPr/>
    </dgm:pt>
    <dgm:pt modelId="{596423B1-8027-4CDE-88AA-E3C1BAF2AE93}" type="pres">
      <dgm:prSet presAssocID="{1B398608-F6DF-4F74-9B79-142848D57A8B}" presName="connTx" presStyleLbl="parChTrans1D2" presStyleIdx="4" presStyleCnt="5"/>
      <dgm:spPr/>
    </dgm:pt>
    <dgm:pt modelId="{8A4A3F81-1470-4167-AD82-F6D83410F483}" type="pres">
      <dgm:prSet presAssocID="{97A7FDB8-8572-4F94-B6AF-FDCD57E455B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D3D4C6-E77A-4716-86B7-530D041D0FEA}" srcId="{12ACF91C-E9E5-42BA-812F-E7718E2784A1}" destId="{97A7FDB8-8572-4F94-B6AF-FDCD57E455B2}" srcOrd="4" destOrd="0" parTransId="{1B398608-F6DF-4F74-9B79-142848D57A8B}" sibTransId="{F6A17E1F-8881-4B32-97D2-A9D22DCFA2FD}"/>
    <dgm:cxn modelId="{9EFB6D19-8F89-4290-A6CD-BFD153143A93}" type="presOf" srcId="{3307BEDF-3C17-4405-8AE7-EFEB5C6A22C0}" destId="{956DA2CF-6D89-459B-AA85-23AC7FFAAFF9}" srcOrd="0" destOrd="0" presId="urn:microsoft.com/office/officeart/2005/8/layout/radial1"/>
    <dgm:cxn modelId="{A516FF21-A182-4C74-8A42-445FB975F463}" type="presOf" srcId="{97A7FDB8-8572-4F94-B6AF-FDCD57E455B2}" destId="{8A4A3F81-1470-4167-AD82-F6D83410F483}" srcOrd="0" destOrd="0" presId="urn:microsoft.com/office/officeart/2005/8/layout/radial1"/>
    <dgm:cxn modelId="{A79DEF44-1D04-4BEE-85AA-C1ABC3C2419E}" type="presOf" srcId="{1B398608-F6DF-4F74-9B79-142848D57A8B}" destId="{E80FB60E-E619-4C0F-9DF9-AD268FA7C328}" srcOrd="0" destOrd="0" presId="urn:microsoft.com/office/officeart/2005/8/layout/radial1"/>
    <dgm:cxn modelId="{47A44B56-2898-4D36-936F-B19A9E69459E}" srcId="{12ACF91C-E9E5-42BA-812F-E7718E2784A1}" destId="{9A7CBE93-3633-4039-896D-6B423607387C}" srcOrd="3" destOrd="0" parTransId="{D93D326B-3E70-4F80-BE65-185A8E278A2C}" sibTransId="{5FC7505D-ECE4-4779-86DC-F681ECA575C0}"/>
    <dgm:cxn modelId="{F1395090-D211-4BCE-B556-243A146AD24C}" srcId="{12ACF91C-E9E5-42BA-812F-E7718E2784A1}" destId="{A0A4CFE5-7349-4A03-938B-E8D1DA01CD94}" srcOrd="2" destOrd="0" parTransId="{7FABED71-FDDC-4A25-9046-783989DB8EFC}" sibTransId="{9A9784D7-A299-4E40-BF5A-CA308409CA86}"/>
    <dgm:cxn modelId="{2D563312-D691-4ED3-BA9B-8F8EEF1A17F5}" type="presOf" srcId="{7FABED71-FDDC-4A25-9046-783989DB8EFC}" destId="{24A98121-F490-4E8B-8B98-DE747F0C2066}" srcOrd="1" destOrd="0" presId="urn:microsoft.com/office/officeart/2005/8/layout/radial1"/>
    <dgm:cxn modelId="{FB7849C6-5A7A-4C64-B1B0-ECC2754682B9}" srcId="{12ACF91C-E9E5-42BA-812F-E7718E2784A1}" destId="{CCAF2C8F-ED45-49E1-8F1C-E2C052ABA059}" srcOrd="0" destOrd="0" parTransId="{3307BEDF-3C17-4405-8AE7-EFEB5C6A22C0}" sibTransId="{CE0EF059-AAB0-43B2-96D5-E58B89CA7730}"/>
    <dgm:cxn modelId="{9C03026D-0446-40B0-9BE1-4C7DD316F552}" type="presOf" srcId="{7FABED71-FDDC-4A25-9046-783989DB8EFC}" destId="{7D4D66FC-5559-485C-9C0E-E5BAB30268A1}" srcOrd="0" destOrd="0" presId="urn:microsoft.com/office/officeart/2005/8/layout/radial1"/>
    <dgm:cxn modelId="{7F0581FF-0C6E-42DE-8290-55E50EAFDC38}" type="presOf" srcId="{948D57C0-0175-49FF-BCFC-19507E9837D3}" destId="{8AE62FC1-911A-485E-9A55-646F31D65FFF}" srcOrd="0" destOrd="0" presId="urn:microsoft.com/office/officeart/2005/8/layout/radial1"/>
    <dgm:cxn modelId="{57D2814C-7743-41BF-B18D-EFB9D0BA5F5C}" type="presOf" srcId="{1B398608-F6DF-4F74-9B79-142848D57A8B}" destId="{596423B1-8027-4CDE-88AA-E3C1BAF2AE93}" srcOrd="1" destOrd="0" presId="urn:microsoft.com/office/officeart/2005/8/layout/radial1"/>
    <dgm:cxn modelId="{FCB1A43C-DB7E-4E5A-97A4-BD0407E4E38C}" type="presOf" srcId="{9A7CBE93-3633-4039-896D-6B423607387C}" destId="{0887713A-5C48-4221-A008-E3F1CB076A2A}" srcOrd="0" destOrd="0" presId="urn:microsoft.com/office/officeart/2005/8/layout/radial1"/>
    <dgm:cxn modelId="{E44CF779-F838-4833-A45C-73D445592092}" type="presOf" srcId="{12ACF91C-E9E5-42BA-812F-E7718E2784A1}" destId="{3DE85DC8-4BB8-4109-B614-99089608ABCD}" srcOrd="0" destOrd="0" presId="urn:microsoft.com/office/officeart/2005/8/layout/radial1"/>
    <dgm:cxn modelId="{683EBBAA-B7B2-4F46-8E43-031BE8D67B8A}" srcId="{948D57C0-0175-49FF-BCFC-19507E9837D3}" destId="{12ACF91C-E9E5-42BA-812F-E7718E2784A1}" srcOrd="0" destOrd="0" parTransId="{2FAC6490-07C8-4AAA-A2B2-7108EA16A246}" sibTransId="{D333CF49-6597-4C90-AC60-1C890C7A07BD}"/>
    <dgm:cxn modelId="{09FC4756-3A94-4793-B04D-52EE1874084B}" type="presOf" srcId="{049CE099-710B-452F-B7F7-B1782E04272B}" destId="{2AD3DE08-DF04-4582-85F2-ACE8E149B9E1}" srcOrd="0" destOrd="0" presId="urn:microsoft.com/office/officeart/2005/8/layout/radial1"/>
    <dgm:cxn modelId="{9C8D2C03-EAA7-4902-BB99-68CEBDF59378}" type="presOf" srcId="{D93D326B-3E70-4F80-BE65-185A8E278A2C}" destId="{E1D8DA64-6F1C-41D4-AAEB-A1257E2670AE}" srcOrd="0" destOrd="0" presId="urn:microsoft.com/office/officeart/2005/8/layout/radial1"/>
    <dgm:cxn modelId="{E242198E-357C-4890-B56E-5DDBB7911F38}" type="presOf" srcId="{8F67A2E4-3AB9-43A6-ABC6-2689665BA6DD}" destId="{22C64F25-4CB1-4F6D-BDA9-6F2A24D14797}" srcOrd="0" destOrd="0" presId="urn:microsoft.com/office/officeart/2005/8/layout/radial1"/>
    <dgm:cxn modelId="{DEC8B182-631E-4827-BCD7-BA9FBCEBE634}" type="presOf" srcId="{A0A4CFE5-7349-4A03-938B-E8D1DA01CD94}" destId="{95918910-83D1-4183-BE2A-B52B51E53B2E}" srcOrd="0" destOrd="0" presId="urn:microsoft.com/office/officeart/2005/8/layout/radial1"/>
    <dgm:cxn modelId="{8E392019-6B93-4B87-842E-EBC4C647D729}" srcId="{12ACF91C-E9E5-42BA-812F-E7718E2784A1}" destId="{8F67A2E4-3AB9-43A6-ABC6-2689665BA6DD}" srcOrd="1" destOrd="0" parTransId="{049CE099-710B-452F-B7F7-B1782E04272B}" sibTransId="{A16CB875-168C-4301-AB35-BA362715B8A5}"/>
    <dgm:cxn modelId="{12642577-C230-4209-A2DC-D540DE376F9F}" type="presOf" srcId="{049CE099-710B-452F-B7F7-B1782E04272B}" destId="{C397D61C-13A4-421F-A7F7-FDDF47611312}" srcOrd="1" destOrd="0" presId="urn:microsoft.com/office/officeart/2005/8/layout/radial1"/>
    <dgm:cxn modelId="{076F003A-3A92-49BF-9B8F-F96AB58F2351}" type="presOf" srcId="{CCAF2C8F-ED45-49E1-8F1C-E2C052ABA059}" destId="{EBFBBF5E-B76D-4280-A392-A8A64E16BF41}" srcOrd="0" destOrd="0" presId="urn:microsoft.com/office/officeart/2005/8/layout/radial1"/>
    <dgm:cxn modelId="{092276C0-7FAC-42C6-89F3-453A8E304F57}" type="presOf" srcId="{3307BEDF-3C17-4405-8AE7-EFEB5C6A22C0}" destId="{E6D30107-A076-4F9C-9AA8-6F24CC51EE5B}" srcOrd="1" destOrd="0" presId="urn:microsoft.com/office/officeart/2005/8/layout/radial1"/>
    <dgm:cxn modelId="{754A077F-59D1-446C-B970-8D4CC1693502}" type="presOf" srcId="{D93D326B-3E70-4F80-BE65-185A8E278A2C}" destId="{0D6DC896-E393-434F-9DC0-DEA6CC5CC543}" srcOrd="1" destOrd="0" presId="urn:microsoft.com/office/officeart/2005/8/layout/radial1"/>
    <dgm:cxn modelId="{3F0D9C89-CBB4-4012-BA75-AE647E512D70}" type="presParOf" srcId="{8AE62FC1-911A-485E-9A55-646F31D65FFF}" destId="{3DE85DC8-4BB8-4109-B614-99089608ABCD}" srcOrd="0" destOrd="0" presId="urn:microsoft.com/office/officeart/2005/8/layout/radial1"/>
    <dgm:cxn modelId="{63BB0AFD-433F-40B7-80CF-1B5217804F7F}" type="presParOf" srcId="{8AE62FC1-911A-485E-9A55-646F31D65FFF}" destId="{956DA2CF-6D89-459B-AA85-23AC7FFAAFF9}" srcOrd="1" destOrd="0" presId="urn:microsoft.com/office/officeart/2005/8/layout/radial1"/>
    <dgm:cxn modelId="{214BD9A0-9F3D-4412-B62F-E0C922483781}" type="presParOf" srcId="{956DA2CF-6D89-459B-AA85-23AC7FFAAFF9}" destId="{E6D30107-A076-4F9C-9AA8-6F24CC51EE5B}" srcOrd="0" destOrd="0" presId="urn:microsoft.com/office/officeart/2005/8/layout/radial1"/>
    <dgm:cxn modelId="{152E26D3-762A-4496-95F5-781202C61CEA}" type="presParOf" srcId="{8AE62FC1-911A-485E-9A55-646F31D65FFF}" destId="{EBFBBF5E-B76D-4280-A392-A8A64E16BF41}" srcOrd="2" destOrd="0" presId="urn:microsoft.com/office/officeart/2005/8/layout/radial1"/>
    <dgm:cxn modelId="{E73EF9CB-725F-432F-AE77-58E43B1ED1B9}" type="presParOf" srcId="{8AE62FC1-911A-485E-9A55-646F31D65FFF}" destId="{2AD3DE08-DF04-4582-85F2-ACE8E149B9E1}" srcOrd="3" destOrd="0" presId="urn:microsoft.com/office/officeart/2005/8/layout/radial1"/>
    <dgm:cxn modelId="{C408E319-AA16-466F-A4DE-5CE5BD00DC37}" type="presParOf" srcId="{2AD3DE08-DF04-4582-85F2-ACE8E149B9E1}" destId="{C397D61C-13A4-421F-A7F7-FDDF47611312}" srcOrd="0" destOrd="0" presId="urn:microsoft.com/office/officeart/2005/8/layout/radial1"/>
    <dgm:cxn modelId="{BC503782-D911-496D-8DE0-A35F5BC9D888}" type="presParOf" srcId="{8AE62FC1-911A-485E-9A55-646F31D65FFF}" destId="{22C64F25-4CB1-4F6D-BDA9-6F2A24D14797}" srcOrd="4" destOrd="0" presId="urn:microsoft.com/office/officeart/2005/8/layout/radial1"/>
    <dgm:cxn modelId="{39423C62-569A-4448-A10E-C7713E7B2FD1}" type="presParOf" srcId="{8AE62FC1-911A-485E-9A55-646F31D65FFF}" destId="{7D4D66FC-5559-485C-9C0E-E5BAB30268A1}" srcOrd="5" destOrd="0" presId="urn:microsoft.com/office/officeart/2005/8/layout/radial1"/>
    <dgm:cxn modelId="{7D49360D-33B5-4A64-80DF-36DAFF731907}" type="presParOf" srcId="{7D4D66FC-5559-485C-9C0E-E5BAB30268A1}" destId="{24A98121-F490-4E8B-8B98-DE747F0C2066}" srcOrd="0" destOrd="0" presId="urn:microsoft.com/office/officeart/2005/8/layout/radial1"/>
    <dgm:cxn modelId="{75950055-6ED9-46A2-BB85-F2A4F42A6AA7}" type="presParOf" srcId="{8AE62FC1-911A-485E-9A55-646F31D65FFF}" destId="{95918910-83D1-4183-BE2A-B52B51E53B2E}" srcOrd="6" destOrd="0" presId="urn:microsoft.com/office/officeart/2005/8/layout/radial1"/>
    <dgm:cxn modelId="{E42E52A9-AC94-45BD-BF54-2671F5A724AA}" type="presParOf" srcId="{8AE62FC1-911A-485E-9A55-646F31D65FFF}" destId="{E1D8DA64-6F1C-41D4-AAEB-A1257E2670AE}" srcOrd="7" destOrd="0" presId="urn:microsoft.com/office/officeart/2005/8/layout/radial1"/>
    <dgm:cxn modelId="{718DCE07-7DA2-4ADC-8A5F-52171E8AAAAC}" type="presParOf" srcId="{E1D8DA64-6F1C-41D4-AAEB-A1257E2670AE}" destId="{0D6DC896-E393-434F-9DC0-DEA6CC5CC543}" srcOrd="0" destOrd="0" presId="urn:microsoft.com/office/officeart/2005/8/layout/radial1"/>
    <dgm:cxn modelId="{D5FED760-7053-4707-8143-E853C3581360}" type="presParOf" srcId="{8AE62FC1-911A-485E-9A55-646F31D65FFF}" destId="{0887713A-5C48-4221-A008-E3F1CB076A2A}" srcOrd="8" destOrd="0" presId="urn:microsoft.com/office/officeart/2005/8/layout/radial1"/>
    <dgm:cxn modelId="{4FF3A8FF-C6C7-47D4-B32A-FC95E282AAB1}" type="presParOf" srcId="{8AE62FC1-911A-485E-9A55-646F31D65FFF}" destId="{E80FB60E-E619-4C0F-9DF9-AD268FA7C328}" srcOrd="9" destOrd="0" presId="urn:microsoft.com/office/officeart/2005/8/layout/radial1"/>
    <dgm:cxn modelId="{71B11DD3-F9FB-4AFB-86E7-B620DF4D1BB2}" type="presParOf" srcId="{E80FB60E-E619-4C0F-9DF9-AD268FA7C328}" destId="{596423B1-8027-4CDE-88AA-E3C1BAF2AE93}" srcOrd="0" destOrd="0" presId="urn:microsoft.com/office/officeart/2005/8/layout/radial1"/>
    <dgm:cxn modelId="{CDB79122-4E84-44C3-8B5A-EE9A7EE83394}" type="presParOf" srcId="{8AE62FC1-911A-485E-9A55-646F31D65FFF}" destId="{8A4A3F81-1470-4167-AD82-F6D83410F483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88E003-23CA-4FB0-B773-CD50E3671106}" type="doc">
      <dgm:prSet loTypeId="urn:microsoft.com/office/officeart/2005/8/layout/hierarchy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F57DE3-B05A-441D-BA83-2EC987886220}">
      <dgm:prSet phldrT="[Текст]"/>
      <dgm:spPr/>
      <dgm:t>
        <a:bodyPr/>
        <a:lstStyle/>
        <a:p>
          <a:r>
            <a:rPr lang="uk-UA" b="1" dirty="0" smtClean="0"/>
            <a:t>Неправомірними угодами між підприємцями визнаються угоди (погоджені дії ) , спрямовані на:</a:t>
          </a:r>
          <a:r>
            <a:rPr lang="uk-UA" dirty="0" smtClean="0"/>
            <a:t> </a:t>
          </a:r>
          <a:endParaRPr lang="ru-RU" dirty="0"/>
        </a:p>
      </dgm:t>
    </dgm:pt>
    <dgm:pt modelId="{F0B9DEEF-D180-40A8-827D-0107FC69D39C}" type="parTrans" cxnId="{5D5ED9E5-4382-40EB-837C-D4F7B01F6F46}">
      <dgm:prSet/>
      <dgm:spPr/>
      <dgm:t>
        <a:bodyPr/>
        <a:lstStyle/>
        <a:p>
          <a:endParaRPr lang="ru-RU"/>
        </a:p>
      </dgm:t>
    </dgm:pt>
    <dgm:pt modelId="{01BBAECF-0A13-4C5B-9119-E86FE23333E4}" type="sibTrans" cxnId="{5D5ED9E5-4382-40EB-837C-D4F7B01F6F46}">
      <dgm:prSet/>
      <dgm:spPr/>
      <dgm:t>
        <a:bodyPr/>
        <a:lstStyle/>
        <a:p>
          <a:endParaRPr lang="ru-RU"/>
        </a:p>
      </dgm:t>
    </dgm:pt>
    <dgm:pt modelId="{9BF72DC0-BAD9-4EA1-8865-4CE98C2D1D0F}">
      <dgm:prSet phldrT="[Текст]"/>
      <dgm:spPr/>
      <dgm:t>
        <a:bodyPr/>
        <a:lstStyle/>
        <a:p>
          <a:r>
            <a:rPr lang="uk-UA" dirty="0" smtClean="0"/>
            <a:t>встановлення (підтримання) монопольних цін (тарифів), знижок, надбавок (доплат), націнок; </a:t>
          </a:r>
          <a:endParaRPr lang="ru-RU" dirty="0"/>
        </a:p>
      </dgm:t>
    </dgm:pt>
    <dgm:pt modelId="{421A9634-E2DE-4023-B0E8-01D1562510F3}" type="parTrans" cxnId="{F2F45F0C-4B7C-49B9-AE82-34C1414BD82F}">
      <dgm:prSet/>
      <dgm:spPr/>
      <dgm:t>
        <a:bodyPr/>
        <a:lstStyle/>
        <a:p>
          <a:endParaRPr lang="ru-RU" dirty="0"/>
        </a:p>
      </dgm:t>
    </dgm:pt>
    <dgm:pt modelId="{15CE1C22-C140-4306-AF8C-2ADB367BCC00}" type="sibTrans" cxnId="{F2F45F0C-4B7C-49B9-AE82-34C1414BD82F}">
      <dgm:prSet/>
      <dgm:spPr/>
      <dgm:t>
        <a:bodyPr/>
        <a:lstStyle/>
        <a:p>
          <a:endParaRPr lang="ru-RU"/>
        </a:p>
      </dgm:t>
    </dgm:pt>
    <dgm:pt modelId="{719FE314-E171-4F21-9961-FF6A0457ABE8}">
      <dgm:prSet phldrT="[Текст]"/>
      <dgm:spPr/>
      <dgm:t>
        <a:bodyPr/>
        <a:lstStyle/>
        <a:p>
          <a:r>
            <a:rPr lang="uk-UA" dirty="0" smtClean="0"/>
            <a:t>розподіл ринків за територіальним принципом, асортиментом товарів, обсягом їх реалізації чи закупівель або за колом споживачів чи за іншими ознаками з метою їх монополізації; </a:t>
          </a:r>
          <a:endParaRPr lang="ru-RU" dirty="0"/>
        </a:p>
      </dgm:t>
    </dgm:pt>
    <dgm:pt modelId="{22AED4FF-8603-46F2-9D0A-8AE4C749937F}" type="parTrans" cxnId="{B13AC82B-1BD5-490B-ABD2-7E6B0DA7B22B}">
      <dgm:prSet/>
      <dgm:spPr/>
      <dgm:t>
        <a:bodyPr/>
        <a:lstStyle/>
        <a:p>
          <a:endParaRPr lang="ru-RU" dirty="0"/>
        </a:p>
      </dgm:t>
    </dgm:pt>
    <dgm:pt modelId="{09D85D1F-A69C-4EF3-AD81-EBC580257BDE}" type="sibTrans" cxnId="{B13AC82B-1BD5-490B-ABD2-7E6B0DA7B22B}">
      <dgm:prSet/>
      <dgm:spPr/>
      <dgm:t>
        <a:bodyPr/>
        <a:lstStyle/>
        <a:p>
          <a:endParaRPr lang="ru-RU"/>
        </a:p>
      </dgm:t>
    </dgm:pt>
    <dgm:pt modelId="{09E19BD4-CD4C-4A07-B9C8-ECC02F566F3C}">
      <dgm:prSet/>
      <dgm:spPr/>
      <dgm:t>
        <a:bodyPr/>
        <a:lstStyle/>
        <a:p>
          <a:r>
            <a:rPr lang="uk-UA" dirty="0" smtClean="0"/>
            <a:t>усунення з ринку або обмеження доступу на нього продавців, покупців, інших підприємців. </a:t>
          </a:r>
          <a:endParaRPr lang="ru-RU" dirty="0"/>
        </a:p>
      </dgm:t>
    </dgm:pt>
    <dgm:pt modelId="{58761A81-380F-46ED-B1A1-4CC8833BA611}" type="parTrans" cxnId="{502C4469-8FD1-4046-B345-0D403711B63E}">
      <dgm:prSet/>
      <dgm:spPr/>
    </dgm:pt>
    <dgm:pt modelId="{067C3289-7601-4A9F-B0D3-DCA75DCE3550}" type="sibTrans" cxnId="{502C4469-8FD1-4046-B345-0D403711B63E}">
      <dgm:prSet/>
      <dgm:spPr/>
    </dgm:pt>
    <dgm:pt modelId="{F3A3945B-FE98-4E9F-A307-745B372FC94D}" type="pres">
      <dgm:prSet presAssocID="{9088E003-23CA-4FB0-B773-CD50E36711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7F1AF31-B5F4-4814-BB14-7CB3333BFF02}" type="pres">
      <dgm:prSet presAssocID="{35F57DE3-B05A-441D-BA83-2EC987886220}" presName="hierRoot1" presStyleCnt="0"/>
      <dgm:spPr/>
    </dgm:pt>
    <dgm:pt modelId="{922C6ACA-7D39-4D73-A224-8CB736F22EAA}" type="pres">
      <dgm:prSet presAssocID="{35F57DE3-B05A-441D-BA83-2EC987886220}" presName="composite" presStyleCnt="0"/>
      <dgm:spPr/>
    </dgm:pt>
    <dgm:pt modelId="{04D51C9F-BA17-4436-BCA0-33EEC9419CE0}" type="pres">
      <dgm:prSet presAssocID="{35F57DE3-B05A-441D-BA83-2EC987886220}" presName="background" presStyleLbl="node0" presStyleIdx="0" presStyleCnt="1"/>
      <dgm:spPr/>
    </dgm:pt>
    <dgm:pt modelId="{7E1EE181-EEC8-4273-AFA1-AE85DCF987ED}" type="pres">
      <dgm:prSet presAssocID="{35F57DE3-B05A-441D-BA83-2EC98788622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8933F5-7894-4FC5-837F-C0A261F8934F}" type="pres">
      <dgm:prSet presAssocID="{35F57DE3-B05A-441D-BA83-2EC987886220}" presName="hierChild2" presStyleCnt="0"/>
      <dgm:spPr/>
    </dgm:pt>
    <dgm:pt modelId="{7C849D97-CC8A-43A4-A740-95EFCA454938}" type="pres">
      <dgm:prSet presAssocID="{421A9634-E2DE-4023-B0E8-01D1562510F3}" presName="Name10" presStyleLbl="parChTrans1D2" presStyleIdx="0" presStyleCnt="3"/>
      <dgm:spPr/>
    </dgm:pt>
    <dgm:pt modelId="{3C67072B-D114-4035-97AD-8D5A18652754}" type="pres">
      <dgm:prSet presAssocID="{9BF72DC0-BAD9-4EA1-8865-4CE98C2D1D0F}" presName="hierRoot2" presStyleCnt="0"/>
      <dgm:spPr/>
    </dgm:pt>
    <dgm:pt modelId="{2403BEA6-2878-4843-B10E-D42E15C998A6}" type="pres">
      <dgm:prSet presAssocID="{9BF72DC0-BAD9-4EA1-8865-4CE98C2D1D0F}" presName="composite2" presStyleCnt="0"/>
      <dgm:spPr/>
    </dgm:pt>
    <dgm:pt modelId="{47833087-0A87-4F43-A91D-6A103CEF4ACF}" type="pres">
      <dgm:prSet presAssocID="{9BF72DC0-BAD9-4EA1-8865-4CE98C2D1D0F}" presName="background2" presStyleLbl="node2" presStyleIdx="0" presStyleCnt="3"/>
      <dgm:spPr/>
    </dgm:pt>
    <dgm:pt modelId="{96313AE3-724C-40B9-AF09-4E4F1803F70F}" type="pres">
      <dgm:prSet presAssocID="{9BF72DC0-BAD9-4EA1-8865-4CE98C2D1D0F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E85387-775F-4EEE-BEBD-F6036B552A91}" type="pres">
      <dgm:prSet presAssocID="{9BF72DC0-BAD9-4EA1-8865-4CE98C2D1D0F}" presName="hierChild3" presStyleCnt="0"/>
      <dgm:spPr/>
    </dgm:pt>
    <dgm:pt modelId="{9803A950-5E34-4020-972F-961172C1FB41}" type="pres">
      <dgm:prSet presAssocID="{22AED4FF-8603-46F2-9D0A-8AE4C749937F}" presName="Name10" presStyleLbl="parChTrans1D2" presStyleIdx="1" presStyleCnt="3"/>
      <dgm:spPr/>
    </dgm:pt>
    <dgm:pt modelId="{7E29212D-E66A-4EC7-8A86-33F61BEBF852}" type="pres">
      <dgm:prSet presAssocID="{719FE314-E171-4F21-9961-FF6A0457ABE8}" presName="hierRoot2" presStyleCnt="0"/>
      <dgm:spPr/>
    </dgm:pt>
    <dgm:pt modelId="{C33D0D4C-023C-4702-B1AC-AD1F13E8E1C3}" type="pres">
      <dgm:prSet presAssocID="{719FE314-E171-4F21-9961-FF6A0457ABE8}" presName="composite2" presStyleCnt="0"/>
      <dgm:spPr/>
    </dgm:pt>
    <dgm:pt modelId="{04030E66-3619-430A-966B-3B1AF828DB24}" type="pres">
      <dgm:prSet presAssocID="{719FE314-E171-4F21-9961-FF6A0457ABE8}" presName="background2" presStyleLbl="node2" presStyleIdx="1" presStyleCnt="3"/>
      <dgm:spPr/>
    </dgm:pt>
    <dgm:pt modelId="{CE3D693F-C726-4EC7-AF45-959967346BAD}" type="pres">
      <dgm:prSet presAssocID="{719FE314-E171-4F21-9961-FF6A0457ABE8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38DCEE-6B69-44A9-A1FE-1D3BDC2EE416}" type="pres">
      <dgm:prSet presAssocID="{719FE314-E171-4F21-9961-FF6A0457ABE8}" presName="hierChild3" presStyleCnt="0"/>
      <dgm:spPr/>
    </dgm:pt>
    <dgm:pt modelId="{370EC346-4091-48F4-A938-0AEA13CA155C}" type="pres">
      <dgm:prSet presAssocID="{58761A81-380F-46ED-B1A1-4CC8833BA611}" presName="Name10" presStyleLbl="parChTrans1D2" presStyleIdx="2" presStyleCnt="3"/>
      <dgm:spPr/>
    </dgm:pt>
    <dgm:pt modelId="{724E0C3A-028B-4B15-A407-FCC8B51845F7}" type="pres">
      <dgm:prSet presAssocID="{09E19BD4-CD4C-4A07-B9C8-ECC02F566F3C}" presName="hierRoot2" presStyleCnt="0"/>
      <dgm:spPr/>
    </dgm:pt>
    <dgm:pt modelId="{F537F63D-A1B0-4838-A4B0-67DC2AF4013A}" type="pres">
      <dgm:prSet presAssocID="{09E19BD4-CD4C-4A07-B9C8-ECC02F566F3C}" presName="composite2" presStyleCnt="0"/>
      <dgm:spPr/>
    </dgm:pt>
    <dgm:pt modelId="{0DBA4669-B360-46DF-A511-82B9BAAC9BC7}" type="pres">
      <dgm:prSet presAssocID="{09E19BD4-CD4C-4A07-B9C8-ECC02F566F3C}" presName="background2" presStyleLbl="node2" presStyleIdx="2" presStyleCnt="3"/>
      <dgm:spPr/>
    </dgm:pt>
    <dgm:pt modelId="{FA994057-D698-4ADE-8881-9D05FA11729E}" type="pres">
      <dgm:prSet presAssocID="{09E19BD4-CD4C-4A07-B9C8-ECC02F566F3C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A307F4-D96F-4D97-B4DC-B5E340BFAD44}" type="pres">
      <dgm:prSet presAssocID="{09E19BD4-CD4C-4A07-B9C8-ECC02F566F3C}" presName="hierChild3" presStyleCnt="0"/>
      <dgm:spPr/>
    </dgm:pt>
  </dgm:ptLst>
  <dgm:cxnLst>
    <dgm:cxn modelId="{B13AC82B-1BD5-490B-ABD2-7E6B0DA7B22B}" srcId="{35F57DE3-B05A-441D-BA83-2EC987886220}" destId="{719FE314-E171-4F21-9961-FF6A0457ABE8}" srcOrd="1" destOrd="0" parTransId="{22AED4FF-8603-46F2-9D0A-8AE4C749937F}" sibTransId="{09D85D1F-A69C-4EF3-AD81-EBC580257BDE}"/>
    <dgm:cxn modelId="{47B1A7B1-1EAF-4B09-9FF6-A2D5AD08E5B0}" type="presOf" srcId="{9088E003-23CA-4FB0-B773-CD50E3671106}" destId="{F3A3945B-FE98-4E9F-A307-745B372FC94D}" srcOrd="0" destOrd="0" presId="urn:microsoft.com/office/officeart/2005/8/layout/hierarchy1"/>
    <dgm:cxn modelId="{F07DD58D-981E-41A6-BE51-77325E698BE4}" type="presOf" srcId="{9BF72DC0-BAD9-4EA1-8865-4CE98C2D1D0F}" destId="{96313AE3-724C-40B9-AF09-4E4F1803F70F}" srcOrd="0" destOrd="0" presId="urn:microsoft.com/office/officeart/2005/8/layout/hierarchy1"/>
    <dgm:cxn modelId="{F113F6B3-4425-41D3-9EB9-BEF1FECE9B51}" type="presOf" srcId="{09E19BD4-CD4C-4A07-B9C8-ECC02F566F3C}" destId="{FA994057-D698-4ADE-8881-9D05FA11729E}" srcOrd="0" destOrd="0" presId="urn:microsoft.com/office/officeart/2005/8/layout/hierarchy1"/>
    <dgm:cxn modelId="{9EDEEE66-6C99-423A-8572-CC9B1735C39E}" type="presOf" srcId="{719FE314-E171-4F21-9961-FF6A0457ABE8}" destId="{CE3D693F-C726-4EC7-AF45-959967346BAD}" srcOrd="0" destOrd="0" presId="urn:microsoft.com/office/officeart/2005/8/layout/hierarchy1"/>
    <dgm:cxn modelId="{D05AC1B4-D3C9-48D8-AAEE-237645516B47}" type="presOf" srcId="{58761A81-380F-46ED-B1A1-4CC8833BA611}" destId="{370EC346-4091-48F4-A938-0AEA13CA155C}" srcOrd="0" destOrd="0" presId="urn:microsoft.com/office/officeart/2005/8/layout/hierarchy1"/>
    <dgm:cxn modelId="{F2F45F0C-4B7C-49B9-AE82-34C1414BD82F}" srcId="{35F57DE3-B05A-441D-BA83-2EC987886220}" destId="{9BF72DC0-BAD9-4EA1-8865-4CE98C2D1D0F}" srcOrd="0" destOrd="0" parTransId="{421A9634-E2DE-4023-B0E8-01D1562510F3}" sibTransId="{15CE1C22-C140-4306-AF8C-2ADB367BCC00}"/>
    <dgm:cxn modelId="{6A340739-99A6-4591-A46C-BBC24723482D}" type="presOf" srcId="{421A9634-E2DE-4023-B0E8-01D1562510F3}" destId="{7C849D97-CC8A-43A4-A740-95EFCA454938}" srcOrd="0" destOrd="0" presId="urn:microsoft.com/office/officeart/2005/8/layout/hierarchy1"/>
    <dgm:cxn modelId="{5D5ED9E5-4382-40EB-837C-D4F7B01F6F46}" srcId="{9088E003-23CA-4FB0-B773-CD50E3671106}" destId="{35F57DE3-B05A-441D-BA83-2EC987886220}" srcOrd="0" destOrd="0" parTransId="{F0B9DEEF-D180-40A8-827D-0107FC69D39C}" sibTransId="{01BBAECF-0A13-4C5B-9119-E86FE23333E4}"/>
    <dgm:cxn modelId="{502C4469-8FD1-4046-B345-0D403711B63E}" srcId="{35F57DE3-B05A-441D-BA83-2EC987886220}" destId="{09E19BD4-CD4C-4A07-B9C8-ECC02F566F3C}" srcOrd="2" destOrd="0" parTransId="{58761A81-380F-46ED-B1A1-4CC8833BA611}" sibTransId="{067C3289-7601-4A9F-B0D3-DCA75DCE3550}"/>
    <dgm:cxn modelId="{64281935-D6E0-4670-B3D0-67ABA4A39C62}" type="presOf" srcId="{35F57DE3-B05A-441D-BA83-2EC987886220}" destId="{7E1EE181-EEC8-4273-AFA1-AE85DCF987ED}" srcOrd="0" destOrd="0" presId="urn:microsoft.com/office/officeart/2005/8/layout/hierarchy1"/>
    <dgm:cxn modelId="{EFCA542B-79AB-4F7F-9A30-DFA9AB6926B9}" type="presOf" srcId="{22AED4FF-8603-46F2-9D0A-8AE4C749937F}" destId="{9803A950-5E34-4020-972F-961172C1FB41}" srcOrd="0" destOrd="0" presId="urn:microsoft.com/office/officeart/2005/8/layout/hierarchy1"/>
    <dgm:cxn modelId="{8830B533-3E21-46D7-B2BB-520A686C6856}" type="presParOf" srcId="{F3A3945B-FE98-4E9F-A307-745B372FC94D}" destId="{E7F1AF31-B5F4-4814-BB14-7CB3333BFF02}" srcOrd="0" destOrd="0" presId="urn:microsoft.com/office/officeart/2005/8/layout/hierarchy1"/>
    <dgm:cxn modelId="{DD85A3E3-31EF-4E17-ACDA-D43617D2424B}" type="presParOf" srcId="{E7F1AF31-B5F4-4814-BB14-7CB3333BFF02}" destId="{922C6ACA-7D39-4D73-A224-8CB736F22EAA}" srcOrd="0" destOrd="0" presId="urn:microsoft.com/office/officeart/2005/8/layout/hierarchy1"/>
    <dgm:cxn modelId="{F871F473-45B2-4A16-B5F6-0F85BECB456E}" type="presParOf" srcId="{922C6ACA-7D39-4D73-A224-8CB736F22EAA}" destId="{04D51C9F-BA17-4436-BCA0-33EEC9419CE0}" srcOrd="0" destOrd="0" presId="urn:microsoft.com/office/officeart/2005/8/layout/hierarchy1"/>
    <dgm:cxn modelId="{AE3AE86F-562F-4011-A792-1D8070000A36}" type="presParOf" srcId="{922C6ACA-7D39-4D73-A224-8CB736F22EAA}" destId="{7E1EE181-EEC8-4273-AFA1-AE85DCF987ED}" srcOrd="1" destOrd="0" presId="urn:microsoft.com/office/officeart/2005/8/layout/hierarchy1"/>
    <dgm:cxn modelId="{3F8DB464-197A-471B-A531-74760C2E3739}" type="presParOf" srcId="{E7F1AF31-B5F4-4814-BB14-7CB3333BFF02}" destId="{998933F5-7894-4FC5-837F-C0A261F8934F}" srcOrd="1" destOrd="0" presId="urn:microsoft.com/office/officeart/2005/8/layout/hierarchy1"/>
    <dgm:cxn modelId="{DAE5F206-BB51-4627-B421-F9B93B943753}" type="presParOf" srcId="{998933F5-7894-4FC5-837F-C0A261F8934F}" destId="{7C849D97-CC8A-43A4-A740-95EFCA454938}" srcOrd="0" destOrd="0" presId="urn:microsoft.com/office/officeart/2005/8/layout/hierarchy1"/>
    <dgm:cxn modelId="{43B35CB1-D127-45F1-92A2-20F97AD4BFAE}" type="presParOf" srcId="{998933F5-7894-4FC5-837F-C0A261F8934F}" destId="{3C67072B-D114-4035-97AD-8D5A18652754}" srcOrd="1" destOrd="0" presId="urn:microsoft.com/office/officeart/2005/8/layout/hierarchy1"/>
    <dgm:cxn modelId="{820BA4FD-33E3-43FE-97BC-E5B07AAA547D}" type="presParOf" srcId="{3C67072B-D114-4035-97AD-8D5A18652754}" destId="{2403BEA6-2878-4843-B10E-D42E15C998A6}" srcOrd="0" destOrd="0" presId="urn:microsoft.com/office/officeart/2005/8/layout/hierarchy1"/>
    <dgm:cxn modelId="{2030F88E-619B-4003-A675-D121B045547B}" type="presParOf" srcId="{2403BEA6-2878-4843-B10E-D42E15C998A6}" destId="{47833087-0A87-4F43-A91D-6A103CEF4ACF}" srcOrd="0" destOrd="0" presId="urn:microsoft.com/office/officeart/2005/8/layout/hierarchy1"/>
    <dgm:cxn modelId="{0FDEF989-A3E9-4A09-91CA-BDD7FF408D4B}" type="presParOf" srcId="{2403BEA6-2878-4843-B10E-D42E15C998A6}" destId="{96313AE3-724C-40B9-AF09-4E4F1803F70F}" srcOrd="1" destOrd="0" presId="urn:microsoft.com/office/officeart/2005/8/layout/hierarchy1"/>
    <dgm:cxn modelId="{16027575-6CE5-468D-BDF5-062DBFB2F620}" type="presParOf" srcId="{3C67072B-D114-4035-97AD-8D5A18652754}" destId="{11E85387-775F-4EEE-BEBD-F6036B552A91}" srcOrd="1" destOrd="0" presId="urn:microsoft.com/office/officeart/2005/8/layout/hierarchy1"/>
    <dgm:cxn modelId="{F66B0B1A-D5A4-491B-8802-3079C9213233}" type="presParOf" srcId="{998933F5-7894-4FC5-837F-C0A261F8934F}" destId="{9803A950-5E34-4020-972F-961172C1FB41}" srcOrd="2" destOrd="0" presId="urn:microsoft.com/office/officeart/2005/8/layout/hierarchy1"/>
    <dgm:cxn modelId="{81593837-90FB-4D26-83A2-53B2AFACDEAE}" type="presParOf" srcId="{998933F5-7894-4FC5-837F-C0A261F8934F}" destId="{7E29212D-E66A-4EC7-8A86-33F61BEBF852}" srcOrd="3" destOrd="0" presId="urn:microsoft.com/office/officeart/2005/8/layout/hierarchy1"/>
    <dgm:cxn modelId="{DA6645E6-B982-4339-85C3-C2D49DD703C7}" type="presParOf" srcId="{7E29212D-E66A-4EC7-8A86-33F61BEBF852}" destId="{C33D0D4C-023C-4702-B1AC-AD1F13E8E1C3}" srcOrd="0" destOrd="0" presId="urn:microsoft.com/office/officeart/2005/8/layout/hierarchy1"/>
    <dgm:cxn modelId="{3881F13F-89B1-4A58-BAFE-A19D624EB4FA}" type="presParOf" srcId="{C33D0D4C-023C-4702-B1AC-AD1F13E8E1C3}" destId="{04030E66-3619-430A-966B-3B1AF828DB24}" srcOrd="0" destOrd="0" presId="urn:microsoft.com/office/officeart/2005/8/layout/hierarchy1"/>
    <dgm:cxn modelId="{8B34CDF3-6439-425E-82B5-2B12CDE5A2BF}" type="presParOf" srcId="{C33D0D4C-023C-4702-B1AC-AD1F13E8E1C3}" destId="{CE3D693F-C726-4EC7-AF45-959967346BAD}" srcOrd="1" destOrd="0" presId="urn:microsoft.com/office/officeart/2005/8/layout/hierarchy1"/>
    <dgm:cxn modelId="{4475DE70-B9F5-4AC5-B13B-20992DE2DF05}" type="presParOf" srcId="{7E29212D-E66A-4EC7-8A86-33F61BEBF852}" destId="{4A38DCEE-6B69-44A9-A1FE-1D3BDC2EE416}" srcOrd="1" destOrd="0" presId="urn:microsoft.com/office/officeart/2005/8/layout/hierarchy1"/>
    <dgm:cxn modelId="{4C8AC92D-6D4C-44E4-8DB2-28CEA995E1A3}" type="presParOf" srcId="{998933F5-7894-4FC5-837F-C0A261F8934F}" destId="{370EC346-4091-48F4-A938-0AEA13CA155C}" srcOrd="4" destOrd="0" presId="urn:microsoft.com/office/officeart/2005/8/layout/hierarchy1"/>
    <dgm:cxn modelId="{D02A44D9-D07B-445A-8ECE-A17F0E9BA716}" type="presParOf" srcId="{998933F5-7894-4FC5-837F-C0A261F8934F}" destId="{724E0C3A-028B-4B15-A407-FCC8B51845F7}" srcOrd="5" destOrd="0" presId="urn:microsoft.com/office/officeart/2005/8/layout/hierarchy1"/>
    <dgm:cxn modelId="{0058A151-4125-4242-9D0C-5A6F183A0F8E}" type="presParOf" srcId="{724E0C3A-028B-4B15-A407-FCC8B51845F7}" destId="{F537F63D-A1B0-4838-A4B0-67DC2AF4013A}" srcOrd="0" destOrd="0" presId="urn:microsoft.com/office/officeart/2005/8/layout/hierarchy1"/>
    <dgm:cxn modelId="{0A8BA8C2-844C-4FF8-AF58-990D7B0999D7}" type="presParOf" srcId="{F537F63D-A1B0-4838-A4B0-67DC2AF4013A}" destId="{0DBA4669-B360-46DF-A511-82B9BAAC9BC7}" srcOrd="0" destOrd="0" presId="urn:microsoft.com/office/officeart/2005/8/layout/hierarchy1"/>
    <dgm:cxn modelId="{A5CC911A-2EE3-4D21-B4F2-755922969720}" type="presParOf" srcId="{F537F63D-A1B0-4838-A4B0-67DC2AF4013A}" destId="{FA994057-D698-4ADE-8881-9D05FA11729E}" srcOrd="1" destOrd="0" presId="urn:microsoft.com/office/officeart/2005/8/layout/hierarchy1"/>
    <dgm:cxn modelId="{D63D85AF-CEEF-46D9-A18F-F1B5A2B3DC32}" type="presParOf" srcId="{724E0C3A-028B-4B15-A407-FCC8B51845F7}" destId="{85A307F4-D96F-4D97-B4DC-B5E340BFAD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E8048D-C79A-4459-A46D-19B4EA277C02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4437F3-9961-40FD-BC69-FD093AF15428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9A829C66-6001-4F6E-BB56-2A95C05AA3A2}" type="parTrans" cxnId="{52E5A3E4-F3EC-4B3B-BDE6-06CC53933658}">
      <dgm:prSet/>
      <dgm:spPr/>
      <dgm:t>
        <a:bodyPr/>
        <a:lstStyle/>
        <a:p>
          <a:endParaRPr lang="ru-RU"/>
        </a:p>
      </dgm:t>
    </dgm:pt>
    <dgm:pt modelId="{577892D8-07E4-4F5B-8C41-8378443B43D5}" type="sibTrans" cxnId="{52E5A3E4-F3EC-4B3B-BDE6-06CC53933658}">
      <dgm:prSet/>
      <dgm:spPr/>
      <dgm:t>
        <a:bodyPr/>
        <a:lstStyle/>
        <a:p>
          <a:endParaRPr lang="ru-RU"/>
        </a:p>
      </dgm:t>
    </dgm:pt>
    <dgm:pt modelId="{F2F406D3-F550-450A-90EB-29A63F400AD0}">
      <dgm:prSet phldrT="[Текст]"/>
      <dgm:spPr/>
      <dgm:t>
        <a:bodyPr/>
        <a:lstStyle/>
        <a:p>
          <a:r>
            <a:rPr lang="uk-UA" dirty="0" smtClean="0"/>
            <a:t>заборона створення нових підприємств чи інших організаційних форм підприємництва в будь-якій сфері діяльності, а також встановлення обмежень на здійснення окремих видів діяльності, на виробництво певних видів товарів з метою обмеження конкуренції; </a:t>
          </a:r>
          <a:endParaRPr lang="ru-RU" dirty="0"/>
        </a:p>
      </dgm:t>
    </dgm:pt>
    <dgm:pt modelId="{21A11256-D02D-428A-B3CD-7BBF667BA0FF}" type="parTrans" cxnId="{3875129C-1B94-43E6-A9F1-4BFC5EC03FEA}">
      <dgm:prSet/>
      <dgm:spPr/>
      <dgm:t>
        <a:bodyPr/>
        <a:lstStyle/>
        <a:p>
          <a:endParaRPr lang="ru-RU"/>
        </a:p>
      </dgm:t>
    </dgm:pt>
    <dgm:pt modelId="{9AF97D9F-9590-484B-9BD7-0BCCBA6431B9}" type="sibTrans" cxnId="{3875129C-1B94-43E6-A9F1-4BFC5EC03FEA}">
      <dgm:prSet/>
      <dgm:spPr/>
      <dgm:t>
        <a:bodyPr/>
        <a:lstStyle/>
        <a:p>
          <a:endParaRPr lang="ru-RU"/>
        </a:p>
      </dgm:t>
    </dgm:pt>
    <dgm:pt modelId="{78AAB6D4-60B3-4D77-A5B7-C7FBCB823ED8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BAD7EBC1-C4A1-4548-B50F-4CE26B5200CA}" type="parTrans" cxnId="{3746081B-BC33-4701-BA0C-2CD356344F94}">
      <dgm:prSet/>
      <dgm:spPr/>
      <dgm:t>
        <a:bodyPr/>
        <a:lstStyle/>
        <a:p>
          <a:endParaRPr lang="ru-RU"/>
        </a:p>
      </dgm:t>
    </dgm:pt>
    <dgm:pt modelId="{47A25458-DAD6-4C99-A2EC-A48BE4D8DD20}" type="sibTrans" cxnId="{3746081B-BC33-4701-BA0C-2CD356344F94}">
      <dgm:prSet/>
      <dgm:spPr/>
      <dgm:t>
        <a:bodyPr/>
        <a:lstStyle/>
        <a:p>
          <a:endParaRPr lang="ru-RU"/>
        </a:p>
      </dgm:t>
    </dgm:pt>
    <dgm:pt modelId="{27847051-4003-4983-838B-D658E6683028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60A9BCB5-16C8-4FF8-8468-7B96CE9CD18E}" type="parTrans" cxnId="{CC063576-66DF-4402-A5FE-1BCC896D2F84}">
      <dgm:prSet/>
      <dgm:spPr/>
      <dgm:t>
        <a:bodyPr/>
        <a:lstStyle/>
        <a:p>
          <a:endParaRPr lang="ru-RU"/>
        </a:p>
      </dgm:t>
    </dgm:pt>
    <dgm:pt modelId="{C2A0760A-7F17-432A-8AB6-6912D1AD4F9A}" type="sibTrans" cxnId="{CC063576-66DF-4402-A5FE-1BCC896D2F84}">
      <dgm:prSet/>
      <dgm:spPr/>
      <dgm:t>
        <a:bodyPr/>
        <a:lstStyle/>
        <a:p>
          <a:endParaRPr lang="ru-RU"/>
        </a:p>
      </dgm:t>
    </dgm:pt>
    <dgm:pt modelId="{1A10D257-B63B-48E4-A559-E77C55F7F8E0}">
      <dgm:prSet phldrT="[Текст]"/>
      <dgm:spPr/>
      <dgm:t>
        <a:bodyPr/>
        <a:lstStyle/>
        <a:p>
          <a:r>
            <a:rPr lang="uk-UA" dirty="0" smtClean="0"/>
            <a:t>прийняття рішень про централізований розподіл товарів, що приз-    водить до монопольного становища на ринку; </a:t>
          </a:r>
          <a:endParaRPr lang="ru-RU" dirty="0"/>
        </a:p>
      </dgm:t>
    </dgm:pt>
    <dgm:pt modelId="{9EA10609-0784-411D-87E7-B55A51A9D209}" type="parTrans" cxnId="{94873F00-7AE6-465E-84E0-4E561B6CC170}">
      <dgm:prSet/>
      <dgm:spPr/>
      <dgm:t>
        <a:bodyPr/>
        <a:lstStyle/>
        <a:p>
          <a:endParaRPr lang="ru-RU"/>
        </a:p>
      </dgm:t>
    </dgm:pt>
    <dgm:pt modelId="{9079CF00-DA32-4503-8A36-A5B10BE1F95A}" type="sibTrans" cxnId="{94873F00-7AE6-465E-84E0-4E561B6CC170}">
      <dgm:prSet/>
      <dgm:spPr/>
      <dgm:t>
        <a:bodyPr/>
        <a:lstStyle/>
        <a:p>
          <a:endParaRPr lang="ru-RU"/>
        </a:p>
      </dgm:t>
    </dgm:pt>
    <dgm:pt modelId="{F5C35812-758D-4987-964C-97A4A079496F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8FA75899-1CCA-433C-995A-341B5CB93380}" type="parTrans" cxnId="{ED885BE4-DE1C-4A0D-8D93-435A8FCE1F43}">
      <dgm:prSet/>
      <dgm:spPr/>
      <dgm:t>
        <a:bodyPr/>
        <a:lstStyle/>
        <a:p>
          <a:endParaRPr lang="ru-RU"/>
        </a:p>
      </dgm:t>
    </dgm:pt>
    <dgm:pt modelId="{1B21BAEB-16CD-4EC2-981A-9C8CCA0CF156}" type="sibTrans" cxnId="{ED885BE4-DE1C-4A0D-8D93-435A8FCE1F43}">
      <dgm:prSet/>
      <dgm:spPr/>
      <dgm:t>
        <a:bodyPr/>
        <a:lstStyle/>
        <a:p>
          <a:endParaRPr lang="ru-RU"/>
        </a:p>
      </dgm:t>
    </dgm:pt>
    <dgm:pt modelId="{D60FA354-986A-486A-A43D-9DAD1F98AD3E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D6B3C07D-8F56-42CD-AE53-551E14E5AA17}" type="parTrans" cxnId="{BEA9D18F-4546-4C84-A932-AD2DCEE92CA1}">
      <dgm:prSet/>
      <dgm:spPr/>
      <dgm:t>
        <a:bodyPr/>
        <a:lstStyle/>
        <a:p>
          <a:endParaRPr lang="ru-RU"/>
        </a:p>
      </dgm:t>
    </dgm:pt>
    <dgm:pt modelId="{814E2455-A0BF-4561-93E5-8FEF49724365}" type="sibTrans" cxnId="{BEA9D18F-4546-4C84-A932-AD2DCEE92CA1}">
      <dgm:prSet/>
      <dgm:spPr/>
      <dgm:t>
        <a:bodyPr/>
        <a:lstStyle/>
        <a:p>
          <a:endParaRPr lang="ru-RU"/>
        </a:p>
      </dgm:t>
    </dgm:pt>
    <dgm:pt modelId="{5357C827-E203-4E2D-A454-2B5EB3516A98}">
      <dgm:prSet phldrT="[Текст]"/>
      <dgm:spPr/>
      <dgm:t>
        <a:bodyPr/>
        <a:lstStyle/>
        <a:p>
          <a:r>
            <a:rPr lang="ru-RU" dirty="0" smtClean="0"/>
            <a:t>6</a:t>
          </a:r>
          <a:endParaRPr lang="ru-RU" dirty="0"/>
        </a:p>
      </dgm:t>
    </dgm:pt>
    <dgm:pt modelId="{F40C7620-B0C5-4B34-87F9-3A41EAC023C4}" type="parTrans" cxnId="{8927AA8C-856B-4FCD-B1F6-CB815BF14148}">
      <dgm:prSet/>
      <dgm:spPr/>
      <dgm:t>
        <a:bodyPr/>
        <a:lstStyle/>
        <a:p>
          <a:endParaRPr lang="ru-RU"/>
        </a:p>
      </dgm:t>
    </dgm:pt>
    <dgm:pt modelId="{BE414D29-21C6-44BF-840E-5940714B4C56}" type="sibTrans" cxnId="{8927AA8C-856B-4FCD-B1F6-CB815BF14148}">
      <dgm:prSet/>
      <dgm:spPr/>
      <dgm:t>
        <a:bodyPr/>
        <a:lstStyle/>
        <a:p>
          <a:endParaRPr lang="ru-RU"/>
        </a:p>
      </dgm:t>
    </dgm:pt>
    <dgm:pt modelId="{D3CF7D78-98E2-44A0-951D-B0A061CDB714}">
      <dgm:prSet phldrT="[Текст]"/>
      <dgm:spPr/>
      <dgm:t>
        <a:bodyPr/>
        <a:lstStyle/>
        <a:p>
          <a:r>
            <a:rPr lang="ru-RU" dirty="0" smtClean="0"/>
            <a:t>7</a:t>
          </a:r>
          <a:endParaRPr lang="ru-RU" dirty="0"/>
        </a:p>
      </dgm:t>
    </dgm:pt>
    <dgm:pt modelId="{8812A18E-D334-4C8A-B7CD-4F19791DF3E8}" type="parTrans" cxnId="{2551A696-BC32-489E-9B5A-DD52B91BE8BF}">
      <dgm:prSet/>
      <dgm:spPr/>
      <dgm:t>
        <a:bodyPr/>
        <a:lstStyle/>
        <a:p>
          <a:endParaRPr lang="ru-RU"/>
        </a:p>
      </dgm:t>
    </dgm:pt>
    <dgm:pt modelId="{B02271F0-E0E1-4D1E-AF42-FDC5E48811E8}" type="sibTrans" cxnId="{2551A696-BC32-489E-9B5A-DD52B91BE8BF}">
      <dgm:prSet/>
      <dgm:spPr/>
      <dgm:t>
        <a:bodyPr/>
        <a:lstStyle/>
        <a:p>
          <a:endParaRPr lang="ru-RU"/>
        </a:p>
      </dgm:t>
    </dgm:pt>
    <dgm:pt modelId="{9C19A74A-D8CC-4CF3-856B-3AAF528762DA}">
      <dgm:prSet/>
      <dgm:spPr/>
      <dgm:t>
        <a:bodyPr/>
        <a:lstStyle/>
        <a:p>
          <a:r>
            <a:rPr lang="uk-UA" dirty="0" smtClean="0"/>
            <a:t>примушування підприємців до пріоритетного укладання договорів, першочергової поставки товарів певному колу споживачів; </a:t>
          </a:r>
          <a:endParaRPr lang="ru-RU" dirty="0"/>
        </a:p>
      </dgm:t>
    </dgm:pt>
    <dgm:pt modelId="{6D7C3BEA-8138-4B52-B2C9-81AF45F28004}" type="parTrans" cxnId="{1CE7FF0C-2644-4C4A-BFE1-F6E892B9CCE5}">
      <dgm:prSet/>
      <dgm:spPr/>
    </dgm:pt>
    <dgm:pt modelId="{939886DF-345B-4BCD-9185-69BAFA984A01}" type="sibTrans" cxnId="{1CE7FF0C-2644-4C4A-BFE1-F6E892B9CCE5}">
      <dgm:prSet/>
      <dgm:spPr/>
    </dgm:pt>
    <dgm:pt modelId="{C921C471-6644-49E2-ABFE-2C022698DA67}">
      <dgm:prSet/>
      <dgm:spPr/>
      <dgm:t>
        <a:bodyPr/>
        <a:lstStyle/>
        <a:p>
          <a:r>
            <a:rPr lang="uk-UA" dirty="0" smtClean="0"/>
            <a:t>встановлення заборони на реалізацію товарів з одного регіону рес-публіки в інший; </a:t>
          </a:r>
          <a:endParaRPr lang="ru-RU" dirty="0"/>
        </a:p>
      </dgm:t>
    </dgm:pt>
    <dgm:pt modelId="{65683B36-6F4F-4C50-BBF6-CF8AABBBB545}" type="parTrans" cxnId="{FA2D77CB-084C-4F67-AE69-F5DB9721D6A2}">
      <dgm:prSet/>
      <dgm:spPr/>
    </dgm:pt>
    <dgm:pt modelId="{10DE2C12-DA96-4BE6-8417-D18368833A84}" type="sibTrans" cxnId="{FA2D77CB-084C-4F67-AE69-F5DB9721D6A2}">
      <dgm:prSet/>
      <dgm:spPr/>
    </dgm:pt>
    <dgm:pt modelId="{8757E7F3-B828-4550-8463-E3CF4B229824}">
      <dgm:prSet/>
      <dgm:spPr/>
      <dgm:t>
        <a:bodyPr/>
        <a:lstStyle/>
        <a:p>
          <a:r>
            <a:rPr lang="uk-UA" dirty="0" smtClean="0"/>
            <a:t>надання окремим підприємцям податкових та інших пільг, які ставлять їх у привілейоване становище щодо інших підприємців, що призводить до монополізації ринку певного товару; </a:t>
          </a:r>
          <a:endParaRPr lang="ru-RU" dirty="0"/>
        </a:p>
      </dgm:t>
    </dgm:pt>
    <dgm:pt modelId="{B408A732-535C-4E44-9DB7-75225F6E1A17}" type="parTrans" cxnId="{FB4F879D-CFC5-4572-9128-C52924A974D9}">
      <dgm:prSet/>
      <dgm:spPr/>
    </dgm:pt>
    <dgm:pt modelId="{1B36995E-CBE7-49F9-A9E4-211E7EF2335B}" type="sibTrans" cxnId="{FB4F879D-CFC5-4572-9128-C52924A974D9}">
      <dgm:prSet/>
      <dgm:spPr/>
    </dgm:pt>
    <dgm:pt modelId="{AE7A23CE-09DB-422D-94A0-BBEEFC7547EA}">
      <dgm:prSet/>
      <dgm:spPr/>
      <dgm:t>
        <a:bodyPr/>
        <a:lstStyle/>
        <a:p>
          <a:r>
            <a:rPr lang="uk-UA" dirty="0" smtClean="0"/>
            <a:t>обмеження прав підприємців щодо придбання та реалізації товарів; </a:t>
          </a:r>
          <a:endParaRPr lang="ru-RU" dirty="0"/>
        </a:p>
      </dgm:t>
    </dgm:pt>
    <dgm:pt modelId="{E037EA73-E12D-4E60-BE9F-592A6BE7F3AC}" type="parTrans" cxnId="{DBB00DF7-7FE7-48F3-A435-017F87D1639B}">
      <dgm:prSet/>
      <dgm:spPr/>
    </dgm:pt>
    <dgm:pt modelId="{8D399B3C-8C98-4C1D-BC9E-D17EBE205C18}" type="sibTrans" cxnId="{DBB00DF7-7FE7-48F3-A435-017F87D1639B}">
      <dgm:prSet/>
      <dgm:spPr/>
    </dgm:pt>
    <dgm:pt modelId="{13F5C97B-EB2C-4169-B066-D52E6285C1C4}">
      <dgm:prSet/>
      <dgm:spPr/>
      <dgm:t>
        <a:bodyPr/>
        <a:lstStyle/>
        <a:p>
          <a:r>
            <a:rPr lang="uk-UA" dirty="0" smtClean="0"/>
            <a:t>встановлення заборон чи обмежень відносно окремих підприємців чи груп підприємців. </a:t>
          </a:r>
          <a:endParaRPr lang="ru-RU" dirty="0"/>
        </a:p>
      </dgm:t>
    </dgm:pt>
    <dgm:pt modelId="{613EEFA0-AFB3-414C-BD08-979C59E34E33}" type="parTrans" cxnId="{FFF33849-6E1F-44B1-9E33-D841E2653F0A}">
      <dgm:prSet/>
      <dgm:spPr/>
    </dgm:pt>
    <dgm:pt modelId="{22CC02CE-7E8E-49C5-A912-CA3139CD9A35}" type="sibTrans" cxnId="{FFF33849-6E1F-44B1-9E33-D841E2653F0A}">
      <dgm:prSet/>
      <dgm:spPr/>
    </dgm:pt>
    <dgm:pt modelId="{DF844324-407D-4DA4-B1AD-FBBDB29A8808}" type="pres">
      <dgm:prSet presAssocID="{7AE8048D-C79A-4459-A46D-19B4EA277C02}" presName="linearFlow" presStyleCnt="0">
        <dgm:presLayoutVars>
          <dgm:dir/>
          <dgm:animLvl val="lvl"/>
          <dgm:resizeHandles val="exact"/>
        </dgm:presLayoutVars>
      </dgm:prSet>
      <dgm:spPr/>
    </dgm:pt>
    <dgm:pt modelId="{1FB6243F-5EB1-47ED-A7B1-B6CAA54021E2}" type="pres">
      <dgm:prSet presAssocID="{F84437F3-9961-40FD-BC69-FD093AF15428}" presName="composite" presStyleCnt="0"/>
      <dgm:spPr/>
    </dgm:pt>
    <dgm:pt modelId="{5CD5B445-CBCB-4583-AB0A-FD6F4BD01E0D}" type="pres">
      <dgm:prSet presAssocID="{F84437F3-9961-40FD-BC69-FD093AF15428}" presName="parentText" presStyleLbl="alignNode1" presStyleIdx="0" presStyleCnt="7">
        <dgm:presLayoutVars>
          <dgm:chMax val="1"/>
          <dgm:bulletEnabled val="1"/>
        </dgm:presLayoutVars>
      </dgm:prSet>
      <dgm:spPr/>
    </dgm:pt>
    <dgm:pt modelId="{8B3197BF-9E12-4214-A8F1-3F3BFA15335C}" type="pres">
      <dgm:prSet presAssocID="{F84437F3-9961-40FD-BC69-FD093AF15428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4C0864-75BB-41E5-82E0-61C33157ECD8}" type="pres">
      <dgm:prSet presAssocID="{577892D8-07E4-4F5B-8C41-8378443B43D5}" presName="sp" presStyleCnt="0"/>
      <dgm:spPr/>
    </dgm:pt>
    <dgm:pt modelId="{C97F552C-5E3B-47A2-B7B3-A775B4F79D95}" type="pres">
      <dgm:prSet presAssocID="{78AAB6D4-60B3-4D77-A5B7-C7FBCB823ED8}" presName="composite" presStyleCnt="0"/>
      <dgm:spPr/>
    </dgm:pt>
    <dgm:pt modelId="{39E3A8FF-298D-4D48-A944-656A57771324}" type="pres">
      <dgm:prSet presAssocID="{78AAB6D4-60B3-4D77-A5B7-C7FBCB823ED8}" presName="parentText" presStyleLbl="alignNode1" presStyleIdx="1" presStyleCnt="7">
        <dgm:presLayoutVars>
          <dgm:chMax val="1"/>
          <dgm:bulletEnabled val="1"/>
        </dgm:presLayoutVars>
      </dgm:prSet>
      <dgm:spPr/>
    </dgm:pt>
    <dgm:pt modelId="{AA3AB85B-8733-4678-9B69-8E7B6A4625BF}" type="pres">
      <dgm:prSet presAssocID="{78AAB6D4-60B3-4D77-A5B7-C7FBCB823ED8}" presName="descendantText" presStyleLbl="alignAcc1" presStyleIdx="1" presStyleCnt="7">
        <dgm:presLayoutVars>
          <dgm:bulletEnabled val="1"/>
        </dgm:presLayoutVars>
      </dgm:prSet>
      <dgm:spPr/>
    </dgm:pt>
    <dgm:pt modelId="{36D13EB7-D0A4-40B3-A128-F778E7B005DE}" type="pres">
      <dgm:prSet presAssocID="{47A25458-DAD6-4C99-A2EC-A48BE4D8DD20}" presName="sp" presStyleCnt="0"/>
      <dgm:spPr/>
    </dgm:pt>
    <dgm:pt modelId="{FF5ACB86-578F-4F46-BF67-12A54A4266F4}" type="pres">
      <dgm:prSet presAssocID="{27847051-4003-4983-838B-D658E6683028}" presName="composite" presStyleCnt="0"/>
      <dgm:spPr/>
    </dgm:pt>
    <dgm:pt modelId="{C1FB096E-8C7A-425F-BDE4-327D56CED50A}" type="pres">
      <dgm:prSet presAssocID="{27847051-4003-4983-838B-D658E6683028}" presName="parentText" presStyleLbl="alignNode1" presStyleIdx="2" presStyleCnt="7">
        <dgm:presLayoutVars>
          <dgm:chMax val="1"/>
          <dgm:bulletEnabled val="1"/>
        </dgm:presLayoutVars>
      </dgm:prSet>
      <dgm:spPr/>
    </dgm:pt>
    <dgm:pt modelId="{050E8FDF-8332-4E12-AA02-6D1ECC3067C3}" type="pres">
      <dgm:prSet presAssocID="{27847051-4003-4983-838B-D658E6683028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04806C-F51C-43B0-ACF3-B9176510780F}" type="pres">
      <dgm:prSet presAssocID="{C2A0760A-7F17-432A-8AB6-6912D1AD4F9A}" presName="sp" presStyleCnt="0"/>
      <dgm:spPr/>
    </dgm:pt>
    <dgm:pt modelId="{623F8278-A11E-40A0-807B-8796E802DA67}" type="pres">
      <dgm:prSet presAssocID="{F5C35812-758D-4987-964C-97A4A079496F}" presName="composite" presStyleCnt="0"/>
      <dgm:spPr/>
    </dgm:pt>
    <dgm:pt modelId="{20BA3788-840A-4388-8B9B-D197EEF50871}" type="pres">
      <dgm:prSet presAssocID="{F5C35812-758D-4987-964C-97A4A079496F}" presName="parentText" presStyleLbl="alignNode1" presStyleIdx="3" presStyleCnt="7">
        <dgm:presLayoutVars>
          <dgm:chMax val="1"/>
          <dgm:bulletEnabled val="1"/>
        </dgm:presLayoutVars>
      </dgm:prSet>
      <dgm:spPr/>
    </dgm:pt>
    <dgm:pt modelId="{A7E84BDA-47D1-4109-9952-4822B780B1F9}" type="pres">
      <dgm:prSet presAssocID="{F5C35812-758D-4987-964C-97A4A079496F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E3649A-8EDD-4C09-A101-5B3DE81A2C17}" type="pres">
      <dgm:prSet presAssocID="{1B21BAEB-16CD-4EC2-981A-9C8CCA0CF156}" presName="sp" presStyleCnt="0"/>
      <dgm:spPr/>
    </dgm:pt>
    <dgm:pt modelId="{49A7DD2C-3EA4-432A-B22B-0B363B76AFB5}" type="pres">
      <dgm:prSet presAssocID="{D60FA354-986A-486A-A43D-9DAD1F98AD3E}" presName="composite" presStyleCnt="0"/>
      <dgm:spPr/>
    </dgm:pt>
    <dgm:pt modelId="{88082BDB-53E3-4796-9E71-B86C1338A5CD}" type="pres">
      <dgm:prSet presAssocID="{D60FA354-986A-486A-A43D-9DAD1F98AD3E}" presName="parentText" presStyleLbl="alignNode1" presStyleIdx="4" presStyleCnt="7">
        <dgm:presLayoutVars>
          <dgm:chMax val="1"/>
          <dgm:bulletEnabled val="1"/>
        </dgm:presLayoutVars>
      </dgm:prSet>
      <dgm:spPr/>
    </dgm:pt>
    <dgm:pt modelId="{9B2DFCD9-2C5C-4A48-9749-1C47088A6EBB}" type="pres">
      <dgm:prSet presAssocID="{D60FA354-986A-486A-A43D-9DAD1F98AD3E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EC2A9-7756-43EB-AFE1-C3DB312B76C8}" type="pres">
      <dgm:prSet presAssocID="{814E2455-A0BF-4561-93E5-8FEF49724365}" presName="sp" presStyleCnt="0"/>
      <dgm:spPr/>
    </dgm:pt>
    <dgm:pt modelId="{A56D702E-3DE8-43EF-9F26-6EC6A26338A2}" type="pres">
      <dgm:prSet presAssocID="{5357C827-E203-4E2D-A454-2B5EB3516A98}" presName="composite" presStyleCnt="0"/>
      <dgm:spPr/>
    </dgm:pt>
    <dgm:pt modelId="{77C90C60-3C76-4765-8E2E-46E51FB72C80}" type="pres">
      <dgm:prSet presAssocID="{5357C827-E203-4E2D-A454-2B5EB3516A98}" presName="parentText" presStyleLbl="alignNode1" presStyleIdx="5" presStyleCnt="7">
        <dgm:presLayoutVars>
          <dgm:chMax val="1"/>
          <dgm:bulletEnabled val="1"/>
        </dgm:presLayoutVars>
      </dgm:prSet>
      <dgm:spPr/>
    </dgm:pt>
    <dgm:pt modelId="{103E34E1-20A7-4F77-8087-253C5B36A2D4}" type="pres">
      <dgm:prSet presAssocID="{5357C827-E203-4E2D-A454-2B5EB3516A98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3A5E0-EE1A-4BBE-B6FD-9CFC8A4D04B7}" type="pres">
      <dgm:prSet presAssocID="{BE414D29-21C6-44BF-840E-5940714B4C56}" presName="sp" presStyleCnt="0"/>
      <dgm:spPr/>
    </dgm:pt>
    <dgm:pt modelId="{33584F4B-DCD8-4843-9425-E90EF8346166}" type="pres">
      <dgm:prSet presAssocID="{D3CF7D78-98E2-44A0-951D-B0A061CDB714}" presName="composite" presStyleCnt="0"/>
      <dgm:spPr/>
    </dgm:pt>
    <dgm:pt modelId="{F7DB6B0B-64B7-4BA0-A41C-89D082D80EC5}" type="pres">
      <dgm:prSet presAssocID="{D3CF7D78-98E2-44A0-951D-B0A061CDB714}" presName="parentText" presStyleLbl="alignNode1" presStyleIdx="6" presStyleCnt="7">
        <dgm:presLayoutVars>
          <dgm:chMax val="1"/>
          <dgm:bulletEnabled val="1"/>
        </dgm:presLayoutVars>
      </dgm:prSet>
      <dgm:spPr/>
    </dgm:pt>
    <dgm:pt modelId="{4D339835-D549-431E-BD2C-D56192E93426}" type="pres">
      <dgm:prSet presAssocID="{D3CF7D78-98E2-44A0-951D-B0A061CDB714}" presName="descendantText" presStyleLbl="alignAcc1" presStyleIdx="6" presStyleCnt="7">
        <dgm:presLayoutVars>
          <dgm:bulletEnabled val="1"/>
        </dgm:presLayoutVars>
      </dgm:prSet>
      <dgm:spPr/>
    </dgm:pt>
  </dgm:ptLst>
  <dgm:cxnLst>
    <dgm:cxn modelId="{A658D709-8DF6-411E-8667-2C196D81887B}" type="presOf" srcId="{F5C35812-758D-4987-964C-97A4A079496F}" destId="{20BA3788-840A-4388-8B9B-D197EEF50871}" srcOrd="0" destOrd="0" presId="urn:microsoft.com/office/officeart/2005/8/layout/chevron2"/>
    <dgm:cxn modelId="{5562A9EE-954D-4886-B312-57F2327904D6}" type="presOf" srcId="{7AE8048D-C79A-4459-A46D-19B4EA277C02}" destId="{DF844324-407D-4DA4-B1AD-FBBDB29A8808}" srcOrd="0" destOrd="0" presId="urn:microsoft.com/office/officeart/2005/8/layout/chevron2"/>
    <dgm:cxn modelId="{B90398D1-D09A-44F5-A2CA-02208B8A032E}" type="presOf" srcId="{D3CF7D78-98E2-44A0-951D-B0A061CDB714}" destId="{F7DB6B0B-64B7-4BA0-A41C-89D082D80EC5}" srcOrd="0" destOrd="0" presId="urn:microsoft.com/office/officeart/2005/8/layout/chevron2"/>
    <dgm:cxn modelId="{0BDD7B60-ACD0-437D-9299-CDF53E55F7A4}" type="presOf" srcId="{27847051-4003-4983-838B-D658E6683028}" destId="{C1FB096E-8C7A-425F-BDE4-327D56CED50A}" srcOrd="0" destOrd="0" presId="urn:microsoft.com/office/officeart/2005/8/layout/chevron2"/>
    <dgm:cxn modelId="{FA2D77CB-084C-4F67-AE69-F5DB9721D6A2}" srcId="{F5C35812-758D-4987-964C-97A4A079496F}" destId="{C921C471-6644-49E2-ABFE-2C022698DA67}" srcOrd="0" destOrd="0" parTransId="{65683B36-6F4F-4C50-BBF6-CF8AABBBB545}" sibTransId="{10DE2C12-DA96-4BE6-8417-D18368833A84}"/>
    <dgm:cxn modelId="{3875129C-1B94-43E6-A9F1-4BFC5EC03FEA}" srcId="{F84437F3-9961-40FD-BC69-FD093AF15428}" destId="{F2F406D3-F550-450A-90EB-29A63F400AD0}" srcOrd="0" destOrd="0" parTransId="{21A11256-D02D-428A-B3CD-7BBF667BA0FF}" sibTransId="{9AF97D9F-9590-484B-9BD7-0BCCBA6431B9}"/>
    <dgm:cxn modelId="{E371A5CF-EF9B-4094-B0EE-D05679A27028}" type="presOf" srcId="{78AAB6D4-60B3-4D77-A5B7-C7FBCB823ED8}" destId="{39E3A8FF-298D-4D48-A944-656A57771324}" srcOrd="0" destOrd="0" presId="urn:microsoft.com/office/officeart/2005/8/layout/chevron2"/>
    <dgm:cxn modelId="{6347F369-25F2-4FF9-9F9E-029AA4BC740F}" type="presOf" srcId="{9C19A74A-D8CC-4CF3-856B-3AAF528762DA}" destId="{AA3AB85B-8733-4678-9B69-8E7B6A4625BF}" srcOrd="0" destOrd="0" presId="urn:microsoft.com/office/officeart/2005/8/layout/chevron2"/>
    <dgm:cxn modelId="{2948A05E-0028-4BA2-AD4F-7368AB9AE37F}" type="presOf" srcId="{AE7A23CE-09DB-422D-94A0-BBEEFC7547EA}" destId="{103E34E1-20A7-4F77-8087-253C5B36A2D4}" srcOrd="0" destOrd="0" presId="urn:microsoft.com/office/officeart/2005/8/layout/chevron2"/>
    <dgm:cxn modelId="{52E5A3E4-F3EC-4B3B-BDE6-06CC53933658}" srcId="{7AE8048D-C79A-4459-A46D-19B4EA277C02}" destId="{F84437F3-9961-40FD-BC69-FD093AF15428}" srcOrd="0" destOrd="0" parTransId="{9A829C66-6001-4F6E-BB56-2A95C05AA3A2}" sibTransId="{577892D8-07E4-4F5B-8C41-8378443B43D5}"/>
    <dgm:cxn modelId="{ED885BE4-DE1C-4A0D-8D93-435A8FCE1F43}" srcId="{7AE8048D-C79A-4459-A46D-19B4EA277C02}" destId="{F5C35812-758D-4987-964C-97A4A079496F}" srcOrd="3" destOrd="0" parTransId="{8FA75899-1CCA-433C-995A-341B5CB93380}" sibTransId="{1B21BAEB-16CD-4EC2-981A-9C8CCA0CF156}"/>
    <dgm:cxn modelId="{1CE7FF0C-2644-4C4A-BFE1-F6E892B9CCE5}" srcId="{78AAB6D4-60B3-4D77-A5B7-C7FBCB823ED8}" destId="{9C19A74A-D8CC-4CF3-856B-3AAF528762DA}" srcOrd="0" destOrd="0" parTransId="{6D7C3BEA-8138-4B52-B2C9-81AF45F28004}" sibTransId="{939886DF-345B-4BCD-9185-69BAFA984A01}"/>
    <dgm:cxn modelId="{3746081B-BC33-4701-BA0C-2CD356344F94}" srcId="{7AE8048D-C79A-4459-A46D-19B4EA277C02}" destId="{78AAB6D4-60B3-4D77-A5B7-C7FBCB823ED8}" srcOrd="1" destOrd="0" parTransId="{BAD7EBC1-C4A1-4548-B50F-4CE26B5200CA}" sibTransId="{47A25458-DAD6-4C99-A2EC-A48BE4D8DD20}"/>
    <dgm:cxn modelId="{94873F00-7AE6-465E-84E0-4E561B6CC170}" srcId="{27847051-4003-4983-838B-D658E6683028}" destId="{1A10D257-B63B-48E4-A559-E77C55F7F8E0}" srcOrd="0" destOrd="0" parTransId="{9EA10609-0784-411D-87E7-B55A51A9D209}" sibTransId="{9079CF00-DA32-4503-8A36-A5B10BE1F95A}"/>
    <dgm:cxn modelId="{23A9E288-DCDE-43B7-9305-829722BA66D6}" type="presOf" srcId="{D60FA354-986A-486A-A43D-9DAD1F98AD3E}" destId="{88082BDB-53E3-4796-9E71-B86C1338A5CD}" srcOrd="0" destOrd="0" presId="urn:microsoft.com/office/officeart/2005/8/layout/chevron2"/>
    <dgm:cxn modelId="{D6438D99-53FE-4C24-BD59-9946B2C41EA8}" type="presOf" srcId="{C921C471-6644-49E2-ABFE-2C022698DA67}" destId="{A7E84BDA-47D1-4109-9952-4822B780B1F9}" srcOrd="0" destOrd="0" presId="urn:microsoft.com/office/officeart/2005/8/layout/chevron2"/>
    <dgm:cxn modelId="{B39B5951-41AE-4559-B59E-355EB3F947C6}" type="presOf" srcId="{8757E7F3-B828-4550-8463-E3CF4B229824}" destId="{9B2DFCD9-2C5C-4A48-9749-1C47088A6EBB}" srcOrd="0" destOrd="0" presId="urn:microsoft.com/office/officeart/2005/8/layout/chevron2"/>
    <dgm:cxn modelId="{CC063576-66DF-4402-A5FE-1BCC896D2F84}" srcId="{7AE8048D-C79A-4459-A46D-19B4EA277C02}" destId="{27847051-4003-4983-838B-D658E6683028}" srcOrd="2" destOrd="0" parTransId="{60A9BCB5-16C8-4FF8-8468-7B96CE9CD18E}" sibTransId="{C2A0760A-7F17-432A-8AB6-6912D1AD4F9A}"/>
    <dgm:cxn modelId="{EE00BA1A-74E1-4673-B67C-FE1C0BC511E4}" type="presOf" srcId="{F2F406D3-F550-450A-90EB-29A63F400AD0}" destId="{8B3197BF-9E12-4214-A8F1-3F3BFA15335C}" srcOrd="0" destOrd="0" presId="urn:microsoft.com/office/officeart/2005/8/layout/chevron2"/>
    <dgm:cxn modelId="{8927AA8C-856B-4FCD-B1F6-CB815BF14148}" srcId="{7AE8048D-C79A-4459-A46D-19B4EA277C02}" destId="{5357C827-E203-4E2D-A454-2B5EB3516A98}" srcOrd="5" destOrd="0" parTransId="{F40C7620-B0C5-4B34-87F9-3A41EAC023C4}" sibTransId="{BE414D29-21C6-44BF-840E-5940714B4C56}"/>
    <dgm:cxn modelId="{7BDA2073-D395-483B-BA12-0527FDA9D15A}" type="presOf" srcId="{F84437F3-9961-40FD-BC69-FD093AF15428}" destId="{5CD5B445-CBCB-4583-AB0A-FD6F4BD01E0D}" srcOrd="0" destOrd="0" presId="urn:microsoft.com/office/officeart/2005/8/layout/chevron2"/>
    <dgm:cxn modelId="{DBB00DF7-7FE7-48F3-A435-017F87D1639B}" srcId="{5357C827-E203-4E2D-A454-2B5EB3516A98}" destId="{AE7A23CE-09DB-422D-94A0-BBEEFC7547EA}" srcOrd="0" destOrd="0" parTransId="{E037EA73-E12D-4E60-BE9F-592A6BE7F3AC}" sibTransId="{8D399B3C-8C98-4C1D-BC9E-D17EBE205C18}"/>
    <dgm:cxn modelId="{BEA9D18F-4546-4C84-A932-AD2DCEE92CA1}" srcId="{7AE8048D-C79A-4459-A46D-19B4EA277C02}" destId="{D60FA354-986A-486A-A43D-9DAD1F98AD3E}" srcOrd="4" destOrd="0" parTransId="{D6B3C07D-8F56-42CD-AE53-551E14E5AA17}" sibTransId="{814E2455-A0BF-4561-93E5-8FEF49724365}"/>
    <dgm:cxn modelId="{3596154B-8A19-44B5-9217-BA7AF65F8989}" type="presOf" srcId="{5357C827-E203-4E2D-A454-2B5EB3516A98}" destId="{77C90C60-3C76-4765-8E2E-46E51FB72C80}" srcOrd="0" destOrd="0" presId="urn:microsoft.com/office/officeart/2005/8/layout/chevron2"/>
    <dgm:cxn modelId="{23C3703D-4308-4E30-9ADC-B7E1CB734B98}" type="presOf" srcId="{1A10D257-B63B-48E4-A559-E77C55F7F8E0}" destId="{050E8FDF-8332-4E12-AA02-6D1ECC3067C3}" srcOrd="0" destOrd="0" presId="urn:microsoft.com/office/officeart/2005/8/layout/chevron2"/>
    <dgm:cxn modelId="{2551A696-BC32-489E-9B5A-DD52B91BE8BF}" srcId="{7AE8048D-C79A-4459-A46D-19B4EA277C02}" destId="{D3CF7D78-98E2-44A0-951D-B0A061CDB714}" srcOrd="6" destOrd="0" parTransId="{8812A18E-D334-4C8A-B7CD-4F19791DF3E8}" sibTransId="{B02271F0-E0E1-4D1E-AF42-FDC5E48811E8}"/>
    <dgm:cxn modelId="{1EC68314-4F17-44C7-B3DE-694896780689}" type="presOf" srcId="{13F5C97B-EB2C-4169-B066-D52E6285C1C4}" destId="{4D339835-D549-431E-BD2C-D56192E93426}" srcOrd="0" destOrd="0" presId="urn:microsoft.com/office/officeart/2005/8/layout/chevron2"/>
    <dgm:cxn modelId="{FB4F879D-CFC5-4572-9128-C52924A974D9}" srcId="{D60FA354-986A-486A-A43D-9DAD1F98AD3E}" destId="{8757E7F3-B828-4550-8463-E3CF4B229824}" srcOrd="0" destOrd="0" parTransId="{B408A732-535C-4E44-9DB7-75225F6E1A17}" sibTransId="{1B36995E-CBE7-49F9-A9E4-211E7EF2335B}"/>
    <dgm:cxn modelId="{FFF33849-6E1F-44B1-9E33-D841E2653F0A}" srcId="{D3CF7D78-98E2-44A0-951D-B0A061CDB714}" destId="{13F5C97B-EB2C-4169-B066-D52E6285C1C4}" srcOrd="0" destOrd="0" parTransId="{613EEFA0-AFB3-414C-BD08-979C59E34E33}" sibTransId="{22CC02CE-7E8E-49C5-A912-CA3139CD9A35}"/>
    <dgm:cxn modelId="{DEC0C639-BE89-4514-91B5-D5FE376B938C}" type="presParOf" srcId="{DF844324-407D-4DA4-B1AD-FBBDB29A8808}" destId="{1FB6243F-5EB1-47ED-A7B1-B6CAA54021E2}" srcOrd="0" destOrd="0" presId="urn:microsoft.com/office/officeart/2005/8/layout/chevron2"/>
    <dgm:cxn modelId="{F709422E-6700-41D4-84A8-0263001B3D91}" type="presParOf" srcId="{1FB6243F-5EB1-47ED-A7B1-B6CAA54021E2}" destId="{5CD5B445-CBCB-4583-AB0A-FD6F4BD01E0D}" srcOrd="0" destOrd="0" presId="urn:microsoft.com/office/officeart/2005/8/layout/chevron2"/>
    <dgm:cxn modelId="{01B32D5A-2AEB-4F88-A7B0-3C144223A980}" type="presParOf" srcId="{1FB6243F-5EB1-47ED-A7B1-B6CAA54021E2}" destId="{8B3197BF-9E12-4214-A8F1-3F3BFA15335C}" srcOrd="1" destOrd="0" presId="urn:microsoft.com/office/officeart/2005/8/layout/chevron2"/>
    <dgm:cxn modelId="{E74F7C2D-0FC5-4B91-8FAF-5BFBD5632B4B}" type="presParOf" srcId="{DF844324-407D-4DA4-B1AD-FBBDB29A8808}" destId="{F24C0864-75BB-41E5-82E0-61C33157ECD8}" srcOrd="1" destOrd="0" presId="urn:microsoft.com/office/officeart/2005/8/layout/chevron2"/>
    <dgm:cxn modelId="{B0998590-3765-4376-890A-30C2D9D8DCAE}" type="presParOf" srcId="{DF844324-407D-4DA4-B1AD-FBBDB29A8808}" destId="{C97F552C-5E3B-47A2-B7B3-A775B4F79D95}" srcOrd="2" destOrd="0" presId="urn:microsoft.com/office/officeart/2005/8/layout/chevron2"/>
    <dgm:cxn modelId="{294CB641-308E-4D29-86EB-E2178F5E5BDE}" type="presParOf" srcId="{C97F552C-5E3B-47A2-B7B3-A775B4F79D95}" destId="{39E3A8FF-298D-4D48-A944-656A57771324}" srcOrd="0" destOrd="0" presId="urn:microsoft.com/office/officeart/2005/8/layout/chevron2"/>
    <dgm:cxn modelId="{50D0B362-F7BD-4131-B57A-C024F2BA4A74}" type="presParOf" srcId="{C97F552C-5E3B-47A2-B7B3-A775B4F79D95}" destId="{AA3AB85B-8733-4678-9B69-8E7B6A4625BF}" srcOrd="1" destOrd="0" presId="urn:microsoft.com/office/officeart/2005/8/layout/chevron2"/>
    <dgm:cxn modelId="{853B33F2-B68F-4E74-A930-3583E8984FF8}" type="presParOf" srcId="{DF844324-407D-4DA4-B1AD-FBBDB29A8808}" destId="{36D13EB7-D0A4-40B3-A128-F778E7B005DE}" srcOrd="3" destOrd="0" presId="urn:microsoft.com/office/officeart/2005/8/layout/chevron2"/>
    <dgm:cxn modelId="{8F9115CB-9553-4A47-A8DD-810C2C8CB544}" type="presParOf" srcId="{DF844324-407D-4DA4-B1AD-FBBDB29A8808}" destId="{FF5ACB86-578F-4F46-BF67-12A54A4266F4}" srcOrd="4" destOrd="0" presId="urn:microsoft.com/office/officeart/2005/8/layout/chevron2"/>
    <dgm:cxn modelId="{C7A64A6C-7602-465E-9B29-516EA8122213}" type="presParOf" srcId="{FF5ACB86-578F-4F46-BF67-12A54A4266F4}" destId="{C1FB096E-8C7A-425F-BDE4-327D56CED50A}" srcOrd="0" destOrd="0" presId="urn:microsoft.com/office/officeart/2005/8/layout/chevron2"/>
    <dgm:cxn modelId="{7A0799ED-EACC-43A4-BB16-7652905155D4}" type="presParOf" srcId="{FF5ACB86-578F-4F46-BF67-12A54A4266F4}" destId="{050E8FDF-8332-4E12-AA02-6D1ECC3067C3}" srcOrd="1" destOrd="0" presId="urn:microsoft.com/office/officeart/2005/8/layout/chevron2"/>
    <dgm:cxn modelId="{84962DE0-42C6-4C90-8495-5BB6678BCF7B}" type="presParOf" srcId="{DF844324-407D-4DA4-B1AD-FBBDB29A8808}" destId="{B504806C-F51C-43B0-ACF3-B9176510780F}" srcOrd="5" destOrd="0" presId="urn:microsoft.com/office/officeart/2005/8/layout/chevron2"/>
    <dgm:cxn modelId="{36322EA3-7D45-4250-A094-BEDE38ECEE02}" type="presParOf" srcId="{DF844324-407D-4DA4-B1AD-FBBDB29A8808}" destId="{623F8278-A11E-40A0-807B-8796E802DA67}" srcOrd="6" destOrd="0" presId="urn:microsoft.com/office/officeart/2005/8/layout/chevron2"/>
    <dgm:cxn modelId="{6366C3AE-BF9D-4819-BB5E-1AE9F0DC4C5D}" type="presParOf" srcId="{623F8278-A11E-40A0-807B-8796E802DA67}" destId="{20BA3788-840A-4388-8B9B-D197EEF50871}" srcOrd="0" destOrd="0" presId="urn:microsoft.com/office/officeart/2005/8/layout/chevron2"/>
    <dgm:cxn modelId="{529CC01F-C5F8-40DB-A3D9-D7A22E093B54}" type="presParOf" srcId="{623F8278-A11E-40A0-807B-8796E802DA67}" destId="{A7E84BDA-47D1-4109-9952-4822B780B1F9}" srcOrd="1" destOrd="0" presId="urn:microsoft.com/office/officeart/2005/8/layout/chevron2"/>
    <dgm:cxn modelId="{EDEE2B1A-C018-40F8-B1B7-E27D480737DD}" type="presParOf" srcId="{DF844324-407D-4DA4-B1AD-FBBDB29A8808}" destId="{FBE3649A-8EDD-4C09-A101-5B3DE81A2C17}" srcOrd="7" destOrd="0" presId="urn:microsoft.com/office/officeart/2005/8/layout/chevron2"/>
    <dgm:cxn modelId="{7FC8344E-23FA-40D1-B668-2E6A7A0CF530}" type="presParOf" srcId="{DF844324-407D-4DA4-B1AD-FBBDB29A8808}" destId="{49A7DD2C-3EA4-432A-B22B-0B363B76AFB5}" srcOrd="8" destOrd="0" presId="urn:microsoft.com/office/officeart/2005/8/layout/chevron2"/>
    <dgm:cxn modelId="{2EA2A3C0-8146-4105-AF2B-C3D02F56A0B3}" type="presParOf" srcId="{49A7DD2C-3EA4-432A-B22B-0B363B76AFB5}" destId="{88082BDB-53E3-4796-9E71-B86C1338A5CD}" srcOrd="0" destOrd="0" presId="urn:microsoft.com/office/officeart/2005/8/layout/chevron2"/>
    <dgm:cxn modelId="{E36CEE7E-44FD-4ED5-A8C2-CC3AB29A785C}" type="presParOf" srcId="{49A7DD2C-3EA4-432A-B22B-0B363B76AFB5}" destId="{9B2DFCD9-2C5C-4A48-9749-1C47088A6EBB}" srcOrd="1" destOrd="0" presId="urn:microsoft.com/office/officeart/2005/8/layout/chevron2"/>
    <dgm:cxn modelId="{5BBA2100-EBC2-4617-9DB2-EED9D8158FB9}" type="presParOf" srcId="{DF844324-407D-4DA4-B1AD-FBBDB29A8808}" destId="{459EC2A9-7756-43EB-AFE1-C3DB312B76C8}" srcOrd="9" destOrd="0" presId="urn:microsoft.com/office/officeart/2005/8/layout/chevron2"/>
    <dgm:cxn modelId="{F1E134CB-7054-4C1D-A57F-F886C5D0C1DC}" type="presParOf" srcId="{DF844324-407D-4DA4-B1AD-FBBDB29A8808}" destId="{A56D702E-3DE8-43EF-9F26-6EC6A26338A2}" srcOrd="10" destOrd="0" presId="urn:microsoft.com/office/officeart/2005/8/layout/chevron2"/>
    <dgm:cxn modelId="{738BC6E6-5139-4568-A60C-901BD77B3261}" type="presParOf" srcId="{A56D702E-3DE8-43EF-9F26-6EC6A26338A2}" destId="{77C90C60-3C76-4765-8E2E-46E51FB72C80}" srcOrd="0" destOrd="0" presId="urn:microsoft.com/office/officeart/2005/8/layout/chevron2"/>
    <dgm:cxn modelId="{4CA9A47F-CAE3-4213-BA4A-D8149B4BB619}" type="presParOf" srcId="{A56D702E-3DE8-43EF-9F26-6EC6A26338A2}" destId="{103E34E1-20A7-4F77-8087-253C5B36A2D4}" srcOrd="1" destOrd="0" presId="urn:microsoft.com/office/officeart/2005/8/layout/chevron2"/>
    <dgm:cxn modelId="{0F375378-0440-4C95-A1D5-22806704CBC5}" type="presParOf" srcId="{DF844324-407D-4DA4-B1AD-FBBDB29A8808}" destId="{C7C3A5E0-EE1A-4BBE-B6FD-9CFC8A4D04B7}" srcOrd="11" destOrd="0" presId="urn:microsoft.com/office/officeart/2005/8/layout/chevron2"/>
    <dgm:cxn modelId="{81A5EAFA-F3D4-4DA6-9A77-5B3B59EF6938}" type="presParOf" srcId="{DF844324-407D-4DA4-B1AD-FBBDB29A8808}" destId="{33584F4B-DCD8-4843-9425-E90EF8346166}" srcOrd="12" destOrd="0" presId="urn:microsoft.com/office/officeart/2005/8/layout/chevron2"/>
    <dgm:cxn modelId="{0EBD27A1-C7FD-466E-9E0D-8295EDF2C03E}" type="presParOf" srcId="{33584F4B-DCD8-4843-9425-E90EF8346166}" destId="{F7DB6B0B-64B7-4BA0-A41C-89D082D80EC5}" srcOrd="0" destOrd="0" presId="urn:microsoft.com/office/officeart/2005/8/layout/chevron2"/>
    <dgm:cxn modelId="{DEACEE5B-6756-4469-B6BA-09353E456E04}" type="presParOf" srcId="{33584F4B-DCD8-4843-9425-E90EF8346166}" destId="{4D339835-D549-431E-BD2C-D56192E9342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14F8C5-1394-45A7-A8E3-3BB64A14CA26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E91EEB-93FE-424D-B5C5-5B7AA44348A1}">
      <dgm:prSet phldrT="[Текст]"/>
      <dgm:spPr/>
      <dgm:t>
        <a:bodyPr/>
        <a:lstStyle/>
        <a:p>
          <a:r>
            <a:rPr lang="uk-UA" b="1" dirty="0" smtClean="0"/>
            <a:t>Неправомірне використання ділової репутації господарюючого суб’єкта (підприємця):</a:t>
          </a:r>
          <a:endParaRPr lang="ru-RU" dirty="0"/>
        </a:p>
      </dgm:t>
    </dgm:pt>
    <dgm:pt modelId="{833232FD-0329-4D76-8700-007A6C60B878}" type="parTrans" cxnId="{F61332FF-927C-479D-9822-57C3FB593E46}">
      <dgm:prSet/>
      <dgm:spPr/>
      <dgm:t>
        <a:bodyPr/>
        <a:lstStyle/>
        <a:p>
          <a:endParaRPr lang="ru-RU"/>
        </a:p>
      </dgm:t>
    </dgm:pt>
    <dgm:pt modelId="{306E5E99-B7E0-42F0-98C9-263CB2595D35}" type="sibTrans" cxnId="{F61332FF-927C-479D-9822-57C3FB593E46}">
      <dgm:prSet/>
      <dgm:spPr/>
      <dgm:t>
        <a:bodyPr/>
        <a:lstStyle/>
        <a:p>
          <a:endParaRPr lang="ru-RU"/>
        </a:p>
      </dgm:t>
    </dgm:pt>
    <dgm:pt modelId="{3CA32717-10FB-42D9-A7B6-AC93B94B608D}" type="asst">
      <dgm:prSet phldrT="[Текст]"/>
      <dgm:spPr/>
      <dgm:t>
        <a:bodyPr/>
        <a:lstStyle/>
        <a:p>
          <a:r>
            <a:rPr lang="uk-UA" dirty="0" smtClean="0"/>
            <a:t>чужих позначень</a:t>
          </a:r>
          <a:endParaRPr lang="ru-RU" dirty="0"/>
        </a:p>
      </dgm:t>
    </dgm:pt>
    <dgm:pt modelId="{F6FA2300-6277-4410-A3FD-9A0365C7CBA1}" type="parTrans" cxnId="{B840D476-3DDB-4666-ABFC-F143865181F8}">
      <dgm:prSet/>
      <dgm:spPr/>
      <dgm:t>
        <a:bodyPr/>
        <a:lstStyle/>
        <a:p>
          <a:endParaRPr lang="ru-RU" dirty="0"/>
        </a:p>
      </dgm:t>
    </dgm:pt>
    <dgm:pt modelId="{9A8E829B-AA22-45B1-B895-2E1E3C1DF3D9}" type="sibTrans" cxnId="{B840D476-3DDB-4666-ABFC-F143865181F8}">
      <dgm:prSet/>
      <dgm:spPr/>
      <dgm:t>
        <a:bodyPr/>
        <a:lstStyle/>
        <a:p>
          <a:endParaRPr lang="ru-RU"/>
        </a:p>
      </dgm:t>
    </dgm:pt>
    <dgm:pt modelId="{FC6E412A-7E0F-469E-9ABF-998F85259175}">
      <dgm:prSet phldrT="[Текст]"/>
      <dgm:spPr/>
      <dgm:t>
        <a:bodyPr/>
        <a:lstStyle/>
        <a:p>
          <a:r>
            <a:rPr lang="uk-UA" dirty="0" smtClean="0"/>
            <a:t>рекламних матеріалів, упаковки</a:t>
          </a:r>
          <a:endParaRPr lang="ru-RU" dirty="0"/>
        </a:p>
      </dgm:t>
    </dgm:pt>
    <dgm:pt modelId="{911CA0E6-E7FF-4E31-9AB5-371B69AD3830}" type="parTrans" cxnId="{FA565B59-B585-4A7E-A733-29E9BE413945}">
      <dgm:prSet/>
      <dgm:spPr/>
      <dgm:t>
        <a:bodyPr/>
        <a:lstStyle/>
        <a:p>
          <a:endParaRPr lang="ru-RU" dirty="0"/>
        </a:p>
      </dgm:t>
    </dgm:pt>
    <dgm:pt modelId="{3F7F638F-F2E0-4178-894C-4BAD0B79D9C8}" type="sibTrans" cxnId="{FA565B59-B585-4A7E-A733-29E9BE413945}">
      <dgm:prSet/>
      <dgm:spPr/>
      <dgm:t>
        <a:bodyPr/>
        <a:lstStyle/>
        <a:p>
          <a:endParaRPr lang="ru-RU"/>
        </a:p>
      </dgm:t>
    </dgm:pt>
    <dgm:pt modelId="{1F4A7633-6C69-4D3B-9808-7AE759431D80}">
      <dgm:prSet phldrT="[Текст]"/>
      <dgm:spPr/>
      <dgm:t>
        <a:bodyPr/>
        <a:lstStyle/>
        <a:p>
          <a:r>
            <a:rPr lang="uk-UA" dirty="0" smtClean="0"/>
            <a:t>порівняльна реклама. </a:t>
          </a:r>
          <a:endParaRPr lang="ru-RU" dirty="0"/>
        </a:p>
      </dgm:t>
    </dgm:pt>
    <dgm:pt modelId="{0918636D-8F4C-4315-AEF2-90092D0F10D3}" type="parTrans" cxnId="{70FD3329-F9FE-4ED1-8808-12676ED3D32B}">
      <dgm:prSet/>
      <dgm:spPr/>
      <dgm:t>
        <a:bodyPr/>
        <a:lstStyle/>
        <a:p>
          <a:endParaRPr lang="ru-RU" dirty="0"/>
        </a:p>
      </dgm:t>
    </dgm:pt>
    <dgm:pt modelId="{9A997FEB-04CC-4AD6-94A7-020C1C464E82}" type="sibTrans" cxnId="{70FD3329-F9FE-4ED1-8808-12676ED3D32B}">
      <dgm:prSet/>
      <dgm:spPr/>
      <dgm:t>
        <a:bodyPr/>
        <a:lstStyle/>
        <a:p>
          <a:endParaRPr lang="ru-RU"/>
        </a:p>
      </dgm:t>
    </dgm:pt>
    <dgm:pt modelId="{3AFBBB57-19C9-447A-8EF6-E379578F7E04}">
      <dgm:prSet phldrT="[Текст]"/>
      <dgm:spPr/>
      <dgm:t>
        <a:bodyPr/>
        <a:lstStyle/>
        <a:p>
          <a:r>
            <a:rPr lang="uk-UA" dirty="0" smtClean="0"/>
            <a:t>копіювання зовнішнього вигляду виробу</a:t>
          </a:r>
          <a:endParaRPr lang="ru-RU" dirty="0"/>
        </a:p>
      </dgm:t>
    </dgm:pt>
    <dgm:pt modelId="{3DB39FD4-347F-4AC5-9D24-74A1BDCA8774}" type="parTrans" cxnId="{6698A6B4-0DD3-44FF-9D14-B25B79B10203}">
      <dgm:prSet/>
      <dgm:spPr/>
      <dgm:t>
        <a:bodyPr/>
        <a:lstStyle/>
        <a:p>
          <a:endParaRPr lang="ru-RU" dirty="0"/>
        </a:p>
      </dgm:t>
    </dgm:pt>
    <dgm:pt modelId="{CCE57A0F-FB6B-45E4-A6F6-424DA100739E}" type="sibTrans" cxnId="{6698A6B4-0DD3-44FF-9D14-B25B79B10203}">
      <dgm:prSet/>
      <dgm:spPr/>
      <dgm:t>
        <a:bodyPr/>
        <a:lstStyle/>
        <a:p>
          <a:endParaRPr lang="ru-RU"/>
        </a:p>
      </dgm:t>
    </dgm:pt>
    <dgm:pt modelId="{B4E87B41-4A25-4978-BB6F-0B10269BE651}" type="asst">
      <dgm:prSet/>
      <dgm:spPr/>
      <dgm:t>
        <a:bodyPr/>
        <a:lstStyle/>
        <a:p>
          <a:r>
            <a:rPr lang="uk-UA" dirty="0" smtClean="0"/>
            <a:t>товару іншого виробника,</a:t>
          </a:r>
          <a:endParaRPr lang="ru-RU" dirty="0"/>
        </a:p>
      </dgm:t>
    </dgm:pt>
    <dgm:pt modelId="{5DDADE4D-5AEC-451F-BC25-0028B0FB1DA4}" type="parTrans" cxnId="{3F0E8D9A-EEAD-4481-BF6F-81F175E06053}">
      <dgm:prSet/>
      <dgm:spPr/>
    </dgm:pt>
    <dgm:pt modelId="{2F3E27B8-9FB0-489F-B385-3BDBB2F4F32C}" type="sibTrans" cxnId="{3F0E8D9A-EEAD-4481-BF6F-81F175E06053}">
      <dgm:prSet/>
      <dgm:spPr/>
    </dgm:pt>
    <dgm:pt modelId="{D02FD3F1-99AC-4FA5-8D95-649C671756FA}" type="pres">
      <dgm:prSet presAssocID="{3414F8C5-1394-45A7-A8E3-3BB64A14CA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01355BC-8E9C-47F5-9A3C-5862D161FE3B}" type="pres">
      <dgm:prSet presAssocID="{4EE91EEB-93FE-424D-B5C5-5B7AA44348A1}" presName="hierRoot1" presStyleCnt="0">
        <dgm:presLayoutVars>
          <dgm:hierBranch val="init"/>
        </dgm:presLayoutVars>
      </dgm:prSet>
      <dgm:spPr/>
    </dgm:pt>
    <dgm:pt modelId="{6AA62831-F545-4904-9D23-54AF34325B10}" type="pres">
      <dgm:prSet presAssocID="{4EE91EEB-93FE-424D-B5C5-5B7AA44348A1}" presName="rootComposite1" presStyleCnt="0"/>
      <dgm:spPr/>
    </dgm:pt>
    <dgm:pt modelId="{0564C0D7-38CE-4EEE-ADAB-D9CFB92D8546}" type="pres">
      <dgm:prSet presAssocID="{4EE91EEB-93FE-424D-B5C5-5B7AA44348A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31386A-4BF0-4B2F-AD77-77877DBD57CE}" type="pres">
      <dgm:prSet presAssocID="{4EE91EEB-93FE-424D-B5C5-5B7AA44348A1}" presName="rootConnector1" presStyleLbl="node1" presStyleIdx="0" presStyleCnt="0"/>
      <dgm:spPr/>
    </dgm:pt>
    <dgm:pt modelId="{C53DFD96-25C9-4582-B614-675653842883}" type="pres">
      <dgm:prSet presAssocID="{4EE91EEB-93FE-424D-B5C5-5B7AA44348A1}" presName="hierChild2" presStyleCnt="0"/>
      <dgm:spPr/>
    </dgm:pt>
    <dgm:pt modelId="{D49797D9-781F-48E0-AA2D-4EC09E39D543}" type="pres">
      <dgm:prSet presAssocID="{911CA0E6-E7FF-4E31-9AB5-371B69AD3830}" presName="Name37" presStyleLbl="parChTrans1D2" presStyleIdx="0" presStyleCnt="5"/>
      <dgm:spPr/>
    </dgm:pt>
    <dgm:pt modelId="{34C307B8-D478-4D76-8191-18960F044442}" type="pres">
      <dgm:prSet presAssocID="{FC6E412A-7E0F-469E-9ABF-998F85259175}" presName="hierRoot2" presStyleCnt="0">
        <dgm:presLayoutVars>
          <dgm:hierBranch val="init"/>
        </dgm:presLayoutVars>
      </dgm:prSet>
      <dgm:spPr/>
    </dgm:pt>
    <dgm:pt modelId="{7EC98BD8-E7E1-49CF-B3A4-9892F06179D1}" type="pres">
      <dgm:prSet presAssocID="{FC6E412A-7E0F-469E-9ABF-998F85259175}" presName="rootComposite" presStyleCnt="0"/>
      <dgm:spPr/>
    </dgm:pt>
    <dgm:pt modelId="{546CA818-BBB3-4B6D-B414-FAB488D956D9}" type="pres">
      <dgm:prSet presAssocID="{FC6E412A-7E0F-469E-9ABF-998F8525917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40A99F-608B-4088-AAFA-DB27A6CA071D}" type="pres">
      <dgm:prSet presAssocID="{FC6E412A-7E0F-469E-9ABF-998F85259175}" presName="rootConnector" presStyleLbl="node2" presStyleIdx="0" presStyleCnt="3"/>
      <dgm:spPr/>
    </dgm:pt>
    <dgm:pt modelId="{A1783BD7-A256-4058-B1AE-697E79BB07EB}" type="pres">
      <dgm:prSet presAssocID="{FC6E412A-7E0F-469E-9ABF-998F85259175}" presName="hierChild4" presStyleCnt="0"/>
      <dgm:spPr/>
    </dgm:pt>
    <dgm:pt modelId="{F4AB1F90-063C-4B50-9D93-E10C83CC57F2}" type="pres">
      <dgm:prSet presAssocID="{FC6E412A-7E0F-469E-9ABF-998F85259175}" presName="hierChild5" presStyleCnt="0"/>
      <dgm:spPr/>
    </dgm:pt>
    <dgm:pt modelId="{15DB2D9B-8E2D-40CF-9152-6C58C63B705D}" type="pres">
      <dgm:prSet presAssocID="{0918636D-8F4C-4315-AEF2-90092D0F10D3}" presName="Name37" presStyleLbl="parChTrans1D2" presStyleIdx="1" presStyleCnt="5"/>
      <dgm:spPr/>
    </dgm:pt>
    <dgm:pt modelId="{42EE1BE7-4F51-48C8-B7F5-82CCA763E3B4}" type="pres">
      <dgm:prSet presAssocID="{1F4A7633-6C69-4D3B-9808-7AE759431D80}" presName="hierRoot2" presStyleCnt="0">
        <dgm:presLayoutVars>
          <dgm:hierBranch val="init"/>
        </dgm:presLayoutVars>
      </dgm:prSet>
      <dgm:spPr/>
    </dgm:pt>
    <dgm:pt modelId="{831B20EC-287F-4EE7-94D4-9FD3466FA24B}" type="pres">
      <dgm:prSet presAssocID="{1F4A7633-6C69-4D3B-9808-7AE759431D80}" presName="rootComposite" presStyleCnt="0"/>
      <dgm:spPr/>
    </dgm:pt>
    <dgm:pt modelId="{D2AB50DF-D5C3-4294-91D4-1D976DB07C71}" type="pres">
      <dgm:prSet presAssocID="{1F4A7633-6C69-4D3B-9808-7AE759431D8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1AB5E7-518E-4694-B840-C37709FD75FC}" type="pres">
      <dgm:prSet presAssocID="{1F4A7633-6C69-4D3B-9808-7AE759431D80}" presName="rootConnector" presStyleLbl="node2" presStyleIdx="1" presStyleCnt="3"/>
      <dgm:spPr/>
    </dgm:pt>
    <dgm:pt modelId="{F77D8F6B-7647-4163-9C64-4546857D3647}" type="pres">
      <dgm:prSet presAssocID="{1F4A7633-6C69-4D3B-9808-7AE759431D80}" presName="hierChild4" presStyleCnt="0"/>
      <dgm:spPr/>
    </dgm:pt>
    <dgm:pt modelId="{7851D755-424B-4A4C-BE90-C36D9B8F01EC}" type="pres">
      <dgm:prSet presAssocID="{1F4A7633-6C69-4D3B-9808-7AE759431D80}" presName="hierChild5" presStyleCnt="0"/>
      <dgm:spPr/>
    </dgm:pt>
    <dgm:pt modelId="{F3BFB1B5-E957-4F7D-90FC-FB704C986FD4}" type="pres">
      <dgm:prSet presAssocID="{3DB39FD4-347F-4AC5-9D24-74A1BDCA8774}" presName="Name37" presStyleLbl="parChTrans1D2" presStyleIdx="2" presStyleCnt="5"/>
      <dgm:spPr/>
    </dgm:pt>
    <dgm:pt modelId="{E9DCC13E-490E-41E8-BAC5-D58A530F43D4}" type="pres">
      <dgm:prSet presAssocID="{3AFBBB57-19C9-447A-8EF6-E379578F7E04}" presName="hierRoot2" presStyleCnt="0">
        <dgm:presLayoutVars>
          <dgm:hierBranch val="init"/>
        </dgm:presLayoutVars>
      </dgm:prSet>
      <dgm:spPr/>
    </dgm:pt>
    <dgm:pt modelId="{349FC5F7-F5C0-42E0-AB44-9B91FADB1C5C}" type="pres">
      <dgm:prSet presAssocID="{3AFBBB57-19C9-447A-8EF6-E379578F7E04}" presName="rootComposite" presStyleCnt="0"/>
      <dgm:spPr/>
    </dgm:pt>
    <dgm:pt modelId="{8A793713-4573-46E9-A959-A35F09DF8DFC}" type="pres">
      <dgm:prSet presAssocID="{3AFBBB57-19C9-447A-8EF6-E379578F7E0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D7B90E-EFAD-45AA-BF17-38114E33C917}" type="pres">
      <dgm:prSet presAssocID="{3AFBBB57-19C9-447A-8EF6-E379578F7E04}" presName="rootConnector" presStyleLbl="node2" presStyleIdx="2" presStyleCnt="3"/>
      <dgm:spPr/>
    </dgm:pt>
    <dgm:pt modelId="{24B97912-DC7E-4A65-A41B-62CA936B69ED}" type="pres">
      <dgm:prSet presAssocID="{3AFBBB57-19C9-447A-8EF6-E379578F7E04}" presName="hierChild4" presStyleCnt="0"/>
      <dgm:spPr/>
    </dgm:pt>
    <dgm:pt modelId="{A1B89CE9-D3C5-4E5F-8144-194660D5B130}" type="pres">
      <dgm:prSet presAssocID="{3AFBBB57-19C9-447A-8EF6-E379578F7E04}" presName="hierChild5" presStyleCnt="0"/>
      <dgm:spPr/>
    </dgm:pt>
    <dgm:pt modelId="{640729E6-BAB2-40DC-A4D7-EA6CA740FC98}" type="pres">
      <dgm:prSet presAssocID="{4EE91EEB-93FE-424D-B5C5-5B7AA44348A1}" presName="hierChild3" presStyleCnt="0"/>
      <dgm:spPr/>
    </dgm:pt>
    <dgm:pt modelId="{505EB8CB-E227-437F-A5FA-09299A7D872B}" type="pres">
      <dgm:prSet presAssocID="{F6FA2300-6277-4410-A3FD-9A0365C7CBA1}" presName="Name111" presStyleLbl="parChTrans1D2" presStyleIdx="3" presStyleCnt="5"/>
      <dgm:spPr/>
    </dgm:pt>
    <dgm:pt modelId="{243DB92D-9F49-474E-A01E-9AEC1111B274}" type="pres">
      <dgm:prSet presAssocID="{3CA32717-10FB-42D9-A7B6-AC93B94B608D}" presName="hierRoot3" presStyleCnt="0">
        <dgm:presLayoutVars>
          <dgm:hierBranch val="init"/>
        </dgm:presLayoutVars>
      </dgm:prSet>
      <dgm:spPr/>
    </dgm:pt>
    <dgm:pt modelId="{88199468-A402-4D5F-A469-6F72C271CFF9}" type="pres">
      <dgm:prSet presAssocID="{3CA32717-10FB-42D9-A7B6-AC93B94B608D}" presName="rootComposite3" presStyleCnt="0"/>
      <dgm:spPr/>
    </dgm:pt>
    <dgm:pt modelId="{DE39CB39-282B-4C05-B499-6B322E9ED5CE}" type="pres">
      <dgm:prSet presAssocID="{3CA32717-10FB-42D9-A7B6-AC93B94B608D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6CF4ED-19DB-46D9-B190-A0654B61143D}" type="pres">
      <dgm:prSet presAssocID="{3CA32717-10FB-42D9-A7B6-AC93B94B608D}" presName="rootConnector3" presStyleLbl="asst1" presStyleIdx="0" presStyleCnt="2"/>
      <dgm:spPr/>
    </dgm:pt>
    <dgm:pt modelId="{CE07743C-285E-41D1-A752-B4FB674DC735}" type="pres">
      <dgm:prSet presAssocID="{3CA32717-10FB-42D9-A7B6-AC93B94B608D}" presName="hierChild6" presStyleCnt="0"/>
      <dgm:spPr/>
    </dgm:pt>
    <dgm:pt modelId="{CCFCA3F3-3C11-4C0C-802A-049117235632}" type="pres">
      <dgm:prSet presAssocID="{3CA32717-10FB-42D9-A7B6-AC93B94B608D}" presName="hierChild7" presStyleCnt="0"/>
      <dgm:spPr/>
    </dgm:pt>
    <dgm:pt modelId="{2960C7A8-559F-4B9B-AEF4-76A4D25EEDAF}" type="pres">
      <dgm:prSet presAssocID="{5DDADE4D-5AEC-451F-BC25-0028B0FB1DA4}" presName="Name111" presStyleLbl="parChTrans1D2" presStyleIdx="4" presStyleCnt="5"/>
      <dgm:spPr/>
    </dgm:pt>
    <dgm:pt modelId="{4F433DE5-8898-4B2A-A147-E41FE796E0AC}" type="pres">
      <dgm:prSet presAssocID="{B4E87B41-4A25-4978-BB6F-0B10269BE651}" presName="hierRoot3" presStyleCnt="0">
        <dgm:presLayoutVars>
          <dgm:hierBranch val="init"/>
        </dgm:presLayoutVars>
      </dgm:prSet>
      <dgm:spPr/>
    </dgm:pt>
    <dgm:pt modelId="{2263A047-3C13-4793-B5F0-203CF9F30C0C}" type="pres">
      <dgm:prSet presAssocID="{B4E87B41-4A25-4978-BB6F-0B10269BE651}" presName="rootComposite3" presStyleCnt="0"/>
      <dgm:spPr/>
    </dgm:pt>
    <dgm:pt modelId="{23C520D9-D57E-4D98-9054-73AB6B53845F}" type="pres">
      <dgm:prSet presAssocID="{B4E87B41-4A25-4978-BB6F-0B10269BE651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B978BE-13FB-467E-93DC-CC55CADA26F2}" type="pres">
      <dgm:prSet presAssocID="{B4E87B41-4A25-4978-BB6F-0B10269BE651}" presName="rootConnector3" presStyleLbl="asst1" presStyleIdx="1" presStyleCnt="2"/>
      <dgm:spPr/>
    </dgm:pt>
    <dgm:pt modelId="{D18558E1-D96F-47B3-BE77-B73EF3ED2B76}" type="pres">
      <dgm:prSet presAssocID="{B4E87B41-4A25-4978-BB6F-0B10269BE651}" presName="hierChild6" presStyleCnt="0"/>
      <dgm:spPr/>
    </dgm:pt>
    <dgm:pt modelId="{C11E18CD-490A-4441-AEEC-7D907AB44AE5}" type="pres">
      <dgm:prSet presAssocID="{B4E87B41-4A25-4978-BB6F-0B10269BE651}" presName="hierChild7" presStyleCnt="0"/>
      <dgm:spPr/>
    </dgm:pt>
  </dgm:ptLst>
  <dgm:cxnLst>
    <dgm:cxn modelId="{F61332FF-927C-479D-9822-57C3FB593E46}" srcId="{3414F8C5-1394-45A7-A8E3-3BB64A14CA26}" destId="{4EE91EEB-93FE-424D-B5C5-5B7AA44348A1}" srcOrd="0" destOrd="0" parTransId="{833232FD-0329-4D76-8700-007A6C60B878}" sibTransId="{306E5E99-B7E0-42F0-98C9-263CB2595D35}"/>
    <dgm:cxn modelId="{B060D0C3-BDF5-4394-A4A5-9D430EDC2F23}" type="presOf" srcId="{F6FA2300-6277-4410-A3FD-9A0365C7CBA1}" destId="{505EB8CB-E227-437F-A5FA-09299A7D872B}" srcOrd="0" destOrd="0" presId="urn:microsoft.com/office/officeart/2005/8/layout/orgChart1"/>
    <dgm:cxn modelId="{CB21D1F0-1820-4857-B9F8-75132DAC6CC9}" type="presOf" srcId="{3AFBBB57-19C9-447A-8EF6-E379578F7E04}" destId="{2AD7B90E-EFAD-45AA-BF17-38114E33C917}" srcOrd="1" destOrd="0" presId="urn:microsoft.com/office/officeart/2005/8/layout/orgChart1"/>
    <dgm:cxn modelId="{B811D046-F728-4A60-8312-A9B091815837}" type="presOf" srcId="{B4E87B41-4A25-4978-BB6F-0B10269BE651}" destId="{8EB978BE-13FB-467E-93DC-CC55CADA26F2}" srcOrd="1" destOrd="0" presId="urn:microsoft.com/office/officeart/2005/8/layout/orgChart1"/>
    <dgm:cxn modelId="{1A4D60BE-728C-4F73-BB7A-76982AA2FA55}" type="presOf" srcId="{5DDADE4D-5AEC-451F-BC25-0028B0FB1DA4}" destId="{2960C7A8-559F-4B9B-AEF4-76A4D25EEDAF}" srcOrd="0" destOrd="0" presId="urn:microsoft.com/office/officeart/2005/8/layout/orgChart1"/>
    <dgm:cxn modelId="{5A2A2822-8153-4822-9C61-E1480CFC0D27}" type="presOf" srcId="{3DB39FD4-347F-4AC5-9D24-74A1BDCA8774}" destId="{F3BFB1B5-E957-4F7D-90FC-FB704C986FD4}" srcOrd="0" destOrd="0" presId="urn:microsoft.com/office/officeart/2005/8/layout/orgChart1"/>
    <dgm:cxn modelId="{733B2C46-C4A7-462C-A6C9-1DBE55B9B37C}" type="presOf" srcId="{911CA0E6-E7FF-4E31-9AB5-371B69AD3830}" destId="{D49797D9-781F-48E0-AA2D-4EC09E39D543}" srcOrd="0" destOrd="0" presId="urn:microsoft.com/office/officeart/2005/8/layout/orgChart1"/>
    <dgm:cxn modelId="{F7ACE6DC-1F82-4150-A96F-F1A8E72D96B0}" type="presOf" srcId="{3CA32717-10FB-42D9-A7B6-AC93B94B608D}" destId="{406CF4ED-19DB-46D9-B190-A0654B61143D}" srcOrd="1" destOrd="0" presId="urn:microsoft.com/office/officeart/2005/8/layout/orgChart1"/>
    <dgm:cxn modelId="{6698A6B4-0DD3-44FF-9D14-B25B79B10203}" srcId="{4EE91EEB-93FE-424D-B5C5-5B7AA44348A1}" destId="{3AFBBB57-19C9-447A-8EF6-E379578F7E04}" srcOrd="3" destOrd="0" parTransId="{3DB39FD4-347F-4AC5-9D24-74A1BDCA8774}" sibTransId="{CCE57A0F-FB6B-45E4-A6F6-424DA100739E}"/>
    <dgm:cxn modelId="{111840E4-8E8C-4EB8-88AF-F64B719962FB}" type="presOf" srcId="{4EE91EEB-93FE-424D-B5C5-5B7AA44348A1}" destId="{0564C0D7-38CE-4EEE-ADAB-D9CFB92D8546}" srcOrd="0" destOrd="0" presId="urn:microsoft.com/office/officeart/2005/8/layout/orgChart1"/>
    <dgm:cxn modelId="{307AB88F-3672-4BB8-8C10-13F1E6DB5827}" type="presOf" srcId="{0918636D-8F4C-4315-AEF2-90092D0F10D3}" destId="{15DB2D9B-8E2D-40CF-9152-6C58C63B705D}" srcOrd="0" destOrd="0" presId="urn:microsoft.com/office/officeart/2005/8/layout/orgChart1"/>
    <dgm:cxn modelId="{DAF1DDFF-6D04-430A-A2A7-7E6C1599B01D}" type="presOf" srcId="{1F4A7633-6C69-4D3B-9808-7AE759431D80}" destId="{D2AB50DF-D5C3-4294-91D4-1D976DB07C71}" srcOrd="0" destOrd="0" presId="urn:microsoft.com/office/officeart/2005/8/layout/orgChart1"/>
    <dgm:cxn modelId="{8742A4C6-E0CF-4C3E-9810-AE386A72CABD}" type="presOf" srcId="{3CA32717-10FB-42D9-A7B6-AC93B94B608D}" destId="{DE39CB39-282B-4C05-B499-6B322E9ED5CE}" srcOrd="0" destOrd="0" presId="urn:microsoft.com/office/officeart/2005/8/layout/orgChart1"/>
    <dgm:cxn modelId="{4EC4F7DE-66CC-4539-8C70-F509EB16966A}" type="presOf" srcId="{4EE91EEB-93FE-424D-B5C5-5B7AA44348A1}" destId="{4031386A-4BF0-4B2F-AD77-77877DBD57CE}" srcOrd="1" destOrd="0" presId="urn:microsoft.com/office/officeart/2005/8/layout/orgChart1"/>
    <dgm:cxn modelId="{06C0C60E-87AD-46C4-BA00-0467071B9B1F}" type="presOf" srcId="{1F4A7633-6C69-4D3B-9808-7AE759431D80}" destId="{CE1AB5E7-518E-4694-B840-C37709FD75FC}" srcOrd="1" destOrd="0" presId="urn:microsoft.com/office/officeart/2005/8/layout/orgChart1"/>
    <dgm:cxn modelId="{70FD3329-F9FE-4ED1-8808-12676ED3D32B}" srcId="{4EE91EEB-93FE-424D-B5C5-5B7AA44348A1}" destId="{1F4A7633-6C69-4D3B-9808-7AE759431D80}" srcOrd="2" destOrd="0" parTransId="{0918636D-8F4C-4315-AEF2-90092D0F10D3}" sibTransId="{9A997FEB-04CC-4AD6-94A7-020C1C464E82}"/>
    <dgm:cxn modelId="{3F0E8D9A-EEAD-4481-BF6F-81F175E06053}" srcId="{4EE91EEB-93FE-424D-B5C5-5B7AA44348A1}" destId="{B4E87B41-4A25-4978-BB6F-0B10269BE651}" srcOrd="4" destOrd="0" parTransId="{5DDADE4D-5AEC-451F-BC25-0028B0FB1DA4}" sibTransId="{2F3E27B8-9FB0-489F-B385-3BDBB2F4F32C}"/>
    <dgm:cxn modelId="{FA565B59-B585-4A7E-A733-29E9BE413945}" srcId="{4EE91EEB-93FE-424D-B5C5-5B7AA44348A1}" destId="{FC6E412A-7E0F-469E-9ABF-998F85259175}" srcOrd="1" destOrd="0" parTransId="{911CA0E6-E7FF-4E31-9AB5-371B69AD3830}" sibTransId="{3F7F638F-F2E0-4178-894C-4BAD0B79D9C8}"/>
    <dgm:cxn modelId="{B1ADD777-8E8B-4701-9C72-E7DDE7F77685}" type="presOf" srcId="{3414F8C5-1394-45A7-A8E3-3BB64A14CA26}" destId="{D02FD3F1-99AC-4FA5-8D95-649C671756FA}" srcOrd="0" destOrd="0" presId="urn:microsoft.com/office/officeart/2005/8/layout/orgChart1"/>
    <dgm:cxn modelId="{9FF5FEC6-4CE2-44CD-9AAA-DB1EA448A656}" type="presOf" srcId="{3AFBBB57-19C9-447A-8EF6-E379578F7E04}" destId="{8A793713-4573-46E9-A959-A35F09DF8DFC}" srcOrd="0" destOrd="0" presId="urn:microsoft.com/office/officeart/2005/8/layout/orgChart1"/>
    <dgm:cxn modelId="{F0B36774-FDE5-4108-A786-B1A6DA19A399}" type="presOf" srcId="{FC6E412A-7E0F-469E-9ABF-998F85259175}" destId="{546CA818-BBB3-4B6D-B414-FAB488D956D9}" srcOrd="0" destOrd="0" presId="urn:microsoft.com/office/officeart/2005/8/layout/orgChart1"/>
    <dgm:cxn modelId="{F8B57F5C-AD41-4AE9-8B1C-EAB9F9761966}" type="presOf" srcId="{FC6E412A-7E0F-469E-9ABF-998F85259175}" destId="{2940A99F-608B-4088-AAFA-DB27A6CA071D}" srcOrd="1" destOrd="0" presId="urn:microsoft.com/office/officeart/2005/8/layout/orgChart1"/>
    <dgm:cxn modelId="{B840D476-3DDB-4666-ABFC-F143865181F8}" srcId="{4EE91EEB-93FE-424D-B5C5-5B7AA44348A1}" destId="{3CA32717-10FB-42D9-A7B6-AC93B94B608D}" srcOrd="0" destOrd="0" parTransId="{F6FA2300-6277-4410-A3FD-9A0365C7CBA1}" sibTransId="{9A8E829B-AA22-45B1-B895-2E1E3C1DF3D9}"/>
    <dgm:cxn modelId="{5E0C0BB7-BA02-4FD8-860C-6B4607C9187F}" type="presOf" srcId="{B4E87B41-4A25-4978-BB6F-0B10269BE651}" destId="{23C520D9-D57E-4D98-9054-73AB6B53845F}" srcOrd="0" destOrd="0" presId="urn:microsoft.com/office/officeart/2005/8/layout/orgChart1"/>
    <dgm:cxn modelId="{FEADFB9F-93D9-4BF9-BF75-1C205B23DD74}" type="presParOf" srcId="{D02FD3F1-99AC-4FA5-8D95-649C671756FA}" destId="{B01355BC-8E9C-47F5-9A3C-5862D161FE3B}" srcOrd="0" destOrd="0" presId="urn:microsoft.com/office/officeart/2005/8/layout/orgChart1"/>
    <dgm:cxn modelId="{211AFE17-3D33-4822-8005-1A9DDA4B9A96}" type="presParOf" srcId="{B01355BC-8E9C-47F5-9A3C-5862D161FE3B}" destId="{6AA62831-F545-4904-9D23-54AF34325B10}" srcOrd="0" destOrd="0" presId="urn:microsoft.com/office/officeart/2005/8/layout/orgChart1"/>
    <dgm:cxn modelId="{489DB2C3-6388-4C6E-927C-462D7926D150}" type="presParOf" srcId="{6AA62831-F545-4904-9D23-54AF34325B10}" destId="{0564C0D7-38CE-4EEE-ADAB-D9CFB92D8546}" srcOrd="0" destOrd="0" presId="urn:microsoft.com/office/officeart/2005/8/layout/orgChart1"/>
    <dgm:cxn modelId="{AA918700-9B75-4494-8087-2AB7F7371600}" type="presParOf" srcId="{6AA62831-F545-4904-9D23-54AF34325B10}" destId="{4031386A-4BF0-4B2F-AD77-77877DBD57CE}" srcOrd="1" destOrd="0" presId="urn:microsoft.com/office/officeart/2005/8/layout/orgChart1"/>
    <dgm:cxn modelId="{0B512AD4-0FFF-43D7-AADE-CCB14121FCED}" type="presParOf" srcId="{B01355BC-8E9C-47F5-9A3C-5862D161FE3B}" destId="{C53DFD96-25C9-4582-B614-675653842883}" srcOrd="1" destOrd="0" presId="urn:microsoft.com/office/officeart/2005/8/layout/orgChart1"/>
    <dgm:cxn modelId="{0A5063E3-C08E-44A5-A8DC-E88E7B112753}" type="presParOf" srcId="{C53DFD96-25C9-4582-B614-675653842883}" destId="{D49797D9-781F-48E0-AA2D-4EC09E39D543}" srcOrd="0" destOrd="0" presId="urn:microsoft.com/office/officeart/2005/8/layout/orgChart1"/>
    <dgm:cxn modelId="{8DC94933-A247-459B-A441-3D03E8837C2D}" type="presParOf" srcId="{C53DFD96-25C9-4582-B614-675653842883}" destId="{34C307B8-D478-4D76-8191-18960F044442}" srcOrd="1" destOrd="0" presId="urn:microsoft.com/office/officeart/2005/8/layout/orgChart1"/>
    <dgm:cxn modelId="{4FCBB081-85B6-4704-A743-3A4C56973AB6}" type="presParOf" srcId="{34C307B8-D478-4D76-8191-18960F044442}" destId="{7EC98BD8-E7E1-49CF-B3A4-9892F06179D1}" srcOrd="0" destOrd="0" presId="urn:microsoft.com/office/officeart/2005/8/layout/orgChart1"/>
    <dgm:cxn modelId="{35CC66C2-86BC-4A78-A753-4435A058C428}" type="presParOf" srcId="{7EC98BD8-E7E1-49CF-B3A4-9892F06179D1}" destId="{546CA818-BBB3-4B6D-B414-FAB488D956D9}" srcOrd="0" destOrd="0" presId="urn:microsoft.com/office/officeart/2005/8/layout/orgChart1"/>
    <dgm:cxn modelId="{96E5364A-89F4-4E76-B6AA-BED119C46472}" type="presParOf" srcId="{7EC98BD8-E7E1-49CF-B3A4-9892F06179D1}" destId="{2940A99F-608B-4088-AAFA-DB27A6CA071D}" srcOrd="1" destOrd="0" presId="urn:microsoft.com/office/officeart/2005/8/layout/orgChart1"/>
    <dgm:cxn modelId="{4160A266-968D-40C5-9906-0DAA021FE7B6}" type="presParOf" srcId="{34C307B8-D478-4D76-8191-18960F044442}" destId="{A1783BD7-A256-4058-B1AE-697E79BB07EB}" srcOrd="1" destOrd="0" presId="urn:microsoft.com/office/officeart/2005/8/layout/orgChart1"/>
    <dgm:cxn modelId="{4B103763-FC86-44B7-822B-2B2154F489AB}" type="presParOf" srcId="{34C307B8-D478-4D76-8191-18960F044442}" destId="{F4AB1F90-063C-4B50-9D93-E10C83CC57F2}" srcOrd="2" destOrd="0" presId="urn:microsoft.com/office/officeart/2005/8/layout/orgChart1"/>
    <dgm:cxn modelId="{01132B08-0061-40DE-91A5-B424E447BEAF}" type="presParOf" srcId="{C53DFD96-25C9-4582-B614-675653842883}" destId="{15DB2D9B-8E2D-40CF-9152-6C58C63B705D}" srcOrd="2" destOrd="0" presId="urn:microsoft.com/office/officeart/2005/8/layout/orgChart1"/>
    <dgm:cxn modelId="{D3801FA7-AFBB-4DF5-AD3D-78C66658DA05}" type="presParOf" srcId="{C53DFD96-25C9-4582-B614-675653842883}" destId="{42EE1BE7-4F51-48C8-B7F5-82CCA763E3B4}" srcOrd="3" destOrd="0" presId="urn:microsoft.com/office/officeart/2005/8/layout/orgChart1"/>
    <dgm:cxn modelId="{996F9703-7288-4072-B9EE-6C54EC4D46AA}" type="presParOf" srcId="{42EE1BE7-4F51-48C8-B7F5-82CCA763E3B4}" destId="{831B20EC-287F-4EE7-94D4-9FD3466FA24B}" srcOrd="0" destOrd="0" presId="urn:microsoft.com/office/officeart/2005/8/layout/orgChart1"/>
    <dgm:cxn modelId="{419A3267-D310-41A2-9D6D-9D3D0C8B9E94}" type="presParOf" srcId="{831B20EC-287F-4EE7-94D4-9FD3466FA24B}" destId="{D2AB50DF-D5C3-4294-91D4-1D976DB07C71}" srcOrd="0" destOrd="0" presId="urn:microsoft.com/office/officeart/2005/8/layout/orgChart1"/>
    <dgm:cxn modelId="{2A397B8C-B0A7-400A-AE86-902F6CC9D8B9}" type="presParOf" srcId="{831B20EC-287F-4EE7-94D4-9FD3466FA24B}" destId="{CE1AB5E7-518E-4694-B840-C37709FD75FC}" srcOrd="1" destOrd="0" presId="urn:microsoft.com/office/officeart/2005/8/layout/orgChart1"/>
    <dgm:cxn modelId="{702A4FFE-AA53-4017-8D20-0C3C981370F3}" type="presParOf" srcId="{42EE1BE7-4F51-48C8-B7F5-82CCA763E3B4}" destId="{F77D8F6B-7647-4163-9C64-4546857D3647}" srcOrd="1" destOrd="0" presId="urn:microsoft.com/office/officeart/2005/8/layout/orgChart1"/>
    <dgm:cxn modelId="{0A6F61DD-DA71-47CB-BF90-6F9433C303BC}" type="presParOf" srcId="{42EE1BE7-4F51-48C8-B7F5-82CCA763E3B4}" destId="{7851D755-424B-4A4C-BE90-C36D9B8F01EC}" srcOrd="2" destOrd="0" presId="urn:microsoft.com/office/officeart/2005/8/layout/orgChart1"/>
    <dgm:cxn modelId="{CA6B0B18-0A55-49BE-AE29-8767BC31063A}" type="presParOf" srcId="{C53DFD96-25C9-4582-B614-675653842883}" destId="{F3BFB1B5-E957-4F7D-90FC-FB704C986FD4}" srcOrd="4" destOrd="0" presId="urn:microsoft.com/office/officeart/2005/8/layout/orgChart1"/>
    <dgm:cxn modelId="{03D05615-1D79-4742-BCCC-10BEB4709113}" type="presParOf" srcId="{C53DFD96-25C9-4582-B614-675653842883}" destId="{E9DCC13E-490E-41E8-BAC5-D58A530F43D4}" srcOrd="5" destOrd="0" presId="urn:microsoft.com/office/officeart/2005/8/layout/orgChart1"/>
    <dgm:cxn modelId="{83145680-7067-4045-9FA2-BEACE564530D}" type="presParOf" srcId="{E9DCC13E-490E-41E8-BAC5-D58A530F43D4}" destId="{349FC5F7-F5C0-42E0-AB44-9B91FADB1C5C}" srcOrd="0" destOrd="0" presId="urn:microsoft.com/office/officeart/2005/8/layout/orgChart1"/>
    <dgm:cxn modelId="{F6CB53C8-84F8-4133-B5BA-1E1E963EDEC3}" type="presParOf" srcId="{349FC5F7-F5C0-42E0-AB44-9B91FADB1C5C}" destId="{8A793713-4573-46E9-A959-A35F09DF8DFC}" srcOrd="0" destOrd="0" presId="urn:microsoft.com/office/officeart/2005/8/layout/orgChart1"/>
    <dgm:cxn modelId="{7EBBB3DE-81BC-40B0-8A6D-E3765B2A7F0E}" type="presParOf" srcId="{349FC5F7-F5C0-42E0-AB44-9B91FADB1C5C}" destId="{2AD7B90E-EFAD-45AA-BF17-38114E33C917}" srcOrd="1" destOrd="0" presId="urn:microsoft.com/office/officeart/2005/8/layout/orgChart1"/>
    <dgm:cxn modelId="{DACDEC33-83E5-4472-94CA-2AE6423FB21D}" type="presParOf" srcId="{E9DCC13E-490E-41E8-BAC5-D58A530F43D4}" destId="{24B97912-DC7E-4A65-A41B-62CA936B69ED}" srcOrd="1" destOrd="0" presId="urn:microsoft.com/office/officeart/2005/8/layout/orgChart1"/>
    <dgm:cxn modelId="{B7F803C7-0E39-457A-9804-026FA2EF787E}" type="presParOf" srcId="{E9DCC13E-490E-41E8-BAC5-D58A530F43D4}" destId="{A1B89CE9-D3C5-4E5F-8144-194660D5B130}" srcOrd="2" destOrd="0" presId="urn:microsoft.com/office/officeart/2005/8/layout/orgChart1"/>
    <dgm:cxn modelId="{58C5FF5B-8053-4ADA-8802-6797E82548FB}" type="presParOf" srcId="{B01355BC-8E9C-47F5-9A3C-5862D161FE3B}" destId="{640729E6-BAB2-40DC-A4D7-EA6CA740FC98}" srcOrd="2" destOrd="0" presId="urn:microsoft.com/office/officeart/2005/8/layout/orgChart1"/>
    <dgm:cxn modelId="{37D16C99-0A42-42D5-B478-C171E1A88189}" type="presParOf" srcId="{640729E6-BAB2-40DC-A4D7-EA6CA740FC98}" destId="{505EB8CB-E227-437F-A5FA-09299A7D872B}" srcOrd="0" destOrd="0" presId="urn:microsoft.com/office/officeart/2005/8/layout/orgChart1"/>
    <dgm:cxn modelId="{708E018D-709C-484B-94E4-F4ACEDDAA300}" type="presParOf" srcId="{640729E6-BAB2-40DC-A4D7-EA6CA740FC98}" destId="{243DB92D-9F49-474E-A01E-9AEC1111B274}" srcOrd="1" destOrd="0" presId="urn:microsoft.com/office/officeart/2005/8/layout/orgChart1"/>
    <dgm:cxn modelId="{11F3F57D-C86E-4D86-B239-0606319E4882}" type="presParOf" srcId="{243DB92D-9F49-474E-A01E-9AEC1111B274}" destId="{88199468-A402-4D5F-A469-6F72C271CFF9}" srcOrd="0" destOrd="0" presId="urn:microsoft.com/office/officeart/2005/8/layout/orgChart1"/>
    <dgm:cxn modelId="{EFF7722F-FF93-48CD-B9BA-380AF00D24A8}" type="presParOf" srcId="{88199468-A402-4D5F-A469-6F72C271CFF9}" destId="{DE39CB39-282B-4C05-B499-6B322E9ED5CE}" srcOrd="0" destOrd="0" presId="urn:microsoft.com/office/officeart/2005/8/layout/orgChart1"/>
    <dgm:cxn modelId="{333CAF93-F05A-4B4D-833F-FD9C8E99B5E8}" type="presParOf" srcId="{88199468-A402-4D5F-A469-6F72C271CFF9}" destId="{406CF4ED-19DB-46D9-B190-A0654B61143D}" srcOrd="1" destOrd="0" presId="urn:microsoft.com/office/officeart/2005/8/layout/orgChart1"/>
    <dgm:cxn modelId="{EEDDB546-BA01-46D4-9223-B26D4889146E}" type="presParOf" srcId="{243DB92D-9F49-474E-A01E-9AEC1111B274}" destId="{CE07743C-285E-41D1-A752-B4FB674DC735}" srcOrd="1" destOrd="0" presId="urn:microsoft.com/office/officeart/2005/8/layout/orgChart1"/>
    <dgm:cxn modelId="{244C4929-3EE2-4AF8-AA28-2F11F7AF1771}" type="presParOf" srcId="{243DB92D-9F49-474E-A01E-9AEC1111B274}" destId="{CCFCA3F3-3C11-4C0C-802A-049117235632}" srcOrd="2" destOrd="0" presId="urn:microsoft.com/office/officeart/2005/8/layout/orgChart1"/>
    <dgm:cxn modelId="{9297CCF0-8E2A-4B1A-B7C8-DA5E84C3C0BD}" type="presParOf" srcId="{640729E6-BAB2-40DC-A4D7-EA6CA740FC98}" destId="{2960C7A8-559F-4B9B-AEF4-76A4D25EEDAF}" srcOrd="2" destOrd="0" presId="urn:microsoft.com/office/officeart/2005/8/layout/orgChart1"/>
    <dgm:cxn modelId="{2F47BB5D-8221-4808-8526-79E505C0FB00}" type="presParOf" srcId="{640729E6-BAB2-40DC-A4D7-EA6CA740FC98}" destId="{4F433DE5-8898-4B2A-A147-E41FE796E0AC}" srcOrd="3" destOrd="0" presId="urn:microsoft.com/office/officeart/2005/8/layout/orgChart1"/>
    <dgm:cxn modelId="{0457326B-AEB2-46BA-9439-6EB514DE14C5}" type="presParOf" srcId="{4F433DE5-8898-4B2A-A147-E41FE796E0AC}" destId="{2263A047-3C13-4793-B5F0-203CF9F30C0C}" srcOrd="0" destOrd="0" presId="urn:microsoft.com/office/officeart/2005/8/layout/orgChart1"/>
    <dgm:cxn modelId="{220F5490-2C06-4E2E-9BCE-21AE8E398804}" type="presParOf" srcId="{2263A047-3C13-4793-B5F0-203CF9F30C0C}" destId="{23C520D9-D57E-4D98-9054-73AB6B53845F}" srcOrd="0" destOrd="0" presId="urn:microsoft.com/office/officeart/2005/8/layout/orgChart1"/>
    <dgm:cxn modelId="{033EE391-7DFF-4502-A84F-EC8992903306}" type="presParOf" srcId="{2263A047-3C13-4793-B5F0-203CF9F30C0C}" destId="{8EB978BE-13FB-467E-93DC-CC55CADA26F2}" srcOrd="1" destOrd="0" presId="urn:microsoft.com/office/officeart/2005/8/layout/orgChart1"/>
    <dgm:cxn modelId="{E6F015F3-776F-4780-B866-50771B3AA047}" type="presParOf" srcId="{4F433DE5-8898-4B2A-A147-E41FE796E0AC}" destId="{D18558E1-D96F-47B3-BE77-B73EF3ED2B76}" srcOrd="1" destOrd="0" presId="urn:microsoft.com/office/officeart/2005/8/layout/orgChart1"/>
    <dgm:cxn modelId="{413B11C7-EEC1-4093-B5EC-C49E625DDB83}" type="presParOf" srcId="{4F433DE5-8898-4B2A-A147-E41FE796E0AC}" destId="{C11E18CD-490A-4441-AEEC-7D907AB44AE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6F3A97-32D2-4FD0-B67A-30A84795A6AC}" type="doc">
      <dgm:prSet loTypeId="urn:microsoft.com/office/officeart/2005/8/layout/chevron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01DDE32F-3C80-4D2E-BD3D-96112D13C4E8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5A7F9D34-AA26-4F04-90C9-9DFD55EA30E3}" type="parTrans" cxnId="{23024B3D-D685-4EE2-BC5B-EA7A00235FCB}">
      <dgm:prSet/>
      <dgm:spPr/>
      <dgm:t>
        <a:bodyPr/>
        <a:lstStyle/>
        <a:p>
          <a:endParaRPr lang="ru-RU"/>
        </a:p>
      </dgm:t>
    </dgm:pt>
    <dgm:pt modelId="{39E69460-3B5A-4890-A5DE-D5B670C66B06}" type="sibTrans" cxnId="{23024B3D-D685-4EE2-BC5B-EA7A00235FCB}">
      <dgm:prSet/>
      <dgm:spPr/>
      <dgm:t>
        <a:bodyPr/>
        <a:lstStyle/>
        <a:p>
          <a:endParaRPr lang="ru-RU"/>
        </a:p>
      </dgm:t>
    </dgm:pt>
    <dgm:pt modelId="{F24F3E9A-B3C0-4BD9-A054-20F25BBA743B}">
      <dgm:prSet phldrT="[Текст]"/>
      <dgm:spPr/>
      <dgm:t>
        <a:bodyPr/>
        <a:lstStyle/>
        <a:p>
          <a:r>
            <a:rPr lang="uk-UA" dirty="0" smtClean="0"/>
            <a:t>Антимонопольний комітет за недобросовісну конкуренцію може накласти штраф в розмірі 3 % від виручки господарюючого суб ’ єкта або 5 тис. неоподатковуваних мінімумів доходів громадян; (2 тис. мінімумів для тих, хто не є господарюючими особами); </a:t>
          </a:r>
          <a:endParaRPr lang="ru-RU" dirty="0"/>
        </a:p>
      </dgm:t>
    </dgm:pt>
    <dgm:pt modelId="{10D34A1D-AB1F-4EEE-91C6-4BBD9EFA3B95}" type="parTrans" cxnId="{3105F480-319F-493D-8CC5-54A9006A54C1}">
      <dgm:prSet/>
      <dgm:spPr/>
      <dgm:t>
        <a:bodyPr/>
        <a:lstStyle/>
        <a:p>
          <a:endParaRPr lang="ru-RU"/>
        </a:p>
      </dgm:t>
    </dgm:pt>
    <dgm:pt modelId="{47A19C76-B799-406C-9297-ED8FA81932C0}" type="sibTrans" cxnId="{3105F480-319F-493D-8CC5-54A9006A54C1}">
      <dgm:prSet/>
      <dgm:spPr/>
      <dgm:t>
        <a:bodyPr/>
        <a:lstStyle/>
        <a:p>
          <a:endParaRPr lang="ru-RU"/>
        </a:p>
      </dgm:t>
    </dgm:pt>
    <dgm:pt modelId="{120FF74D-2432-4209-9808-D869042199FE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827434F3-8AFF-4BC5-AABB-516B339648DD}" type="parTrans" cxnId="{A6600815-3C59-4F87-BB44-0FA3CEFA0C1B}">
      <dgm:prSet/>
      <dgm:spPr/>
      <dgm:t>
        <a:bodyPr/>
        <a:lstStyle/>
        <a:p>
          <a:endParaRPr lang="ru-RU"/>
        </a:p>
      </dgm:t>
    </dgm:pt>
    <dgm:pt modelId="{C45E5657-AD0F-4B78-A0C5-1FF390617B7D}" type="sibTrans" cxnId="{A6600815-3C59-4F87-BB44-0FA3CEFA0C1B}">
      <dgm:prSet/>
      <dgm:spPr/>
      <dgm:t>
        <a:bodyPr/>
        <a:lstStyle/>
        <a:p>
          <a:endParaRPr lang="ru-RU"/>
        </a:p>
      </dgm:t>
    </dgm:pt>
    <dgm:pt modelId="{0BC58EF4-47A9-4B99-B58F-6136D35BF20A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879A8E15-B4B4-46CF-AEDB-9B1497BBC4D8}" type="parTrans" cxnId="{AA77D0F0-0E41-47C9-A91C-43C99664130D}">
      <dgm:prSet/>
      <dgm:spPr/>
      <dgm:t>
        <a:bodyPr/>
        <a:lstStyle/>
        <a:p>
          <a:endParaRPr lang="ru-RU"/>
        </a:p>
      </dgm:t>
    </dgm:pt>
    <dgm:pt modelId="{14A5983D-8194-44DE-9CB7-4D5ACA8D7908}" type="sibTrans" cxnId="{AA77D0F0-0E41-47C9-A91C-43C99664130D}">
      <dgm:prSet/>
      <dgm:spPr/>
      <dgm:t>
        <a:bodyPr/>
        <a:lstStyle/>
        <a:p>
          <a:endParaRPr lang="ru-RU"/>
        </a:p>
      </dgm:t>
    </dgm:pt>
    <dgm:pt modelId="{FE90B71B-CA37-444A-9823-8677410566E4}">
      <dgm:prSet phldrT="[Текст]"/>
      <dgm:spPr/>
      <dgm:t>
        <a:bodyPr/>
        <a:lstStyle/>
        <a:p>
          <a:r>
            <a:rPr lang="uk-UA" dirty="0" smtClean="0"/>
            <a:t>товари з неправомірно використаними позначеннями або копії виробів інших виробників можуть бути за позовом заінтересованих осіб рішенням Антимонопольного комітету України вилучені як у виробника, так і у продавця; </a:t>
          </a:r>
          <a:endParaRPr lang="ru-RU" dirty="0"/>
        </a:p>
      </dgm:t>
    </dgm:pt>
    <dgm:pt modelId="{6CBC044F-2D31-47D2-9979-885027CC9DD0}" type="parTrans" cxnId="{D9B380EB-1896-40BD-9B37-7B08477A322E}">
      <dgm:prSet/>
      <dgm:spPr/>
      <dgm:t>
        <a:bodyPr/>
        <a:lstStyle/>
        <a:p>
          <a:endParaRPr lang="ru-RU"/>
        </a:p>
      </dgm:t>
    </dgm:pt>
    <dgm:pt modelId="{4A29CD4D-7D56-42BD-9202-0C3FC6A146E8}" type="sibTrans" cxnId="{D9B380EB-1896-40BD-9B37-7B08477A322E}">
      <dgm:prSet/>
      <dgm:spPr/>
      <dgm:t>
        <a:bodyPr/>
        <a:lstStyle/>
        <a:p>
          <a:endParaRPr lang="ru-RU"/>
        </a:p>
      </dgm:t>
    </dgm:pt>
    <dgm:pt modelId="{4984E88D-9F50-49FE-9276-7DF0BA90606D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5585677D-7528-400E-90E0-F622BE66AECD}" type="parTrans" cxnId="{39A94115-B4A5-473B-99D8-5EDF6D844B87}">
      <dgm:prSet/>
      <dgm:spPr/>
      <dgm:t>
        <a:bodyPr/>
        <a:lstStyle/>
        <a:p>
          <a:endParaRPr lang="ru-RU"/>
        </a:p>
      </dgm:t>
    </dgm:pt>
    <dgm:pt modelId="{298E3610-63C1-43FE-98E7-E80B27DD09C2}" type="sibTrans" cxnId="{39A94115-B4A5-473B-99D8-5EDF6D844B87}">
      <dgm:prSet/>
      <dgm:spPr/>
      <dgm:t>
        <a:bodyPr/>
        <a:lstStyle/>
        <a:p>
          <a:endParaRPr lang="ru-RU"/>
        </a:p>
      </dgm:t>
    </dgm:pt>
    <dgm:pt modelId="{AE3EF3CB-AA92-4BAB-BE1B-44BA1C1F3D8C}">
      <dgm:prSet phldrT="[Текст]"/>
      <dgm:spPr/>
      <dgm:t>
        <a:bodyPr/>
        <a:lstStyle/>
        <a:p>
          <a:r>
            <a:rPr lang="uk-UA" dirty="0" smtClean="0"/>
            <a:t>Антимонопольний комітет має право прийняти рішення про офіційне спростування за рахунок порушника поширених ним неправдивих, неточних або неповних відомостей у строк і спосіб, визначений законодавством або цим рішенням. </a:t>
          </a:r>
          <a:endParaRPr lang="ru-RU" dirty="0"/>
        </a:p>
      </dgm:t>
    </dgm:pt>
    <dgm:pt modelId="{71C2F74F-0F19-4603-BAAB-D191A83CBC9F}" type="parTrans" cxnId="{9FFBDF2C-E004-4E78-AF2D-37A9C53A047B}">
      <dgm:prSet/>
      <dgm:spPr/>
      <dgm:t>
        <a:bodyPr/>
        <a:lstStyle/>
        <a:p>
          <a:endParaRPr lang="ru-RU"/>
        </a:p>
      </dgm:t>
    </dgm:pt>
    <dgm:pt modelId="{0D911B66-569F-438A-AFF2-14A39E14C252}" type="sibTrans" cxnId="{9FFBDF2C-E004-4E78-AF2D-37A9C53A047B}">
      <dgm:prSet/>
      <dgm:spPr/>
      <dgm:t>
        <a:bodyPr/>
        <a:lstStyle/>
        <a:p>
          <a:endParaRPr lang="ru-RU"/>
        </a:p>
      </dgm:t>
    </dgm:pt>
    <dgm:pt modelId="{65C9CBFA-7026-468B-8678-26F4F51DBC3A}">
      <dgm:prSet/>
      <dgm:spPr/>
      <dgm:t>
        <a:bodyPr/>
        <a:lstStyle/>
        <a:p>
          <a:r>
            <a:rPr lang="uk-UA" dirty="0" smtClean="0"/>
            <a:t>збитки, нанесені недобросовісною конкуренцією, підлягають відшкодуванню за позовами заінтересованих осіб в порядку, який визначений цивільним законодавством України; </a:t>
          </a:r>
          <a:endParaRPr lang="ru-RU" dirty="0"/>
        </a:p>
      </dgm:t>
    </dgm:pt>
    <dgm:pt modelId="{70F1DF0D-6D03-4DE4-A73C-3B839029C1CA}" type="parTrans" cxnId="{511380C2-3117-4C98-BC99-FB91B0235ABC}">
      <dgm:prSet/>
      <dgm:spPr/>
    </dgm:pt>
    <dgm:pt modelId="{359F55E6-D30A-41E6-84B0-5A3D49FEBFB3}" type="sibTrans" cxnId="{511380C2-3117-4C98-BC99-FB91B0235ABC}">
      <dgm:prSet/>
      <dgm:spPr/>
    </dgm:pt>
    <dgm:pt modelId="{90C3EAB9-A477-43E3-9E9B-3F5C3A5B22CE}" type="pres">
      <dgm:prSet presAssocID="{EC6F3A97-32D2-4FD0-B67A-30A84795A6AC}" presName="linearFlow" presStyleCnt="0">
        <dgm:presLayoutVars>
          <dgm:dir/>
          <dgm:animLvl val="lvl"/>
          <dgm:resizeHandles val="exact"/>
        </dgm:presLayoutVars>
      </dgm:prSet>
      <dgm:spPr/>
    </dgm:pt>
    <dgm:pt modelId="{789DA54B-C2B8-441F-B5D7-AD822ADDFA86}" type="pres">
      <dgm:prSet presAssocID="{01DDE32F-3C80-4D2E-BD3D-96112D13C4E8}" presName="composite" presStyleCnt="0"/>
      <dgm:spPr/>
    </dgm:pt>
    <dgm:pt modelId="{9BEC5FB3-DEFB-496F-BEB1-0C4CB4494808}" type="pres">
      <dgm:prSet presAssocID="{01DDE32F-3C80-4D2E-BD3D-96112D13C4E8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10B16F35-4E42-4469-9273-4FB886ECB46F}" type="pres">
      <dgm:prSet presAssocID="{01DDE32F-3C80-4D2E-BD3D-96112D13C4E8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11E778-1047-48E0-9675-A9BEAEC0B4BD}" type="pres">
      <dgm:prSet presAssocID="{39E69460-3B5A-4890-A5DE-D5B670C66B06}" presName="sp" presStyleCnt="0"/>
      <dgm:spPr/>
    </dgm:pt>
    <dgm:pt modelId="{2E6A9A8F-8C94-4B99-93FA-08FD5C3EC781}" type="pres">
      <dgm:prSet presAssocID="{120FF74D-2432-4209-9808-D869042199FE}" presName="composite" presStyleCnt="0"/>
      <dgm:spPr/>
    </dgm:pt>
    <dgm:pt modelId="{A982D42E-9A7F-436C-A696-0E75EFDDFFF7}" type="pres">
      <dgm:prSet presAssocID="{120FF74D-2432-4209-9808-D869042199FE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E94BB509-4A26-4E92-9E3D-E90E588B2910}" type="pres">
      <dgm:prSet presAssocID="{120FF74D-2432-4209-9808-D869042199F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7A9DF9-0489-49F3-B5B6-A98300C38AC3}" type="pres">
      <dgm:prSet presAssocID="{C45E5657-AD0F-4B78-A0C5-1FF390617B7D}" presName="sp" presStyleCnt="0"/>
      <dgm:spPr/>
    </dgm:pt>
    <dgm:pt modelId="{61516D2E-86F8-49F6-9238-0026C372F31C}" type="pres">
      <dgm:prSet presAssocID="{0BC58EF4-47A9-4B99-B58F-6136D35BF20A}" presName="composite" presStyleCnt="0"/>
      <dgm:spPr/>
    </dgm:pt>
    <dgm:pt modelId="{F99573D5-1D76-4472-9F8B-923685EEAA71}" type="pres">
      <dgm:prSet presAssocID="{0BC58EF4-47A9-4B99-B58F-6136D35BF20A}" presName="parentText" presStyleLbl="alignNode1" presStyleIdx="2" presStyleCnt="4" custLinFactNeighborX="0" custLinFactNeighborY="-1">
        <dgm:presLayoutVars>
          <dgm:chMax val="1"/>
          <dgm:bulletEnabled val="1"/>
        </dgm:presLayoutVars>
      </dgm:prSet>
      <dgm:spPr/>
    </dgm:pt>
    <dgm:pt modelId="{D5C580BD-F67F-498B-8D7E-188B92AB1CAC}" type="pres">
      <dgm:prSet presAssocID="{0BC58EF4-47A9-4B99-B58F-6136D35BF20A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65A9F7-7FC4-49ED-80DF-88571AA79BDB}" type="pres">
      <dgm:prSet presAssocID="{14A5983D-8194-44DE-9CB7-4D5ACA8D7908}" presName="sp" presStyleCnt="0"/>
      <dgm:spPr/>
    </dgm:pt>
    <dgm:pt modelId="{28F085EC-9A63-4EBE-8D1C-E16E91512B6F}" type="pres">
      <dgm:prSet presAssocID="{4984E88D-9F50-49FE-9276-7DF0BA90606D}" presName="composite" presStyleCnt="0"/>
      <dgm:spPr/>
    </dgm:pt>
    <dgm:pt modelId="{4C1444EB-B69D-4F16-86BC-397688F1D771}" type="pres">
      <dgm:prSet presAssocID="{4984E88D-9F50-49FE-9276-7DF0BA90606D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F0E04BF4-8A25-4658-88B6-869E56AFEA08}" type="pres">
      <dgm:prSet presAssocID="{4984E88D-9F50-49FE-9276-7DF0BA90606D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3B9C3D-FB14-46AF-8918-01AACA6D53D2}" type="presOf" srcId="{0BC58EF4-47A9-4B99-B58F-6136D35BF20A}" destId="{F99573D5-1D76-4472-9F8B-923685EEAA71}" srcOrd="0" destOrd="0" presId="urn:microsoft.com/office/officeart/2005/8/layout/chevron2"/>
    <dgm:cxn modelId="{A1EFFB82-264E-4044-BD3F-C3E30B3D48C9}" type="presOf" srcId="{120FF74D-2432-4209-9808-D869042199FE}" destId="{A982D42E-9A7F-436C-A696-0E75EFDDFFF7}" srcOrd="0" destOrd="0" presId="urn:microsoft.com/office/officeart/2005/8/layout/chevron2"/>
    <dgm:cxn modelId="{AA77D0F0-0E41-47C9-A91C-43C99664130D}" srcId="{EC6F3A97-32D2-4FD0-B67A-30A84795A6AC}" destId="{0BC58EF4-47A9-4B99-B58F-6136D35BF20A}" srcOrd="2" destOrd="0" parTransId="{879A8E15-B4B4-46CF-AEDB-9B1497BBC4D8}" sibTransId="{14A5983D-8194-44DE-9CB7-4D5ACA8D7908}"/>
    <dgm:cxn modelId="{D9B380EB-1896-40BD-9B37-7B08477A322E}" srcId="{0BC58EF4-47A9-4B99-B58F-6136D35BF20A}" destId="{FE90B71B-CA37-444A-9823-8677410566E4}" srcOrd="0" destOrd="0" parTransId="{6CBC044F-2D31-47D2-9979-885027CC9DD0}" sibTransId="{4A29CD4D-7D56-42BD-9202-0C3FC6A146E8}"/>
    <dgm:cxn modelId="{23024B3D-D685-4EE2-BC5B-EA7A00235FCB}" srcId="{EC6F3A97-32D2-4FD0-B67A-30A84795A6AC}" destId="{01DDE32F-3C80-4D2E-BD3D-96112D13C4E8}" srcOrd="0" destOrd="0" parTransId="{5A7F9D34-AA26-4F04-90C9-9DFD55EA30E3}" sibTransId="{39E69460-3B5A-4890-A5DE-D5B670C66B06}"/>
    <dgm:cxn modelId="{BB1880E5-336A-4CB8-993C-0CAC0CC0656B}" type="presOf" srcId="{FE90B71B-CA37-444A-9823-8677410566E4}" destId="{D5C580BD-F67F-498B-8D7E-188B92AB1CAC}" srcOrd="0" destOrd="0" presId="urn:microsoft.com/office/officeart/2005/8/layout/chevron2"/>
    <dgm:cxn modelId="{91FFDA43-717C-469C-9DDF-7B09C1426E90}" type="presOf" srcId="{F24F3E9A-B3C0-4BD9-A054-20F25BBA743B}" destId="{10B16F35-4E42-4469-9273-4FB886ECB46F}" srcOrd="0" destOrd="0" presId="urn:microsoft.com/office/officeart/2005/8/layout/chevron2"/>
    <dgm:cxn modelId="{A6600815-3C59-4F87-BB44-0FA3CEFA0C1B}" srcId="{EC6F3A97-32D2-4FD0-B67A-30A84795A6AC}" destId="{120FF74D-2432-4209-9808-D869042199FE}" srcOrd="1" destOrd="0" parTransId="{827434F3-8AFF-4BC5-AABB-516B339648DD}" sibTransId="{C45E5657-AD0F-4B78-A0C5-1FF390617B7D}"/>
    <dgm:cxn modelId="{FDAE7735-57A3-4E47-9F94-A2CF68F70CE3}" type="presOf" srcId="{EC6F3A97-32D2-4FD0-B67A-30A84795A6AC}" destId="{90C3EAB9-A477-43E3-9E9B-3F5C3A5B22CE}" srcOrd="0" destOrd="0" presId="urn:microsoft.com/office/officeart/2005/8/layout/chevron2"/>
    <dgm:cxn modelId="{7A98DC67-2E7D-4BFD-A0C5-1E6E720F9D92}" type="presOf" srcId="{01DDE32F-3C80-4D2E-BD3D-96112D13C4E8}" destId="{9BEC5FB3-DEFB-496F-BEB1-0C4CB4494808}" srcOrd="0" destOrd="0" presId="urn:microsoft.com/office/officeart/2005/8/layout/chevron2"/>
    <dgm:cxn modelId="{9FFBDF2C-E004-4E78-AF2D-37A9C53A047B}" srcId="{4984E88D-9F50-49FE-9276-7DF0BA90606D}" destId="{AE3EF3CB-AA92-4BAB-BE1B-44BA1C1F3D8C}" srcOrd="0" destOrd="0" parTransId="{71C2F74F-0F19-4603-BAAB-D191A83CBC9F}" sibTransId="{0D911B66-569F-438A-AFF2-14A39E14C252}"/>
    <dgm:cxn modelId="{39A94115-B4A5-473B-99D8-5EDF6D844B87}" srcId="{EC6F3A97-32D2-4FD0-B67A-30A84795A6AC}" destId="{4984E88D-9F50-49FE-9276-7DF0BA90606D}" srcOrd="3" destOrd="0" parTransId="{5585677D-7528-400E-90E0-F622BE66AECD}" sibTransId="{298E3610-63C1-43FE-98E7-E80B27DD09C2}"/>
    <dgm:cxn modelId="{A7A3522E-01BF-4E2F-AEB3-B3DD9ABC288E}" type="presOf" srcId="{65C9CBFA-7026-468B-8678-26F4F51DBC3A}" destId="{E94BB509-4A26-4E92-9E3D-E90E588B2910}" srcOrd="0" destOrd="0" presId="urn:microsoft.com/office/officeart/2005/8/layout/chevron2"/>
    <dgm:cxn modelId="{511380C2-3117-4C98-BC99-FB91B0235ABC}" srcId="{120FF74D-2432-4209-9808-D869042199FE}" destId="{65C9CBFA-7026-468B-8678-26F4F51DBC3A}" srcOrd="0" destOrd="0" parTransId="{70F1DF0D-6D03-4DE4-A73C-3B839029C1CA}" sibTransId="{359F55E6-D30A-41E6-84B0-5A3D49FEBFB3}"/>
    <dgm:cxn modelId="{3105F480-319F-493D-8CC5-54A9006A54C1}" srcId="{01DDE32F-3C80-4D2E-BD3D-96112D13C4E8}" destId="{F24F3E9A-B3C0-4BD9-A054-20F25BBA743B}" srcOrd="0" destOrd="0" parTransId="{10D34A1D-AB1F-4EEE-91C6-4BBD9EFA3B95}" sibTransId="{47A19C76-B799-406C-9297-ED8FA81932C0}"/>
    <dgm:cxn modelId="{D612EE8F-D93C-4D54-8F68-D45F1A4A8859}" type="presOf" srcId="{AE3EF3CB-AA92-4BAB-BE1B-44BA1C1F3D8C}" destId="{F0E04BF4-8A25-4658-88B6-869E56AFEA08}" srcOrd="0" destOrd="0" presId="urn:microsoft.com/office/officeart/2005/8/layout/chevron2"/>
    <dgm:cxn modelId="{DB9EBA49-8E62-48B4-9592-FF972102B0F9}" type="presOf" srcId="{4984E88D-9F50-49FE-9276-7DF0BA90606D}" destId="{4C1444EB-B69D-4F16-86BC-397688F1D771}" srcOrd="0" destOrd="0" presId="urn:microsoft.com/office/officeart/2005/8/layout/chevron2"/>
    <dgm:cxn modelId="{2C80F190-045E-46CB-8C72-84665276E5E7}" type="presParOf" srcId="{90C3EAB9-A477-43E3-9E9B-3F5C3A5B22CE}" destId="{789DA54B-C2B8-441F-B5D7-AD822ADDFA86}" srcOrd="0" destOrd="0" presId="urn:microsoft.com/office/officeart/2005/8/layout/chevron2"/>
    <dgm:cxn modelId="{03D3A626-2AAD-4FAD-8CFD-08E055662DEC}" type="presParOf" srcId="{789DA54B-C2B8-441F-B5D7-AD822ADDFA86}" destId="{9BEC5FB3-DEFB-496F-BEB1-0C4CB4494808}" srcOrd="0" destOrd="0" presId="urn:microsoft.com/office/officeart/2005/8/layout/chevron2"/>
    <dgm:cxn modelId="{DEF2FDBB-F23B-4A39-BA6F-4B6E4100A72B}" type="presParOf" srcId="{789DA54B-C2B8-441F-B5D7-AD822ADDFA86}" destId="{10B16F35-4E42-4469-9273-4FB886ECB46F}" srcOrd="1" destOrd="0" presId="urn:microsoft.com/office/officeart/2005/8/layout/chevron2"/>
    <dgm:cxn modelId="{6F3FC65E-06BE-4C74-A047-A880F0AB549A}" type="presParOf" srcId="{90C3EAB9-A477-43E3-9E9B-3F5C3A5B22CE}" destId="{D111E778-1047-48E0-9675-A9BEAEC0B4BD}" srcOrd="1" destOrd="0" presId="urn:microsoft.com/office/officeart/2005/8/layout/chevron2"/>
    <dgm:cxn modelId="{CC840BC4-8BFB-40A7-936E-DE7ADF9D0E37}" type="presParOf" srcId="{90C3EAB9-A477-43E3-9E9B-3F5C3A5B22CE}" destId="{2E6A9A8F-8C94-4B99-93FA-08FD5C3EC781}" srcOrd="2" destOrd="0" presId="urn:microsoft.com/office/officeart/2005/8/layout/chevron2"/>
    <dgm:cxn modelId="{6876563D-371F-47B3-8FEC-CE3C7C1DA57E}" type="presParOf" srcId="{2E6A9A8F-8C94-4B99-93FA-08FD5C3EC781}" destId="{A982D42E-9A7F-436C-A696-0E75EFDDFFF7}" srcOrd="0" destOrd="0" presId="urn:microsoft.com/office/officeart/2005/8/layout/chevron2"/>
    <dgm:cxn modelId="{B9BFE197-B91C-45C9-A207-DE49B77075F2}" type="presParOf" srcId="{2E6A9A8F-8C94-4B99-93FA-08FD5C3EC781}" destId="{E94BB509-4A26-4E92-9E3D-E90E588B2910}" srcOrd="1" destOrd="0" presId="urn:microsoft.com/office/officeart/2005/8/layout/chevron2"/>
    <dgm:cxn modelId="{B4DEE963-7043-4FA2-9334-AA0AD7A0B852}" type="presParOf" srcId="{90C3EAB9-A477-43E3-9E9B-3F5C3A5B22CE}" destId="{707A9DF9-0489-49F3-B5B6-A98300C38AC3}" srcOrd="3" destOrd="0" presId="urn:microsoft.com/office/officeart/2005/8/layout/chevron2"/>
    <dgm:cxn modelId="{1E704F22-BB99-4A63-8195-51EDB2E1988B}" type="presParOf" srcId="{90C3EAB9-A477-43E3-9E9B-3F5C3A5B22CE}" destId="{61516D2E-86F8-49F6-9238-0026C372F31C}" srcOrd="4" destOrd="0" presId="urn:microsoft.com/office/officeart/2005/8/layout/chevron2"/>
    <dgm:cxn modelId="{1E7903C3-5EF4-4C8C-A180-40D281384F6A}" type="presParOf" srcId="{61516D2E-86F8-49F6-9238-0026C372F31C}" destId="{F99573D5-1D76-4472-9F8B-923685EEAA71}" srcOrd="0" destOrd="0" presId="urn:microsoft.com/office/officeart/2005/8/layout/chevron2"/>
    <dgm:cxn modelId="{20C7F4BA-2908-4CF7-B816-4EEFBF28B058}" type="presParOf" srcId="{61516D2E-86F8-49F6-9238-0026C372F31C}" destId="{D5C580BD-F67F-498B-8D7E-188B92AB1CAC}" srcOrd="1" destOrd="0" presId="urn:microsoft.com/office/officeart/2005/8/layout/chevron2"/>
    <dgm:cxn modelId="{382BA347-9DC7-4BAE-BE4A-5EC967CBC90B}" type="presParOf" srcId="{90C3EAB9-A477-43E3-9E9B-3F5C3A5B22CE}" destId="{EB65A9F7-7FC4-49ED-80DF-88571AA79BDB}" srcOrd="5" destOrd="0" presId="urn:microsoft.com/office/officeart/2005/8/layout/chevron2"/>
    <dgm:cxn modelId="{530DF26A-F4DE-451F-B141-62FCB01DEC8F}" type="presParOf" srcId="{90C3EAB9-A477-43E3-9E9B-3F5C3A5B22CE}" destId="{28F085EC-9A63-4EBE-8D1C-E16E91512B6F}" srcOrd="6" destOrd="0" presId="urn:microsoft.com/office/officeart/2005/8/layout/chevron2"/>
    <dgm:cxn modelId="{65CCBD9C-338C-4C90-AE87-D0462E12F81F}" type="presParOf" srcId="{28F085EC-9A63-4EBE-8D1C-E16E91512B6F}" destId="{4C1444EB-B69D-4F16-86BC-397688F1D771}" srcOrd="0" destOrd="0" presId="urn:microsoft.com/office/officeart/2005/8/layout/chevron2"/>
    <dgm:cxn modelId="{EB846836-6B91-43A0-8A78-5C02F17C77AE}" type="presParOf" srcId="{28F085EC-9A63-4EBE-8D1C-E16E91512B6F}" destId="{F0E04BF4-8A25-4658-88B6-869E56AFEA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86F196-9F1B-4310-BF9C-87E713AA8ABF}" type="doc">
      <dgm:prSet loTypeId="urn:microsoft.com/office/officeart/2005/8/layout/chevron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9FA85F-29C4-4659-B4C9-AF5F382D6DD8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EEFCED55-ABB0-4A12-9C85-C4FF7B276BA8}" type="parTrans" cxnId="{33AC91C6-980D-4300-9AD2-32113E9AC7AA}">
      <dgm:prSet/>
      <dgm:spPr/>
      <dgm:t>
        <a:bodyPr/>
        <a:lstStyle/>
        <a:p>
          <a:endParaRPr lang="ru-RU"/>
        </a:p>
      </dgm:t>
    </dgm:pt>
    <dgm:pt modelId="{E4AE305B-4AA8-4984-8C39-D13E569C28A8}" type="sibTrans" cxnId="{33AC91C6-980D-4300-9AD2-32113E9AC7AA}">
      <dgm:prSet/>
      <dgm:spPr/>
      <dgm:t>
        <a:bodyPr/>
        <a:lstStyle/>
        <a:p>
          <a:endParaRPr lang="ru-RU"/>
        </a:p>
      </dgm:t>
    </dgm:pt>
    <dgm:pt modelId="{B3B62341-B48D-4E7C-B8E6-C45521563ADD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ADA07AF4-42BB-4F96-A6B8-8B1DA66DE84B}" type="parTrans" cxnId="{7340DA3E-0606-474F-931F-8C4F5E14E535}">
      <dgm:prSet/>
      <dgm:spPr/>
      <dgm:t>
        <a:bodyPr/>
        <a:lstStyle/>
        <a:p>
          <a:endParaRPr lang="ru-RU"/>
        </a:p>
      </dgm:t>
    </dgm:pt>
    <dgm:pt modelId="{EB38F75C-263C-4E39-B9F7-42D7CAC62F93}" type="sibTrans" cxnId="{7340DA3E-0606-474F-931F-8C4F5E14E535}">
      <dgm:prSet/>
      <dgm:spPr/>
      <dgm:t>
        <a:bodyPr/>
        <a:lstStyle/>
        <a:p>
          <a:endParaRPr lang="ru-RU"/>
        </a:p>
      </dgm:t>
    </dgm:pt>
    <dgm:pt modelId="{62FE8CAB-B5C6-4827-A542-5199A59C6B73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28A88CB2-3D3C-470B-A4F5-7C6BD83E0C87}" type="parTrans" cxnId="{C531A48C-5A86-4830-9131-48EDAE56491B}">
      <dgm:prSet/>
      <dgm:spPr/>
      <dgm:t>
        <a:bodyPr/>
        <a:lstStyle/>
        <a:p>
          <a:endParaRPr lang="ru-RU"/>
        </a:p>
      </dgm:t>
    </dgm:pt>
    <dgm:pt modelId="{37B4D189-389B-4D5F-8B09-6459BB903DBC}" type="sibTrans" cxnId="{C531A48C-5A86-4830-9131-48EDAE56491B}">
      <dgm:prSet/>
      <dgm:spPr/>
      <dgm:t>
        <a:bodyPr/>
        <a:lstStyle/>
        <a:p>
          <a:endParaRPr lang="ru-RU"/>
        </a:p>
      </dgm:t>
    </dgm:pt>
    <dgm:pt modelId="{83ECF419-511E-4F9C-B7FF-C40D54437CDA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AB8872F1-D1E2-48DD-858B-81912CAC7275}" type="parTrans" cxnId="{B7AB5D63-7A88-43FC-B244-3EED63F59EA9}">
      <dgm:prSet/>
      <dgm:spPr/>
      <dgm:t>
        <a:bodyPr/>
        <a:lstStyle/>
        <a:p>
          <a:endParaRPr lang="ru-RU"/>
        </a:p>
      </dgm:t>
    </dgm:pt>
    <dgm:pt modelId="{2466CFE8-2722-48F2-9393-09CFB24CDAA4}" type="sibTrans" cxnId="{B7AB5D63-7A88-43FC-B244-3EED63F59EA9}">
      <dgm:prSet/>
      <dgm:spPr/>
      <dgm:t>
        <a:bodyPr/>
        <a:lstStyle/>
        <a:p>
          <a:endParaRPr lang="ru-RU"/>
        </a:p>
      </dgm:t>
    </dgm:pt>
    <dgm:pt modelId="{088366A6-0D04-46CC-BCD3-E6C5FCC554AB}">
      <dgm:prSet phldrT="[Текст]"/>
      <dgm:spPr/>
      <dgm:t>
        <a:bodyPr/>
        <a:lstStyle/>
        <a:p>
          <a:r>
            <a:rPr lang="ru-RU" dirty="0" smtClean="0"/>
            <a:t>6</a:t>
          </a:r>
          <a:endParaRPr lang="ru-RU" dirty="0"/>
        </a:p>
      </dgm:t>
    </dgm:pt>
    <dgm:pt modelId="{30DF8612-5144-4410-9FD2-5E1B1204EECD}" type="parTrans" cxnId="{FC3B0174-31BC-4D71-A444-694D1595F3E6}">
      <dgm:prSet/>
      <dgm:spPr/>
      <dgm:t>
        <a:bodyPr/>
        <a:lstStyle/>
        <a:p>
          <a:endParaRPr lang="ru-RU"/>
        </a:p>
      </dgm:t>
    </dgm:pt>
    <dgm:pt modelId="{2A1CF42C-C227-4872-8AE4-27627884A7CD}" type="sibTrans" cxnId="{FC3B0174-31BC-4D71-A444-694D1595F3E6}">
      <dgm:prSet/>
      <dgm:spPr/>
      <dgm:t>
        <a:bodyPr/>
        <a:lstStyle/>
        <a:p>
          <a:endParaRPr lang="ru-RU"/>
        </a:p>
      </dgm:t>
    </dgm:pt>
    <dgm:pt modelId="{6B8F7C50-B2FA-413F-988A-2A69838558B1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A03F1150-03CF-4C1A-AD3D-8BE29AD429EE}" type="parTrans" cxnId="{E3405E77-E3EF-43B0-9DDB-9A7C2E1CF7EA}">
      <dgm:prSet/>
      <dgm:spPr/>
    </dgm:pt>
    <dgm:pt modelId="{E5D4C6FA-DC22-4FDD-9563-163688549D8D}" type="sibTrans" cxnId="{E3405E77-E3EF-43B0-9DDB-9A7C2E1CF7EA}">
      <dgm:prSet/>
      <dgm:spPr/>
    </dgm:pt>
    <dgm:pt modelId="{C22ED133-97E1-4B5F-ACDF-C3C3EE407FB9}">
      <dgm:prSet phldrT="[Текст]"/>
      <dgm:spPr/>
      <dgm:t>
        <a:bodyPr/>
        <a:lstStyle/>
        <a:p>
          <a:r>
            <a:rPr lang="ru-RU" dirty="0" smtClean="0"/>
            <a:t>7</a:t>
          </a:r>
          <a:endParaRPr lang="ru-RU" dirty="0"/>
        </a:p>
      </dgm:t>
    </dgm:pt>
    <dgm:pt modelId="{A59E279D-8E11-416A-A541-6A7F5077894A}" type="parTrans" cxnId="{BFC9CB89-79F6-4E54-AD56-9256191C7AD3}">
      <dgm:prSet/>
      <dgm:spPr/>
    </dgm:pt>
    <dgm:pt modelId="{3BB2B071-312F-4486-8C48-B68074889A25}" type="sibTrans" cxnId="{BFC9CB89-79F6-4E54-AD56-9256191C7AD3}">
      <dgm:prSet/>
      <dgm:spPr/>
    </dgm:pt>
    <dgm:pt modelId="{FC898D2A-88BB-4BB1-8D25-8C3BF26EED23}">
      <dgm:prSet phldrT="[Текст]"/>
      <dgm:spPr/>
      <dgm:t>
        <a:bodyPr/>
        <a:lstStyle/>
        <a:p>
          <a:r>
            <a:rPr lang="ru-RU" dirty="0" smtClean="0"/>
            <a:t>8</a:t>
          </a:r>
          <a:endParaRPr lang="ru-RU" dirty="0"/>
        </a:p>
      </dgm:t>
    </dgm:pt>
    <dgm:pt modelId="{93BB09F5-5493-4881-9C84-2DEE6CE722FB}" type="parTrans" cxnId="{C1A187F8-491A-4E71-8623-CCDC3BBD3A94}">
      <dgm:prSet/>
      <dgm:spPr/>
    </dgm:pt>
    <dgm:pt modelId="{A5A5988A-7D9F-49BA-92BC-40D7F3911D98}" type="sibTrans" cxnId="{C1A187F8-491A-4E71-8623-CCDC3BBD3A94}">
      <dgm:prSet/>
      <dgm:spPr/>
    </dgm:pt>
    <dgm:pt modelId="{BC807593-44BE-4C17-99C3-0BC7D6EE71A1}">
      <dgm:prSet/>
      <dgm:spPr/>
      <dgm:t>
        <a:bodyPr/>
        <a:lstStyle/>
        <a:p>
          <a:r>
            <a:rPr lang="uk-UA" dirty="0" smtClean="0"/>
            <a:t>поширювати інформацію щодо продукції, виробництво або реалізацію якої заборонено законодавством України; </a:t>
          </a:r>
          <a:endParaRPr lang="ru-RU" dirty="0"/>
        </a:p>
      </dgm:t>
    </dgm:pt>
    <dgm:pt modelId="{D9DF57E8-28AF-402B-83D0-E1BD37E5EB41}" type="parTrans" cxnId="{2D0EAFD0-6F9D-4BBA-BAAF-31ECA8673DD5}">
      <dgm:prSet/>
      <dgm:spPr/>
    </dgm:pt>
    <dgm:pt modelId="{8DE2ADE5-59B1-440C-AD86-D95FB7202C91}" type="sibTrans" cxnId="{2D0EAFD0-6F9D-4BBA-BAAF-31ECA8673DD5}">
      <dgm:prSet/>
      <dgm:spPr/>
    </dgm:pt>
    <dgm:pt modelId="{7099EF3A-0192-471E-8203-0C9317412777}">
      <dgm:prSet/>
      <dgm:spPr/>
      <dgm:t>
        <a:bodyPr/>
        <a:lstStyle/>
        <a:p>
          <a:r>
            <a:rPr lang="uk-UA" dirty="0" smtClean="0"/>
            <a:t>вміщувати твердження, які є дискримінаційними за ознаками походження, соціального і майнового стану, расової та національної належності, статі, освіти, ставлення до релігії, за мовними ознаками, за родом і характером знань, місцем проживання, за інших обставин або такі, що дискредитують продукцію інших осіб;</a:t>
          </a:r>
          <a:endParaRPr lang="ru-RU" dirty="0"/>
        </a:p>
      </dgm:t>
    </dgm:pt>
    <dgm:pt modelId="{C1E3FD85-F650-4CF5-92DC-37DDB27A5CFD}" type="parTrans" cxnId="{704FD4D8-5288-4EEC-BC6E-01E95A838063}">
      <dgm:prSet/>
      <dgm:spPr/>
    </dgm:pt>
    <dgm:pt modelId="{E52EA22F-FFC2-48EC-BF4E-1D1DD98228A8}" type="sibTrans" cxnId="{704FD4D8-5288-4EEC-BC6E-01E95A838063}">
      <dgm:prSet/>
      <dgm:spPr/>
    </dgm:pt>
    <dgm:pt modelId="{D8EA177C-58EF-4D2A-AF88-3423327BC7D8}">
      <dgm:prSet/>
      <dgm:spPr/>
      <dgm:t>
        <a:bodyPr/>
        <a:lstStyle/>
        <a:p>
          <a:r>
            <a:rPr lang="uk-UA" dirty="0" smtClean="0"/>
            <a:t>подавати відомості або закликати до дій, які можуть спричинити порушення законодавства, завдають чи можуть завдати шкоди здоров ’ ю або життю людей та навколишньому середовищу, а також спонукають до нехтування засобами безпеки; </a:t>
          </a:r>
          <a:endParaRPr lang="ru-RU" dirty="0"/>
        </a:p>
      </dgm:t>
    </dgm:pt>
    <dgm:pt modelId="{9D3B1A33-7ACB-4891-99E4-8C70AF719CBB}" type="parTrans" cxnId="{92FC72D9-827B-4A31-B61A-386C97A15736}">
      <dgm:prSet/>
      <dgm:spPr/>
    </dgm:pt>
    <dgm:pt modelId="{0F39C6AE-6387-49E3-9CD4-E42649D1034F}" type="sibTrans" cxnId="{92FC72D9-827B-4A31-B61A-386C97A15736}">
      <dgm:prSet/>
      <dgm:spPr/>
    </dgm:pt>
    <dgm:pt modelId="{2A215ADF-5362-45ED-86FD-93ADF08CE441}">
      <dgm:prSet/>
      <dgm:spPr/>
      <dgm:t>
        <a:bodyPr/>
        <a:lstStyle/>
        <a:p>
          <a:r>
            <a:rPr lang="uk-UA" dirty="0" smtClean="0"/>
            <a:t>наводити твердження, що дискримінують осіб, які не користуються продукцією, що рекламується; </a:t>
          </a:r>
          <a:endParaRPr lang="ru-RU" dirty="0"/>
        </a:p>
      </dgm:t>
    </dgm:pt>
    <dgm:pt modelId="{40B6814A-A1C3-4F80-8936-B200F9A84A12}" type="parTrans" cxnId="{7529566D-EC3E-4109-9093-086FB9044252}">
      <dgm:prSet/>
      <dgm:spPr/>
    </dgm:pt>
    <dgm:pt modelId="{D0C30231-D858-4DC3-B236-4C7D58E62F4E}" type="sibTrans" cxnId="{7529566D-EC3E-4109-9093-086FB9044252}">
      <dgm:prSet/>
      <dgm:spPr/>
    </dgm:pt>
    <dgm:pt modelId="{46CB0AA9-D4C8-433A-9232-FC69977DD7EA}">
      <dgm:prSet/>
      <dgm:spPr/>
      <dgm:t>
        <a:bodyPr/>
        <a:lstStyle/>
        <a:p>
          <a:r>
            <a:rPr lang="uk-UA" dirty="0" smtClean="0"/>
            <a:t>використовувати або імітувати зображення Державного Герба України, Державного Прапора України та звучання Державного Гімну України, зображення державних символів інших держав та міжнародних організацій, а також офіційні назви державних органів України, крім випадків, передбачених законодавством; </a:t>
          </a:r>
          <a:endParaRPr lang="ru-RU" dirty="0"/>
        </a:p>
      </dgm:t>
    </dgm:pt>
    <dgm:pt modelId="{98D20798-CEAD-43E7-8104-187E3FC4B8FA}" type="parTrans" cxnId="{4BB6EED1-6202-4404-BD01-0FA92329983B}">
      <dgm:prSet/>
      <dgm:spPr/>
    </dgm:pt>
    <dgm:pt modelId="{DADE3EA1-8149-436E-9EAE-9A957DDAC2CD}" type="sibTrans" cxnId="{4BB6EED1-6202-4404-BD01-0FA92329983B}">
      <dgm:prSet/>
      <dgm:spPr/>
    </dgm:pt>
    <dgm:pt modelId="{A2348BEB-9F22-49CE-9A73-8625E60F3B4D}">
      <dgm:prSet/>
      <dgm:spPr/>
      <dgm:t>
        <a:bodyPr/>
        <a:lstStyle/>
        <a:p>
          <a:r>
            <a:rPr lang="uk-UA" dirty="0" smtClean="0"/>
            <a:t>рекламувати продукцію, яка підлягає обов ’ язковій сертифікації або виробництво чи реалізація якої вимагає спеціального дозволу (ліцензії ), у разі відсутності відповідного сертифіката, ліцензії;</a:t>
          </a:r>
          <a:endParaRPr lang="ru-RU" dirty="0"/>
        </a:p>
      </dgm:t>
    </dgm:pt>
    <dgm:pt modelId="{F079CBF9-91BC-4ACE-B08A-DCB37B90E9AF}" type="parTrans" cxnId="{DF52AE92-76AF-4692-9143-116E3ACAE620}">
      <dgm:prSet/>
      <dgm:spPr/>
    </dgm:pt>
    <dgm:pt modelId="{9113CEFC-3AD6-49B9-8EB6-58204C8F206B}" type="sibTrans" cxnId="{DF52AE92-76AF-4692-9143-116E3ACAE620}">
      <dgm:prSet/>
      <dgm:spPr/>
    </dgm:pt>
    <dgm:pt modelId="{A225269F-B00F-4F4A-86D6-BA58C4C3397C}">
      <dgm:prSet/>
      <dgm:spPr/>
      <dgm:t>
        <a:bodyPr/>
        <a:lstStyle/>
        <a:p>
          <a:r>
            <a:rPr lang="uk-UA" dirty="0" smtClean="0"/>
            <a:t>вміщувати зображення фізичної особи або використовувати її ім ’ я без згоди останнього; </a:t>
          </a:r>
          <a:endParaRPr lang="ru-RU" dirty="0"/>
        </a:p>
      </dgm:t>
    </dgm:pt>
    <dgm:pt modelId="{CE012D2B-5ACB-484C-9697-EBEC7BC9621A}" type="parTrans" cxnId="{B02FA48B-3DC6-4769-BBBF-17F4F1F04FA8}">
      <dgm:prSet/>
      <dgm:spPr/>
    </dgm:pt>
    <dgm:pt modelId="{C3473CD2-3989-4F31-AF8A-A51A00FEE950}" type="sibTrans" cxnId="{B02FA48B-3DC6-4769-BBBF-17F4F1F04FA8}">
      <dgm:prSet/>
      <dgm:spPr/>
    </dgm:pt>
    <dgm:pt modelId="{C0D5E858-27A1-48C0-995A-5A04BD9A8A06}">
      <dgm:prSet/>
      <dgm:spPr/>
      <dgm:t>
        <a:bodyPr/>
        <a:lstStyle/>
        <a:p>
          <a:r>
            <a:rPr lang="uk-UA" dirty="0" smtClean="0"/>
            <a:t>імітувати (копіювати або наслідувати) загальне вирішення, текст, зображення, музичні та звукові ефекти, що застосовуються в рекламі іншої продукції, якщо інше не передбачено законодавством України про авторське право та суміжні права</a:t>
          </a:r>
          <a:endParaRPr lang="ru-RU" dirty="0"/>
        </a:p>
      </dgm:t>
    </dgm:pt>
    <dgm:pt modelId="{4D5D6594-BCB6-40CB-A8FB-1C629890DB7C}" type="parTrans" cxnId="{A7864E61-6D89-4D0F-9707-6B61B6E94F8F}">
      <dgm:prSet/>
      <dgm:spPr/>
    </dgm:pt>
    <dgm:pt modelId="{DBD7FDA5-DBCC-4F20-A2C0-D50CF3524F47}" type="sibTrans" cxnId="{A7864E61-6D89-4D0F-9707-6B61B6E94F8F}">
      <dgm:prSet/>
      <dgm:spPr/>
    </dgm:pt>
    <dgm:pt modelId="{32771136-BBA0-418B-AEC7-B54710469A58}" type="pres">
      <dgm:prSet presAssocID="{1A86F196-9F1B-4310-BF9C-87E713AA8ABF}" presName="linearFlow" presStyleCnt="0">
        <dgm:presLayoutVars>
          <dgm:dir/>
          <dgm:animLvl val="lvl"/>
          <dgm:resizeHandles val="exact"/>
        </dgm:presLayoutVars>
      </dgm:prSet>
      <dgm:spPr/>
    </dgm:pt>
    <dgm:pt modelId="{3DBFDF0C-9404-43BA-BCF0-B2508F9D8986}" type="pres">
      <dgm:prSet presAssocID="{CF9FA85F-29C4-4659-B4C9-AF5F382D6DD8}" presName="composite" presStyleCnt="0"/>
      <dgm:spPr/>
    </dgm:pt>
    <dgm:pt modelId="{94B480EC-67C4-4325-B446-CA679E3A1C74}" type="pres">
      <dgm:prSet presAssocID="{CF9FA85F-29C4-4659-B4C9-AF5F382D6DD8}" presName="parentText" presStyleLbl="alignNode1" presStyleIdx="0" presStyleCnt="8">
        <dgm:presLayoutVars>
          <dgm:chMax val="1"/>
          <dgm:bulletEnabled val="1"/>
        </dgm:presLayoutVars>
      </dgm:prSet>
      <dgm:spPr/>
    </dgm:pt>
    <dgm:pt modelId="{FA3C10BE-29F1-4963-A807-C9B76EBADBBB}" type="pres">
      <dgm:prSet presAssocID="{CF9FA85F-29C4-4659-B4C9-AF5F382D6DD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6665CF-9265-4BE9-9A11-C68708518D9C}" type="pres">
      <dgm:prSet presAssocID="{E4AE305B-4AA8-4984-8C39-D13E569C28A8}" presName="sp" presStyleCnt="0"/>
      <dgm:spPr/>
    </dgm:pt>
    <dgm:pt modelId="{FE0B856B-91BD-4CF5-BEC8-127304B5A23F}" type="pres">
      <dgm:prSet presAssocID="{B3B62341-B48D-4E7C-B8E6-C45521563ADD}" presName="composite" presStyleCnt="0"/>
      <dgm:spPr/>
    </dgm:pt>
    <dgm:pt modelId="{16982CDE-C681-4323-901E-1714CD553F30}" type="pres">
      <dgm:prSet presAssocID="{B3B62341-B48D-4E7C-B8E6-C45521563ADD}" presName="parentText" presStyleLbl="alignNode1" presStyleIdx="1" presStyleCnt="8">
        <dgm:presLayoutVars>
          <dgm:chMax val="1"/>
          <dgm:bulletEnabled val="1"/>
        </dgm:presLayoutVars>
      </dgm:prSet>
      <dgm:spPr/>
    </dgm:pt>
    <dgm:pt modelId="{D9B053DC-8EC7-4EDA-882C-2A518A919B4C}" type="pres">
      <dgm:prSet presAssocID="{B3B62341-B48D-4E7C-B8E6-C45521563ADD}" presName="descendantText" presStyleLbl="alignAcc1" presStyleIdx="1" presStyleCnt="8">
        <dgm:presLayoutVars>
          <dgm:bulletEnabled val="1"/>
        </dgm:presLayoutVars>
      </dgm:prSet>
      <dgm:spPr/>
    </dgm:pt>
    <dgm:pt modelId="{79132591-80A3-4EF7-8ABC-44703645386C}" type="pres">
      <dgm:prSet presAssocID="{EB38F75C-263C-4E39-B9F7-42D7CAC62F93}" presName="sp" presStyleCnt="0"/>
      <dgm:spPr/>
    </dgm:pt>
    <dgm:pt modelId="{94071D81-0F69-49B4-8462-785AC9F61E27}" type="pres">
      <dgm:prSet presAssocID="{62FE8CAB-B5C6-4827-A542-5199A59C6B73}" presName="composite" presStyleCnt="0"/>
      <dgm:spPr/>
    </dgm:pt>
    <dgm:pt modelId="{34682B87-C173-4934-B6CD-559C4C8444D1}" type="pres">
      <dgm:prSet presAssocID="{62FE8CAB-B5C6-4827-A542-5199A59C6B73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4A042-7DAB-46FB-83B0-830BAB917178}" type="pres">
      <dgm:prSet presAssocID="{62FE8CAB-B5C6-4827-A542-5199A59C6B73}" presName="descendantText" presStyleLbl="alignAcc1" presStyleIdx="2" presStyleCnt="8">
        <dgm:presLayoutVars>
          <dgm:bulletEnabled val="1"/>
        </dgm:presLayoutVars>
      </dgm:prSet>
      <dgm:spPr/>
    </dgm:pt>
    <dgm:pt modelId="{45E18E6B-219A-45DF-A8BE-8BCC3FE6F21E}" type="pres">
      <dgm:prSet presAssocID="{37B4D189-389B-4D5F-8B09-6459BB903DBC}" presName="sp" presStyleCnt="0"/>
      <dgm:spPr/>
    </dgm:pt>
    <dgm:pt modelId="{CBA89972-02C9-409F-9440-24B8E04B0E54}" type="pres">
      <dgm:prSet presAssocID="{83ECF419-511E-4F9C-B7FF-C40D54437CDA}" presName="composite" presStyleCnt="0"/>
      <dgm:spPr/>
    </dgm:pt>
    <dgm:pt modelId="{F3CEDE23-B026-42AA-9517-FC139EA1D0FA}" type="pres">
      <dgm:prSet presAssocID="{83ECF419-511E-4F9C-B7FF-C40D54437CDA}" presName="parentText" presStyleLbl="alignNode1" presStyleIdx="3" presStyleCnt="8">
        <dgm:presLayoutVars>
          <dgm:chMax val="1"/>
          <dgm:bulletEnabled val="1"/>
        </dgm:presLayoutVars>
      </dgm:prSet>
      <dgm:spPr/>
    </dgm:pt>
    <dgm:pt modelId="{4C764050-F933-47CB-B3C3-1E4FD9EBC108}" type="pres">
      <dgm:prSet presAssocID="{83ECF419-511E-4F9C-B7FF-C40D54437CDA}" presName="descendantText" presStyleLbl="alignAcc1" presStyleIdx="3" presStyleCnt="8">
        <dgm:presLayoutVars>
          <dgm:bulletEnabled val="1"/>
        </dgm:presLayoutVars>
      </dgm:prSet>
      <dgm:spPr/>
    </dgm:pt>
    <dgm:pt modelId="{5AD4858C-BAC8-4BF4-BE47-151DC80248D2}" type="pres">
      <dgm:prSet presAssocID="{2466CFE8-2722-48F2-9393-09CFB24CDAA4}" presName="sp" presStyleCnt="0"/>
      <dgm:spPr/>
    </dgm:pt>
    <dgm:pt modelId="{0C577799-ACA1-45B3-83D6-2C4EF0EEDD1D}" type="pres">
      <dgm:prSet presAssocID="{6B8F7C50-B2FA-413F-988A-2A69838558B1}" presName="composite" presStyleCnt="0"/>
      <dgm:spPr/>
    </dgm:pt>
    <dgm:pt modelId="{08CAC730-5A37-4F2C-81BC-2EB5E17C9EBB}" type="pres">
      <dgm:prSet presAssocID="{6B8F7C50-B2FA-413F-988A-2A69838558B1}" presName="parentText" presStyleLbl="alignNode1" presStyleIdx="4" presStyleCnt="8">
        <dgm:presLayoutVars>
          <dgm:chMax val="1"/>
          <dgm:bulletEnabled val="1"/>
        </dgm:presLayoutVars>
      </dgm:prSet>
      <dgm:spPr/>
    </dgm:pt>
    <dgm:pt modelId="{BC345C82-CD3E-4E17-B94D-BD5D02A312E2}" type="pres">
      <dgm:prSet presAssocID="{6B8F7C50-B2FA-413F-988A-2A69838558B1}" presName="descendantText" presStyleLbl="alignAcc1" presStyleIdx="4" presStyleCnt="8">
        <dgm:presLayoutVars>
          <dgm:bulletEnabled val="1"/>
        </dgm:presLayoutVars>
      </dgm:prSet>
      <dgm:spPr/>
    </dgm:pt>
    <dgm:pt modelId="{36DC18D9-5645-43EA-BEC0-A8404CCA7C87}" type="pres">
      <dgm:prSet presAssocID="{E5D4C6FA-DC22-4FDD-9563-163688549D8D}" presName="sp" presStyleCnt="0"/>
      <dgm:spPr/>
    </dgm:pt>
    <dgm:pt modelId="{180F0A38-0DC5-4714-A058-5BDA87D8B97F}" type="pres">
      <dgm:prSet presAssocID="{088366A6-0D04-46CC-BCD3-E6C5FCC554AB}" presName="composite" presStyleCnt="0"/>
      <dgm:spPr/>
    </dgm:pt>
    <dgm:pt modelId="{6C18FA0F-6947-4A53-8D2B-3C641FFDEA7D}" type="pres">
      <dgm:prSet presAssocID="{088366A6-0D04-46CC-BCD3-E6C5FCC554AB}" presName="parentText" presStyleLbl="alignNode1" presStyleIdx="5" presStyleCnt="8">
        <dgm:presLayoutVars>
          <dgm:chMax val="1"/>
          <dgm:bulletEnabled val="1"/>
        </dgm:presLayoutVars>
      </dgm:prSet>
      <dgm:spPr/>
    </dgm:pt>
    <dgm:pt modelId="{5880C35D-5027-4E98-A355-B9D1D0D64524}" type="pres">
      <dgm:prSet presAssocID="{088366A6-0D04-46CC-BCD3-E6C5FCC554AB}" presName="descendantText" presStyleLbl="alignAcc1" presStyleIdx="5" presStyleCnt="8">
        <dgm:presLayoutVars>
          <dgm:bulletEnabled val="1"/>
        </dgm:presLayoutVars>
      </dgm:prSet>
      <dgm:spPr/>
    </dgm:pt>
    <dgm:pt modelId="{CB27E2D0-6D77-4BCD-ADF4-687ABE04792B}" type="pres">
      <dgm:prSet presAssocID="{2A1CF42C-C227-4872-8AE4-27627884A7CD}" presName="sp" presStyleCnt="0"/>
      <dgm:spPr/>
    </dgm:pt>
    <dgm:pt modelId="{85159F7A-4B83-4B14-9FCD-3DA93EE7BEAC}" type="pres">
      <dgm:prSet presAssocID="{C22ED133-97E1-4B5F-ACDF-C3C3EE407FB9}" presName="composite" presStyleCnt="0"/>
      <dgm:spPr/>
    </dgm:pt>
    <dgm:pt modelId="{77A2962D-6CC8-44FD-9C11-E0AF9ABF1F70}" type="pres">
      <dgm:prSet presAssocID="{C22ED133-97E1-4B5F-ACDF-C3C3EE407FB9}" presName="parentText" presStyleLbl="alignNode1" presStyleIdx="6" presStyleCnt="8">
        <dgm:presLayoutVars>
          <dgm:chMax val="1"/>
          <dgm:bulletEnabled val="1"/>
        </dgm:presLayoutVars>
      </dgm:prSet>
      <dgm:spPr/>
    </dgm:pt>
    <dgm:pt modelId="{AE9E591D-F239-4295-9B88-A686A9417EBD}" type="pres">
      <dgm:prSet presAssocID="{C22ED133-97E1-4B5F-ACDF-C3C3EE407FB9}" presName="descendantText" presStyleLbl="alignAcc1" presStyleIdx="6" presStyleCnt="8">
        <dgm:presLayoutVars>
          <dgm:bulletEnabled val="1"/>
        </dgm:presLayoutVars>
      </dgm:prSet>
      <dgm:spPr/>
    </dgm:pt>
    <dgm:pt modelId="{21B05419-281D-47CA-8BAB-9AFA67192F29}" type="pres">
      <dgm:prSet presAssocID="{3BB2B071-312F-4486-8C48-B68074889A25}" presName="sp" presStyleCnt="0"/>
      <dgm:spPr/>
    </dgm:pt>
    <dgm:pt modelId="{21501109-0223-4771-B7D4-5BBFAEDC3D67}" type="pres">
      <dgm:prSet presAssocID="{FC898D2A-88BB-4BB1-8D25-8C3BF26EED23}" presName="composite" presStyleCnt="0"/>
      <dgm:spPr/>
    </dgm:pt>
    <dgm:pt modelId="{3410AE58-677E-47DE-8396-76328A077540}" type="pres">
      <dgm:prSet presAssocID="{FC898D2A-88BB-4BB1-8D25-8C3BF26EED23}" presName="parentText" presStyleLbl="alignNode1" presStyleIdx="7" presStyleCnt="8">
        <dgm:presLayoutVars>
          <dgm:chMax val="1"/>
          <dgm:bulletEnabled val="1"/>
        </dgm:presLayoutVars>
      </dgm:prSet>
      <dgm:spPr/>
    </dgm:pt>
    <dgm:pt modelId="{AE62B5EC-7A6E-4DE0-97DC-08A0ACEE4151}" type="pres">
      <dgm:prSet presAssocID="{FC898D2A-88BB-4BB1-8D25-8C3BF26EED23}" presName="descendantText" presStyleLbl="alignAcc1" presStyleIdx="7" presStyleCnt="8">
        <dgm:presLayoutVars>
          <dgm:bulletEnabled val="1"/>
        </dgm:presLayoutVars>
      </dgm:prSet>
      <dgm:spPr/>
    </dgm:pt>
  </dgm:ptLst>
  <dgm:cxnLst>
    <dgm:cxn modelId="{4D931142-6D9E-45DE-8681-F76A1548267C}" type="presOf" srcId="{D8EA177C-58EF-4D2A-AF88-3423327BC7D8}" destId="{34A4A042-7DAB-46FB-83B0-830BAB917178}" srcOrd="0" destOrd="0" presId="urn:microsoft.com/office/officeart/2005/8/layout/chevron2"/>
    <dgm:cxn modelId="{C1A187F8-491A-4E71-8623-CCDC3BBD3A94}" srcId="{1A86F196-9F1B-4310-BF9C-87E713AA8ABF}" destId="{FC898D2A-88BB-4BB1-8D25-8C3BF26EED23}" srcOrd="7" destOrd="0" parTransId="{93BB09F5-5493-4881-9C84-2DEE6CE722FB}" sibTransId="{A5A5988A-7D9F-49BA-92BC-40D7F3911D98}"/>
    <dgm:cxn modelId="{4E1F992A-55DE-445D-AF49-C8C1FE655F78}" type="presOf" srcId="{2A215ADF-5362-45ED-86FD-93ADF08CE441}" destId="{4C764050-F933-47CB-B3C3-1E4FD9EBC108}" srcOrd="0" destOrd="0" presId="urn:microsoft.com/office/officeart/2005/8/layout/chevron2"/>
    <dgm:cxn modelId="{C0AA7E06-220C-43B2-BBF2-6B03F4CF11ED}" type="presOf" srcId="{C22ED133-97E1-4B5F-ACDF-C3C3EE407FB9}" destId="{77A2962D-6CC8-44FD-9C11-E0AF9ABF1F70}" srcOrd="0" destOrd="0" presId="urn:microsoft.com/office/officeart/2005/8/layout/chevron2"/>
    <dgm:cxn modelId="{BFC9CB89-79F6-4E54-AD56-9256191C7AD3}" srcId="{1A86F196-9F1B-4310-BF9C-87E713AA8ABF}" destId="{C22ED133-97E1-4B5F-ACDF-C3C3EE407FB9}" srcOrd="6" destOrd="0" parTransId="{A59E279D-8E11-416A-A541-6A7F5077894A}" sibTransId="{3BB2B071-312F-4486-8C48-B68074889A25}"/>
    <dgm:cxn modelId="{C531A48C-5A86-4830-9131-48EDAE56491B}" srcId="{1A86F196-9F1B-4310-BF9C-87E713AA8ABF}" destId="{62FE8CAB-B5C6-4827-A542-5199A59C6B73}" srcOrd="2" destOrd="0" parTransId="{28A88CB2-3D3C-470B-A4F5-7C6BD83E0C87}" sibTransId="{37B4D189-389B-4D5F-8B09-6459BB903DBC}"/>
    <dgm:cxn modelId="{B496E17C-043C-41D8-9F52-508EF007A272}" type="presOf" srcId="{62FE8CAB-B5C6-4827-A542-5199A59C6B73}" destId="{34682B87-C173-4934-B6CD-559C4C8444D1}" srcOrd="0" destOrd="0" presId="urn:microsoft.com/office/officeart/2005/8/layout/chevron2"/>
    <dgm:cxn modelId="{D6E6AEB5-64A8-4C19-8348-785EF1A8ED10}" type="presOf" srcId="{1A86F196-9F1B-4310-BF9C-87E713AA8ABF}" destId="{32771136-BBA0-418B-AEC7-B54710469A58}" srcOrd="0" destOrd="0" presId="urn:microsoft.com/office/officeart/2005/8/layout/chevron2"/>
    <dgm:cxn modelId="{4BB6EED1-6202-4404-BD01-0FA92329983B}" srcId="{6B8F7C50-B2FA-413F-988A-2A69838558B1}" destId="{46CB0AA9-D4C8-433A-9232-FC69977DD7EA}" srcOrd="0" destOrd="0" parTransId="{98D20798-CEAD-43E7-8104-187E3FC4B8FA}" sibTransId="{DADE3EA1-8149-436E-9EAE-9A957DDAC2CD}"/>
    <dgm:cxn modelId="{7340DA3E-0606-474F-931F-8C4F5E14E535}" srcId="{1A86F196-9F1B-4310-BF9C-87E713AA8ABF}" destId="{B3B62341-B48D-4E7C-B8E6-C45521563ADD}" srcOrd="1" destOrd="0" parTransId="{ADA07AF4-42BB-4F96-A6B8-8B1DA66DE84B}" sibTransId="{EB38F75C-263C-4E39-B9F7-42D7CAC62F93}"/>
    <dgm:cxn modelId="{33AC91C6-980D-4300-9AD2-32113E9AC7AA}" srcId="{1A86F196-9F1B-4310-BF9C-87E713AA8ABF}" destId="{CF9FA85F-29C4-4659-B4C9-AF5F382D6DD8}" srcOrd="0" destOrd="0" parTransId="{EEFCED55-ABB0-4A12-9C85-C4FF7B276BA8}" sibTransId="{E4AE305B-4AA8-4984-8C39-D13E569C28A8}"/>
    <dgm:cxn modelId="{DC6A762B-1D2B-4AA1-8C03-EECB35ED1321}" type="presOf" srcId="{7099EF3A-0192-471E-8203-0C9317412777}" destId="{D9B053DC-8EC7-4EDA-882C-2A518A919B4C}" srcOrd="0" destOrd="0" presId="urn:microsoft.com/office/officeart/2005/8/layout/chevron2"/>
    <dgm:cxn modelId="{E3405E77-E3EF-43B0-9DDB-9A7C2E1CF7EA}" srcId="{1A86F196-9F1B-4310-BF9C-87E713AA8ABF}" destId="{6B8F7C50-B2FA-413F-988A-2A69838558B1}" srcOrd="4" destOrd="0" parTransId="{A03F1150-03CF-4C1A-AD3D-8BE29AD429EE}" sibTransId="{E5D4C6FA-DC22-4FDD-9563-163688549D8D}"/>
    <dgm:cxn modelId="{9C3CFC65-05B5-4796-83CD-EB59CD8F3E8E}" type="presOf" srcId="{A2348BEB-9F22-49CE-9A73-8625E60F3B4D}" destId="{5880C35D-5027-4E98-A355-B9D1D0D64524}" srcOrd="0" destOrd="0" presId="urn:microsoft.com/office/officeart/2005/8/layout/chevron2"/>
    <dgm:cxn modelId="{AE008428-68A8-4FDE-8435-8085F13833D2}" type="presOf" srcId="{088366A6-0D04-46CC-BCD3-E6C5FCC554AB}" destId="{6C18FA0F-6947-4A53-8D2B-3C641FFDEA7D}" srcOrd="0" destOrd="0" presId="urn:microsoft.com/office/officeart/2005/8/layout/chevron2"/>
    <dgm:cxn modelId="{29BC1581-0EB3-48E6-ABF2-1946DD85A006}" type="presOf" srcId="{A225269F-B00F-4F4A-86D6-BA58C4C3397C}" destId="{AE9E591D-F239-4295-9B88-A686A9417EBD}" srcOrd="0" destOrd="0" presId="urn:microsoft.com/office/officeart/2005/8/layout/chevron2"/>
    <dgm:cxn modelId="{B7AB5D63-7A88-43FC-B244-3EED63F59EA9}" srcId="{1A86F196-9F1B-4310-BF9C-87E713AA8ABF}" destId="{83ECF419-511E-4F9C-B7FF-C40D54437CDA}" srcOrd="3" destOrd="0" parTransId="{AB8872F1-D1E2-48DD-858B-81912CAC7275}" sibTransId="{2466CFE8-2722-48F2-9393-09CFB24CDAA4}"/>
    <dgm:cxn modelId="{F256134A-478B-430D-840B-C72CF363771B}" type="presOf" srcId="{CF9FA85F-29C4-4659-B4C9-AF5F382D6DD8}" destId="{94B480EC-67C4-4325-B446-CA679E3A1C74}" srcOrd="0" destOrd="0" presId="urn:microsoft.com/office/officeart/2005/8/layout/chevron2"/>
    <dgm:cxn modelId="{EC9924D0-11AB-4C0F-87EE-5961368D4B88}" type="presOf" srcId="{FC898D2A-88BB-4BB1-8D25-8C3BF26EED23}" destId="{3410AE58-677E-47DE-8396-76328A077540}" srcOrd="0" destOrd="0" presId="urn:microsoft.com/office/officeart/2005/8/layout/chevron2"/>
    <dgm:cxn modelId="{C7742687-61AF-4190-84EF-F90F9EDF5CAA}" type="presOf" srcId="{6B8F7C50-B2FA-413F-988A-2A69838558B1}" destId="{08CAC730-5A37-4F2C-81BC-2EB5E17C9EBB}" srcOrd="0" destOrd="0" presId="urn:microsoft.com/office/officeart/2005/8/layout/chevron2"/>
    <dgm:cxn modelId="{FC3B0174-31BC-4D71-A444-694D1595F3E6}" srcId="{1A86F196-9F1B-4310-BF9C-87E713AA8ABF}" destId="{088366A6-0D04-46CC-BCD3-E6C5FCC554AB}" srcOrd="5" destOrd="0" parTransId="{30DF8612-5144-4410-9FD2-5E1B1204EECD}" sibTransId="{2A1CF42C-C227-4872-8AE4-27627884A7CD}"/>
    <dgm:cxn modelId="{7529566D-EC3E-4109-9093-086FB9044252}" srcId="{83ECF419-511E-4F9C-B7FF-C40D54437CDA}" destId="{2A215ADF-5362-45ED-86FD-93ADF08CE441}" srcOrd="0" destOrd="0" parTransId="{40B6814A-A1C3-4F80-8936-B200F9A84A12}" sibTransId="{D0C30231-D858-4DC3-B236-4C7D58E62F4E}"/>
    <dgm:cxn modelId="{A7864E61-6D89-4D0F-9707-6B61B6E94F8F}" srcId="{FC898D2A-88BB-4BB1-8D25-8C3BF26EED23}" destId="{C0D5E858-27A1-48C0-995A-5A04BD9A8A06}" srcOrd="0" destOrd="0" parTransId="{4D5D6594-BCB6-40CB-A8FB-1C629890DB7C}" sibTransId="{DBD7FDA5-DBCC-4F20-A2C0-D50CF3524F47}"/>
    <dgm:cxn modelId="{2D0EAFD0-6F9D-4BBA-BAAF-31ECA8673DD5}" srcId="{CF9FA85F-29C4-4659-B4C9-AF5F382D6DD8}" destId="{BC807593-44BE-4C17-99C3-0BC7D6EE71A1}" srcOrd="0" destOrd="0" parTransId="{D9DF57E8-28AF-402B-83D0-E1BD37E5EB41}" sibTransId="{8DE2ADE5-59B1-440C-AD86-D95FB7202C91}"/>
    <dgm:cxn modelId="{7942C876-D0F8-48E3-AF84-BA31A3D33E1F}" type="presOf" srcId="{C0D5E858-27A1-48C0-995A-5A04BD9A8A06}" destId="{AE62B5EC-7A6E-4DE0-97DC-08A0ACEE4151}" srcOrd="0" destOrd="0" presId="urn:microsoft.com/office/officeart/2005/8/layout/chevron2"/>
    <dgm:cxn modelId="{E465E179-2AAF-40C9-AE87-936228666C9A}" type="presOf" srcId="{46CB0AA9-D4C8-433A-9232-FC69977DD7EA}" destId="{BC345C82-CD3E-4E17-B94D-BD5D02A312E2}" srcOrd="0" destOrd="0" presId="urn:microsoft.com/office/officeart/2005/8/layout/chevron2"/>
    <dgm:cxn modelId="{B02FA48B-3DC6-4769-BBBF-17F4F1F04FA8}" srcId="{C22ED133-97E1-4B5F-ACDF-C3C3EE407FB9}" destId="{A225269F-B00F-4F4A-86D6-BA58C4C3397C}" srcOrd="0" destOrd="0" parTransId="{CE012D2B-5ACB-484C-9697-EBEC7BC9621A}" sibTransId="{C3473CD2-3989-4F31-AF8A-A51A00FEE950}"/>
    <dgm:cxn modelId="{7C1C5E61-A51D-4FC3-A697-A31F30F22FF5}" type="presOf" srcId="{83ECF419-511E-4F9C-B7FF-C40D54437CDA}" destId="{F3CEDE23-B026-42AA-9517-FC139EA1D0FA}" srcOrd="0" destOrd="0" presId="urn:microsoft.com/office/officeart/2005/8/layout/chevron2"/>
    <dgm:cxn modelId="{92FC72D9-827B-4A31-B61A-386C97A15736}" srcId="{62FE8CAB-B5C6-4827-A542-5199A59C6B73}" destId="{D8EA177C-58EF-4D2A-AF88-3423327BC7D8}" srcOrd="0" destOrd="0" parTransId="{9D3B1A33-7ACB-4891-99E4-8C70AF719CBB}" sibTransId="{0F39C6AE-6387-49E3-9CD4-E42649D1034F}"/>
    <dgm:cxn modelId="{704FD4D8-5288-4EEC-BC6E-01E95A838063}" srcId="{B3B62341-B48D-4E7C-B8E6-C45521563ADD}" destId="{7099EF3A-0192-471E-8203-0C9317412777}" srcOrd="0" destOrd="0" parTransId="{C1E3FD85-F650-4CF5-92DC-37DDB27A5CFD}" sibTransId="{E52EA22F-FFC2-48EC-BF4E-1D1DD98228A8}"/>
    <dgm:cxn modelId="{31638335-FEA1-4B38-BB3C-378FBACFE851}" type="presOf" srcId="{BC807593-44BE-4C17-99C3-0BC7D6EE71A1}" destId="{FA3C10BE-29F1-4963-A807-C9B76EBADBBB}" srcOrd="0" destOrd="0" presId="urn:microsoft.com/office/officeart/2005/8/layout/chevron2"/>
    <dgm:cxn modelId="{DF52AE92-76AF-4692-9143-116E3ACAE620}" srcId="{088366A6-0D04-46CC-BCD3-E6C5FCC554AB}" destId="{A2348BEB-9F22-49CE-9A73-8625E60F3B4D}" srcOrd="0" destOrd="0" parTransId="{F079CBF9-91BC-4ACE-B08A-DCB37B90E9AF}" sibTransId="{9113CEFC-3AD6-49B9-8EB6-58204C8F206B}"/>
    <dgm:cxn modelId="{9336421E-2F47-4020-82E3-3958C0F3776C}" type="presOf" srcId="{B3B62341-B48D-4E7C-B8E6-C45521563ADD}" destId="{16982CDE-C681-4323-901E-1714CD553F30}" srcOrd="0" destOrd="0" presId="urn:microsoft.com/office/officeart/2005/8/layout/chevron2"/>
    <dgm:cxn modelId="{69F924B6-7414-4020-B0FE-F61A3EA8269E}" type="presParOf" srcId="{32771136-BBA0-418B-AEC7-B54710469A58}" destId="{3DBFDF0C-9404-43BA-BCF0-B2508F9D8986}" srcOrd="0" destOrd="0" presId="urn:microsoft.com/office/officeart/2005/8/layout/chevron2"/>
    <dgm:cxn modelId="{7488689E-3099-4F11-B3E5-E2270709D3A3}" type="presParOf" srcId="{3DBFDF0C-9404-43BA-BCF0-B2508F9D8986}" destId="{94B480EC-67C4-4325-B446-CA679E3A1C74}" srcOrd="0" destOrd="0" presId="urn:microsoft.com/office/officeart/2005/8/layout/chevron2"/>
    <dgm:cxn modelId="{ED64F502-57F5-4938-BC5C-0A30E7E85334}" type="presParOf" srcId="{3DBFDF0C-9404-43BA-BCF0-B2508F9D8986}" destId="{FA3C10BE-29F1-4963-A807-C9B76EBADBBB}" srcOrd="1" destOrd="0" presId="urn:microsoft.com/office/officeart/2005/8/layout/chevron2"/>
    <dgm:cxn modelId="{13500230-A96F-46AC-8C4D-057CF1C0BF1B}" type="presParOf" srcId="{32771136-BBA0-418B-AEC7-B54710469A58}" destId="{4F6665CF-9265-4BE9-9A11-C68708518D9C}" srcOrd="1" destOrd="0" presId="urn:microsoft.com/office/officeart/2005/8/layout/chevron2"/>
    <dgm:cxn modelId="{916CE84C-F01E-4868-BA7F-A601DEBB1ECD}" type="presParOf" srcId="{32771136-BBA0-418B-AEC7-B54710469A58}" destId="{FE0B856B-91BD-4CF5-BEC8-127304B5A23F}" srcOrd="2" destOrd="0" presId="urn:microsoft.com/office/officeart/2005/8/layout/chevron2"/>
    <dgm:cxn modelId="{5773D12F-6467-4E00-9DF5-EA8C46530526}" type="presParOf" srcId="{FE0B856B-91BD-4CF5-BEC8-127304B5A23F}" destId="{16982CDE-C681-4323-901E-1714CD553F30}" srcOrd="0" destOrd="0" presId="urn:microsoft.com/office/officeart/2005/8/layout/chevron2"/>
    <dgm:cxn modelId="{983A382E-C234-428D-9642-97A4029BE50A}" type="presParOf" srcId="{FE0B856B-91BD-4CF5-BEC8-127304B5A23F}" destId="{D9B053DC-8EC7-4EDA-882C-2A518A919B4C}" srcOrd="1" destOrd="0" presId="urn:microsoft.com/office/officeart/2005/8/layout/chevron2"/>
    <dgm:cxn modelId="{8E356079-09A5-499B-A697-031EBB2EF253}" type="presParOf" srcId="{32771136-BBA0-418B-AEC7-B54710469A58}" destId="{79132591-80A3-4EF7-8ABC-44703645386C}" srcOrd="3" destOrd="0" presId="urn:microsoft.com/office/officeart/2005/8/layout/chevron2"/>
    <dgm:cxn modelId="{A3FC65DB-CE45-4F20-84D3-2A16854E9C84}" type="presParOf" srcId="{32771136-BBA0-418B-AEC7-B54710469A58}" destId="{94071D81-0F69-49B4-8462-785AC9F61E27}" srcOrd="4" destOrd="0" presId="urn:microsoft.com/office/officeart/2005/8/layout/chevron2"/>
    <dgm:cxn modelId="{8D181794-E7F1-44B5-8B6B-8B61A03434CD}" type="presParOf" srcId="{94071D81-0F69-49B4-8462-785AC9F61E27}" destId="{34682B87-C173-4934-B6CD-559C4C8444D1}" srcOrd="0" destOrd="0" presId="urn:microsoft.com/office/officeart/2005/8/layout/chevron2"/>
    <dgm:cxn modelId="{AEC5E9FB-EF4A-4D83-8262-F1B0C0F97F53}" type="presParOf" srcId="{94071D81-0F69-49B4-8462-785AC9F61E27}" destId="{34A4A042-7DAB-46FB-83B0-830BAB917178}" srcOrd="1" destOrd="0" presId="urn:microsoft.com/office/officeart/2005/8/layout/chevron2"/>
    <dgm:cxn modelId="{3E62F984-5B2B-4E1B-82B6-C0DB27D27FCA}" type="presParOf" srcId="{32771136-BBA0-418B-AEC7-B54710469A58}" destId="{45E18E6B-219A-45DF-A8BE-8BCC3FE6F21E}" srcOrd="5" destOrd="0" presId="urn:microsoft.com/office/officeart/2005/8/layout/chevron2"/>
    <dgm:cxn modelId="{6094E0AD-4D7C-4FFB-93FC-3DAD6D70FC88}" type="presParOf" srcId="{32771136-BBA0-418B-AEC7-B54710469A58}" destId="{CBA89972-02C9-409F-9440-24B8E04B0E54}" srcOrd="6" destOrd="0" presId="urn:microsoft.com/office/officeart/2005/8/layout/chevron2"/>
    <dgm:cxn modelId="{3E3D9844-B96B-49C4-8320-1E5F7794081D}" type="presParOf" srcId="{CBA89972-02C9-409F-9440-24B8E04B0E54}" destId="{F3CEDE23-B026-42AA-9517-FC139EA1D0FA}" srcOrd="0" destOrd="0" presId="urn:microsoft.com/office/officeart/2005/8/layout/chevron2"/>
    <dgm:cxn modelId="{41F3ABE6-739E-47A6-B534-56EF16485110}" type="presParOf" srcId="{CBA89972-02C9-409F-9440-24B8E04B0E54}" destId="{4C764050-F933-47CB-B3C3-1E4FD9EBC108}" srcOrd="1" destOrd="0" presId="urn:microsoft.com/office/officeart/2005/8/layout/chevron2"/>
    <dgm:cxn modelId="{B9767B41-29EB-4962-BBCB-466173DBAC55}" type="presParOf" srcId="{32771136-BBA0-418B-AEC7-B54710469A58}" destId="{5AD4858C-BAC8-4BF4-BE47-151DC80248D2}" srcOrd="7" destOrd="0" presId="urn:microsoft.com/office/officeart/2005/8/layout/chevron2"/>
    <dgm:cxn modelId="{776DBEE1-35A5-4DF4-908F-BE46605423D0}" type="presParOf" srcId="{32771136-BBA0-418B-AEC7-B54710469A58}" destId="{0C577799-ACA1-45B3-83D6-2C4EF0EEDD1D}" srcOrd="8" destOrd="0" presId="urn:microsoft.com/office/officeart/2005/8/layout/chevron2"/>
    <dgm:cxn modelId="{6F25EEDC-E62E-4AB5-80B1-9155B0BDCE76}" type="presParOf" srcId="{0C577799-ACA1-45B3-83D6-2C4EF0EEDD1D}" destId="{08CAC730-5A37-4F2C-81BC-2EB5E17C9EBB}" srcOrd="0" destOrd="0" presId="urn:microsoft.com/office/officeart/2005/8/layout/chevron2"/>
    <dgm:cxn modelId="{82C64E81-36C5-476A-8AFF-D57BB0580FEA}" type="presParOf" srcId="{0C577799-ACA1-45B3-83D6-2C4EF0EEDD1D}" destId="{BC345C82-CD3E-4E17-B94D-BD5D02A312E2}" srcOrd="1" destOrd="0" presId="urn:microsoft.com/office/officeart/2005/8/layout/chevron2"/>
    <dgm:cxn modelId="{3187A2E0-2EEA-470A-939F-64D4AF01D503}" type="presParOf" srcId="{32771136-BBA0-418B-AEC7-B54710469A58}" destId="{36DC18D9-5645-43EA-BEC0-A8404CCA7C87}" srcOrd="9" destOrd="0" presId="urn:microsoft.com/office/officeart/2005/8/layout/chevron2"/>
    <dgm:cxn modelId="{78737EBE-B03F-4E16-836F-970FC12FE022}" type="presParOf" srcId="{32771136-BBA0-418B-AEC7-B54710469A58}" destId="{180F0A38-0DC5-4714-A058-5BDA87D8B97F}" srcOrd="10" destOrd="0" presId="urn:microsoft.com/office/officeart/2005/8/layout/chevron2"/>
    <dgm:cxn modelId="{5693CDA5-0CEF-4F5F-9FEF-A9A2B97E7645}" type="presParOf" srcId="{180F0A38-0DC5-4714-A058-5BDA87D8B97F}" destId="{6C18FA0F-6947-4A53-8D2B-3C641FFDEA7D}" srcOrd="0" destOrd="0" presId="urn:microsoft.com/office/officeart/2005/8/layout/chevron2"/>
    <dgm:cxn modelId="{6CA45902-32A9-420C-80DD-374F0D461512}" type="presParOf" srcId="{180F0A38-0DC5-4714-A058-5BDA87D8B97F}" destId="{5880C35D-5027-4E98-A355-B9D1D0D64524}" srcOrd="1" destOrd="0" presId="urn:microsoft.com/office/officeart/2005/8/layout/chevron2"/>
    <dgm:cxn modelId="{77171343-BF05-47F5-B4C4-D6342B484422}" type="presParOf" srcId="{32771136-BBA0-418B-AEC7-B54710469A58}" destId="{CB27E2D0-6D77-4BCD-ADF4-687ABE04792B}" srcOrd="11" destOrd="0" presId="urn:microsoft.com/office/officeart/2005/8/layout/chevron2"/>
    <dgm:cxn modelId="{A8DD7BB4-05FD-42C1-8691-8E4BEA51EEAF}" type="presParOf" srcId="{32771136-BBA0-418B-AEC7-B54710469A58}" destId="{85159F7A-4B83-4B14-9FCD-3DA93EE7BEAC}" srcOrd="12" destOrd="0" presId="urn:microsoft.com/office/officeart/2005/8/layout/chevron2"/>
    <dgm:cxn modelId="{8DBD0EC1-9EE4-437D-A1FF-39F26F75938D}" type="presParOf" srcId="{85159F7A-4B83-4B14-9FCD-3DA93EE7BEAC}" destId="{77A2962D-6CC8-44FD-9C11-E0AF9ABF1F70}" srcOrd="0" destOrd="0" presId="urn:microsoft.com/office/officeart/2005/8/layout/chevron2"/>
    <dgm:cxn modelId="{383AC424-D4B4-49E3-A03D-DE6729228D0E}" type="presParOf" srcId="{85159F7A-4B83-4B14-9FCD-3DA93EE7BEAC}" destId="{AE9E591D-F239-4295-9B88-A686A9417EBD}" srcOrd="1" destOrd="0" presId="urn:microsoft.com/office/officeart/2005/8/layout/chevron2"/>
    <dgm:cxn modelId="{2BE18C6C-5603-4466-B814-D48433B37CEB}" type="presParOf" srcId="{32771136-BBA0-418B-AEC7-B54710469A58}" destId="{21B05419-281D-47CA-8BAB-9AFA67192F29}" srcOrd="13" destOrd="0" presId="urn:microsoft.com/office/officeart/2005/8/layout/chevron2"/>
    <dgm:cxn modelId="{97A3DE45-6F37-4928-93DA-D783E5FB53DA}" type="presParOf" srcId="{32771136-BBA0-418B-AEC7-B54710469A58}" destId="{21501109-0223-4771-B7D4-5BBFAEDC3D67}" srcOrd="14" destOrd="0" presId="urn:microsoft.com/office/officeart/2005/8/layout/chevron2"/>
    <dgm:cxn modelId="{1630BB65-51C5-4326-919D-F74A7989FE5B}" type="presParOf" srcId="{21501109-0223-4771-B7D4-5BBFAEDC3D67}" destId="{3410AE58-677E-47DE-8396-76328A077540}" srcOrd="0" destOrd="0" presId="urn:microsoft.com/office/officeart/2005/8/layout/chevron2"/>
    <dgm:cxn modelId="{F1FE3E57-C0E7-4FD7-9CC2-DCA2D358BA78}" type="presParOf" srcId="{21501109-0223-4771-B7D4-5BBFAEDC3D67}" destId="{AE62B5EC-7A6E-4DE0-97DC-08A0ACEE415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E85DC8-4BB8-4109-B614-99089608ABCD}">
      <dsp:nvSpPr>
        <dsp:cNvPr id="0" name=""/>
        <dsp:cNvSpPr/>
      </dsp:nvSpPr>
      <dsp:spPr>
        <a:xfrm>
          <a:off x="3557538" y="2666698"/>
          <a:ext cx="2028922" cy="20289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Зловживаннями монопольним становищем на ринку вважаються: </a:t>
          </a:r>
          <a:endParaRPr lang="ru-RU" sz="1300" kern="1200" dirty="0"/>
        </a:p>
      </dsp:txBody>
      <dsp:txXfrm>
        <a:off x="3557538" y="2666698"/>
        <a:ext cx="2028922" cy="2028922"/>
      </dsp:txXfrm>
    </dsp:sp>
    <dsp:sp modelId="{956DA2CF-6D89-459B-AA85-23AC7FFAAFF9}">
      <dsp:nvSpPr>
        <dsp:cNvPr id="0" name=""/>
        <dsp:cNvSpPr/>
      </dsp:nvSpPr>
      <dsp:spPr>
        <a:xfrm rot="16200000">
          <a:off x="4266135" y="2340864"/>
          <a:ext cx="611729" cy="39939"/>
        </a:xfrm>
        <a:custGeom>
          <a:avLst/>
          <a:gdLst/>
          <a:ahLst/>
          <a:cxnLst/>
          <a:rect l="0" t="0" r="0" b="0"/>
          <a:pathLst>
            <a:path>
              <a:moveTo>
                <a:pt x="0" y="19969"/>
              </a:moveTo>
              <a:lnTo>
                <a:pt x="611729" y="19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rot="16200000">
        <a:off x="4556706" y="2345540"/>
        <a:ext cx="30586" cy="30586"/>
      </dsp:txXfrm>
    </dsp:sp>
    <dsp:sp modelId="{EBFBBF5E-B76D-4280-A392-A8A64E16BF41}">
      <dsp:nvSpPr>
        <dsp:cNvPr id="0" name=""/>
        <dsp:cNvSpPr/>
      </dsp:nvSpPr>
      <dsp:spPr>
        <a:xfrm>
          <a:off x="3557538" y="26046"/>
          <a:ext cx="2028922" cy="20289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нав’язування таких умов договору, які ставлять контрагентів в невигідне становище, або додаткових умов, що не відносяться до предмета договору, в тому числі нав ’ язування товару, непотрібного контрагенту; </a:t>
          </a:r>
          <a:endParaRPr lang="ru-RU" sz="900" kern="1200" dirty="0"/>
        </a:p>
      </dsp:txBody>
      <dsp:txXfrm>
        <a:off x="3557538" y="26046"/>
        <a:ext cx="2028922" cy="2028922"/>
      </dsp:txXfrm>
    </dsp:sp>
    <dsp:sp modelId="{2AD3DE08-DF04-4582-85F2-ACE8E149B9E1}">
      <dsp:nvSpPr>
        <dsp:cNvPr id="0" name=""/>
        <dsp:cNvSpPr/>
      </dsp:nvSpPr>
      <dsp:spPr>
        <a:xfrm rot="20520000">
          <a:off x="5521839" y="3253186"/>
          <a:ext cx="611729" cy="39939"/>
        </a:xfrm>
        <a:custGeom>
          <a:avLst/>
          <a:gdLst/>
          <a:ahLst/>
          <a:cxnLst/>
          <a:rect l="0" t="0" r="0" b="0"/>
          <a:pathLst>
            <a:path>
              <a:moveTo>
                <a:pt x="0" y="19969"/>
              </a:moveTo>
              <a:lnTo>
                <a:pt x="611729" y="19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rot="20520000">
        <a:off x="5812411" y="3257863"/>
        <a:ext cx="30586" cy="30586"/>
      </dsp:txXfrm>
    </dsp:sp>
    <dsp:sp modelId="{22C64F25-4CB1-4F6D-BDA9-6F2A24D14797}">
      <dsp:nvSpPr>
        <dsp:cNvPr id="0" name=""/>
        <dsp:cNvSpPr/>
      </dsp:nvSpPr>
      <dsp:spPr>
        <a:xfrm>
          <a:off x="6068947" y="1850692"/>
          <a:ext cx="2028922" cy="20289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обмеження або припинення виробництва, а також вилучення з обороту товарів з метою створення або підтримки дефіциту на ринку чи встановлення монопольних цін; </a:t>
          </a:r>
          <a:endParaRPr lang="ru-RU" sz="900" kern="1200" dirty="0"/>
        </a:p>
      </dsp:txBody>
      <dsp:txXfrm>
        <a:off x="6068947" y="1850692"/>
        <a:ext cx="2028922" cy="2028922"/>
      </dsp:txXfrm>
    </dsp:sp>
    <dsp:sp modelId="{7D4D66FC-5559-485C-9C0E-E5BAB30268A1}">
      <dsp:nvSpPr>
        <dsp:cNvPr id="0" name=""/>
        <dsp:cNvSpPr/>
      </dsp:nvSpPr>
      <dsp:spPr>
        <a:xfrm rot="3240000">
          <a:off x="5042203" y="4729356"/>
          <a:ext cx="611729" cy="39939"/>
        </a:xfrm>
        <a:custGeom>
          <a:avLst/>
          <a:gdLst/>
          <a:ahLst/>
          <a:cxnLst/>
          <a:rect l="0" t="0" r="0" b="0"/>
          <a:pathLst>
            <a:path>
              <a:moveTo>
                <a:pt x="0" y="19969"/>
              </a:moveTo>
              <a:lnTo>
                <a:pt x="611729" y="19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rot="3240000">
        <a:off x="5332774" y="4734032"/>
        <a:ext cx="30586" cy="30586"/>
      </dsp:txXfrm>
    </dsp:sp>
    <dsp:sp modelId="{95918910-83D1-4183-BE2A-B52B51E53B2E}">
      <dsp:nvSpPr>
        <dsp:cNvPr id="0" name=""/>
        <dsp:cNvSpPr/>
      </dsp:nvSpPr>
      <dsp:spPr>
        <a:xfrm>
          <a:off x="5109674" y="4803030"/>
          <a:ext cx="2028922" cy="20289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часткова або повна відмова від реалізації чи закупівлі товару при відсутності альтернативних джерел постачання або збуту з метою створення або підтримки дефіциту на ринку чи встановлення монопольних цін;</a:t>
          </a:r>
          <a:endParaRPr lang="ru-RU" sz="900" kern="1200" dirty="0"/>
        </a:p>
      </dsp:txBody>
      <dsp:txXfrm>
        <a:off x="5109674" y="4803030"/>
        <a:ext cx="2028922" cy="2028922"/>
      </dsp:txXfrm>
    </dsp:sp>
    <dsp:sp modelId="{E1D8DA64-6F1C-41D4-AAEB-A1257E2670AE}">
      <dsp:nvSpPr>
        <dsp:cNvPr id="0" name=""/>
        <dsp:cNvSpPr/>
      </dsp:nvSpPr>
      <dsp:spPr>
        <a:xfrm rot="7560000">
          <a:off x="3490067" y="4729356"/>
          <a:ext cx="611729" cy="39939"/>
        </a:xfrm>
        <a:custGeom>
          <a:avLst/>
          <a:gdLst/>
          <a:ahLst/>
          <a:cxnLst/>
          <a:rect l="0" t="0" r="0" b="0"/>
          <a:pathLst>
            <a:path>
              <a:moveTo>
                <a:pt x="0" y="19969"/>
              </a:moveTo>
              <a:lnTo>
                <a:pt x="611729" y="19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rot="7560000">
        <a:off x="3780638" y="4734032"/>
        <a:ext cx="30586" cy="30586"/>
      </dsp:txXfrm>
    </dsp:sp>
    <dsp:sp modelId="{0887713A-5C48-4221-A008-E3F1CB076A2A}">
      <dsp:nvSpPr>
        <dsp:cNvPr id="0" name=""/>
        <dsp:cNvSpPr/>
      </dsp:nvSpPr>
      <dsp:spPr>
        <a:xfrm>
          <a:off x="2005402" y="4803030"/>
          <a:ext cx="2028922" cy="20289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встановлення дискримінаційних цін (тарифів, розцінок) на свої товари, що обмежують права окремих споживачів;   </a:t>
          </a:r>
          <a:endParaRPr lang="ru-RU" sz="900" kern="1200" dirty="0"/>
        </a:p>
      </dsp:txBody>
      <dsp:txXfrm>
        <a:off x="2005402" y="4803030"/>
        <a:ext cx="2028922" cy="2028922"/>
      </dsp:txXfrm>
    </dsp:sp>
    <dsp:sp modelId="{E80FB60E-E619-4C0F-9DF9-AD268FA7C328}">
      <dsp:nvSpPr>
        <dsp:cNvPr id="0" name=""/>
        <dsp:cNvSpPr/>
      </dsp:nvSpPr>
      <dsp:spPr>
        <a:xfrm rot="11880000">
          <a:off x="3010430" y="3253186"/>
          <a:ext cx="611729" cy="39939"/>
        </a:xfrm>
        <a:custGeom>
          <a:avLst/>
          <a:gdLst/>
          <a:ahLst/>
          <a:cxnLst/>
          <a:rect l="0" t="0" r="0" b="0"/>
          <a:pathLst>
            <a:path>
              <a:moveTo>
                <a:pt x="0" y="19969"/>
              </a:moveTo>
              <a:lnTo>
                <a:pt x="611729" y="19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rot="11880000">
        <a:off x="3301002" y="3257863"/>
        <a:ext cx="30586" cy="30586"/>
      </dsp:txXfrm>
    </dsp:sp>
    <dsp:sp modelId="{8A4A3F81-1470-4167-AD82-F6D83410F483}">
      <dsp:nvSpPr>
        <dsp:cNvPr id="0" name=""/>
        <dsp:cNvSpPr/>
      </dsp:nvSpPr>
      <dsp:spPr>
        <a:xfrm>
          <a:off x="1046129" y="1850692"/>
          <a:ext cx="2028922" cy="20289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dirty="0" smtClean="0"/>
            <a:t>інші дії з метою створення перешкод доступу на ринок (виходу з ринку) інших підприємців. </a:t>
          </a:r>
          <a:endParaRPr lang="ru-RU" sz="900" kern="1200" dirty="0"/>
        </a:p>
      </dsp:txBody>
      <dsp:txXfrm>
        <a:off x="1046129" y="1850692"/>
        <a:ext cx="2028922" cy="202892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0EC346-4091-48F4-A938-0AEA13CA155C}">
      <dsp:nvSpPr>
        <dsp:cNvPr id="0" name=""/>
        <dsp:cNvSpPr/>
      </dsp:nvSpPr>
      <dsp:spPr>
        <a:xfrm>
          <a:off x="4429125" y="2919293"/>
          <a:ext cx="3143250" cy="74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706"/>
              </a:lnTo>
              <a:lnTo>
                <a:pt x="3143250" y="509706"/>
              </a:lnTo>
              <a:lnTo>
                <a:pt x="3143250" y="74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3A950-5E34-4020-972F-961172C1FB41}">
      <dsp:nvSpPr>
        <dsp:cNvPr id="0" name=""/>
        <dsp:cNvSpPr/>
      </dsp:nvSpPr>
      <dsp:spPr>
        <a:xfrm>
          <a:off x="4383405" y="2919293"/>
          <a:ext cx="91440" cy="7479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49D97-CC8A-43A4-A740-95EFCA454938}">
      <dsp:nvSpPr>
        <dsp:cNvPr id="0" name=""/>
        <dsp:cNvSpPr/>
      </dsp:nvSpPr>
      <dsp:spPr>
        <a:xfrm>
          <a:off x="1285875" y="2919293"/>
          <a:ext cx="3143249" cy="747950"/>
        </a:xfrm>
        <a:custGeom>
          <a:avLst/>
          <a:gdLst/>
          <a:ahLst/>
          <a:cxnLst/>
          <a:rect l="0" t="0" r="0" b="0"/>
          <a:pathLst>
            <a:path>
              <a:moveTo>
                <a:pt x="3143249" y="0"/>
              </a:moveTo>
              <a:lnTo>
                <a:pt x="3143249" y="509706"/>
              </a:lnTo>
              <a:lnTo>
                <a:pt x="0" y="509706"/>
              </a:lnTo>
              <a:lnTo>
                <a:pt x="0" y="74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D51C9F-BA17-4436-BCA0-33EEC9419CE0}">
      <dsp:nvSpPr>
        <dsp:cNvPr id="0" name=""/>
        <dsp:cNvSpPr/>
      </dsp:nvSpPr>
      <dsp:spPr>
        <a:xfrm>
          <a:off x="3143250" y="1286232"/>
          <a:ext cx="2571749" cy="1633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EE181-EEC8-4273-AFA1-AE85DCF987ED}">
      <dsp:nvSpPr>
        <dsp:cNvPr id="0" name=""/>
        <dsp:cNvSpPr/>
      </dsp:nvSpPr>
      <dsp:spPr>
        <a:xfrm>
          <a:off x="3429000" y="15576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Неправомірними угодами між підприємцями визнаються угоди (погоджені дії ) , спрямовані на:</a:t>
          </a:r>
          <a:r>
            <a:rPr lang="uk-UA" sz="1300" kern="1200" dirty="0" smtClean="0"/>
            <a:t> </a:t>
          </a:r>
          <a:endParaRPr lang="ru-RU" sz="1300" kern="1200" dirty="0"/>
        </a:p>
      </dsp:txBody>
      <dsp:txXfrm>
        <a:off x="3429000" y="1557694"/>
        <a:ext cx="2571749" cy="1633061"/>
      </dsp:txXfrm>
    </dsp:sp>
    <dsp:sp modelId="{47833087-0A87-4F43-A91D-6A103CEF4ACF}">
      <dsp:nvSpPr>
        <dsp:cNvPr id="0" name=""/>
        <dsp:cNvSpPr/>
      </dsp:nvSpPr>
      <dsp:spPr>
        <a:xfrm>
          <a:off x="0" y="3667244"/>
          <a:ext cx="2571749" cy="1633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6313AE3-724C-40B9-AF09-4E4F1803F70F}">
      <dsp:nvSpPr>
        <dsp:cNvPr id="0" name=""/>
        <dsp:cNvSpPr/>
      </dsp:nvSpPr>
      <dsp:spPr>
        <a:xfrm>
          <a:off x="28575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встановлення (підтримання) монопольних цін (тарифів), знижок, надбавок (доплат), націнок; </a:t>
          </a:r>
          <a:endParaRPr lang="ru-RU" sz="1300" kern="1200" dirty="0"/>
        </a:p>
      </dsp:txBody>
      <dsp:txXfrm>
        <a:off x="285750" y="3938706"/>
        <a:ext cx="2571749" cy="1633061"/>
      </dsp:txXfrm>
    </dsp:sp>
    <dsp:sp modelId="{04030E66-3619-430A-966B-3B1AF828DB24}">
      <dsp:nvSpPr>
        <dsp:cNvPr id="0" name=""/>
        <dsp:cNvSpPr/>
      </dsp:nvSpPr>
      <dsp:spPr>
        <a:xfrm>
          <a:off x="3143250" y="3667244"/>
          <a:ext cx="2571749" cy="1633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3D693F-C726-4EC7-AF45-959967346BAD}">
      <dsp:nvSpPr>
        <dsp:cNvPr id="0" name=""/>
        <dsp:cNvSpPr/>
      </dsp:nvSpPr>
      <dsp:spPr>
        <a:xfrm>
          <a:off x="342900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розподіл ринків за територіальним принципом, асортиментом товарів, обсягом їх реалізації чи закупівель або за колом споживачів чи за іншими ознаками з метою їх монополізації; </a:t>
          </a:r>
          <a:endParaRPr lang="ru-RU" sz="1300" kern="1200" dirty="0"/>
        </a:p>
      </dsp:txBody>
      <dsp:txXfrm>
        <a:off x="3429000" y="3938706"/>
        <a:ext cx="2571749" cy="1633061"/>
      </dsp:txXfrm>
    </dsp:sp>
    <dsp:sp modelId="{0DBA4669-B360-46DF-A511-82B9BAAC9BC7}">
      <dsp:nvSpPr>
        <dsp:cNvPr id="0" name=""/>
        <dsp:cNvSpPr/>
      </dsp:nvSpPr>
      <dsp:spPr>
        <a:xfrm>
          <a:off x="6286500" y="3667244"/>
          <a:ext cx="2571749" cy="1633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A994057-D698-4ADE-8881-9D05FA11729E}">
      <dsp:nvSpPr>
        <dsp:cNvPr id="0" name=""/>
        <dsp:cNvSpPr/>
      </dsp:nvSpPr>
      <dsp:spPr>
        <a:xfrm>
          <a:off x="6572250" y="39387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усунення з ринку або обмеження доступу на нього продавців, покупців, інших підприємців. </a:t>
          </a:r>
          <a:endParaRPr lang="ru-RU" sz="1300" kern="1200" dirty="0"/>
        </a:p>
      </dsp:txBody>
      <dsp:txXfrm>
        <a:off x="6572250" y="3938706"/>
        <a:ext cx="2571749" cy="163306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D5B445-CBCB-4583-AB0A-FD6F4BD01E0D}">
      <dsp:nvSpPr>
        <dsp:cNvPr id="0" name=""/>
        <dsp:cNvSpPr/>
      </dsp:nvSpPr>
      <dsp:spPr>
        <a:xfrm rot="5400000">
          <a:off x="-149744" y="152906"/>
          <a:ext cx="998297" cy="6988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1</a:t>
          </a:r>
          <a:endParaRPr lang="ru-RU" sz="1900" kern="1200" dirty="0"/>
        </a:p>
      </dsp:txBody>
      <dsp:txXfrm rot="5400000">
        <a:off x="-149744" y="152906"/>
        <a:ext cx="998297" cy="698807"/>
      </dsp:txXfrm>
    </dsp:sp>
    <dsp:sp modelId="{8B3197BF-9E12-4214-A8F1-3F3BFA15335C}">
      <dsp:nvSpPr>
        <dsp:cNvPr id="0" name=""/>
        <dsp:cNvSpPr/>
      </dsp:nvSpPr>
      <dsp:spPr>
        <a:xfrm rot="5400000">
          <a:off x="4596957" y="-3894987"/>
          <a:ext cx="648893" cy="8445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заборона створення нових підприємств чи інших організаційних форм підприємництва в будь-якій сфері діяльності, а також встановлення обмежень на здійснення окремих видів діяльності, на виробництво певних видів товарів з метою обмеження конкуренції; </a:t>
          </a:r>
          <a:endParaRPr lang="ru-RU" sz="1300" kern="1200" dirty="0"/>
        </a:p>
      </dsp:txBody>
      <dsp:txXfrm rot="5400000">
        <a:off x="4596957" y="-3894987"/>
        <a:ext cx="648893" cy="8445192"/>
      </dsp:txXfrm>
    </dsp:sp>
    <dsp:sp modelId="{39E3A8FF-298D-4D48-A944-656A57771324}">
      <dsp:nvSpPr>
        <dsp:cNvPr id="0" name=""/>
        <dsp:cNvSpPr/>
      </dsp:nvSpPr>
      <dsp:spPr>
        <a:xfrm rot="5400000">
          <a:off x="-149744" y="1068941"/>
          <a:ext cx="998297" cy="6988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2</a:t>
          </a:r>
          <a:endParaRPr lang="ru-RU" sz="1900" kern="1200" dirty="0"/>
        </a:p>
      </dsp:txBody>
      <dsp:txXfrm rot="5400000">
        <a:off x="-149744" y="1068941"/>
        <a:ext cx="998297" cy="698807"/>
      </dsp:txXfrm>
    </dsp:sp>
    <dsp:sp modelId="{AA3AB85B-8733-4678-9B69-8E7B6A4625BF}">
      <dsp:nvSpPr>
        <dsp:cNvPr id="0" name=""/>
        <dsp:cNvSpPr/>
      </dsp:nvSpPr>
      <dsp:spPr>
        <a:xfrm rot="5400000">
          <a:off x="4596957" y="-2978952"/>
          <a:ext cx="648893" cy="8445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примушування підприємців до пріоритетного укладання договорів, першочергової поставки товарів певному колу споживачів; </a:t>
          </a:r>
          <a:endParaRPr lang="ru-RU" sz="1300" kern="1200" dirty="0"/>
        </a:p>
      </dsp:txBody>
      <dsp:txXfrm rot="5400000">
        <a:off x="4596957" y="-2978952"/>
        <a:ext cx="648893" cy="8445192"/>
      </dsp:txXfrm>
    </dsp:sp>
    <dsp:sp modelId="{C1FB096E-8C7A-425F-BDE4-327D56CED50A}">
      <dsp:nvSpPr>
        <dsp:cNvPr id="0" name=""/>
        <dsp:cNvSpPr/>
      </dsp:nvSpPr>
      <dsp:spPr>
        <a:xfrm rot="5400000">
          <a:off x="-149744" y="1984977"/>
          <a:ext cx="998297" cy="6988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3</a:t>
          </a:r>
          <a:endParaRPr lang="ru-RU" sz="1900" kern="1200" dirty="0"/>
        </a:p>
      </dsp:txBody>
      <dsp:txXfrm rot="5400000">
        <a:off x="-149744" y="1984977"/>
        <a:ext cx="998297" cy="698807"/>
      </dsp:txXfrm>
    </dsp:sp>
    <dsp:sp modelId="{050E8FDF-8332-4E12-AA02-6D1ECC3067C3}">
      <dsp:nvSpPr>
        <dsp:cNvPr id="0" name=""/>
        <dsp:cNvSpPr/>
      </dsp:nvSpPr>
      <dsp:spPr>
        <a:xfrm rot="5400000">
          <a:off x="4596957" y="-2062916"/>
          <a:ext cx="648893" cy="8445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прийняття рішень про централізований розподіл товарів, що приз-    водить до монопольного становища на ринку; </a:t>
          </a:r>
          <a:endParaRPr lang="ru-RU" sz="1300" kern="1200" dirty="0"/>
        </a:p>
      </dsp:txBody>
      <dsp:txXfrm rot="5400000">
        <a:off x="4596957" y="-2062916"/>
        <a:ext cx="648893" cy="8445192"/>
      </dsp:txXfrm>
    </dsp:sp>
    <dsp:sp modelId="{20BA3788-840A-4388-8B9B-D197EEF50871}">
      <dsp:nvSpPr>
        <dsp:cNvPr id="0" name=""/>
        <dsp:cNvSpPr/>
      </dsp:nvSpPr>
      <dsp:spPr>
        <a:xfrm rot="5400000">
          <a:off x="-149744" y="2901013"/>
          <a:ext cx="998297" cy="6988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4</a:t>
          </a:r>
          <a:endParaRPr lang="ru-RU" sz="1900" kern="1200" dirty="0"/>
        </a:p>
      </dsp:txBody>
      <dsp:txXfrm rot="5400000">
        <a:off x="-149744" y="2901013"/>
        <a:ext cx="998297" cy="698807"/>
      </dsp:txXfrm>
    </dsp:sp>
    <dsp:sp modelId="{A7E84BDA-47D1-4109-9952-4822B780B1F9}">
      <dsp:nvSpPr>
        <dsp:cNvPr id="0" name=""/>
        <dsp:cNvSpPr/>
      </dsp:nvSpPr>
      <dsp:spPr>
        <a:xfrm rot="5400000">
          <a:off x="4596957" y="-1146881"/>
          <a:ext cx="648893" cy="8445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встановлення заборони на реалізацію товарів з одного регіону рес-публіки в інший; </a:t>
          </a:r>
          <a:endParaRPr lang="ru-RU" sz="1300" kern="1200" dirty="0"/>
        </a:p>
      </dsp:txBody>
      <dsp:txXfrm rot="5400000">
        <a:off x="4596957" y="-1146881"/>
        <a:ext cx="648893" cy="8445192"/>
      </dsp:txXfrm>
    </dsp:sp>
    <dsp:sp modelId="{88082BDB-53E3-4796-9E71-B86C1338A5CD}">
      <dsp:nvSpPr>
        <dsp:cNvPr id="0" name=""/>
        <dsp:cNvSpPr/>
      </dsp:nvSpPr>
      <dsp:spPr>
        <a:xfrm rot="5400000">
          <a:off x="-149744" y="3817048"/>
          <a:ext cx="998297" cy="6988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5</a:t>
          </a:r>
          <a:endParaRPr lang="ru-RU" sz="1900" kern="1200" dirty="0"/>
        </a:p>
      </dsp:txBody>
      <dsp:txXfrm rot="5400000">
        <a:off x="-149744" y="3817048"/>
        <a:ext cx="998297" cy="698807"/>
      </dsp:txXfrm>
    </dsp:sp>
    <dsp:sp modelId="{9B2DFCD9-2C5C-4A48-9749-1C47088A6EBB}">
      <dsp:nvSpPr>
        <dsp:cNvPr id="0" name=""/>
        <dsp:cNvSpPr/>
      </dsp:nvSpPr>
      <dsp:spPr>
        <a:xfrm rot="5400000">
          <a:off x="4596957" y="-230845"/>
          <a:ext cx="648893" cy="8445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надання окремим підприємцям податкових та інших пільг, які ставлять їх у привілейоване становище щодо інших підприємців, що призводить до монополізації ринку певного товару; </a:t>
          </a:r>
          <a:endParaRPr lang="ru-RU" sz="1300" kern="1200" dirty="0"/>
        </a:p>
      </dsp:txBody>
      <dsp:txXfrm rot="5400000">
        <a:off x="4596957" y="-230845"/>
        <a:ext cx="648893" cy="8445192"/>
      </dsp:txXfrm>
    </dsp:sp>
    <dsp:sp modelId="{77C90C60-3C76-4765-8E2E-46E51FB72C80}">
      <dsp:nvSpPr>
        <dsp:cNvPr id="0" name=""/>
        <dsp:cNvSpPr/>
      </dsp:nvSpPr>
      <dsp:spPr>
        <a:xfrm rot="5400000">
          <a:off x="-149744" y="4733084"/>
          <a:ext cx="998297" cy="6988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6</a:t>
          </a:r>
          <a:endParaRPr lang="ru-RU" sz="1900" kern="1200" dirty="0"/>
        </a:p>
      </dsp:txBody>
      <dsp:txXfrm rot="5400000">
        <a:off x="-149744" y="4733084"/>
        <a:ext cx="998297" cy="698807"/>
      </dsp:txXfrm>
    </dsp:sp>
    <dsp:sp modelId="{103E34E1-20A7-4F77-8087-253C5B36A2D4}">
      <dsp:nvSpPr>
        <dsp:cNvPr id="0" name=""/>
        <dsp:cNvSpPr/>
      </dsp:nvSpPr>
      <dsp:spPr>
        <a:xfrm rot="5400000">
          <a:off x="4596957" y="685190"/>
          <a:ext cx="648893" cy="8445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обмеження прав підприємців щодо придбання та реалізації товарів; </a:t>
          </a:r>
          <a:endParaRPr lang="ru-RU" sz="1300" kern="1200" dirty="0"/>
        </a:p>
      </dsp:txBody>
      <dsp:txXfrm rot="5400000">
        <a:off x="4596957" y="685190"/>
        <a:ext cx="648893" cy="8445192"/>
      </dsp:txXfrm>
    </dsp:sp>
    <dsp:sp modelId="{F7DB6B0B-64B7-4BA0-A41C-89D082D80EC5}">
      <dsp:nvSpPr>
        <dsp:cNvPr id="0" name=""/>
        <dsp:cNvSpPr/>
      </dsp:nvSpPr>
      <dsp:spPr>
        <a:xfrm rot="5400000">
          <a:off x="-149744" y="5649119"/>
          <a:ext cx="998297" cy="6988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7</a:t>
          </a:r>
          <a:endParaRPr lang="ru-RU" sz="1900" kern="1200" dirty="0"/>
        </a:p>
      </dsp:txBody>
      <dsp:txXfrm rot="5400000">
        <a:off x="-149744" y="5649119"/>
        <a:ext cx="998297" cy="698807"/>
      </dsp:txXfrm>
    </dsp:sp>
    <dsp:sp modelId="{4D339835-D549-431E-BD2C-D56192E93426}">
      <dsp:nvSpPr>
        <dsp:cNvPr id="0" name=""/>
        <dsp:cNvSpPr/>
      </dsp:nvSpPr>
      <dsp:spPr>
        <a:xfrm rot="5400000">
          <a:off x="4596957" y="1601225"/>
          <a:ext cx="648893" cy="8445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встановлення заборон чи обмежень відносно окремих підприємців чи груп підприємців. </a:t>
          </a:r>
          <a:endParaRPr lang="ru-RU" sz="1300" kern="1200" dirty="0"/>
        </a:p>
      </dsp:txBody>
      <dsp:txXfrm rot="5400000">
        <a:off x="4596957" y="1601225"/>
        <a:ext cx="648893" cy="844519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60C7A8-559F-4B9B-AEF4-76A4D25EEDAF}">
      <dsp:nvSpPr>
        <dsp:cNvPr id="0" name=""/>
        <dsp:cNvSpPr/>
      </dsp:nvSpPr>
      <dsp:spPr>
        <a:xfrm>
          <a:off x="4572000" y="2199270"/>
          <a:ext cx="280699" cy="1229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9729"/>
              </a:lnTo>
              <a:lnTo>
                <a:pt x="280699" y="12297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5EB8CB-E227-437F-A5FA-09299A7D872B}">
      <dsp:nvSpPr>
        <dsp:cNvPr id="0" name=""/>
        <dsp:cNvSpPr/>
      </dsp:nvSpPr>
      <dsp:spPr>
        <a:xfrm>
          <a:off x="4291300" y="2199270"/>
          <a:ext cx="280699" cy="1229729"/>
        </a:xfrm>
        <a:custGeom>
          <a:avLst/>
          <a:gdLst/>
          <a:ahLst/>
          <a:cxnLst/>
          <a:rect l="0" t="0" r="0" b="0"/>
          <a:pathLst>
            <a:path>
              <a:moveTo>
                <a:pt x="280699" y="0"/>
              </a:moveTo>
              <a:lnTo>
                <a:pt x="280699" y="1229729"/>
              </a:lnTo>
              <a:lnTo>
                <a:pt x="0" y="12297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BFB1B5-E957-4F7D-90FC-FB704C986FD4}">
      <dsp:nvSpPr>
        <dsp:cNvPr id="0" name=""/>
        <dsp:cNvSpPr/>
      </dsp:nvSpPr>
      <dsp:spPr>
        <a:xfrm>
          <a:off x="4572000" y="2199270"/>
          <a:ext cx="3234723" cy="2459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8760"/>
              </a:lnTo>
              <a:lnTo>
                <a:pt x="3234723" y="2178760"/>
              </a:lnTo>
              <a:lnTo>
                <a:pt x="3234723" y="24594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B2D9B-8E2D-40CF-9152-6C58C63B705D}">
      <dsp:nvSpPr>
        <dsp:cNvPr id="0" name=""/>
        <dsp:cNvSpPr/>
      </dsp:nvSpPr>
      <dsp:spPr>
        <a:xfrm>
          <a:off x="4526280" y="2199270"/>
          <a:ext cx="91440" cy="24594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94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797D9-781F-48E0-AA2D-4EC09E39D543}">
      <dsp:nvSpPr>
        <dsp:cNvPr id="0" name=""/>
        <dsp:cNvSpPr/>
      </dsp:nvSpPr>
      <dsp:spPr>
        <a:xfrm>
          <a:off x="1337276" y="2199270"/>
          <a:ext cx="3234723" cy="2459459"/>
        </a:xfrm>
        <a:custGeom>
          <a:avLst/>
          <a:gdLst/>
          <a:ahLst/>
          <a:cxnLst/>
          <a:rect l="0" t="0" r="0" b="0"/>
          <a:pathLst>
            <a:path>
              <a:moveTo>
                <a:pt x="3234723" y="0"/>
              </a:moveTo>
              <a:lnTo>
                <a:pt x="3234723" y="2178760"/>
              </a:lnTo>
              <a:lnTo>
                <a:pt x="0" y="2178760"/>
              </a:lnTo>
              <a:lnTo>
                <a:pt x="0" y="24594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4C0D7-38CE-4EEE-ADAB-D9CFB92D8546}">
      <dsp:nvSpPr>
        <dsp:cNvPr id="0" name=""/>
        <dsp:cNvSpPr/>
      </dsp:nvSpPr>
      <dsp:spPr>
        <a:xfrm>
          <a:off x="3235337" y="862607"/>
          <a:ext cx="2673325" cy="13366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Неправомірне використання ділової репутації господарюючого суб’єкта (підприємця):</a:t>
          </a:r>
          <a:endParaRPr lang="ru-RU" sz="1800" kern="1200" dirty="0"/>
        </a:p>
      </dsp:txBody>
      <dsp:txXfrm>
        <a:off x="3235337" y="862607"/>
        <a:ext cx="2673325" cy="1336662"/>
      </dsp:txXfrm>
    </dsp:sp>
    <dsp:sp modelId="{546CA818-BBB3-4B6D-B414-FAB488D956D9}">
      <dsp:nvSpPr>
        <dsp:cNvPr id="0" name=""/>
        <dsp:cNvSpPr/>
      </dsp:nvSpPr>
      <dsp:spPr>
        <a:xfrm>
          <a:off x="613" y="4658729"/>
          <a:ext cx="2673325" cy="13366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рекламних матеріалів, упаковки</a:t>
          </a:r>
          <a:endParaRPr lang="ru-RU" sz="1800" kern="1200" dirty="0"/>
        </a:p>
      </dsp:txBody>
      <dsp:txXfrm>
        <a:off x="613" y="4658729"/>
        <a:ext cx="2673325" cy="1336662"/>
      </dsp:txXfrm>
    </dsp:sp>
    <dsp:sp modelId="{D2AB50DF-D5C3-4294-91D4-1D976DB07C71}">
      <dsp:nvSpPr>
        <dsp:cNvPr id="0" name=""/>
        <dsp:cNvSpPr/>
      </dsp:nvSpPr>
      <dsp:spPr>
        <a:xfrm>
          <a:off x="3235337" y="4658729"/>
          <a:ext cx="2673325" cy="13366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порівняльна реклама. </a:t>
          </a:r>
          <a:endParaRPr lang="ru-RU" sz="1800" kern="1200" dirty="0"/>
        </a:p>
      </dsp:txBody>
      <dsp:txXfrm>
        <a:off x="3235337" y="4658729"/>
        <a:ext cx="2673325" cy="1336662"/>
      </dsp:txXfrm>
    </dsp:sp>
    <dsp:sp modelId="{8A793713-4573-46E9-A959-A35F09DF8DFC}">
      <dsp:nvSpPr>
        <dsp:cNvPr id="0" name=""/>
        <dsp:cNvSpPr/>
      </dsp:nvSpPr>
      <dsp:spPr>
        <a:xfrm>
          <a:off x="6470060" y="4658729"/>
          <a:ext cx="2673325" cy="13366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копіювання зовнішнього вигляду виробу</a:t>
          </a:r>
          <a:endParaRPr lang="ru-RU" sz="1800" kern="1200" dirty="0"/>
        </a:p>
      </dsp:txBody>
      <dsp:txXfrm>
        <a:off x="6470060" y="4658729"/>
        <a:ext cx="2673325" cy="1336662"/>
      </dsp:txXfrm>
    </dsp:sp>
    <dsp:sp modelId="{DE39CB39-282B-4C05-B499-6B322E9ED5CE}">
      <dsp:nvSpPr>
        <dsp:cNvPr id="0" name=""/>
        <dsp:cNvSpPr/>
      </dsp:nvSpPr>
      <dsp:spPr>
        <a:xfrm>
          <a:off x="1617975" y="2760668"/>
          <a:ext cx="2673325" cy="13366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чужих позначень</a:t>
          </a:r>
          <a:endParaRPr lang="ru-RU" sz="1800" kern="1200" dirty="0"/>
        </a:p>
      </dsp:txBody>
      <dsp:txXfrm>
        <a:off x="1617975" y="2760668"/>
        <a:ext cx="2673325" cy="1336662"/>
      </dsp:txXfrm>
    </dsp:sp>
    <dsp:sp modelId="{23C520D9-D57E-4D98-9054-73AB6B53845F}">
      <dsp:nvSpPr>
        <dsp:cNvPr id="0" name=""/>
        <dsp:cNvSpPr/>
      </dsp:nvSpPr>
      <dsp:spPr>
        <a:xfrm>
          <a:off x="4852699" y="2760668"/>
          <a:ext cx="2673325" cy="13366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товару іншого виробника,</a:t>
          </a:r>
          <a:endParaRPr lang="ru-RU" sz="1800" kern="1200" dirty="0"/>
        </a:p>
      </dsp:txBody>
      <dsp:txXfrm>
        <a:off x="4852699" y="2760668"/>
        <a:ext cx="2673325" cy="133666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EC5FB3-DEFB-496F-BEB1-0C4CB4494808}">
      <dsp:nvSpPr>
        <dsp:cNvPr id="0" name=""/>
        <dsp:cNvSpPr/>
      </dsp:nvSpPr>
      <dsp:spPr>
        <a:xfrm rot="5400000">
          <a:off x="-251399" y="256886"/>
          <a:ext cx="1675996" cy="117319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</a:t>
          </a:r>
          <a:endParaRPr lang="ru-RU" sz="3300" kern="1200" dirty="0"/>
        </a:p>
      </dsp:txBody>
      <dsp:txXfrm rot="5400000">
        <a:off x="-251399" y="256886"/>
        <a:ext cx="1675996" cy="1173197"/>
      </dsp:txXfrm>
    </dsp:sp>
    <dsp:sp modelId="{10B16F35-4E42-4469-9273-4FB886ECB46F}">
      <dsp:nvSpPr>
        <dsp:cNvPr id="0" name=""/>
        <dsp:cNvSpPr/>
      </dsp:nvSpPr>
      <dsp:spPr>
        <a:xfrm rot="5400000">
          <a:off x="4613899" y="-3435215"/>
          <a:ext cx="1089397" cy="7970802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Антимонопольний комітет за недобросовісну конкуренцію може накласти штраф в розмірі 3 % від виручки господарюючого суб ’ єкта або 5 тис. неоподатковуваних мінімумів доходів громадян; (2 тис. мінімумів для тих, хто не є господарюючими особами); </a:t>
          </a:r>
          <a:endParaRPr lang="ru-RU" sz="1700" kern="1200" dirty="0"/>
        </a:p>
      </dsp:txBody>
      <dsp:txXfrm rot="5400000">
        <a:off x="4613899" y="-3435215"/>
        <a:ext cx="1089397" cy="7970802"/>
      </dsp:txXfrm>
    </dsp:sp>
    <dsp:sp modelId="{A982D42E-9A7F-436C-A696-0E75EFDDFFF7}">
      <dsp:nvSpPr>
        <dsp:cNvPr id="0" name=""/>
        <dsp:cNvSpPr/>
      </dsp:nvSpPr>
      <dsp:spPr>
        <a:xfrm rot="5400000">
          <a:off x="-251399" y="1790069"/>
          <a:ext cx="1675996" cy="117319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2</a:t>
          </a:r>
          <a:endParaRPr lang="ru-RU" sz="3300" kern="1200" dirty="0"/>
        </a:p>
      </dsp:txBody>
      <dsp:txXfrm rot="5400000">
        <a:off x="-251399" y="1790069"/>
        <a:ext cx="1675996" cy="1173197"/>
      </dsp:txXfrm>
    </dsp:sp>
    <dsp:sp modelId="{E94BB509-4A26-4E92-9E3D-E90E588B2910}">
      <dsp:nvSpPr>
        <dsp:cNvPr id="0" name=""/>
        <dsp:cNvSpPr/>
      </dsp:nvSpPr>
      <dsp:spPr>
        <a:xfrm rot="5400000">
          <a:off x="4613899" y="-1902032"/>
          <a:ext cx="1089397" cy="7970802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збитки, нанесені недобросовісною конкуренцією, підлягають відшкодуванню за позовами заінтересованих осіб в порядку, який визначений цивільним законодавством України; </a:t>
          </a:r>
          <a:endParaRPr lang="ru-RU" sz="1700" kern="1200" dirty="0"/>
        </a:p>
      </dsp:txBody>
      <dsp:txXfrm rot="5400000">
        <a:off x="4613899" y="-1902032"/>
        <a:ext cx="1089397" cy="7970802"/>
      </dsp:txXfrm>
    </dsp:sp>
    <dsp:sp modelId="{F99573D5-1D76-4472-9F8B-923685EEAA71}">
      <dsp:nvSpPr>
        <dsp:cNvPr id="0" name=""/>
        <dsp:cNvSpPr/>
      </dsp:nvSpPr>
      <dsp:spPr>
        <a:xfrm rot="5400000">
          <a:off x="-251399" y="3323236"/>
          <a:ext cx="1675996" cy="117319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3</a:t>
          </a:r>
          <a:endParaRPr lang="ru-RU" sz="3300" kern="1200" dirty="0"/>
        </a:p>
      </dsp:txBody>
      <dsp:txXfrm rot="5400000">
        <a:off x="-251399" y="3323236"/>
        <a:ext cx="1675996" cy="1173197"/>
      </dsp:txXfrm>
    </dsp:sp>
    <dsp:sp modelId="{D5C580BD-F67F-498B-8D7E-188B92AB1CAC}">
      <dsp:nvSpPr>
        <dsp:cNvPr id="0" name=""/>
        <dsp:cNvSpPr/>
      </dsp:nvSpPr>
      <dsp:spPr>
        <a:xfrm rot="5400000">
          <a:off x="4613899" y="-368849"/>
          <a:ext cx="1089397" cy="7970802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товари з неправомірно використаними позначеннями або копії виробів інших виробників можуть бути за позовом заінтересованих осіб рішенням Антимонопольного комітету України вилучені як у виробника, так і у продавця; </a:t>
          </a:r>
          <a:endParaRPr lang="ru-RU" sz="1700" kern="1200" dirty="0"/>
        </a:p>
      </dsp:txBody>
      <dsp:txXfrm rot="5400000">
        <a:off x="4613899" y="-368849"/>
        <a:ext cx="1089397" cy="7970802"/>
      </dsp:txXfrm>
    </dsp:sp>
    <dsp:sp modelId="{4C1444EB-B69D-4F16-86BC-397688F1D771}">
      <dsp:nvSpPr>
        <dsp:cNvPr id="0" name=""/>
        <dsp:cNvSpPr/>
      </dsp:nvSpPr>
      <dsp:spPr>
        <a:xfrm rot="5400000">
          <a:off x="-251399" y="4856435"/>
          <a:ext cx="1675996" cy="117319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4</a:t>
          </a:r>
          <a:endParaRPr lang="ru-RU" sz="3300" kern="1200" dirty="0"/>
        </a:p>
      </dsp:txBody>
      <dsp:txXfrm rot="5400000">
        <a:off x="-251399" y="4856435"/>
        <a:ext cx="1675996" cy="1173197"/>
      </dsp:txXfrm>
    </dsp:sp>
    <dsp:sp modelId="{F0E04BF4-8A25-4658-88B6-869E56AFEA08}">
      <dsp:nvSpPr>
        <dsp:cNvPr id="0" name=""/>
        <dsp:cNvSpPr/>
      </dsp:nvSpPr>
      <dsp:spPr>
        <a:xfrm rot="5400000">
          <a:off x="4613899" y="1164333"/>
          <a:ext cx="1089397" cy="7970802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Антимонопольний комітет має право прийняти рішення про офіційне спростування за рахунок порушника поширених ним неправдивих, неточних або неповних відомостей у строк і спосіб, визначений законодавством або цим рішенням. </a:t>
          </a:r>
          <a:endParaRPr lang="ru-RU" sz="1700" kern="1200" dirty="0"/>
        </a:p>
      </dsp:txBody>
      <dsp:txXfrm rot="5400000">
        <a:off x="4613899" y="1164333"/>
        <a:ext cx="1089397" cy="797080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B480EC-67C4-4325-B446-CA679E3A1C74}">
      <dsp:nvSpPr>
        <dsp:cNvPr id="0" name=""/>
        <dsp:cNvSpPr/>
      </dsp:nvSpPr>
      <dsp:spPr>
        <a:xfrm rot="5400000">
          <a:off x="-128525" y="132836"/>
          <a:ext cx="856834" cy="599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</a:t>
          </a:r>
          <a:endParaRPr lang="ru-RU" sz="1600" kern="1200" dirty="0"/>
        </a:p>
      </dsp:txBody>
      <dsp:txXfrm rot="5400000">
        <a:off x="-128525" y="132836"/>
        <a:ext cx="856834" cy="599783"/>
      </dsp:txXfrm>
    </dsp:sp>
    <dsp:sp modelId="{FA3C10BE-29F1-4963-A807-C9B76EBADBBB}">
      <dsp:nvSpPr>
        <dsp:cNvPr id="0" name=""/>
        <dsp:cNvSpPr/>
      </dsp:nvSpPr>
      <dsp:spPr>
        <a:xfrm rot="5400000">
          <a:off x="4593420" y="-3989325"/>
          <a:ext cx="556942" cy="8544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/>
            <a:t>поширювати інформацію щодо продукції, виробництво або реалізацію якої заборонено законодавством України; </a:t>
          </a:r>
          <a:endParaRPr lang="ru-RU" sz="1100" kern="1200" dirty="0"/>
        </a:p>
      </dsp:txBody>
      <dsp:txXfrm rot="5400000">
        <a:off x="4593420" y="-3989325"/>
        <a:ext cx="556942" cy="8544216"/>
      </dsp:txXfrm>
    </dsp:sp>
    <dsp:sp modelId="{16982CDE-C681-4323-901E-1714CD553F30}">
      <dsp:nvSpPr>
        <dsp:cNvPr id="0" name=""/>
        <dsp:cNvSpPr/>
      </dsp:nvSpPr>
      <dsp:spPr>
        <a:xfrm rot="5400000">
          <a:off x="-128525" y="917479"/>
          <a:ext cx="856834" cy="599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</a:t>
          </a:r>
          <a:endParaRPr lang="ru-RU" sz="1600" kern="1200" dirty="0"/>
        </a:p>
      </dsp:txBody>
      <dsp:txXfrm rot="5400000">
        <a:off x="-128525" y="917479"/>
        <a:ext cx="856834" cy="599783"/>
      </dsp:txXfrm>
    </dsp:sp>
    <dsp:sp modelId="{D9B053DC-8EC7-4EDA-882C-2A518A919B4C}">
      <dsp:nvSpPr>
        <dsp:cNvPr id="0" name=""/>
        <dsp:cNvSpPr/>
      </dsp:nvSpPr>
      <dsp:spPr>
        <a:xfrm rot="5400000">
          <a:off x="4593420" y="-3204682"/>
          <a:ext cx="556942" cy="8544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/>
            <a:t>вміщувати твердження, які є дискримінаційними за ознаками походження, соціального і майнового стану, расової та національної належності, статі, освіти, ставлення до релігії, за мовними ознаками, за родом і характером знань, місцем проживання, за інших обставин або такі, що дискредитують продукцію інших осіб;</a:t>
          </a:r>
          <a:endParaRPr lang="ru-RU" sz="1100" kern="1200" dirty="0"/>
        </a:p>
      </dsp:txBody>
      <dsp:txXfrm rot="5400000">
        <a:off x="4593420" y="-3204682"/>
        <a:ext cx="556942" cy="8544216"/>
      </dsp:txXfrm>
    </dsp:sp>
    <dsp:sp modelId="{34682B87-C173-4934-B6CD-559C4C8444D1}">
      <dsp:nvSpPr>
        <dsp:cNvPr id="0" name=""/>
        <dsp:cNvSpPr/>
      </dsp:nvSpPr>
      <dsp:spPr>
        <a:xfrm rot="5400000">
          <a:off x="-128525" y="1702122"/>
          <a:ext cx="856834" cy="599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3</a:t>
          </a:r>
          <a:endParaRPr lang="ru-RU" sz="1600" kern="1200" dirty="0"/>
        </a:p>
      </dsp:txBody>
      <dsp:txXfrm rot="5400000">
        <a:off x="-128525" y="1702122"/>
        <a:ext cx="856834" cy="599783"/>
      </dsp:txXfrm>
    </dsp:sp>
    <dsp:sp modelId="{34A4A042-7DAB-46FB-83B0-830BAB917178}">
      <dsp:nvSpPr>
        <dsp:cNvPr id="0" name=""/>
        <dsp:cNvSpPr/>
      </dsp:nvSpPr>
      <dsp:spPr>
        <a:xfrm rot="5400000">
          <a:off x="4593420" y="-2420039"/>
          <a:ext cx="556942" cy="8544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/>
            <a:t>подавати відомості або закликати до дій, які можуть спричинити порушення законодавства, завдають чи можуть завдати шкоди здоров ’ ю або життю людей та навколишньому середовищу, а також спонукають до нехтування засобами безпеки; </a:t>
          </a:r>
          <a:endParaRPr lang="ru-RU" sz="1100" kern="1200" dirty="0"/>
        </a:p>
      </dsp:txBody>
      <dsp:txXfrm rot="5400000">
        <a:off x="4593420" y="-2420039"/>
        <a:ext cx="556942" cy="8544216"/>
      </dsp:txXfrm>
    </dsp:sp>
    <dsp:sp modelId="{F3CEDE23-B026-42AA-9517-FC139EA1D0FA}">
      <dsp:nvSpPr>
        <dsp:cNvPr id="0" name=""/>
        <dsp:cNvSpPr/>
      </dsp:nvSpPr>
      <dsp:spPr>
        <a:xfrm rot="5400000">
          <a:off x="-128525" y="2486765"/>
          <a:ext cx="856834" cy="599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4</a:t>
          </a:r>
          <a:endParaRPr lang="ru-RU" sz="1600" kern="1200" dirty="0"/>
        </a:p>
      </dsp:txBody>
      <dsp:txXfrm rot="5400000">
        <a:off x="-128525" y="2486765"/>
        <a:ext cx="856834" cy="599783"/>
      </dsp:txXfrm>
    </dsp:sp>
    <dsp:sp modelId="{4C764050-F933-47CB-B3C3-1E4FD9EBC108}">
      <dsp:nvSpPr>
        <dsp:cNvPr id="0" name=""/>
        <dsp:cNvSpPr/>
      </dsp:nvSpPr>
      <dsp:spPr>
        <a:xfrm rot="5400000">
          <a:off x="4593420" y="-1635396"/>
          <a:ext cx="556942" cy="8544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/>
            <a:t>наводити твердження, що дискримінують осіб, які не користуються продукцією, що рекламується; </a:t>
          </a:r>
          <a:endParaRPr lang="ru-RU" sz="1100" kern="1200" dirty="0"/>
        </a:p>
      </dsp:txBody>
      <dsp:txXfrm rot="5400000">
        <a:off x="4593420" y="-1635396"/>
        <a:ext cx="556942" cy="8544216"/>
      </dsp:txXfrm>
    </dsp:sp>
    <dsp:sp modelId="{08CAC730-5A37-4F2C-81BC-2EB5E17C9EBB}">
      <dsp:nvSpPr>
        <dsp:cNvPr id="0" name=""/>
        <dsp:cNvSpPr/>
      </dsp:nvSpPr>
      <dsp:spPr>
        <a:xfrm rot="5400000">
          <a:off x="-128525" y="3271408"/>
          <a:ext cx="856834" cy="599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5</a:t>
          </a:r>
          <a:endParaRPr lang="ru-RU" sz="1600" kern="1200" dirty="0"/>
        </a:p>
      </dsp:txBody>
      <dsp:txXfrm rot="5400000">
        <a:off x="-128525" y="3271408"/>
        <a:ext cx="856834" cy="599783"/>
      </dsp:txXfrm>
    </dsp:sp>
    <dsp:sp modelId="{BC345C82-CD3E-4E17-B94D-BD5D02A312E2}">
      <dsp:nvSpPr>
        <dsp:cNvPr id="0" name=""/>
        <dsp:cNvSpPr/>
      </dsp:nvSpPr>
      <dsp:spPr>
        <a:xfrm rot="5400000">
          <a:off x="4593420" y="-850753"/>
          <a:ext cx="556942" cy="8544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/>
            <a:t>використовувати або імітувати зображення Державного Герба України, Державного Прапора України та звучання Державного Гімну України, зображення державних символів інших держав та міжнародних організацій, а також офіційні назви державних органів України, крім випадків, передбачених законодавством; </a:t>
          </a:r>
          <a:endParaRPr lang="ru-RU" sz="1100" kern="1200" dirty="0"/>
        </a:p>
      </dsp:txBody>
      <dsp:txXfrm rot="5400000">
        <a:off x="4593420" y="-850753"/>
        <a:ext cx="556942" cy="8544216"/>
      </dsp:txXfrm>
    </dsp:sp>
    <dsp:sp modelId="{6C18FA0F-6947-4A53-8D2B-3C641FFDEA7D}">
      <dsp:nvSpPr>
        <dsp:cNvPr id="0" name=""/>
        <dsp:cNvSpPr/>
      </dsp:nvSpPr>
      <dsp:spPr>
        <a:xfrm rot="5400000">
          <a:off x="-128525" y="4056051"/>
          <a:ext cx="856834" cy="599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6</a:t>
          </a:r>
          <a:endParaRPr lang="ru-RU" sz="1600" kern="1200" dirty="0"/>
        </a:p>
      </dsp:txBody>
      <dsp:txXfrm rot="5400000">
        <a:off x="-128525" y="4056051"/>
        <a:ext cx="856834" cy="599783"/>
      </dsp:txXfrm>
    </dsp:sp>
    <dsp:sp modelId="{5880C35D-5027-4E98-A355-B9D1D0D64524}">
      <dsp:nvSpPr>
        <dsp:cNvPr id="0" name=""/>
        <dsp:cNvSpPr/>
      </dsp:nvSpPr>
      <dsp:spPr>
        <a:xfrm rot="5400000">
          <a:off x="4593420" y="-66110"/>
          <a:ext cx="556942" cy="8544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/>
            <a:t>рекламувати продукцію, яка підлягає обов ’ язковій сертифікації або виробництво чи реалізація якої вимагає спеціального дозволу (ліцензії ), у разі відсутності відповідного сертифіката, ліцензії;</a:t>
          </a:r>
          <a:endParaRPr lang="ru-RU" sz="1100" kern="1200" dirty="0"/>
        </a:p>
      </dsp:txBody>
      <dsp:txXfrm rot="5400000">
        <a:off x="4593420" y="-66110"/>
        <a:ext cx="556942" cy="8544216"/>
      </dsp:txXfrm>
    </dsp:sp>
    <dsp:sp modelId="{77A2962D-6CC8-44FD-9C11-E0AF9ABF1F70}">
      <dsp:nvSpPr>
        <dsp:cNvPr id="0" name=""/>
        <dsp:cNvSpPr/>
      </dsp:nvSpPr>
      <dsp:spPr>
        <a:xfrm rot="5400000">
          <a:off x="-128525" y="4840694"/>
          <a:ext cx="856834" cy="599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7</a:t>
          </a:r>
          <a:endParaRPr lang="ru-RU" sz="1600" kern="1200" dirty="0"/>
        </a:p>
      </dsp:txBody>
      <dsp:txXfrm rot="5400000">
        <a:off x="-128525" y="4840694"/>
        <a:ext cx="856834" cy="599783"/>
      </dsp:txXfrm>
    </dsp:sp>
    <dsp:sp modelId="{AE9E591D-F239-4295-9B88-A686A9417EBD}">
      <dsp:nvSpPr>
        <dsp:cNvPr id="0" name=""/>
        <dsp:cNvSpPr/>
      </dsp:nvSpPr>
      <dsp:spPr>
        <a:xfrm rot="5400000">
          <a:off x="4593420" y="718532"/>
          <a:ext cx="556942" cy="8544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/>
            <a:t>вміщувати зображення фізичної особи або використовувати її ім ’ я без згоди останнього; </a:t>
          </a:r>
          <a:endParaRPr lang="ru-RU" sz="1100" kern="1200" dirty="0"/>
        </a:p>
      </dsp:txBody>
      <dsp:txXfrm rot="5400000">
        <a:off x="4593420" y="718532"/>
        <a:ext cx="556942" cy="8544216"/>
      </dsp:txXfrm>
    </dsp:sp>
    <dsp:sp modelId="{3410AE58-677E-47DE-8396-76328A077540}">
      <dsp:nvSpPr>
        <dsp:cNvPr id="0" name=""/>
        <dsp:cNvSpPr/>
      </dsp:nvSpPr>
      <dsp:spPr>
        <a:xfrm rot="5400000">
          <a:off x="-128525" y="5625337"/>
          <a:ext cx="856834" cy="5997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8</a:t>
          </a:r>
          <a:endParaRPr lang="ru-RU" sz="1600" kern="1200" dirty="0"/>
        </a:p>
      </dsp:txBody>
      <dsp:txXfrm rot="5400000">
        <a:off x="-128525" y="5625337"/>
        <a:ext cx="856834" cy="599783"/>
      </dsp:txXfrm>
    </dsp:sp>
    <dsp:sp modelId="{AE62B5EC-7A6E-4DE0-97DC-08A0ACEE4151}">
      <dsp:nvSpPr>
        <dsp:cNvPr id="0" name=""/>
        <dsp:cNvSpPr/>
      </dsp:nvSpPr>
      <dsp:spPr>
        <a:xfrm rot="5400000">
          <a:off x="4593420" y="1503175"/>
          <a:ext cx="556942" cy="8544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/>
            <a:t>імітувати (копіювати або наслідувати) загальне вирішення, текст, зображення, музичні та звукові ефекти, що застосовуються в рекламі іншої продукції, якщо інше не передбачено законодавством України про авторське право та суміжні права</a:t>
          </a:r>
          <a:endParaRPr lang="ru-RU" sz="1100" kern="1200" dirty="0"/>
        </a:p>
      </dsp:txBody>
      <dsp:txXfrm rot="5400000">
        <a:off x="4593420" y="1503175"/>
        <a:ext cx="556942" cy="8544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formatika.zn.uz/files/ibm2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chuvashia.fas.gov.ru/images/get_img.php?id=23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nedelya.ru/cache/gorzakaz/2010-02-24/18019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chuvashia.fas.gov.ru/images/get_img.php?id=237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.shutterstock.com/display_pic_with_logo/70677/70677,1168987283,2/stock-photo-globe-with-newspaper-2499118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b24.am/ru/thumbnail.php?file=old/156902932_543491434.jpg&amp;size=article_larg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isforapple.typepad.com/a_is_for_apple/images/moneyline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justice4kids.org/images/judgegav.g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1.poltava.pl.ua/news/89/8885/photo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gdb.rferl.org/64120A15-BB9B-4BE7-9EEF-71D9A1B5651D_mw800_mh600_s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914656"/>
          </a:xfrm>
        </p:spPr>
        <p:txBody>
          <a:bodyPr>
            <a:normAutofit/>
          </a:bodyPr>
          <a:lstStyle/>
          <a:p>
            <a:r>
              <a:rPr lang="ru-RU" b="1" i="1" u="sng" spc="300" dirty="0" smtClean="0"/>
              <a:t/>
            </a:r>
            <a:br>
              <a:rPr lang="ru-RU" b="1" i="1" u="sng" spc="300" dirty="0" smtClean="0"/>
            </a:br>
            <a:r>
              <a:rPr lang="ru-RU" b="1" i="1" u="sng" spc="300" dirty="0" smtClean="0"/>
              <a:t>Антимонопольне</a:t>
            </a:r>
            <a:r>
              <a:rPr lang="ru-RU" b="1" i="1" u="sng" spc="300" dirty="0" smtClean="0"/>
              <a:t> </a:t>
            </a:r>
            <a:r>
              <a:rPr lang="ru-RU" b="1" i="1" u="sng" spc="300" dirty="0" smtClean="0"/>
              <a:t>законодавство</a:t>
            </a:r>
            <a:endParaRPr lang="ru-RU" b="1" i="1" u="sng" spc="300" dirty="0"/>
          </a:p>
        </p:txBody>
      </p:sp>
      <p:pic>
        <p:nvPicPr>
          <p:cNvPr id="2050" name="Picture 2" descr="Картинка 20 из 436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0"/>
            <a:ext cx="3214678" cy="2059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714356"/>
            <a:ext cx="5500694" cy="61436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dirty="0" smtClean="0"/>
              <a:t>Порівняльною вважають рекламу, що </a:t>
            </a:r>
            <a:r>
              <a:rPr lang="uk-UA" dirty="0" smtClean="0"/>
              <a:t>містить </a:t>
            </a:r>
          </a:p>
          <a:p>
            <a:pPr>
              <a:buNone/>
            </a:pPr>
            <a:r>
              <a:rPr lang="uk-UA" dirty="0" smtClean="0"/>
              <a:t>порівняння </a:t>
            </a:r>
            <a:r>
              <a:rPr lang="uk-UA" dirty="0" smtClean="0"/>
              <a:t>з товарами, послугами чи діяльністю </a:t>
            </a:r>
            <a:r>
              <a:rPr lang="uk-UA" dirty="0" smtClean="0"/>
              <a:t>іншого </a:t>
            </a:r>
          </a:p>
          <a:p>
            <a:pPr>
              <a:buNone/>
            </a:pPr>
            <a:r>
              <a:rPr lang="uk-UA" dirty="0" smtClean="0"/>
              <a:t>господарюючого </a:t>
            </a:r>
            <a:r>
              <a:rPr lang="uk-UA" dirty="0" smtClean="0"/>
              <a:t>суб</a:t>
            </a:r>
            <a:r>
              <a:rPr lang="uk-UA" dirty="0" smtClean="0"/>
              <a:t> ’ </a:t>
            </a:r>
            <a:r>
              <a:rPr lang="uk-UA" dirty="0" smtClean="0"/>
              <a:t>єкта</a:t>
            </a:r>
            <a:r>
              <a:rPr lang="uk-UA" dirty="0" smtClean="0"/>
              <a:t>. Не </a:t>
            </a:r>
            <a:r>
              <a:rPr lang="uk-UA" dirty="0" smtClean="0"/>
              <a:t>визнається</a:t>
            </a:r>
          </a:p>
          <a:p>
            <a:pPr>
              <a:buNone/>
            </a:pPr>
            <a:r>
              <a:rPr lang="uk-UA" dirty="0" smtClean="0"/>
              <a:t>неправомірним порівняння </a:t>
            </a:r>
            <a:r>
              <a:rPr lang="uk-UA" dirty="0" smtClean="0"/>
              <a:t>в рекламі, якщо </a:t>
            </a:r>
            <a:r>
              <a:rPr lang="uk-UA" dirty="0" smtClean="0"/>
              <a:t>наведені </a:t>
            </a:r>
          </a:p>
          <a:p>
            <a:pPr>
              <a:buNone/>
            </a:pPr>
            <a:r>
              <a:rPr lang="uk-UA" dirty="0" smtClean="0"/>
              <a:t>відомості </a:t>
            </a:r>
            <a:r>
              <a:rPr lang="uk-UA" dirty="0" smtClean="0"/>
              <a:t>про товари, роботи, послуги </a:t>
            </a:r>
            <a:r>
              <a:rPr lang="uk-UA" dirty="0" smtClean="0"/>
              <a:t>підтверджені </a:t>
            </a:r>
          </a:p>
          <a:p>
            <a:pPr>
              <a:buNone/>
            </a:pPr>
            <a:r>
              <a:rPr lang="uk-UA" dirty="0" smtClean="0"/>
              <a:t>фактичними </a:t>
            </a:r>
            <a:r>
              <a:rPr lang="uk-UA" dirty="0" smtClean="0"/>
              <a:t>даними, є </a:t>
            </a:r>
            <a:r>
              <a:rPr lang="uk-UA" dirty="0" smtClean="0"/>
              <a:t>достовірними</a:t>
            </a:r>
            <a:r>
              <a:rPr lang="uk-UA" dirty="0" smtClean="0"/>
              <a:t>, об ’ </a:t>
            </a:r>
            <a:r>
              <a:rPr lang="uk-UA" dirty="0" smtClean="0"/>
              <a:t>єктивними</a:t>
            </a:r>
            <a:r>
              <a:rPr lang="uk-UA" dirty="0" smtClean="0"/>
              <a:t>,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корисними </a:t>
            </a:r>
            <a:r>
              <a:rPr lang="uk-UA" dirty="0" smtClean="0"/>
              <a:t>для </a:t>
            </a:r>
            <a:r>
              <a:rPr lang="uk-UA" dirty="0" smtClean="0"/>
              <a:t>інформування </a:t>
            </a:r>
            <a:r>
              <a:rPr lang="uk-UA" dirty="0" smtClean="0"/>
              <a:t>споживачів.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Створення перешкод господарюючим </a:t>
            </a:r>
            <a:r>
              <a:rPr lang="uk-UA" dirty="0" smtClean="0"/>
              <a:t>суб</a:t>
            </a:r>
            <a:r>
              <a:rPr lang="uk-UA" dirty="0" smtClean="0"/>
              <a:t> ’ </a:t>
            </a:r>
            <a:r>
              <a:rPr lang="uk-UA" dirty="0" smtClean="0"/>
              <a:t>єктам</a:t>
            </a:r>
            <a:r>
              <a:rPr lang="uk-UA" dirty="0" smtClean="0"/>
              <a:t> у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процесі </a:t>
            </a:r>
            <a:r>
              <a:rPr lang="uk-UA" dirty="0" smtClean="0"/>
              <a:t>конкуренції та досягнення неправомірних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переваг </a:t>
            </a:r>
            <a:r>
              <a:rPr lang="uk-UA" dirty="0" smtClean="0"/>
              <a:t>у конкуренції: дискредитація </a:t>
            </a:r>
            <a:r>
              <a:rPr lang="uk-UA" dirty="0" smtClean="0"/>
              <a:t>господарюючого </a:t>
            </a:r>
          </a:p>
          <a:p>
            <a:pPr>
              <a:buNone/>
            </a:pPr>
            <a:r>
              <a:rPr lang="uk-UA" dirty="0" smtClean="0"/>
              <a:t>суб</a:t>
            </a:r>
            <a:r>
              <a:rPr lang="uk-UA" dirty="0" smtClean="0"/>
              <a:t> </a:t>
            </a:r>
            <a:r>
              <a:rPr lang="uk-UA" dirty="0" smtClean="0"/>
              <a:t>’єкта</a:t>
            </a:r>
            <a:r>
              <a:rPr lang="uk-UA" dirty="0" smtClean="0"/>
              <a:t>, купівля-продаж </a:t>
            </a:r>
            <a:r>
              <a:rPr lang="uk-UA" dirty="0" smtClean="0"/>
              <a:t>товарів</a:t>
            </a:r>
            <a:r>
              <a:rPr lang="uk-UA" dirty="0" smtClean="0"/>
              <a:t>, виконання робіт,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надання </a:t>
            </a:r>
            <a:r>
              <a:rPr lang="uk-UA" dirty="0" smtClean="0"/>
              <a:t>послуг із </a:t>
            </a:r>
            <a:r>
              <a:rPr lang="uk-UA" dirty="0" smtClean="0"/>
              <a:t>примусовим </a:t>
            </a:r>
            <a:r>
              <a:rPr lang="uk-UA" dirty="0" smtClean="0"/>
              <a:t>асортиментом; схилення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до</a:t>
            </a:r>
            <a:r>
              <a:rPr lang="uk-UA" dirty="0" smtClean="0"/>
              <a:t>: бойкоту </a:t>
            </a:r>
            <a:r>
              <a:rPr lang="uk-UA" dirty="0" smtClean="0"/>
              <a:t>господарюючого </a:t>
            </a:r>
            <a:r>
              <a:rPr lang="uk-UA" dirty="0" smtClean="0"/>
              <a:t>суб</a:t>
            </a:r>
            <a:r>
              <a:rPr lang="uk-UA" dirty="0" smtClean="0"/>
              <a:t> </a:t>
            </a:r>
            <a:r>
              <a:rPr lang="uk-UA" dirty="0" smtClean="0"/>
              <a:t>’єкта</a:t>
            </a:r>
            <a:r>
              <a:rPr lang="uk-UA" dirty="0" smtClean="0"/>
              <a:t>, постачальника –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до дискримінації </a:t>
            </a:r>
            <a:r>
              <a:rPr lang="uk-UA" dirty="0" smtClean="0"/>
              <a:t>покупця, підприємця – до </a:t>
            </a:r>
            <a:r>
              <a:rPr lang="uk-UA" dirty="0" smtClean="0"/>
              <a:t>розірвання </a:t>
            </a:r>
          </a:p>
          <a:p>
            <a:pPr>
              <a:buNone/>
            </a:pPr>
            <a:r>
              <a:rPr lang="uk-UA" dirty="0" smtClean="0"/>
              <a:t>договору </a:t>
            </a:r>
            <a:r>
              <a:rPr lang="uk-UA" dirty="0" smtClean="0"/>
              <a:t>з конкурентом, а також підкуп </a:t>
            </a:r>
            <a:r>
              <a:rPr lang="uk-UA" dirty="0" smtClean="0"/>
              <a:t>працівника </a:t>
            </a:r>
          </a:p>
          <a:p>
            <a:pPr>
              <a:buNone/>
            </a:pPr>
            <a:r>
              <a:rPr lang="uk-UA" dirty="0" smtClean="0"/>
              <a:t>постачальника </a:t>
            </a:r>
            <a:r>
              <a:rPr lang="uk-UA" dirty="0" smtClean="0"/>
              <a:t>чи працівника покупця; </a:t>
            </a:r>
            <a:r>
              <a:rPr lang="uk-UA" dirty="0" smtClean="0"/>
              <a:t>досягнення </a:t>
            </a:r>
          </a:p>
          <a:p>
            <a:pPr>
              <a:buNone/>
            </a:pPr>
            <a:r>
              <a:rPr lang="uk-UA" dirty="0" smtClean="0"/>
              <a:t>неправомірних </a:t>
            </a:r>
            <a:r>
              <a:rPr lang="uk-UA" dirty="0" smtClean="0"/>
              <a:t>переваг у конкуренції, тобто </a:t>
            </a:r>
            <a:r>
              <a:rPr lang="uk-UA" dirty="0" smtClean="0"/>
              <a:t>отримання </a:t>
            </a:r>
          </a:p>
          <a:p>
            <a:pPr>
              <a:buNone/>
            </a:pPr>
            <a:r>
              <a:rPr lang="uk-UA" dirty="0" smtClean="0"/>
              <a:t>переваг </a:t>
            </a:r>
            <a:r>
              <a:rPr lang="uk-UA" dirty="0" smtClean="0"/>
              <a:t>шляхом порушення чинного </a:t>
            </a:r>
            <a:r>
              <a:rPr lang="uk-UA" dirty="0" smtClean="0"/>
              <a:t>законодавства</a:t>
            </a:r>
            <a:r>
              <a:rPr lang="uk-UA" dirty="0" smtClean="0"/>
              <a:t>, яке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підтверджене </a:t>
            </a:r>
            <a:r>
              <a:rPr lang="uk-UA" dirty="0" smtClean="0"/>
              <a:t>рішенням державного </a:t>
            </a:r>
            <a:r>
              <a:rPr lang="uk-UA" dirty="0" smtClean="0"/>
              <a:t>органу</a:t>
            </a:r>
            <a:r>
              <a:rPr lang="uk-UA" dirty="0" smtClean="0"/>
              <a:t>, наділеного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відповідною </a:t>
            </a:r>
            <a:r>
              <a:rPr lang="uk-UA" dirty="0" smtClean="0"/>
              <a:t>компетенцією.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4818" name="Picture 2" descr="Картинка 24 из 63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2919"/>
            <a:ext cx="3643306" cy="6215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000" dirty="0" smtClean="0"/>
              <a:t>Неправомірне збирання, розголошення та використання </a:t>
            </a:r>
            <a:r>
              <a:rPr lang="uk-UA" sz="2000" dirty="0" smtClean="0"/>
              <a:t>комерційної </a:t>
            </a:r>
          </a:p>
          <a:p>
            <a:pPr>
              <a:buNone/>
            </a:pPr>
            <a:r>
              <a:rPr lang="uk-UA" sz="2000" dirty="0" smtClean="0"/>
              <a:t>таємниці</a:t>
            </a:r>
            <a:r>
              <a:rPr lang="uk-UA" sz="2000" dirty="0" smtClean="0"/>
              <a:t>. Комерційна таємниця підприємства </a:t>
            </a:r>
            <a:r>
              <a:rPr lang="uk-UA" sz="2000" dirty="0" smtClean="0"/>
              <a:t>– </a:t>
            </a:r>
            <a:r>
              <a:rPr lang="uk-UA" sz="2000" dirty="0" smtClean="0"/>
              <a:t>це відомості, </a:t>
            </a:r>
            <a:r>
              <a:rPr lang="uk-UA" sz="2000" dirty="0" smtClean="0"/>
              <a:t>пов</a:t>
            </a:r>
            <a:r>
              <a:rPr lang="uk-UA" sz="2000" dirty="0" smtClean="0"/>
              <a:t> ’ </a:t>
            </a:r>
            <a:r>
              <a:rPr lang="uk-UA" sz="2000" dirty="0" smtClean="0"/>
              <a:t>язані</a:t>
            </a:r>
            <a:r>
              <a:rPr lang="uk-UA" sz="2000" dirty="0" smtClean="0"/>
              <a:t> з </a:t>
            </a:r>
            <a:endParaRPr lang="uk-UA" sz="2000" dirty="0" smtClean="0"/>
          </a:p>
          <a:p>
            <a:pPr>
              <a:buNone/>
            </a:pPr>
            <a:r>
              <a:rPr lang="uk-UA" sz="2000" dirty="0" smtClean="0"/>
              <a:t>виробництвом</a:t>
            </a:r>
            <a:r>
              <a:rPr lang="uk-UA" sz="2000" dirty="0" smtClean="0"/>
              <a:t>, технологією, </a:t>
            </a:r>
            <a:r>
              <a:rPr lang="uk-UA" sz="2000" dirty="0" smtClean="0"/>
              <a:t>управлінням </a:t>
            </a:r>
            <a:r>
              <a:rPr lang="uk-UA" sz="2000" dirty="0" smtClean="0"/>
              <a:t>фінансами та іншою </a:t>
            </a:r>
            <a:r>
              <a:rPr lang="uk-UA" sz="2000" dirty="0" smtClean="0"/>
              <a:t>діяльністю</a:t>
            </a:r>
          </a:p>
          <a:p>
            <a:pPr>
              <a:buNone/>
            </a:pPr>
            <a:r>
              <a:rPr lang="uk-UA" sz="2000" dirty="0" smtClean="0"/>
              <a:t>підприємства</a:t>
            </a:r>
            <a:r>
              <a:rPr lang="uk-UA" sz="2000" dirty="0" smtClean="0"/>
              <a:t>, які не є державною таємницею, </a:t>
            </a:r>
            <a:r>
              <a:rPr lang="uk-UA" sz="2000" dirty="0" smtClean="0"/>
              <a:t>розголошення </a:t>
            </a:r>
            <a:r>
              <a:rPr lang="uk-UA" sz="2000" dirty="0" smtClean="0"/>
              <a:t>яких може </a:t>
            </a:r>
            <a:endParaRPr lang="uk-UA" sz="2000" dirty="0" smtClean="0"/>
          </a:p>
          <a:p>
            <a:pPr>
              <a:buNone/>
            </a:pPr>
            <a:r>
              <a:rPr lang="uk-UA" sz="2000" dirty="0" smtClean="0"/>
              <a:t>нанести </a:t>
            </a:r>
            <a:r>
              <a:rPr lang="uk-UA" sz="2000" dirty="0" smtClean="0"/>
              <a:t>шкоду його інтересам</a:t>
            </a:r>
            <a:r>
              <a:rPr lang="uk-UA" sz="2000" dirty="0" smtClean="0"/>
              <a:t>. </a:t>
            </a:r>
            <a:r>
              <a:rPr lang="uk-UA" sz="2000" dirty="0" smtClean="0"/>
              <a:t>Склад і обсяг відомостей, що належать до </a:t>
            </a:r>
            <a:endParaRPr lang="uk-UA" sz="2000" dirty="0" smtClean="0"/>
          </a:p>
          <a:p>
            <a:pPr>
              <a:buNone/>
            </a:pPr>
            <a:r>
              <a:rPr lang="uk-UA" sz="2000" dirty="0" smtClean="0"/>
              <a:t>комерційної таємниці</a:t>
            </a:r>
            <a:r>
              <a:rPr lang="uk-UA" sz="2000" dirty="0" smtClean="0"/>
              <a:t>, порядок їх захисту визначається керівником </a:t>
            </a:r>
            <a:endParaRPr lang="uk-UA" sz="2000" dirty="0" smtClean="0"/>
          </a:p>
          <a:p>
            <a:pPr>
              <a:buNone/>
            </a:pPr>
            <a:r>
              <a:rPr lang="uk-UA" sz="2000" dirty="0" smtClean="0"/>
              <a:t>підприємства</a:t>
            </a:r>
            <a:r>
              <a:rPr lang="uk-UA" sz="2000" dirty="0" smtClean="0"/>
              <a:t>. Відомості, які не можуть складати державну </a:t>
            </a:r>
            <a:r>
              <a:rPr lang="uk-UA" sz="2000" dirty="0" smtClean="0"/>
              <a:t>таємницю</a:t>
            </a:r>
            <a:r>
              <a:rPr lang="uk-UA" sz="2000" dirty="0" smtClean="0"/>
              <a:t>, </a:t>
            </a:r>
            <a:endParaRPr lang="uk-UA" sz="2000" dirty="0" smtClean="0"/>
          </a:p>
          <a:p>
            <a:pPr>
              <a:buNone/>
            </a:pPr>
            <a:r>
              <a:rPr lang="uk-UA" sz="2000" dirty="0" smtClean="0"/>
              <a:t>визначаються </a:t>
            </a:r>
            <a:r>
              <a:rPr lang="uk-UA" sz="2000" dirty="0" smtClean="0"/>
              <a:t>Кабміном України. </a:t>
            </a:r>
            <a:endParaRPr lang="ru-RU" sz="2000" dirty="0"/>
          </a:p>
        </p:txBody>
      </p:sp>
      <p:pic>
        <p:nvPicPr>
          <p:cNvPr id="36866" name="Picture 2" descr="Картинка 29 из 63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175" y="3357562"/>
            <a:ext cx="5076825" cy="3500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uk-UA" b="1" dirty="0" smtClean="0"/>
              <a:t>Відповідальність за недобросовісну конкуренцію: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571480"/>
          <a:ext cx="9144000" cy="628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44" y="714356"/>
            <a:ext cx="5429256" cy="6143644"/>
          </a:xfrm>
        </p:spPr>
        <p:txBody>
          <a:bodyPr/>
          <a:lstStyle/>
          <a:p>
            <a:r>
              <a:rPr lang="uk-UA" dirty="0" smtClean="0"/>
              <a:t>Недобросовісною рекламою вважається реклама, яка внаслідок неточності, недостовірності, двозначності, перебільшення, умовчання, порушення вимог щодо часу, місця і способу розповсюдження та інших вимог, передбачених законодавством України, вводить або може ввести в оману споживачів реклами, завдати шкоди особам та державі. </a:t>
            </a:r>
            <a:endParaRPr lang="ru-RU" dirty="0"/>
          </a:p>
        </p:txBody>
      </p:sp>
      <p:pic>
        <p:nvPicPr>
          <p:cNvPr id="37890" name="Picture 2" descr="Картинка 30 из 63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480"/>
            <a:ext cx="3714744" cy="6286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uk-UA" b="1" dirty="0" smtClean="0"/>
              <a:t>У рекламі забороняється:</a:t>
            </a:r>
            <a:r>
              <a:rPr lang="uk-UA" dirty="0" smtClean="0"/>
              <a:t>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500042"/>
          <a:ext cx="9144000" cy="6357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4389120"/>
          </a:xfrm>
        </p:spPr>
        <p:txBody>
          <a:bodyPr/>
          <a:lstStyle/>
          <a:p>
            <a:r>
              <a:rPr lang="uk-UA" dirty="0" smtClean="0"/>
              <a:t>Рекламодавець </a:t>
            </a:r>
            <a:r>
              <a:rPr lang="uk-UA" dirty="0" smtClean="0"/>
              <a:t>зобов’язаний </a:t>
            </a:r>
            <a:r>
              <a:rPr lang="uk-UA" dirty="0" smtClean="0"/>
              <a:t>на вимогу виробника або розповсюджувача реклами надати документальні підтвердження достовірності інформації, необхідної для виробництва та розповсюдження реклами.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9938" name="Picture 2" descr="Картинка 38 из 63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48049"/>
            <a:ext cx="4286250" cy="3409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5429288" cy="5643602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Першим антимонопольним законом був закон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Шермана </a:t>
            </a:r>
            <a:r>
              <a:rPr lang="uk-UA" dirty="0" smtClean="0"/>
              <a:t>(США, 1861 р.) – </a:t>
            </a:r>
            <a:r>
              <a:rPr lang="uk-UA" dirty="0" smtClean="0"/>
              <a:t>“ Закон, </a:t>
            </a:r>
            <a:r>
              <a:rPr lang="uk-UA" dirty="0" smtClean="0"/>
              <a:t>направлений </a:t>
            </a:r>
            <a:r>
              <a:rPr lang="uk-UA" dirty="0" smtClean="0"/>
              <a:t>на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захист торгівлі і промисловості від незаконних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обмежень </a:t>
            </a:r>
            <a:r>
              <a:rPr lang="uk-UA" dirty="0" smtClean="0"/>
              <a:t>і </a:t>
            </a:r>
            <a:r>
              <a:rPr lang="uk-UA" dirty="0" smtClean="0"/>
              <a:t>монополій ”. </a:t>
            </a:r>
            <a:r>
              <a:rPr lang="uk-UA" dirty="0" smtClean="0"/>
              <a:t>В 1914 р. він був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доповнений </a:t>
            </a:r>
            <a:r>
              <a:rPr lang="uk-UA" dirty="0" smtClean="0"/>
              <a:t>Законом про федеральну торгову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комісію </a:t>
            </a:r>
            <a:r>
              <a:rPr lang="uk-UA" dirty="0" smtClean="0"/>
              <a:t>США та </a:t>
            </a:r>
            <a:r>
              <a:rPr lang="uk-UA" dirty="0" smtClean="0"/>
              <a:t>“Законом</a:t>
            </a:r>
            <a:r>
              <a:rPr lang="uk-UA" dirty="0" smtClean="0"/>
              <a:t> </a:t>
            </a:r>
            <a:r>
              <a:rPr lang="uk-UA" dirty="0" smtClean="0"/>
              <a:t>Клейтона”</a:t>
            </a:r>
            <a:r>
              <a:rPr lang="uk-UA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Від цих законів бере початок розвиток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антимонопольного </a:t>
            </a:r>
            <a:r>
              <a:rPr lang="uk-UA" dirty="0" smtClean="0"/>
              <a:t>законодавства на Заході, яке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діє </a:t>
            </a:r>
            <a:r>
              <a:rPr lang="uk-UA" dirty="0" smtClean="0"/>
              <a:t>сьогодні в усіх країнах з ринковою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економікою</a:t>
            </a:r>
            <a:r>
              <a:rPr lang="uk-UA" dirty="0" smtClean="0"/>
              <a:t>. В багатьох країнах створені спеціальні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урядові </a:t>
            </a:r>
            <a:r>
              <a:rPr lang="uk-UA" dirty="0" smtClean="0"/>
              <a:t>або парламентські органи по контролю за діями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монополій </a:t>
            </a:r>
            <a:r>
              <a:rPr lang="uk-UA" dirty="0" smtClean="0"/>
              <a:t>і захисту конкуренції.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Доктрина </a:t>
            </a:r>
            <a:r>
              <a:rPr lang="uk-UA" dirty="0" smtClean="0"/>
              <a:t>“раціональності”</a:t>
            </a:r>
            <a:r>
              <a:rPr lang="uk-UA" dirty="0" smtClean="0"/>
              <a:t>. Дії виробників, які можуть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вести </a:t>
            </a:r>
            <a:r>
              <a:rPr lang="uk-UA" dirty="0" smtClean="0"/>
              <a:t>до обмеження конкуренції, розглядаються з </a:t>
            </a:r>
            <a:r>
              <a:rPr lang="uk-UA" dirty="0" smtClean="0"/>
              <a:t>точки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зору їх впливу на прогрес в цілому. Так, Конгрес США в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1984 </a:t>
            </a:r>
            <a:r>
              <a:rPr lang="uk-UA" dirty="0" smtClean="0"/>
              <a:t>р., враховуючи зрослу іноземну конкуренцію,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прийняв </a:t>
            </a:r>
            <a:r>
              <a:rPr lang="uk-UA" dirty="0" smtClean="0"/>
              <a:t>закон про співробітництво в національних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наукових </a:t>
            </a:r>
            <a:r>
              <a:rPr lang="uk-UA" dirty="0" smtClean="0"/>
              <a:t>дослідженнях. Мета його – усунути </a:t>
            </a:r>
            <a:r>
              <a:rPr lang="uk-UA" dirty="0" smtClean="0"/>
              <a:t>перешкоди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в цій галузі, які виникають з дією антимонопольного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законодавства</a:t>
            </a:r>
            <a:r>
              <a:rPr lang="uk-UA" dirty="0" smtClean="0"/>
              <a:t>. Згідно закону, сумісні </a:t>
            </a:r>
            <a:r>
              <a:rPr lang="uk-UA" dirty="0" smtClean="0"/>
              <a:t>науково-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виробничі </a:t>
            </a:r>
            <a:r>
              <a:rPr lang="uk-UA" dirty="0" smtClean="0"/>
              <a:t>венчури</a:t>
            </a:r>
            <a:r>
              <a:rPr lang="uk-UA" dirty="0" smtClean="0"/>
              <a:t> не підлягають переслідуванню за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антимонопольним </a:t>
            </a:r>
            <a:r>
              <a:rPr lang="uk-UA" dirty="0" smtClean="0"/>
              <a:t>законом. </a:t>
            </a:r>
            <a:endParaRPr lang="ru-RU" dirty="0"/>
          </a:p>
        </p:txBody>
      </p:sp>
      <p:pic>
        <p:nvPicPr>
          <p:cNvPr id="1026" name="Picture 2" descr="Картинка 36 из 436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214290"/>
            <a:ext cx="3500430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51435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Патент надає його власнику монопольні права на </a:t>
            </a:r>
            <a:r>
              <a:rPr lang="uk-UA" dirty="0" smtClean="0"/>
              <a:t>використання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його винаходу. Таке право – важливий матеріальний стимул для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винахідника</a:t>
            </a:r>
            <a:r>
              <a:rPr lang="uk-UA" dirty="0" smtClean="0"/>
              <a:t>. Антимонопольне законодавство в цьому випадку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виходить </a:t>
            </a:r>
            <a:r>
              <a:rPr lang="uk-UA" dirty="0" smtClean="0"/>
              <a:t>з доктрини </a:t>
            </a:r>
            <a:r>
              <a:rPr lang="uk-UA" dirty="0" smtClean="0"/>
              <a:t>“раціональності”</a:t>
            </a:r>
            <a:r>
              <a:rPr lang="uk-UA" dirty="0" smtClean="0"/>
              <a:t>: визнаючи права на патент,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воно </a:t>
            </a:r>
            <a:r>
              <a:rPr lang="uk-UA" dirty="0" smtClean="0"/>
              <a:t>виступає проти </a:t>
            </a:r>
            <a:r>
              <a:rPr lang="uk-UA" dirty="0" smtClean="0"/>
              <a:t>“</a:t>
            </a:r>
            <a:r>
              <a:rPr lang="uk-UA" dirty="0" smtClean="0"/>
              <a:t>зловживання</a:t>
            </a:r>
            <a:r>
              <a:rPr lang="uk-UA" dirty="0" smtClean="0"/>
              <a:t>”</a:t>
            </a:r>
            <a:r>
              <a:rPr lang="uk-UA" dirty="0" smtClean="0"/>
              <a:t> ним, тобто проти дій, які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надто </a:t>
            </a:r>
            <a:r>
              <a:rPr lang="uk-UA" dirty="0" smtClean="0"/>
              <a:t>сильно обмежують конкуренцію. Суд в цьому випадку може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вимагати </a:t>
            </a:r>
            <a:r>
              <a:rPr lang="uk-UA" dirty="0" smtClean="0"/>
              <a:t>примусового продажу ліцензії на використання патенту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за </a:t>
            </a:r>
            <a:r>
              <a:rPr lang="uk-UA" dirty="0" smtClean="0"/>
              <a:t>помірною ціною або безкоштовно.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Закон України </a:t>
            </a:r>
            <a:r>
              <a:rPr lang="uk-UA" dirty="0" smtClean="0"/>
              <a:t>“Про</a:t>
            </a:r>
            <a:r>
              <a:rPr lang="uk-UA" dirty="0" smtClean="0"/>
              <a:t> обмеження монополізму та недопущення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недобросовісної </a:t>
            </a:r>
            <a:r>
              <a:rPr lang="uk-UA" dirty="0" smtClean="0"/>
              <a:t>конкуренції у підприємницькій </a:t>
            </a:r>
            <a:r>
              <a:rPr lang="uk-UA" dirty="0" smtClean="0"/>
              <a:t>діяльності”</a:t>
            </a:r>
            <a:r>
              <a:rPr lang="uk-UA" dirty="0" smtClean="0"/>
              <a:t>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прийнятий </a:t>
            </a:r>
            <a:r>
              <a:rPr lang="uk-UA" dirty="0" smtClean="0"/>
              <a:t>18.02.1992 р.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В подальшому ряд положень цього закону були конкретизовані у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Законах </a:t>
            </a:r>
            <a:r>
              <a:rPr lang="uk-UA" dirty="0" smtClean="0"/>
              <a:t>України </a:t>
            </a:r>
            <a:r>
              <a:rPr lang="uk-UA" dirty="0" smtClean="0"/>
              <a:t>“Про</a:t>
            </a:r>
            <a:r>
              <a:rPr lang="uk-UA" dirty="0" smtClean="0"/>
              <a:t> Антимонопольний комітет України ”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(</a:t>
            </a:r>
            <a:r>
              <a:rPr lang="uk-UA" dirty="0" smtClean="0"/>
              <a:t>26.11.1993 р.), про захист від недобросовісної конкуренції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(</a:t>
            </a:r>
            <a:r>
              <a:rPr lang="uk-UA" dirty="0" smtClean="0"/>
              <a:t>7.06.1996 р.), частково в Законі </a:t>
            </a:r>
            <a:r>
              <a:rPr lang="uk-UA" dirty="0" smtClean="0"/>
              <a:t>“Про</a:t>
            </a:r>
            <a:r>
              <a:rPr lang="uk-UA" dirty="0" smtClean="0"/>
              <a:t> </a:t>
            </a:r>
            <a:r>
              <a:rPr lang="uk-UA" dirty="0" smtClean="0"/>
              <a:t>рекламу”</a:t>
            </a:r>
            <a:r>
              <a:rPr lang="uk-UA" dirty="0" smtClean="0"/>
              <a:t> (3.07.1996 р.). </a:t>
            </a:r>
            <a:endParaRPr lang="ru-RU" dirty="0"/>
          </a:p>
        </p:txBody>
      </p:sp>
      <p:pic>
        <p:nvPicPr>
          <p:cNvPr id="15362" name="Picture 2" descr="Картинка 9 из 63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57826"/>
            <a:ext cx="9144000" cy="15001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0298" y="785794"/>
            <a:ext cx="6643702" cy="607220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/>
              <a:t>Закон забороняє зловживання монопольним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становищем </a:t>
            </a:r>
            <a:r>
              <a:rPr lang="uk-UA" dirty="0" smtClean="0"/>
              <a:t>на ринку, недобросовісну </a:t>
            </a:r>
            <a:r>
              <a:rPr lang="uk-UA" dirty="0" smtClean="0"/>
              <a:t>конкуренцію</a:t>
            </a:r>
            <a:r>
              <a:rPr lang="uk-UA" dirty="0" smtClean="0"/>
              <a:t>,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неправомірні </a:t>
            </a:r>
            <a:r>
              <a:rPr lang="uk-UA" dirty="0" smtClean="0"/>
              <a:t>угоди між </a:t>
            </a:r>
            <a:r>
              <a:rPr lang="uk-UA" dirty="0" smtClean="0"/>
              <a:t>підприємцями</a:t>
            </a:r>
            <a:r>
              <a:rPr lang="uk-UA" dirty="0" smtClean="0"/>
              <a:t>, дискримінацію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підприємців органами </a:t>
            </a:r>
            <a:r>
              <a:rPr lang="uk-UA" dirty="0" smtClean="0"/>
              <a:t>влади і управління, визначає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організацію </a:t>
            </a:r>
            <a:r>
              <a:rPr lang="uk-UA" dirty="0" smtClean="0"/>
              <a:t>державного контролю за </a:t>
            </a:r>
            <a:r>
              <a:rPr lang="uk-UA" dirty="0" smtClean="0"/>
              <a:t>дотриманням </a:t>
            </a:r>
          </a:p>
          <a:p>
            <a:pPr>
              <a:buNone/>
            </a:pPr>
            <a:r>
              <a:rPr lang="uk-UA" dirty="0" smtClean="0"/>
              <a:t>антимонопольного законодавства,повноваження </a:t>
            </a:r>
          </a:p>
          <a:p>
            <a:pPr>
              <a:buNone/>
            </a:pPr>
            <a:r>
              <a:rPr lang="uk-UA" dirty="0" smtClean="0"/>
              <a:t>Антимонопольного </a:t>
            </a:r>
            <a:r>
              <a:rPr lang="uk-UA" dirty="0" smtClean="0"/>
              <a:t>комітету </a:t>
            </a:r>
            <a:r>
              <a:rPr lang="uk-UA" dirty="0" smtClean="0"/>
              <a:t>України</a:t>
            </a:r>
            <a:r>
              <a:rPr lang="uk-UA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Монопольне становище – домінуюче становище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підприємця</a:t>
            </a:r>
            <a:r>
              <a:rPr lang="uk-UA" dirty="0" smtClean="0"/>
              <a:t>, яке дає йому можливість самостійно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або </a:t>
            </a:r>
            <a:r>
              <a:rPr lang="uk-UA" dirty="0" smtClean="0"/>
              <a:t>разом з іншими підприємцями обмежувати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конкуренцію </a:t>
            </a:r>
            <a:r>
              <a:rPr lang="uk-UA" dirty="0" smtClean="0"/>
              <a:t>на ринку певного товару.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Монопольним </a:t>
            </a:r>
            <a:r>
              <a:rPr lang="uk-UA" dirty="0" smtClean="0"/>
              <a:t>визнається становище підприємця</a:t>
            </a:r>
            <a:r>
              <a:rPr lang="uk-UA" dirty="0" smtClean="0"/>
              <a:t>,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частка якого на ринку певного товару перевищує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35 </a:t>
            </a:r>
            <a:r>
              <a:rPr lang="uk-UA" dirty="0" smtClean="0"/>
              <a:t>%. Рішенням Антимонопольного комітету </a:t>
            </a:r>
            <a:r>
              <a:rPr lang="uk-UA" dirty="0" smtClean="0"/>
              <a:t>України </a:t>
            </a:r>
          </a:p>
          <a:p>
            <a:pPr>
              <a:buNone/>
            </a:pPr>
            <a:r>
              <a:rPr lang="uk-UA" dirty="0" smtClean="0"/>
              <a:t>може </a:t>
            </a:r>
            <a:r>
              <a:rPr lang="uk-UA" dirty="0" smtClean="0"/>
              <a:t>визнаватися монопольним </a:t>
            </a:r>
            <a:r>
              <a:rPr lang="uk-UA" dirty="0" smtClean="0"/>
              <a:t>становище </a:t>
            </a:r>
          </a:p>
          <a:p>
            <a:pPr>
              <a:buNone/>
            </a:pPr>
            <a:r>
              <a:rPr lang="uk-UA" dirty="0" smtClean="0"/>
              <a:t>підприємця</a:t>
            </a:r>
            <a:r>
              <a:rPr lang="uk-UA" dirty="0" smtClean="0"/>
              <a:t>, частка якого на ринку </a:t>
            </a:r>
            <a:r>
              <a:rPr lang="uk-UA" dirty="0" smtClean="0"/>
              <a:t>певного </a:t>
            </a:r>
            <a:r>
              <a:rPr lang="uk-UA" dirty="0" smtClean="0"/>
              <a:t>товару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менша </a:t>
            </a:r>
            <a:r>
              <a:rPr lang="uk-UA" dirty="0" smtClean="0"/>
              <a:t>35 %.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6386" name="Picture 2" descr="Картинка 7 из 63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2071678"/>
            <a:ext cx="2500297" cy="3162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9225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Монопольне становище підприємців на ринку для всіх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товарів </a:t>
            </a:r>
            <a:r>
              <a:rPr lang="uk-UA" dirty="0" smtClean="0"/>
              <a:t>виробничого призначення (продукції </a:t>
            </a:r>
            <a:r>
              <a:rPr lang="uk-UA" dirty="0" smtClean="0"/>
              <a:t>виробничо-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технічного </a:t>
            </a:r>
            <a:r>
              <a:rPr lang="uk-UA" dirty="0" smtClean="0"/>
              <a:t>призначення), а також в обігу капіталів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(</a:t>
            </a:r>
            <a:r>
              <a:rPr lang="uk-UA" dirty="0" smtClean="0"/>
              <a:t>фінансів, цінних паперів тощо) визначається в межах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території </a:t>
            </a:r>
            <a:r>
              <a:rPr lang="uk-UA" dirty="0" smtClean="0"/>
              <a:t>України.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Монопольне становище підприємців на ринку для всіх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видів </a:t>
            </a:r>
            <a:r>
              <a:rPr lang="uk-UA" dirty="0" smtClean="0"/>
              <a:t>товарів народного споживання, а також для всіх </a:t>
            </a:r>
            <a:r>
              <a:rPr lang="uk-UA" dirty="0" smtClean="0"/>
              <a:t>видів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робіт і послуг визначається Антимонопольним комітетом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України </a:t>
            </a:r>
            <a:r>
              <a:rPr lang="uk-UA" dirty="0" smtClean="0"/>
              <a:t>та його територіальними управліннями в межах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адміністративної </a:t>
            </a:r>
            <a:r>
              <a:rPr lang="uk-UA" dirty="0" smtClean="0"/>
              <a:t>області або автономії (район, населений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пункт</a:t>
            </a:r>
            <a:r>
              <a:rPr lang="uk-UA" dirty="0" smtClean="0"/>
              <a:t>).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9698" name="Picture 2" descr="Картинка 1 из 63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9525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uk-UA" sz="1800" b="1" dirty="0" smtClean="0"/>
              <a:t>Дискримінацією підприємців органами влади і управління визнається: </a:t>
            </a:r>
            <a:endParaRPr lang="ru-RU" sz="18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357166"/>
          <a:ext cx="9144000" cy="6500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6215074" cy="60007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Дискримінацією підприємців визнається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також </a:t>
            </a:r>
            <a:r>
              <a:rPr lang="uk-UA" dirty="0" smtClean="0"/>
              <a:t>укладення між органами влади і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управління </a:t>
            </a:r>
            <a:r>
              <a:rPr lang="uk-UA" dirty="0" smtClean="0"/>
              <a:t>угод, створення структур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державного </a:t>
            </a:r>
            <a:r>
              <a:rPr lang="uk-UA" dirty="0" smtClean="0"/>
              <a:t>управління або наділення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існуючих </a:t>
            </a:r>
            <a:r>
              <a:rPr lang="uk-UA" dirty="0" smtClean="0"/>
              <a:t>міністерств, державних </a:t>
            </a:r>
            <a:r>
              <a:rPr lang="uk-UA" dirty="0" smtClean="0"/>
              <a:t>комітетів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інших структур державного управління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повноваженнями </a:t>
            </a:r>
            <a:r>
              <a:rPr lang="uk-UA" dirty="0" smtClean="0"/>
              <a:t>для провадження дій,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передбачених </a:t>
            </a:r>
            <a:r>
              <a:rPr lang="uk-UA" dirty="0" smtClean="0"/>
              <a:t>вище перерахованим.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Закон України </a:t>
            </a:r>
            <a:r>
              <a:rPr lang="uk-UA" dirty="0" smtClean="0"/>
              <a:t>“Про</a:t>
            </a:r>
            <a:r>
              <a:rPr lang="uk-UA" dirty="0" smtClean="0"/>
              <a:t> </a:t>
            </a:r>
            <a:r>
              <a:rPr lang="uk-UA" dirty="0" smtClean="0"/>
              <a:t>захист від </a:t>
            </a:r>
          </a:p>
          <a:p>
            <a:pPr>
              <a:buNone/>
            </a:pPr>
            <a:r>
              <a:rPr lang="uk-UA" dirty="0" smtClean="0"/>
              <a:t>недобросовісної </a:t>
            </a:r>
            <a:r>
              <a:rPr lang="uk-UA" dirty="0" smtClean="0"/>
              <a:t>конкуренції”</a:t>
            </a:r>
            <a:r>
              <a:rPr lang="uk-UA" dirty="0" smtClean="0"/>
              <a:t> (7.06.1996 </a:t>
            </a:r>
            <a:r>
              <a:rPr lang="uk-UA" dirty="0" smtClean="0"/>
              <a:t>р</a:t>
            </a:r>
            <a:r>
              <a:rPr lang="uk-UA" dirty="0" smtClean="0"/>
              <a:t>.)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відносить </a:t>
            </a:r>
            <a:r>
              <a:rPr lang="uk-UA" dirty="0" smtClean="0"/>
              <a:t>до </a:t>
            </a:r>
            <a:r>
              <a:rPr lang="uk-UA" dirty="0" smtClean="0"/>
              <a:t>недобросовісної конкуренції</a:t>
            </a:r>
            <a:r>
              <a:rPr lang="uk-UA" dirty="0" smtClean="0"/>
              <a:t>: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неправомірне використання </a:t>
            </a:r>
            <a:r>
              <a:rPr lang="uk-UA" dirty="0" smtClean="0"/>
              <a:t>ділової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репутації </a:t>
            </a:r>
            <a:r>
              <a:rPr lang="uk-UA" dirty="0" smtClean="0"/>
              <a:t>господарюючого </a:t>
            </a:r>
            <a:r>
              <a:rPr lang="uk-UA" dirty="0" smtClean="0"/>
              <a:t>суб’єкта</a:t>
            </a:r>
          </a:p>
          <a:p>
            <a:pPr>
              <a:buNone/>
            </a:pPr>
            <a:r>
              <a:rPr lang="uk-UA" dirty="0" smtClean="0"/>
              <a:t>(підприємця).</a:t>
            </a:r>
            <a:endParaRPr lang="ru-RU" dirty="0"/>
          </a:p>
        </p:txBody>
      </p:sp>
      <p:pic>
        <p:nvPicPr>
          <p:cNvPr id="30722" name="Picture 2" descr="Картинка 21 из 633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5" y="714356"/>
            <a:ext cx="2928926" cy="6143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1559</Words>
  <Application>Microsoft Office PowerPoint</Application>
  <PresentationFormat>Экран (4:3)</PresentationFormat>
  <Paragraphs>167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 Антимонопольне законодавство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Антимонопольне законодавство</dc:title>
  <cp:lastModifiedBy>Letchik</cp:lastModifiedBy>
  <cp:revision>12</cp:revision>
  <dcterms:modified xsi:type="dcterms:W3CDTF">2011-11-27T12:31:48Z</dcterms:modified>
</cp:coreProperties>
</file>