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15" r:id="rId2"/>
    <p:sldId id="453" r:id="rId3"/>
    <p:sldId id="455" r:id="rId4"/>
    <p:sldId id="456" r:id="rId5"/>
    <p:sldId id="458" r:id="rId6"/>
    <p:sldId id="457" r:id="rId7"/>
    <p:sldId id="547" r:id="rId8"/>
    <p:sldId id="548" r:id="rId9"/>
    <p:sldId id="459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95FF"/>
    <a:srgbClr val="FFFF99"/>
    <a:srgbClr val="E6E6FF"/>
    <a:srgbClr val="99FF66"/>
    <a:srgbClr val="3333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8" autoAdjust="0"/>
    <p:restoredTop sz="99386" autoAdjust="0"/>
  </p:normalViewPr>
  <p:slideViewPr>
    <p:cSldViewPr snapToGrid="0">
      <p:cViewPr>
        <p:scale>
          <a:sx n="77" d="100"/>
          <a:sy n="77" d="100"/>
        </p:scale>
        <p:origin x="-85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12BB266-58D4-41EA-92B1-3980316259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FCF97A9B-3777-4CBD-A844-390A1BEAD4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xmlns="" id="{F80D5C1B-4614-4BEC-8D38-B38805E04C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3A493C71-CE83-4EEA-BC9B-3AF3EA8866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6FD3239C-3552-4B04-ACC5-9656A45B35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905DA1BC-6747-4D72-9331-E823B5B16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EC0DA6-56D2-413F-B8B2-73F5178F39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363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284EE3-BB7F-4917-844F-A92B035ED23E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943DAE0-6E21-4AE9-842B-D9C9F73B8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49F9B90-719A-4319-BCC7-8AC9FC5C8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ACE47AD-0685-4363-BC30-1E8507217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245F1AF8-FDC6-4E7F-8334-93BFF1F3B7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43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EE7DFE8-1E0E-4189-9D03-996C1ABB2ECD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500EA4F-6530-498B-B87E-86C1596CD4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3114B9-04F5-4841-8FE9-25A1E85C4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E418F3A-8B6C-4FB4-9C14-BDF699604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17BE1E26-7159-4007-80DF-2C81D8836C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024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40F15F-8F1F-40A2-BEC9-DCFD1F8E2E2E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718295-9877-4A3C-9AA2-26FEB8B0D4EC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xmlns="" id="{0D182E91-CEBF-400F-9644-4EC5AF19D9B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63DBC82C-8499-42B5-8148-709D11BEA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22C416B8-152C-462A-8055-30370D9C4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7AEDFE81-3917-4B56-9376-A7708DAD42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40CDB29D-8532-4B00-9322-D5845A07FE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27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6E855AB7-CFB9-46DE-9D0B-A9AF8AFAA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DAC44EB2-87D0-4E9A-9C2A-A93160CA6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C41C725-9944-4D18-97D0-1B9FB02537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E0EB742-F64D-4384-805A-2CA38A5572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655094A-C230-4800-8FC7-93878AEBF4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D1EE39AC-EE07-4AE0-A621-819C79CC1B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xmlns="" id="{29B852CC-1D46-4A60-9B13-68F4462625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85950" y="4359275"/>
            <a:ext cx="5372100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Розгалуження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2228" name="Номер слайда 5">
            <a:extLst>
              <a:ext uri="{FF2B5EF4-FFF2-40B4-BE49-F238E27FC236}">
                <a16:creationId xmlns:a16="http://schemas.microsoft.com/office/drawing/2014/main" xmlns="" id="{42FE067C-0ECD-4C4C-B9EC-6E4B3CCD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62701-BA6F-4393-AA4E-A52F5BFB32F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F4DF7953-4180-490E-A9E4-441E44A9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38" y="1754981"/>
            <a:ext cx="8653462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6000" kern="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ru-RU" sz="6000" kern="0" dirty="0" err="1">
                <a:solidFill>
                  <a:schemeClr val="accent2"/>
                </a:solidFill>
              </a:rPr>
              <a:t>мовою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en-US" sz="6000" kern="0" dirty="0">
                <a:solidFill>
                  <a:schemeClr val="accent2"/>
                </a:solidFill>
              </a:rPr>
              <a:t>Python</a:t>
            </a:r>
            <a:endParaRPr lang="ru-RU" sz="6000" kern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4">
            <a:extLst>
              <a:ext uri="{FF2B5EF4-FFF2-40B4-BE49-F238E27FC236}">
                <a16:creationId xmlns:a16="http://schemas.microsoft.com/office/drawing/2014/main" xmlns="" id="{82C401D3-A0ED-49EE-95C8-37028AD1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Умовний</a:t>
            </a:r>
            <a:r>
              <a:rPr lang="ru-RU" altLang="ru-RU" dirty="0"/>
              <a:t> оператор</a:t>
            </a:r>
          </a:p>
        </p:txBody>
      </p:sp>
      <p:sp>
        <p:nvSpPr>
          <p:cNvPr id="53251" name="Номер слайда 3">
            <a:extLst>
              <a:ext uri="{FF2B5EF4-FFF2-40B4-BE49-F238E27FC236}">
                <a16:creationId xmlns:a16="http://schemas.microsoft.com/office/drawing/2014/main" xmlns="" id="{2F66D72C-0B54-49DE-8859-A290DC92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E50FB4-D8D6-4DC6-916B-A897DBADF17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" name="Прямоугольник 6">
            <a:extLst>
              <a:ext uri="{FF2B5EF4-FFF2-40B4-BE49-F238E27FC236}">
                <a16:creationId xmlns:a16="http://schemas.microsoft.com/office/drawing/2014/main" xmlns="" id="{9A04ED46-128C-494F-9F45-7958545F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806450"/>
            <a:ext cx="84566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/>
              <a:t>Задача: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змінити</a:t>
            </a:r>
            <a:r>
              <a:rPr lang="ru-RU" altLang="ru-RU" sz="2400" b="1" dirty="0">
                <a:solidFill>
                  <a:srgbClr val="333399"/>
                </a:solidFill>
              </a:rPr>
              <a:t> порядок </a:t>
            </a:r>
            <a:r>
              <a:rPr lang="ru-RU" altLang="ru-RU" sz="2400" b="1" dirty="0" err="1">
                <a:solidFill>
                  <a:srgbClr val="333399"/>
                </a:solidFill>
              </a:rPr>
              <a:t>дій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dirty="0"/>
              <a:t>в </a:t>
            </a:r>
            <a:r>
              <a:rPr lang="ru-RU" altLang="ru-RU" sz="2400" dirty="0" err="1"/>
              <a:t>залежності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від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виконання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деякої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умови</a:t>
            </a:r>
            <a:r>
              <a:rPr lang="ru-RU" altLang="ru-RU" sz="2400" dirty="0"/>
              <a:t>.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xmlns="" id="{ACEA6CF0-A1E0-48B3-BFF6-ED6611CDAAA7}"/>
              </a:ext>
            </a:extLst>
          </p:cNvPr>
          <p:cNvGrpSpPr>
            <a:grpSpLocks/>
          </p:cNvGrpSpPr>
          <p:nvPr/>
        </p:nvGrpSpPr>
        <p:grpSpPr bwMode="auto">
          <a:xfrm>
            <a:off x="534988" y="1927225"/>
            <a:ext cx="5324475" cy="3594100"/>
            <a:chOff x="471" y="1261"/>
            <a:chExt cx="3354" cy="22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0DE00AF7-EF3B-480C-B643-4C5400B14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" y="2075"/>
              <a:ext cx="998" cy="370"/>
            </a:xfrm>
            <a:prstGeom prst="rec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a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12" name="AutoShape 16">
              <a:extLst>
                <a:ext uri="{FF2B5EF4-FFF2-40B4-BE49-F238E27FC236}">
                  <a16:creationId xmlns:a16="http://schemas.microsoft.com/office/drawing/2014/main" xmlns="" id="{E42C9E80-188F-423E-B1C5-FC3D01D05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1460"/>
              <a:ext cx="1112" cy="530"/>
            </a:xfrm>
            <a:prstGeom prst="flowChartDecision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>
                  <a:latin typeface="Courier New" pitchFamily="49" charset="0"/>
                </a:rPr>
                <a:t>a &gt; b?</a:t>
              </a:r>
              <a:endParaRPr lang="ru-RU" sz="2200" b="1">
                <a:latin typeface="Courier New" pitchFamily="49" charset="0"/>
              </a:endParaRPr>
            </a:p>
          </p:txBody>
        </p:sp>
        <p:sp>
          <p:nvSpPr>
            <p:cNvPr id="53268" name="Line 17">
              <a:extLst>
                <a:ext uri="{FF2B5EF4-FFF2-40B4-BE49-F238E27FC236}">
                  <a16:creationId xmlns:a16="http://schemas.microsoft.com/office/drawing/2014/main" xmlns="" id="{1EB82167-2703-4BD4-ADDD-44CC6F135F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1261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14" name="Rectangle 18">
              <a:extLst>
                <a:ext uri="{FF2B5EF4-FFF2-40B4-BE49-F238E27FC236}">
                  <a16:creationId xmlns:a16="http://schemas.microsoft.com/office/drawing/2014/main" xmlns="" id="{54D61B4A-7C9F-4298-B9D6-BB61E9AF1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" y="2083"/>
              <a:ext cx="998" cy="370"/>
            </a:xfrm>
            <a:prstGeom prst="rec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b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3270" name="Line 20">
              <a:extLst>
                <a:ext uri="{FF2B5EF4-FFF2-40B4-BE49-F238E27FC236}">
                  <a16:creationId xmlns:a16="http://schemas.microsoft.com/office/drawing/2014/main" xmlns="" id="{F487FC46-0269-4C87-87DF-9CD5ABF649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6" y="3323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1" name="Freeform 21">
              <a:extLst>
                <a:ext uri="{FF2B5EF4-FFF2-40B4-BE49-F238E27FC236}">
                  <a16:creationId xmlns:a16="http://schemas.microsoft.com/office/drawing/2014/main" xmlns="" id="{E6606108-029A-4152-9C70-576D0465C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2" name="Freeform 22">
              <a:extLst>
                <a:ext uri="{FF2B5EF4-FFF2-40B4-BE49-F238E27FC236}">
                  <a16:creationId xmlns:a16="http://schemas.microsoft.com/office/drawing/2014/main" xmlns="" id="{4A3B2319-E221-4DA6-85F0-9362F9B1EDB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54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3" name="Freeform 23">
              <a:extLst>
                <a:ext uri="{FF2B5EF4-FFF2-40B4-BE49-F238E27FC236}">
                  <a16:creationId xmlns:a16="http://schemas.microsoft.com/office/drawing/2014/main" xmlns="" id="{F84AEDFE-F320-46E2-B62D-726F63259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2444"/>
              <a:ext cx="2361" cy="343"/>
            </a:xfrm>
            <a:custGeom>
              <a:avLst/>
              <a:gdLst>
                <a:gd name="T0" fmla="*/ 0 w 2409"/>
                <a:gd name="T1" fmla="*/ 0 h 343"/>
                <a:gd name="T2" fmla="*/ 0 w 2409"/>
                <a:gd name="T3" fmla="*/ 343 h 343"/>
                <a:gd name="T4" fmla="*/ 285 w 2409"/>
                <a:gd name="T5" fmla="*/ 343 h 343"/>
                <a:gd name="T6" fmla="*/ 285 w 2409"/>
                <a:gd name="T7" fmla="*/ 5 h 3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9"/>
                <a:gd name="T13" fmla="*/ 0 h 343"/>
                <a:gd name="T14" fmla="*/ 2409 w 2409"/>
                <a:gd name="T15" fmla="*/ 343 h 3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9" h="343">
                  <a:moveTo>
                    <a:pt x="0" y="0"/>
                  </a:moveTo>
                  <a:lnTo>
                    <a:pt x="0" y="343"/>
                  </a:lnTo>
                  <a:lnTo>
                    <a:pt x="2409" y="343"/>
                  </a:lnTo>
                  <a:lnTo>
                    <a:pt x="2409" y="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4" name="Line 24">
              <a:extLst>
                <a:ext uri="{FF2B5EF4-FFF2-40B4-BE49-F238E27FC236}">
                  <a16:creationId xmlns:a16="http://schemas.microsoft.com/office/drawing/2014/main" xmlns="" id="{9A9D7467-1126-4D2E-83D6-F3DA53C43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55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5" name="Line 25">
              <a:extLst>
                <a:ext uri="{FF2B5EF4-FFF2-40B4-BE49-F238E27FC236}">
                  <a16:creationId xmlns:a16="http://schemas.microsoft.com/office/drawing/2014/main" xmlns="" id="{9E7BBD01-90C2-4A75-B64E-810C4AE557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257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6" name="Line 26">
              <a:extLst>
                <a:ext uri="{FF2B5EF4-FFF2-40B4-BE49-F238E27FC236}">
                  <a16:creationId xmlns:a16="http://schemas.microsoft.com/office/drawing/2014/main" xmlns="" id="{62E826EA-E6E0-4D11-84A5-E76A5AD43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3277" name="Oval 27">
              <a:extLst>
                <a:ext uri="{FF2B5EF4-FFF2-40B4-BE49-F238E27FC236}">
                  <a16:creationId xmlns:a16="http://schemas.microsoft.com/office/drawing/2014/main" xmlns="" id="{525F15E7-B56B-428F-8A7D-432147819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2772"/>
              <a:ext cx="34" cy="3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3278" name="Text Box 28">
              <a:extLst>
                <a:ext uri="{FF2B5EF4-FFF2-40B4-BE49-F238E27FC236}">
                  <a16:creationId xmlns:a16="http://schemas.microsoft.com/office/drawing/2014/main" xmlns="" id="{A93BB9FA-334A-4A2A-941C-11087F9BA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443"/>
              <a:ext cx="43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/>
                <a:t>так</a:t>
              </a:r>
            </a:p>
          </p:txBody>
        </p:sp>
        <p:sp>
          <p:nvSpPr>
            <p:cNvPr id="53279" name="Text Box 29">
              <a:extLst>
                <a:ext uri="{FF2B5EF4-FFF2-40B4-BE49-F238E27FC236}">
                  <a16:creationId xmlns:a16="http://schemas.microsoft.com/office/drawing/2014/main" xmlns="" id="{512CD6D5-5101-492E-98EC-D311852FB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455"/>
              <a:ext cx="43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 err="1"/>
                <a:t>ні</a:t>
              </a:r>
              <a:endParaRPr lang="ru-RU" altLang="ru-RU" dirty="0"/>
            </a:p>
          </p:txBody>
        </p:sp>
        <p:sp>
          <p:nvSpPr>
            <p:cNvPr id="26" name="AutoShape 9">
              <a:extLst>
                <a:ext uri="{FF2B5EF4-FFF2-40B4-BE49-F238E27FC236}">
                  <a16:creationId xmlns:a16="http://schemas.microsoft.com/office/drawing/2014/main" xmlns="" id="{B2E7020A-407A-4B75-AC07-D47E9AE4E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" y="2990"/>
              <a:ext cx="1320" cy="336"/>
            </a:xfrm>
            <a:prstGeom prst="flowChartInputOutpu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ru-RU" sz="2200" b="1" dirty="0" err="1">
                  <a:latin typeface="Courier New" pitchFamily="49" charset="0"/>
                  <a:cs typeface="Courier New" pitchFamily="49" charset="0"/>
                </a:rPr>
                <a:t>вивод</a:t>
              </a:r>
              <a:r>
                <a:rPr lang="ru-RU" sz="22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200" b="1" dirty="0">
                  <a:latin typeface="Courier New" pitchFamily="49" charset="0"/>
                  <a:cs typeface="Courier New" pitchFamily="49" charset="0"/>
                </a:rPr>
                <a:t>M</a:t>
              </a:r>
              <a:endParaRPr lang="ru-RU" sz="2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7" name="Rectangle 31">
            <a:extLst>
              <a:ext uri="{FF2B5EF4-FFF2-40B4-BE49-F238E27FC236}">
                <a16:creationId xmlns:a16="http://schemas.microsoft.com/office/drawing/2014/main" xmlns="" id="{8584CA05-71C2-4759-B82F-CDD8000C0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3" y="2101850"/>
            <a:ext cx="5597525" cy="24018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" name="AutoShape 53">
            <a:extLst>
              <a:ext uri="{FF2B5EF4-FFF2-40B4-BE49-F238E27FC236}">
                <a16:creationId xmlns:a16="http://schemas.microsoft.com/office/drawing/2014/main" xmlns="" id="{95B5A62B-4051-4B0C-ABE9-826012E34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9537" y="1411288"/>
            <a:ext cx="2379662" cy="1358900"/>
          </a:xfrm>
          <a:prstGeom prst="wedgeRoundRectCallout">
            <a:avLst>
              <a:gd name="adj1" fmla="val -89918"/>
              <a:gd name="adj2" fmla="val 1694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altLang="ru-RU" sz="2400" dirty="0" err="1"/>
              <a:t>повна</a:t>
            </a:r>
            <a:r>
              <a:rPr lang="ru-RU" altLang="ru-RU" sz="2400" dirty="0"/>
              <a:t> форма </a:t>
            </a:r>
            <a:r>
              <a:rPr lang="ru-RU" altLang="ru-RU" sz="2400" dirty="0" err="1"/>
              <a:t>розгалуження</a:t>
            </a:r>
            <a:endParaRPr lang="ru-RU" altLang="ru-RU" sz="2400" dirty="0"/>
          </a:p>
        </p:txBody>
      </p:sp>
      <p:grpSp>
        <p:nvGrpSpPr>
          <p:cNvPr id="3" name="Group 55">
            <a:extLst>
              <a:ext uri="{FF2B5EF4-FFF2-40B4-BE49-F238E27FC236}">
                <a16:creationId xmlns:a16="http://schemas.microsoft.com/office/drawing/2014/main" xmlns="" id="{7007D01F-4A62-42A3-8A25-FEF41EAFC5BE}"/>
              </a:ext>
            </a:extLst>
          </p:cNvPr>
          <p:cNvGrpSpPr>
            <a:grpSpLocks/>
          </p:cNvGrpSpPr>
          <p:nvPr/>
        </p:nvGrpSpPr>
        <p:grpSpPr bwMode="auto">
          <a:xfrm>
            <a:off x="6165850" y="3141663"/>
            <a:ext cx="2800350" cy="936625"/>
            <a:chOff x="433" y="3902"/>
            <a:chExt cx="1628" cy="590"/>
          </a:xfrm>
        </p:grpSpPr>
        <p:sp>
          <p:nvSpPr>
            <p:cNvPr id="31" name="Text Box 56">
              <a:extLst>
                <a:ext uri="{FF2B5EF4-FFF2-40B4-BE49-F238E27FC236}">
                  <a16:creationId xmlns:a16="http://schemas.microsoft.com/office/drawing/2014/main" xmlns="" id="{0426F8CB-0592-4797-954E-E8B57C780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34" cy="523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Якщо</a:t>
              </a:r>
              <a:r>
                <a:rPr lang="ru-RU" sz="2400" dirty="0">
                  <a:latin typeface="Arial" charset="0"/>
                </a:rPr>
                <a:t>  </a:t>
              </a:r>
              <a:r>
                <a:rPr lang="en-US" sz="2400" dirty="0">
                  <a:latin typeface="Arial" charset="0"/>
                </a:rPr>
                <a:t>a = b?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3265" name="Oval 57">
              <a:extLst>
                <a:ext uri="{FF2B5EF4-FFF2-40B4-BE49-F238E27FC236}">
                  <a16:creationId xmlns:a16="http://schemas.microsoft.com/office/drawing/2014/main" xmlns="" id="{0C90D89D-F377-4A32-B9E7-FBE08E6F3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6A24CB4-CEFA-4D5B-938F-B57D46A2CDA5}"/>
              </a:ext>
            </a:extLst>
          </p:cNvPr>
          <p:cNvSpPr/>
          <p:nvPr/>
        </p:nvSpPr>
        <p:spPr>
          <a:xfrm>
            <a:off x="6296025" y="4267200"/>
            <a:ext cx="2347913" cy="20097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</a:rPr>
              <a:t> a &gt; b: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M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US" sz="2800" b="1" dirty="0">
                <a:latin typeface="Courier New" pitchFamily="49" charset="0"/>
              </a:rPr>
              <a:t>: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M = b</a:t>
            </a:r>
            <a:endParaRPr lang="ru-RU" sz="2800" b="1" dirty="0">
              <a:latin typeface="Courier New" pitchFamily="49" charset="0"/>
            </a:endParaRPr>
          </a:p>
        </p:txBody>
      </p:sp>
      <p:grpSp>
        <p:nvGrpSpPr>
          <p:cNvPr id="4" name="Группа 35">
            <a:extLst>
              <a:ext uri="{FF2B5EF4-FFF2-40B4-BE49-F238E27FC236}">
                <a16:creationId xmlns:a16="http://schemas.microsoft.com/office/drawing/2014/main" xmlns="" id="{70A564CA-8141-42BF-9C2D-E28F78C00740}"/>
              </a:ext>
            </a:extLst>
          </p:cNvPr>
          <p:cNvGrpSpPr>
            <a:grpSpLocks/>
          </p:cNvGrpSpPr>
          <p:nvPr/>
        </p:nvGrpSpPr>
        <p:grpSpPr bwMode="auto">
          <a:xfrm>
            <a:off x="4337050" y="4735513"/>
            <a:ext cx="2411413" cy="1566862"/>
            <a:chOff x="4336824" y="4735286"/>
            <a:chExt cx="2412318" cy="1567543"/>
          </a:xfrm>
        </p:grpSpPr>
        <p:sp>
          <p:nvSpPr>
            <p:cNvPr id="53259" name="Полилиния 29">
              <a:extLst>
                <a:ext uri="{FF2B5EF4-FFF2-40B4-BE49-F238E27FC236}">
                  <a16:creationId xmlns:a16="http://schemas.microsoft.com/office/drawing/2014/main" xmlns="" id="{FA5733F1-BA5E-4240-BF0E-C44692BEC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057" y="4735286"/>
              <a:ext cx="468085" cy="576943"/>
            </a:xfrm>
            <a:custGeom>
              <a:avLst/>
              <a:gdLst>
                <a:gd name="T0" fmla="*/ 0 w 413657"/>
                <a:gd name="T1" fmla="*/ 0 h 544285"/>
                <a:gd name="T2" fmla="*/ 2572318 w 413657"/>
                <a:gd name="T3" fmla="*/ 0 h 544285"/>
                <a:gd name="T4" fmla="*/ 2641831 w 413657"/>
                <a:gd name="T5" fmla="*/ 1304438 h 544285"/>
                <a:gd name="T6" fmla="*/ 0 w 413657"/>
                <a:gd name="T7" fmla="*/ 1304438 h 5442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3657"/>
                <a:gd name="T13" fmla="*/ 0 h 544285"/>
                <a:gd name="T14" fmla="*/ 413657 w 413657"/>
                <a:gd name="T15" fmla="*/ 544285 h 5442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3657" h="544285">
                  <a:moveTo>
                    <a:pt x="0" y="0"/>
                  </a:moveTo>
                  <a:lnTo>
                    <a:pt x="402772" y="0"/>
                  </a:lnTo>
                  <a:lnTo>
                    <a:pt x="413657" y="544285"/>
                  </a:lnTo>
                  <a:lnTo>
                    <a:pt x="0" y="544285"/>
                  </a:lnTo>
                </a:path>
              </a:pathLst>
            </a:custGeom>
            <a:solidFill>
              <a:schemeClr val="bg1"/>
            </a:solidFill>
            <a:ln w="127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x-none"/>
            </a:p>
          </p:txBody>
        </p:sp>
        <p:sp>
          <p:nvSpPr>
            <p:cNvPr id="53260" name="Полилиния 31">
              <a:extLst>
                <a:ext uri="{FF2B5EF4-FFF2-40B4-BE49-F238E27FC236}">
                  <a16:creationId xmlns:a16="http://schemas.microsoft.com/office/drawing/2014/main" xmlns="" id="{EF291F3A-87D2-46ED-B86D-1CD82764D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057" y="5725886"/>
              <a:ext cx="468085" cy="576943"/>
            </a:xfrm>
            <a:custGeom>
              <a:avLst/>
              <a:gdLst>
                <a:gd name="T0" fmla="*/ 0 w 413657"/>
                <a:gd name="T1" fmla="*/ 0 h 544285"/>
                <a:gd name="T2" fmla="*/ 2572318 w 413657"/>
                <a:gd name="T3" fmla="*/ 0 h 544285"/>
                <a:gd name="T4" fmla="*/ 2641831 w 413657"/>
                <a:gd name="T5" fmla="*/ 1304438 h 544285"/>
                <a:gd name="T6" fmla="*/ 0 w 413657"/>
                <a:gd name="T7" fmla="*/ 1304438 h 5442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3657"/>
                <a:gd name="T13" fmla="*/ 0 h 544285"/>
                <a:gd name="T14" fmla="*/ 413657 w 413657"/>
                <a:gd name="T15" fmla="*/ 544285 h 5442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3657" h="544285">
                  <a:moveTo>
                    <a:pt x="0" y="0"/>
                  </a:moveTo>
                  <a:lnTo>
                    <a:pt x="402772" y="0"/>
                  </a:lnTo>
                  <a:lnTo>
                    <a:pt x="413657" y="544285"/>
                  </a:lnTo>
                  <a:lnTo>
                    <a:pt x="0" y="544285"/>
                  </a:lnTo>
                </a:path>
              </a:pathLst>
            </a:custGeom>
            <a:solidFill>
              <a:schemeClr val="bg1"/>
            </a:solidFill>
            <a:ln w="127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x-none"/>
            </a:p>
          </p:txBody>
        </p:sp>
        <p:grpSp>
          <p:nvGrpSpPr>
            <p:cNvPr id="53261" name="Группа 34">
              <a:extLst>
                <a:ext uri="{FF2B5EF4-FFF2-40B4-BE49-F238E27FC236}">
                  <a16:creationId xmlns:a16="http://schemas.microsoft.com/office/drawing/2014/main" xmlns="" id="{7F1882A7-1F41-4018-8986-DF40255A82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6824" y="5203370"/>
              <a:ext cx="2006826" cy="848180"/>
              <a:chOff x="4336824" y="5203370"/>
              <a:chExt cx="2006826" cy="848180"/>
            </a:xfrm>
          </p:grpSpPr>
          <p:sp>
            <p:nvSpPr>
              <p:cNvPr id="33" name="AutoShape 53">
                <a:extLst>
                  <a:ext uri="{FF2B5EF4-FFF2-40B4-BE49-F238E27FC236}">
                    <a16:creationId xmlns:a16="http://schemas.microsoft.com/office/drawing/2014/main" xmlns="" id="{3DDA8CDF-470B-45E6-92F0-85AD921A4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6824" y="5203801"/>
                <a:ext cx="1672265" cy="668628"/>
              </a:xfrm>
              <a:prstGeom prst="wedgeRoundRectCallout">
                <a:avLst>
                  <a:gd name="adj1" fmla="val 74140"/>
                  <a:gd name="adj2" fmla="val -72483"/>
                  <a:gd name="adj3" fmla="val 16667"/>
                </a:avLst>
              </a:prstGeom>
              <a:solidFill>
                <a:srgbClr val="E6E6FF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90000" tIns="46800" rIns="90000" bIns="46800" anchor="ctr"/>
              <a:lstStyle/>
              <a:p>
                <a:pPr algn="ctr" eaLnBrk="1" hangingPunct="1">
                  <a:defRPr/>
                </a:pPr>
                <a:r>
                  <a:rPr lang="ru-RU" sz="2400" dirty="0" err="1">
                    <a:latin typeface="Arial" charset="0"/>
                  </a:rPr>
                  <a:t>відступи</a:t>
                </a:r>
                <a:endParaRPr lang="ru-RU" sz="2400" dirty="0">
                  <a:latin typeface="Arial" charset="0"/>
                </a:endParaRPr>
              </a:p>
            </p:txBody>
          </p:sp>
          <p:sp>
            <p:nvSpPr>
              <p:cNvPr id="34" name="Полилиния 33">
                <a:extLst>
                  <a:ext uri="{FF2B5EF4-FFF2-40B4-BE49-F238E27FC236}">
                    <a16:creationId xmlns:a16="http://schemas.microsoft.com/office/drawing/2014/main" xmlns="" id="{AD0577A1-7FC5-47A5-AE3A-289930738389}"/>
                  </a:ext>
                </a:extLst>
              </p:cNvPr>
              <p:cNvSpPr/>
              <p:nvPr/>
            </p:nvSpPr>
            <p:spPr bwMode="auto">
              <a:xfrm>
                <a:off x="6007501" y="5626259"/>
                <a:ext cx="336676" cy="425635"/>
              </a:xfrm>
              <a:custGeom>
                <a:avLst/>
                <a:gdLst>
                  <a:gd name="connsiteX0" fmla="*/ 0 w 336550"/>
                  <a:gd name="connsiteY0" fmla="*/ 142875 h 425450"/>
                  <a:gd name="connsiteX1" fmla="*/ 336550 w 336550"/>
                  <a:gd name="connsiteY1" fmla="*/ 425450 h 425450"/>
                  <a:gd name="connsiteX2" fmla="*/ 0 w 336550"/>
                  <a:gd name="connsiteY2" fmla="*/ 0 h 425450"/>
                  <a:gd name="connsiteX3" fmla="*/ 0 w 336550"/>
                  <a:gd name="connsiteY3" fmla="*/ 142875 h 425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6550" h="425450">
                    <a:moveTo>
                      <a:pt x="0" y="142875"/>
                    </a:moveTo>
                    <a:lnTo>
                      <a:pt x="336550" y="425450"/>
                    </a:lnTo>
                    <a:lnTo>
                      <a:pt x="0" y="0"/>
                    </a:lnTo>
                    <a:cubicBezTo>
                      <a:pt x="1058" y="47625"/>
                      <a:pt x="2117" y="95250"/>
                      <a:pt x="0" y="142875"/>
                    </a:cubicBezTo>
                    <a:close/>
                  </a:path>
                </a:pathLst>
              </a:custGeom>
              <a:solidFill>
                <a:srgbClr val="E6E6FF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90000" tIns="46800" rIns="90000" bIns="46800" anchor="ctr"/>
              <a:lstStyle/>
              <a:p>
                <a:pPr algn="ctr" eaLnBrk="1" hangingPunct="1">
                  <a:defRPr/>
                </a:pPr>
                <a:endParaRPr lang="ru-RU" sz="2400">
                  <a:latin typeface="Arial" charset="0"/>
                </a:endParaRPr>
              </a:p>
            </p:txBody>
          </p:sp>
        </p:grpSp>
      </p:grp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7053C985-1DF0-4683-9042-1F7357BB8E1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>
            <a:extLst>
              <a:ext uri="{FF2B5EF4-FFF2-40B4-BE49-F238E27FC236}">
                <a16:creationId xmlns:a16="http://schemas.microsoft.com/office/drawing/2014/main" xmlns="" id="{7E45AA56-4A19-4C12-8505-8F66B218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Умовний</a:t>
            </a:r>
            <a:r>
              <a:rPr lang="ru-RU" altLang="ru-RU" dirty="0"/>
              <a:t> оператор: </a:t>
            </a:r>
            <a:r>
              <a:rPr lang="ru-RU" altLang="ru-RU" dirty="0" err="1"/>
              <a:t>неповна</a:t>
            </a:r>
            <a:r>
              <a:rPr lang="ru-RU" altLang="ru-RU" dirty="0"/>
              <a:t> форма</a:t>
            </a:r>
          </a:p>
        </p:txBody>
      </p:sp>
      <p:sp>
        <p:nvSpPr>
          <p:cNvPr id="54275" name="Номер слайда 2">
            <a:extLst>
              <a:ext uri="{FF2B5EF4-FFF2-40B4-BE49-F238E27FC236}">
                <a16:creationId xmlns:a16="http://schemas.microsoft.com/office/drawing/2014/main" xmlns="" id="{7A6A7E91-AE45-48D1-AD05-83DBBB6D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9F1211-B141-49C5-917C-EFB1DB7E07CF}" type="slidenum">
              <a:rPr lang="ru-RU" altLang="ru-RU"/>
              <a:pPr/>
              <a:t>3</a:t>
            </a:fld>
            <a:endParaRPr lang="ru-RU" altLang="ru-RU"/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xmlns="" id="{DC305E34-E228-42DF-9561-B97C4970C0C2}"/>
              </a:ext>
            </a:extLst>
          </p:cNvPr>
          <p:cNvGrpSpPr>
            <a:grpSpLocks/>
          </p:cNvGrpSpPr>
          <p:nvPr/>
        </p:nvGrpSpPr>
        <p:grpSpPr bwMode="auto">
          <a:xfrm>
            <a:off x="534988" y="896938"/>
            <a:ext cx="4127500" cy="4500562"/>
            <a:chOff x="471" y="690"/>
            <a:chExt cx="2600" cy="2835"/>
          </a:xfrm>
        </p:grpSpPr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xmlns="" id="{D605470E-A7D4-4EB7-B332-C1BCDB414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" y="2075"/>
              <a:ext cx="998" cy="370"/>
            </a:xfrm>
            <a:prstGeom prst="rec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b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6" name="AutoShape 16">
              <a:extLst>
                <a:ext uri="{FF2B5EF4-FFF2-40B4-BE49-F238E27FC236}">
                  <a16:creationId xmlns:a16="http://schemas.microsoft.com/office/drawing/2014/main" xmlns="" id="{86429A53-E1B6-463B-80FF-B2C1BB7DB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1460"/>
              <a:ext cx="1112" cy="530"/>
            </a:xfrm>
            <a:prstGeom prst="flowChartDecision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b &gt; a?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4285" name="Line 17">
              <a:extLst>
                <a:ext uri="{FF2B5EF4-FFF2-40B4-BE49-F238E27FC236}">
                  <a16:creationId xmlns:a16="http://schemas.microsoft.com/office/drawing/2014/main" xmlns="" id="{952D3B59-048B-4DFD-A32B-778E5472D2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1261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86" name="Line 20">
              <a:extLst>
                <a:ext uri="{FF2B5EF4-FFF2-40B4-BE49-F238E27FC236}">
                  <a16:creationId xmlns:a16="http://schemas.microsoft.com/office/drawing/2014/main" xmlns="" id="{BF200226-85BE-41C3-A984-6617DCECB4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6" y="3323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87" name="Freeform 21">
              <a:extLst>
                <a:ext uri="{FF2B5EF4-FFF2-40B4-BE49-F238E27FC236}">
                  <a16:creationId xmlns:a16="http://schemas.microsoft.com/office/drawing/2014/main" xmlns="" id="{041D94B0-D9DE-44BA-9D6D-4CDDDB42C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22"/>
              <a:ext cx="246" cy="942"/>
            </a:xfrm>
            <a:custGeom>
              <a:avLst/>
              <a:gdLst>
                <a:gd name="T0" fmla="*/ 0 w 623"/>
                <a:gd name="T1" fmla="*/ 0 h 524"/>
                <a:gd name="T2" fmla="*/ 0 w 623"/>
                <a:gd name="T3" fmla="*/ 0 h 524"/>
                <a:gd name="T4" fmla="*/ 0 w 623"/>
                <a:gd name="T5" fmla="*/ 1583548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88" name="Freeform 22">
              <a:extLst>
                <a:ext uri="{FF2B5EF4-FFF2-40B4-BE49-F238E27FC236}">
                  <a16:creationId xmlns:a16="http://schemas.microsoft.com/office/drawing/2014/main" xmlns="" id="{38255020-DDBA-43F1-B5F3-62BB78FB0EF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54" y="1722"/>
              <a:ext cx="623" cy="361"/>
            </a:xfrm>
            <a:custGeom>
              <a:avLst/>
              <a:gdLst>
                <a:gd name="T0" fmla="*/ 0 w 623"/>
                <a:gd name="T1" fmla="*/ 0 h 524"/>
                <a:gd name="T2" fmla="*/ 623 w 623"/>
                <a:gd name="T3" fmla="*/ 0 h 524"/>
                <a:gd name="T4" fmla="*/ 623 w 623"/>
                <a:gd name="T5" fmla="*/ 1 h 524"/>
                <a:gd name="T6" fmla="*/ 0 60000 65536"/>
                <a:gd name="T7" fmla="*/ 0 60000 65536"/>
                <a:gd name="T8" fmla="*/ 0 60000 65536"/>
                <a:gd name="T9" fmla="*/ 0 w 623"/>
                <a:gd name="T10" fmla="*/ 0 h 524"/>
                <a:gd name="T11" fmla="*/ 623 w 623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524">
                  <a:moveTo>
                    <a:pt x="0" y="0"/>
                  </a:moveTo>
                  <a:lnTo>
                    <a:pt x="623" y="0"/>
                  </a:lnTo>
                  <a:lnTo>
                    <a:pt x="623" y="5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89" name="Freeform 23">
              <a:extLst>
                <a:ext uri="{FF2B5EF4-FFF2-40B4-BE49-F238E27FC236}">
                  <a16:creationId xmlns:a16="http://schemas.microsoft.com/office/drawing/2014/main" xmlns="" id="{53EA6E39-7D90-43E9-8578-9CA7B88CB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2444"/>
              <a:ext cx="1968" cy="343"/>
            </a:xfrm>
            <a:custGeom>
              <a:avLst/>
              <a:gdLst>
                <a:gd name="T0" fmla="*/ 0 w 2409"/>
                <a:gd name="T1" fmla="*/ 0 h 343"/>
                <a:gd name="T2" fmla="*/ 0 w 2409"/>
                <a:gd name="T3" fmla="*/ 343 h 343"/>
                <a:gd name="T4" fmla="*/ 4 w 2409"/>
                <a:gd name="T5" fmla="*/ 343 h 343"/>
                <a:gd name="T6" fmla="*/ 4 w 2409"/>
                <a:gd name="T7" fmla="*/ 5 h 3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9"/>
                <a:gd name="T13" fmla="*/ 0 h 343"/>
                <a:gd name="T14" fmla="*/ 2409 w 2409"/>
                <a:gd name="T15" fmla="*/ 343 h 3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9" h="343">
                  <a:moveTo>
                    <a:pt x="0" y="0"/>
                  </a:moveTo>
                  <a:lnTo>
                    <a:pt x="0" y="343"/>
                  </a:lnTo>
                  <a:lnTo>
                    <a:pt x="2409" y="343"/>
                  </a:lnTo>
                  <a:lnTo>
                    <a:pt x="2409" y="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90" name="Line 24">
              <a:extLst>
                <a:ext uri="{FF2B5EF4-FFF2-40B4-BE49-F238E27FC236}">
                  <a16:creationId xmlns:a16="http://schemas.microsoft.com/office/drawing/2014/main" xmlns="" id="{364CDEE7-6589-45EE-8D2C-9FAC22A75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55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91" name="Line 26">
              <a:extLst>
                <a:ext uri="{FF2B5EF4-FFF2-40B4-BE49-F238E27FC236}">
                  <a16:creationId xmlns:a16="http://schemas.microsoft.com/office/drawing/2014/main" xmlns="" id="{F1E96EA5-5870-4AF9-AFF4-60B64387E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  <p:sp>
          <p:nvSpPr>
            <p:cNvPr id="54292" name="Oval 27">
              <a:extLst>
                <a:ext uri="{FF2B5EF4-FFF2-40B4-BE49-F238E27FC236}">
                  <a16:creationId xmlns:a16="http://schemas.microsoft.com/office/drawing/2014/main" xmlns="" id="{6DBCC003-FA7D-416D-8347-479714CCD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2772"/>
              <a:ext cx="34" cy="3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4293" name="Text Box 28">
              <a:extLst>
                <a:ext uri="{FF2B5EF4-FFF2-40B4-BE49-F238E27FC236}">
                  <a16:creationId xmlns:a16="http://schemas.microsoft.com/office/drawing/2014/main" xmlns="" id="{8F11E338-3D33-4405-81EE-69ED0828D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443"/>
              <a:ext cx="43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/>
                <a:t>так</a:t>
              </a:r>
            </a:p>
          </p:txBody>
        </p:sp>
        <p:sp>
          <p:nvSpPr>
            <p:cNvPr id="54294" name="Text Box 29">
              <a:extLst>
                <a:ext uri="{FF2B5EF4-FFF2-40B4-BE49-F238E27FC236}">
                  <a16:creationId xmlns:a16="http://schemas.microsoft.com/office/drawing/2014/main" xmlns="" id="{E401EC14-F68C-4A37-8C2B-8A4E20F98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455"/>
              <a:ext cx="43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 err="1"/>
                <a:t>ні</a:t>
              </a:r>
              <a:endParaRPr lang="ru-RU" altLang="ru-RU" dirty="0"/>
            </a:p>
          </p:txBody>
        </p:sp>
        <p:sp>
          <p:nvSpPr>
            <p:cNvPr id="19" name="AutoShape 9">
              <a:extLst>
                <a:ext uri="{FF2B5EF4-FFF2-40B4-BE49-F238E27FC236}">
                  <a16:creationId xmlns:a16="http://schemas.microsoft.com/office/drawing/2014/main" xmlns="" id="{8DF4F2AA-80BB-498E-A97D-8B0E6A21C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" y="2990"/>
              <a:ext cx="1320" cy="336"/>
            </a:xfrm>
            <a:prstGeom prst="flowChartInputOutpu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ru-RU" sz="2200" b="1" dirty="0" err="1">
                  <a:latin typeface="Courier New" pitchFamily="49" charset="0"/>
                  <a:cs typeface="Courier New" pitchFamily="49" charset="0"/>
                </a:rPr>
                <a:t>вивод</a:t>
              </a:r>
              <a:r>
                <a:rPr lang="ru-RU" sz="22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200" b="1" dirty="0">
                  <a:latin typeface="Courier New" pitchFamily="49" charset="0"/>
                  <a:cs typeface="Courier New" pitchFamily="49" charset="0"/>
                </a:rPr>
                <a:t>M</a:t>
              </a:r>
              <a:endParaRPr lang="ru-RU" sz="22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xmlns="" id="{CAE63232-300D-4B57-A240-CCB9BCB0B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" y="889"/>
              <a:ext cx="998" cy="370"/>
            </a:xfrm>
            <a:prstGeom prst="rect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="ctr"/>
            <a:lstStyle/>
            <a:p>
              <a:pPr algn="ctr" eaLnBrk="1" hangingPunct="1">
                <a:defRPr/>
              </a:pPr>
              <a:r>
                <a:rPr lang="en-US" sz="2200" b="1" dirty="0">
                  <a:latin typeface="Courier New" pitchFamily="49" charset="0"/>
                </a:rPr>
                <a:t>M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=</a:t>
              </a:r>
              <a:r>
                <a:rPr lang="en-US" sz="2200" b="1" dirty="0">
                  <a:latin typeface="Arial" charset="0"/>
                </a:rPr>
                <a:t> </a:t>
              </a:r>
              <a:r>
                <a:rPr lang="en-US" sz="2200" b="1" dirty="0">
                  <a:latin typeface="Courier New" pitchFamily="49" charset="0"/>
                </a:rPr>
                <a:t>a</a:t>
              </a:r>
              <a:endParaRPr lang="ru-RU" sz="2200" b="1" dirty="0">
                <a:latin typeface="Courier New" pitchFamily="49" charset="0"/>
              </a:endParaRPr>
            </a:p>
          </p:txBody>
        </p:sp>
        <p:sp>
          <p:nvSpPr>
            <p:cNvPr id="54297" name="Line 17">
              <a:extLst>
                <a:ext uri="{FF2B5EF4-FFF2-40B4-BE49-F238E27FC236}">
                  <a16:creationId xmlns:a16="http://schemas.microsoft.com/office/drawing/2014/main" xmlns="" id="{0AD31FA1-F74D-4652-BEC8-07A68E736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690"/>
              <a:ext cx="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x-none"/>
            </a:p>
          </p:txBody>
        </p:sp>
      </p:grpSp>
      <p:sp>
        <p:nvSpPr>
          <p:cNvPr id="20" name="Rectangle 31">
            <a:extLst>
              <a:ext uri="{FF2B5EF4-FFF2-40B4-BE49-F238E27FC236}">
                <a16:creationId xmlns:a16="http://schemas.microsoft.com/office/drawing/2014/main" xmlns="" id="{D2FEED0B-0C53-43EE-833C-8BBA269FE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3" y="1978025"/>
            <a:ext cx="4616450" cy="24018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" name="AutoShape 53">
            <a:extLst>
              <a:ext uri="{FF2B5EF4-FFF2-40B4-BE49-F238E27FC236}">
                <a16:creationId xmlns:a16="http://schemas.microsoft.com/office/drawing/2014/main" xmlns="" id="{83C9E6D4-F836-4B98-BEE3-513F9A0C8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7" y="3384550"/>
            <a:ext cx="2312971" cy="1358900"/>
          </a:xfrm>
          <a:prstGeom prst="wedgeRoundRectCallout">
            <a:avLst>
              <a:gd name="adj1" fmla="val -89917"/>
              <a:gd name="adj2" fmla="val 1694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altLang="ru-RU" sz="2400" dirty="0" err="1"/>
              <a:t>неповна</a:t>
            </a:r>
            <a:r>
              <a:rPr lang="ru-RU" altLang="ru-RU" sz="2400" dirty="0"/>
              <a:t> форма </a:t>
            </a:r>
            <a:r>
              <a:rPr lang="ru-RU" altLang="ru-RU" sz="2400" dirty="0" err="1"/>
              <a:t>розгалуження</a:t>
            </a:r>
            <a:endParaRPr lang="ru-RU" altLang="ru-RU" sz="24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75F769A-BBD6-4126-99C9-13A0D2F1FEF8}"/>
              </a:ext>
            </a:extLst>
          </p:cNvPr>
          <p:cNvSpPr/>
          <p:nvPr/>
        </p:nvSpPr>
        <p:spPr>
          <a:xfrm>
            <a:off x="5424488" y="1038225"/>
            <a:ext cx="2720975" cy="13112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</a:rPr>
              <a:t>M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</a:rPr>
              <a:t> b &gt; a: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M = b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F203B29B-FE00-4A2C-9D9D-BBF6340F702C}"/>
              </a:ext>
            </a:extLst>
          </p:cNvPr>
          <p:cNvSpPr/>
          <p:nvPr/>
        </p:nvSpPr>
        <p:spPr>
          <a:xfrm>
            <a:off x="831850" y="5911850"/>
            <a:ext cx="3079750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max</a:t>
            </a:r>
            <a:r>
              <a:rPr lang="en-US" sz="2800" b="1" dirty="0">
                <a:latin typeface="Courier New" pitchFamily="49" charset="0"/>
              </a:rPr>
              <a:t>(a, b)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03E6CB4-2FE3-420C-A4D1-8D78EF79F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5359400"/>
            <a:ext cx="3834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Рішення</a:t>
            </a:r>
            <a:r>
              <a:rPr lang="ru-RU" altLang="ru-RU" sz="2400" b="1" dirty="0">
                <a:solidFill>
                  <a:srgbClr val="333399"/>
                </a:solidFill>
              </a:rPr>
              <a:t> в </a:t>
            </a:r>
            <a:r>
              <a:rPr lang="ru-RU" altLang="ru-RU" sz="2400" b="1" dirty="0" err="1">
                <a:solidFill>
                  <a:srgbClr val="333399"/>
                </a:solidFill>
              </a:rPr>
              <a:t>стилі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solidFill>
                  <a:srgbClr val="333399"/>
                </a:solidFill>
              </a:rPr>
              <a:t>Python:</a:t>
            </a:r>
            <a:endParaRPr lang="ru-RU" altLang="ru-RU" b="1" dirty="0">
              <a:solidFill>
                <a:srgbClr val="333399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D8E1A1D0-3AB2-41F5-BF25-8819ED6B81C0}"/>
              </a:ext>
            </a:extLst>
          </p:cNvPr>
          <p:cNvSpPr/>
          <p:nvPr/>
        </p:nvSpPr>
        <p:spPr>
          <a:xfrm>
            <a:off x="4197350" y="5911850"/>
            <a:ext cx="4629150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80340" indent="90170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M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a 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if</a:t>
            </a:r>
            <a:r>
              <a:rPr lang="en-US" sz="2800" b="1" dirty="0">
                <a:latin typeface="Courier New"/>
                <a:ea typeface="Times New Roman"/>
              </a:rPr>
              <a:t> 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&gt;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b 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else</a:t>
            </a:r>
            <a:r>
              <a:rPr lang="en-US" sz="2800" b="1" dirty="0">
                <a:latin typeface="Courier New"/>
                <a:ea typeface="Times New Roman"/>
              </a:rPr>
              <a:t> b</a:t>
            </a:r>
            <a:endParaRPr lang="ru-RU" sz="2800" b="1" dirty="0">
              <a:latin typeface="Courier New"/>
              <a:ea typeface="Times New Roman"/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32645957-04AF-4784-978C-EDCF9498BE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 animBg="1"/>
      <p:bldP spid="23" grpId="0" animBg="1"/>
      <p:bldP spid="24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>
            <a:extLst>
              <a:ext uri="{FF2B5EF4-FFF2-40B4-BE49-F238E27FC236}">
                <a16:creationId xmlns:a16="http://schemas.microsoft.com/office/drawing/2014/main" xmlns="" id="{B7178C75-6ADD-49AE-85CF-629142EB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Умовний</a:t>
            </a:r>
            <a:r>
              <a:rPr lang="ru-RU" altLang="ru-RU" dirty="0"/>
              <a:t> оператор</a:t>
            </a:r>
          </a:p>
        </p:txBody>
      </p:sp>
      <p:sp>
        <p:nvSpPr>
          <p:cNvPr id="55299" name="Номер слайда 2">
            <a:extLst>
              <a:ext uri="{FF2B5EF4-FFF2-40B4-BE49-F238E27FC236}">
                <a16:creationId xmlns:a16="http://schemas.microsoft.com/office/drawing/2014/main" xmlns="" id="{F77ED58C-29F8-498B-9BF4-70E0FD72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F73E2F-0881-4FA6-8A60-77E06D5CE76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7095185-67E3-41CB-9C3D-4DB65D812EA3}"/>
              </a:ext>
            </a:extLst>
          </p:cNvPr>
          <p:cNvSpPr/>
          <p:nvPr/>
        </p:nvSpPr>
        <p:spPr>
          <a:xfrm>
            <a:off x="488950" y="971550"/>
            <a:ext cx="3368675" cy="20097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</a:rPr>
              <a:t> a &lt; b: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</a:t>
            </a:r>
            <a:r>
              <a:rPr lang="ru-RU" sz="2800" b="1" dirty="0">
                <a:latin typeface="Courier New" pitchFamily="49" charset="0"/>
              </a:rPr>
              <a:t>с</a:t>
            </a:r>
            <a:r>
              <a:rPr lang="en-US" sz="2800" b="1" dirty="0">
                <a:latin typeface="Courier New" pitchFamily="49" charset="0"/>
              </a:rPr>
              <a:t> = a  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ru-RU" sz="2800" b="1" dirty="0">
                <a:latin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</a:rPr>
              <a:t>a = b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b = c 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xmlns="" id="{3A99A62D-5595-4F6B-9B92-D0BA15DFA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3" y="2484438"/>
            <a:ext cx="860425" cy="5778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800" b="1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xmlns="" id="{396FE10D-6521-46BD-B89C-3AD8022A1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6238" y="2471738"/>
            <a:ext cx="860425" cy="577850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800" b="1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xmlns="" id="{0159713E-ACA3-4815-A0FE-19137018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588" y="4059238"/>
            <a:ext cx="860425" cy="5778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?</a:t>
            </a:r>
            <a:endParaRPr lang="ru-RU" sz="2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xmlns="" id="{0F443D48-31AE-4929-B271-6CA0DA8E1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588" y="4059238"/>
            <a:ext cx="860425" cy="5778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4</a:t>
            </a:r>
            <a:endParaRPr lang="ru-RU" sz="2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31">
            <a:extLst>
              <a:ext uri="{FF2B5EF4-FFF2-40B4-BE49-F238E27FC236}">
                <a16:creationId xmlns:a16="http://schemas.microsoft.com/office/drawing/2014/main" xmlns="" id="{82A085A8-3C55-4A91-82A5-72D7D7E23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3" y="2484438"/>
            <a:ext cx="860425" cy="577850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6</a:t>
            </a:r>
            <a:endParaRPr lang="ru-RU" sz="2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Rectangle 32">
            <a:extLst>
              <a:ext uri="{FF2B5EF4-FFF2-40B4-BE49-F238E27FC236}">
                <a16:creationId xmlns:a16="http://schemas.microsoft.com/office/drawing/2014/main" xmlns="" id="{34E25A5A-853E-4771-9A1A-C98570DC8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6238" y="2471738"/>
            <a:ext cx="860425" cy="5778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4</a:t>
            </a:r>
            <a:endParaRPr lang="ru-RU" sz="2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" name="Rectangle 33">
            <a:extLst>
              <a:ext uri="{FF2B5EF4-FFF2-40B4-BE49-F238E27FC236}">
                <a16:creationId xmlns:a16="http://schemas.microsoft.com/office/drawing/2014/main" xmlns="" id="{D0F6F9A3-73C5-49E9-A725-5FE450C09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8025" y="1949450"/>
            <a:ext cx="47942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800" b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ru-RU" altLang="ru-RU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34">
            <a:extLst>
              <a:ext uri="{FF2B5EF4-FFF2-40B4-BE49-F238E27FC236}">
                <a16:creationId xmlns:a16="http://schemas.microsoft.com/office/drawing/2014/main" xmlns="" id="{9E4290B3-F624-4AFE-BAD7-714211826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663" y="1916113"/>
            <a:ext cx="47942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800" b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ru-RU" altLang="ru-RU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AutoShape 39">
            <a:extLst>
              <a:ext uri="{FF2B5EF4-FFF2-40B4-BE49-F238E27FC236}">
                <a16:creationId xmlns:a16="http://schemas.microsoft.com/office/drawing/2014/main" xmlns="" id="{802EED43-DD49-4B36-AB3B-82FE57D026F4}"/>
              </a:ext>
            </a:extLst>
          </p:cNvPr>
          <p:cNvSpPr>
            <a:spLocks noChangeArrowheads="1"/>
          </p:cNvSpPr>
          <p:nvPr/>
        </p:nvSpPr>
        <p:spPr bwMode="auto">
          <a:xfrm rot="7473148" flipH="1">
            <a:off x="6370638" y="3232150"/>
            <a:ext cx="979488" cy="668337"/>
          </a:xfrm>
          <a:prstGeom prst="rightArrow">
            <a:avLst>
              <a:gd name="adj1" fmla="val 50000"/>
              <a:gd name="adj2" fmla="val 36639"/>
            </a:avLst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 type="none" w="lg" len="lg"/>
          </a:ln>
        </p:spPr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charset="0"/>
              </a:rPr>
              <a:t>3</a:t>
            </a:r>
          </a:p>
        </p:txBody>
      </p:sp>
      <p:sp>
        <p:nvSpPr>
          <p:cNvPr id="17" name="AutoShape 40">
            <a:extLst>
              <a:ext uri="{FF2B5EF4-FFF2-40B4-BE49-F238E27FC236}">
                <a16:creationId xmlns:a16="http://schemas.microsoft.com/office/drawing/2014/main" xmlns="" id="{1344CA1F-C7C3-4E93-93B9-A1F088879EB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500688" y="2444750"/>
            <a:ext cx="979487" cy="668338"/>
          </a:xfrm>
          <a:prstGeom prst="rightArrow">
            <a:avLst>
              <a:gd name="adj1" fmla="val 50000"/>
              <a:gd name="adj2" fmla="val 36639"/>
            </a:avLst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 type="none" w="lg" len="lg"/>
          </a:ln>
        </p:spPr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charset="0"/>
              </a:rPr>
              <a:t>2</a:t>
            </a:r>
          </a:p>
        </p:txBody>
      </p:sp>
      <p:sp>
        <p:nvSpPr>
          <p:cNvPr id="18" name="AutoShape 41">
            <a:extLst>
              <a:ext uri="{FF2B5EF4-FFF2-40B4-BE49-F238E27FC236}">
                <a16:creationId xmlns:a16="http://schemas.microsoft.com/office/drawing/2014/main" xmlns="" id="{BFEBB70C-FDD1-4E03-9427-BBA8712FBBFE}"/>
              </a:ext>
            </a:extLst>
          </p:cNvPr>
          <p:cNvSpPr>
            <a:spLocks noChangeArrowheads="1"/>
          </p:cNvSpPr>
          <p:nvPr/>
        </p:nvSpPr>
        <p:spPr bwMode="auto">
          <a:xfrm rot="13718115" flipH="1">
            <a:off x="4876800" y="3313113"/>
            <a:ext cx="979487" cy="668338"/>
          </a:xfrm>
          <a:prstGeom prst="rightArrow">
            <a:avLst>
              <a:gd name="adj1" fmla="val 50000"/>
              <a:gd name="adj2" fmla="val 36639"/>
            </a:avLst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 type="none" w="lg" len="lg"/>
          </a:ln>
        </p:spPr>
        <p:txBody>
          <a:bodyPr rot="10800000"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charset="0"/>
              </a:rPr>
              <a:t>1</a:t>
            </a:r>
          </a:p>
        </p:txBody>
      </p:sp>
      <p:grpSp>
        <p:nvGrpSpPr>
          <p:cNvPr id="3" name="Group 45">
            <a:extLst>
              <a:ext uri="{FF2B5EF4-FFF2-40B4-BE49-F238E27FC236}">
                <a16:creationId xmlns:a16="http://schemas.microsoft.com/office/drawing/2014/main" xmlns="" id="{4D235079-608A-4DB6-B1B6-DBE289087EA2}"/>
              </a:ext>
            </a:extLst>
          </p:cNvPr>
          <p:cNvGrpSpPr>
            <a:grpSpLocks/>
          </p:cNvGrpSpPr>
          <p:nvPr/>
        </p:nvGrpSpPr>
        <p:grpSpPr bwMode="auto">
          <a:xfrm>
            <a:off x="501650" y="3349625"/>
            <a:ext cx="3765550" cy="969963"/>
            <a:chOff x="363" y="3702"/>
            <a:chExt cx="2372" cy="611"/>
          </a:xfrm>
        </p:grpSpPr>
        <p:sp>
          <p:nvSpPr>
            <p:cNvPr id="20" name="Text Box 43">
              <a:extLst>
                <a:ext uri="{FF2B5EF4-FFF2-40B4-BE49-F238E27FC236}">
                  <a16:creationId xmlns:a16="http://schemas.microsoft.com/office/drawing/2014/main" xmlns="" id="{C6B3C0E2-79BB-4A30-8854-57F2BD265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" y="3751"/>
              <a:ext cx="2078" cy="562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Чи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можна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обійтися</a:t>
              </a:r>
              <a:r>
                <a:rPr lang="ru-RU" sz="2400" dirty="0">
                  <a:latin typeface="Arial" charset="0"/>
                </a:rPr>
                <a:t>   без </a:t>
              </a:r>
              <a:r>
                <a:rPr lang="ru-RU" sz="2400" dirty="0" err="1">
                  <a:latin typeface="Arial" charset="0"/>
                </a:rPr>
                <a:t>змінної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en-US" sz="2800" b="1" dirty="0">
                  <a:latin typeface="Courier New" pitchFamily="49" charset="0"/>
                </a:rPr>
                <a:t>c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5318" name="Oval 44">
              <a:extLst>
                <a:ext uri="{FF2B5EF4-FFF2-40B4-BE49-F238E27FC236}">
                  <a16:creationId xmlns:a16="http://schemas.microsoft.com/office/drawing/2014/main" xmlns="" id="{2F981D2B-964C-4C0D-8F7B-633082A98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" y="37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2" name="Rectangle 34">
            <a:extLst>
              <a:ext uri="{FF2B5EF4-FFF2-40B4-BE49-F238E27FC236}">
                <a16:creationId xmlns:a16="http://schemas.microsoft.com/office/drawing/2014/main" xmlns="" id="{F9086E93-C59E-4445-A82B-962CB085A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9788" y="4640263"/>
            <a:ext cx="47942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800" b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ru-RU" altLang="ru-RU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37E20FA7-2958-46CA-B2AA-0C01BE545F46}"/>
              </a:ext>
            </a:extLst>
          </p:cNvPr>
          <p:cNvSpPr/>
          <p:nvPr/>
        </p:nvSpPr>
        <p:spPr>
          <a:xfrm>
            <a:off x="1073150" y="5149850"/>
            <a:ext cx="3079750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</a:rPr>
              <a:t>b = b, a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F0FF696-FAB4-4A7D-BA5F-C977A878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4597400"/>
            <a:ext cx="3834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Рішення</a:t>
            </a:r>
            <a:r>
              <a:rPr lang="ru-RU" altLang="ru-RU" sz="2400" b="1" dirty="0">
                <a:solidFill>
                  <a:srgbClr val="333399"/>
                </a:solidFill>
              </a:rPr>
              <a:t> в </a:t>
            </a:r>
            <a:r>
              <a:rPr lang="ru-RU" altLang="ru-RU" sz="2400" b="1" dirty="0" err="1">
                <a:solidFill>
                  <a:srgbClr val="333399"/>
                </a:solidFill>
              </a:rPr>
              <a:t>стилі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solidFill>
                  <a:srgbClr val="333399"/>
                </a:solidFill>
              </a:rPr>
              <a:t>Python:</a:t>
            </a:r>
            <a:endParaRPr lang="ru-RU" altLang="ru-RU" sz="2400" b="1" dirty="0">
              <a:solidFill>
                <a:srgbClr val="333399"/>
              </a:solidFill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75C6B65B-F2B7-4C08-A274-973E60CD56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>
            <a:extLst>
              <a:ext uri="{FF2B5EF4-FFF2-40B4-BE49-F238E27FC236}">
                <a16:creationId xmlns:a16="http://schemas.microsoft.com/office/drawing/2014/main" xmlns="" id="{D23EB3A8-FE13-4345-8D7D-99EE7169D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Знаки </a:t>
            </a:r>
            <a:r>
              <a:rPr lang="ru-RU" altLang="ru-RU" dirty="0" err="1"/>
              <a:t>відносин</a:t>
            </a:r>
            <a:endParaRPr lang="ru-RU" altLang="ru-RU" dirty="0"/>
          </a:p>
        </p:txBody>
      </p:sp>
      <p:sp>
        <p:nvSpPr>
          <p:cNvPr id="56323" name="Номер слайда 2">
            <a:extLst>
              <a:ext uri="{FF2B5EF4-FFF2-40B4-BE49-F238E27FC236}">
                <a16:creationId xmlns:a16="http://schemas.microsoft.com/office/drawing/2014/main" xmlns="" id="{176A037F-A07A-4B58-9CF3-72AB5BED8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462B3A-FE89-499D-8D4F-136BAB83B66C}" type="slidenum">
              <a:rPr lang="ru-RU" altLang="ru-RU"/>
              <a:pPr/>
              <a:t>5</a:t>
            </a:fld>
            <a:endParaRPr lang="ru-RU" alt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4A4E5304-3938-4975-BAF7-8DCD30188A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E2782A5-53F8-4E32-920F-57E84DE91EC5}"/>
              </a:ext>
            </a:extLst>
          </p:cNvPr>
          <p:cNvSpPr/>
          <p:nvPr/>
        </p:nvSpPr>
        <p:spPr>
          <a:xfrm>
            <a:off x="971550" y="901700"/>
            <a:ext cx="400050" cy="5222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ru-RU" dirty="0">
              <a:latin typeface="Arial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14C8B436-3A49-4A63-B514-52813F63D19A}"/>
              </a:ext>
            </a:extLst>
          </p:cNvPr>
          <p:cNvSpPr/>
          <p:nvPr/>
        </p:nvSpPr>
        <p:spPr>
          <a:xfrm>
            <a:off x="1482725" y="901700"/>
            <a:ext cx="398463" cy="5222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endParaRPr lang="ru-RU" dirty="0">
              <a:latin typeface="Arial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641963A-5A7F-4971-9B1B-276DFEF50F4A}"/>
              </a:ext>
            </a:extLst>
          </p:cNvPr>
          <p:cNvSpPr/>
          <p:nvPr/>
        </p:nvSpPr>
        <p:spPr>
          <a:xfrm>
            <a:off x="1266825" y="1644650"/>
            <a:ext cx="614363" cy="5222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dirty="0">
              <a:latin typeface="Arial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BCE854AE-BEE7-4724-AC59-B78E54B441B1}"/>
              </a:ext>
            </a:extLst>
          </p:cNvPr>
          <p:cNvSpPr/>
          <p:nvPr/>
        </p:nvSpPr>
        <p:spPr>
          <a:xfrm>
            <a:off x="1266825" y="2387600"/>
            <a:ext cx="614363" cy="5222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dirty="0">
              <a:latin typeface="Arial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A8E37B88-762D-44FA-A7C2-09DFD03DACDF}"/>
              </a:ext>
            </a:extLst>
          </p:cNvPr>
          <p:cNvSpPr/>
          <p:nvPr/>
        </p:nvSpPr>
        <p:spPr>
          <a:xfrm>
            <a:off x="1266825" y="3130550"/>
            <a:ext cx="614363" cy="5238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endParaRPr lang="ru-RU" dirty="0">
              <a:latin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96EA1B40-C6C3-4EE7-8663-9BF2554A72FE}"/>
              </a:ext>
            </a:extLst>
          </p:cNvPr>
          <p:cNvSpPr/>
          <p:nvPr/>
        </p:nvSpPr>
        <p:spPr>
          <a:xfrm>
            <a:off x="1266825" y="3873500"/>
            <a:ext cx="614363" cy="5238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!=</a:t>
            </a:r>
            <a:endParaRPr lang="ru-RU" dirty="0">
              <a:latin typeface="Arial" charset="0"/>
            </a:endParaRPr>
          </a:p>
        </p:txBody>
      </p:sp>
      <p:sp>
        <p:nvSpPr>
          <p:cNvPr id="22" name="Прямоугольник 9">
            <a:extLst>
              <a:ext uri="{FF2B5EF4-FFF2-40B4-BE49-F238E27FC236}">
                <a16:creationId xmlns:a16="http://schemas.microsoft.com/office/drawing/2014/main" xmlns="" id="{4CF5C537-5F35-4B37-B294-2206065A7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275" y="952500"/>
            <a:ext cx="2328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більше, менше</a:t>
            </a:r>
          </a:p>
        </p:txBody>
      </p:sp>
      <p:sp>
        <p:nvSpPr>
          <p:cNvPr id="23" name="Прямоугольник 10">
            <a:extLst>
              <a:ext uri="{FF2B5EF4-FFF2-40B4-BE49-F238E27FC236}">
                <a16:creationId xmlns:a16="http://schemas.microsoft.com/office/drawing/2014/main" xmlns="" id="{0E00E506-8D64-490C-98D1-07A0C156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275" y="1685925"/>
            <a:ext cx="321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більше або дорівнює</a:t>
            </a:r>
            <a:endParaRPr lang="ru-RU" altLang="ru-RU" sz="2400"/>
          </a:p>
        </p:txBody>
      </p:sp>
      <p:sp>
        <p:nvSpPr>
          <p:cNvPr id="24" name="Прямоугольник 11">
            <a:extLst>
              <a:ext uri="{FF2B5EF4-FFF2-40B4-BE49-F238E27FC236}">
                <a16:creationId xmlns:a16="http://schemas.microsoft.com/office/drawing/2014/main" xmlns="" id="{299D6D86-1839-4B81-B827-728C35301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275" y="2428875"/>
            <a:ext cx="3206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менше або дорівнює</a:t>
            </a:r>
            <a:endParaRPr lang="ru-RU" altLang="ru-RU" sz="2400"/>
          </a:p>
        </p:txBody>
      </p:sp>
      <p:sp>
        <p:nvSpPr>
          <p:cNvPr id="25" name="Прямоугольник 12">
            <a:extLst>
              <a:ext uri="{FF2B5EF4-FFF2-40B4-BE49-F238E27FC236}">
                <a16:creationId xmlns:a16="http://schemas.microsoft.com/office/drawing/2014/main" xmlns="" id="{38875B4B-EA24-4F57-89AA-583927267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275" y="3171825"/>
            <a:ext cx="1497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дорівнює</a:t>
            </a:r>
          </a:p>
        </p:txBody>
      </p:sp>
      <p:sp>
        <p:nvSpPr>
          <p:cNvPr id="26" name="Прямоугольник 13">
            <a:extLst>
              <a:ext uri="{FF2B5EF4-FFF2-40B4-BE49-F238E27FC236}">
                <a16:creationId xmlns:a16="http://schemas.microsoft.com/office/drawing/2014/main" xmlns="" id="{5EBD0839-0C4A-4EB7-9DED-9F95394F2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275" y="3933825"/>
            <a:ext cx="1924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не дорівнює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>
            <a:extLst>
              <a:ext uri="{FF2B5EF4-FFF2-40B4-BE49-F238E27FC236}">
                <a16:creationId xmlns:a16="http://schemas.microsoft.com/office/drawing/2014/main" xmlns="" id="{76E5DAD2-B48F-45BA-B40D-3BE3389A4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Вкладені</a:t>
            </a:r>
            <a:r>
              <a:rPr lang="ru-RU" altLang="ru-RU" dirty="0"/>
              <a:t> </a:t>
            </a:r>
            <a:r>
              <a:rPr lang="ru-RU" altLang="ru-RU" dirty="0" err="1"/>
              <a:t>умовні</a:t>
            </a:r>
            <a:r>
              <a:rPr lang="ru-RU" altLang="ru-RU" dirty="0"/>
              <a:t> </a:t>
            </a:r>
            <a:r>
              <a:rPr lang="ru-RU" altLang="ru-RU" dirty="0" err="1"/>
              <a:t>оператори</a:t>
            </a:r>
            <a:endParaRPr lang="ru-RU" altLang="ru-RU" dirty="0"/>
          </a:p>
        </p:txBody>
      </p:sp>
      <p:sp>
        <p:nvSpPr>
          <p:cNvPr id="57347" name="Номер слайда 2">
            <a:extLst>
              <a:ext uri="{FF2B5EF4-FFF2-40B4-BE49-F238E27FC236}">
                <a16:creationId xmlns:a16="http://schemas.microsoft.com/office/drawing/2014/main" xmlns="" id="{A8F4A152-5A07-4575-9343-C5BD47AC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C7B3A9-084E-4CB0-8722-9AE95B43725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79852A5-C84C-42AE-893A-838ACCC2B1FF}"/>
              </a:ext>
            </a:extLst>
          </p:cNvPr>
          <p:cNvSpPr/>
          <p:nvPr/>
        </p:nvSpPr>
        <p:spPr>
          <a:xfrm>
            <a:off x="485775" y="1733550"/>
            <a:ext cx="6499225" cy="267811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Андрей старше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181" name="Прямоугольник 4">
            <a:extLst>
              <a:ext uri="{FF2B5EF4-FFF2-40B4-BE49-F238E27FC236}">
                <a16:creationId xmlns:a16="http://schemas.microsoft.com/office/drawing/2014/main" xmlns="" id="{8477EF33-DB2F-466B-A494-4A8FC8A40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00350"/>
            <a:ext cx="5765800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ru-RU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ru-RU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</a:t>
            </a:r>
          </a:p>
          <a:p>
            <a:pPr eaLnBrk="1" hangingPunct="1"/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ru-RU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Одного </a:t>
            </a:r>
            <a:r>
              <a:rPr lang="ru-RU" altLang="ru-RU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віку</a:t>
            </a:r>
            <a:r>
              <a:rPr lang="en-US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ru-RU" alt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ru-RU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altLang="ru-RU" sz="2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ru-RU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ru-RU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Борис старше</a:t>
            </a:r>
            <a:r>
              <a:rPr lang="en-US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altLang="ru-RU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6" name="AutoShape 53">
            <a:extLst>
              <a:ext uri="{FF2B5EF4-FFF2-40B4-BE49-F238E27FC236}">
                <a16:creationId xmlns:a16="http://schemas.microsoft.com/office/drawing/2014/main" xmlns="" id="{EBA005BE-F20E-42BE-9AEC-DF897248E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4514850"/>
            <a:ext cx="3157537" cy="863600"/>
          </a:xfrm>
          <a:prstGeom prst="wedgeRoundRectCallout">
            <a:avLst>
              <a:gd name="adj1" fmla="val -45583"/>
              <a:gd name="adj2" fmla="val -9343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</a:pPr>
            <a:r>
              <a:rPr lang="ru-RU" altLang="ru-RU" sz="2400" dirty="0" err="1"/>
              <a:t>вкладений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умовний</a:t>
            </a:r>
            <a:r>
              <a:rPr lang="ru-RU" altLang="ru-RU" sz="2400" dirty="0"/>
              <a:t> оператор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3BF106EF-206A-403A-8BC7-3BDC4242B66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641896"/>
            <a:ext cx="2917825" cy="663575"/>
            <a:chOff x="433" y="3902"/>
            <a:chExt cx="1838" cy="418"/>
          </a:xfrm>
        </p:grpSpPr>
        <p:sp>
          <p:nvSpPr>
            <p:cNvPr id="8" name="Text Box 56">
              <a:extLst>
                <a:ext uri="{FF2B5EF4-FFF2-40B4-BE49-F238E27FC236}">
                  <a16:creationId xmlns:a16="http://schemas.microsoft.com/office/drawing/2014/main" xmlns="" id="{A2FC9BBA-E6FA-4AE7-BC32-52B08063A8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544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Зачем нужен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7357" name="Oval 57">
              <a:extLst>
                <a:ext uri="{FF2B5EF4-FFF2-40B4-BE49-F238E27FC236}">
                  <a16:creationId xmlns:a16="http://schemas.microsoft.com/office/drawing/2014/main" xmlns="" id="{11700108-CDBB-49ED-8B89-AC0368358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57352" name="Прямоугольник 6">
            <a:extLst>
              <a:ext uri="{FF2B5EF4-FFF2-40B4-BE49-F238E27FC236}">
                <a16:creationId xmlns:a16="http://schemas.microsoft.com/office/drawing/2014/main" xmlns="" id="{4B8CF2CA-D9DC-4D02-8037-E4B2558A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806450"/>
            <a:ext cx="84566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 err="1"/>
              <a:t>Завдання</a:t>
            </a:r>
            <a:r>
              <a:rPr lang="ru-RU" altLang="ru-RU" sz="2400" dirty="0"/>
              <a:t>: </a:t>
            </a:r>
            <a:r>
              <a:rPr lang="uk-UA" altLang="x-none" sz="2400" dirty="0"/>
              <a:t>в змінних a і b записано вік Андрія і Бориса. Хто з них старше</a:t>
            </a:r>
            <a:r>
              <a:rPr lang="ru-RU" altLang="ru-RU" sz="2400" dirty="0"/>
              <a:t>?</a:t>
            </a:r>
          </a:p>
        </p:txBody>
      </p:sp>
      <p:grpSp>
        <p:nvGrpSpPr>
          <p:cNvPr id="3" name="Group 55">
            <a:extLst>
              <a:ext uri="{FF2B5EF4-FFF2-40B4-BE49-F238E27FC236}">
                <a16:creationId xmlns:a16="http://schemas.microsoft.com/office/drawing/2014/main" xmlns="" id="{F1CDB94F-2544-4F89-8371-A7E8A615D347}"/>
              </a:ext>
            </a:extLst>
          </p:cNvPr>
          <p:cNvGrpSpPr>
            <a:grpSpLocks/>
          </p:cNvGrpSpPr>
          <p:nvPr/>
        </p:nvGrpSpPr>
        <p:grpSpPr bwMode="auto">
          <a:xfrm>
            <a:off x="4924425" y="1244600"/>
            <a:ext cx="3841750" cy="663575"/>
            <a:chOff x="433" y="3902"/>
            <a:chExt cx="2420" cy="418"/>
          </a:xfrm>
        </p:grpSpPr>
        <p:sp>
          <p:nvSpPr>
            <p:cNvPr id="12" name="Text Box 56">
              <a:extLst>
                <a:ext uri="{FF2B5EF4-FFF2-40B4-BE49-F238E27FC236}">
                  <a16:creationId xmlns:a16="http://schemas.microsoft.com/office/drawing/2014/main" xmlns="" id="{349584D9-22C9-4FDF-9E12-FABF981F6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2126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179388" indent="-179388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Скільки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варіантів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7355" name="Oval 57">
              <a:extLst>
                <a:ext uri="{FF2B5EF4-FFF2-40B4-BE49-F238E27FC236}">
                  <a16:creationId xmlns:a16="http://schemas.microsoft.com/office/drawing/2014/main" xmlns="" id="{410B5319-E55B-4471-A7EC-704C85243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4B518AB9-BC29-456F-B796-73EAA3FA4C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0181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>
            <a:extLst>
              <a:ext uri="{FF2B5EF4-FFF2-40B4-BE49-F238E27FC236}">
                <a16:creationId xmlns:a16="http://schemas.microsoft.com/office/drawing/2014/main" xmlns="" id="{6F4250FB-70DA-4F2C-83FF-CE8035A9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Каскадне</a:t>
            </a:r>
            <a:r>
              <a:rPr lang="ru-RU" altLang="ru-RU" dirty="0"/>
              <a:t> </a:t>
            </a:r>
            <a:r>
              <a:rPr lang="ru-RU" altLang="ru-RU" dirty="0" err="1"/>
              <a:t>розгалуження</a:t>
            </a:r>
            <a:endParaRPr lang="ru-RU" altLang="ru-RU" dirty="0"/>
          </a:p>
        </p:txBody>
      </p:sp>
      <p:sp>
        <p:nvSpPr>
          <p:cNvPr id="58371" name="Номер слайда 2">
            <a:extLst>
              <a:ext uri="{FF2B5EF4-FFF2-40B4-BE49-F238E27FC236}">
                <a16:creationId xmlns:a16="http://schemas.microsoft.com/office/drawing/2014/main" xmlns="" id="{0848A179-8AC9-419E-A697-09D512D3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2CFD13-8D2C-428E-8009-3BF9299A8A0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19E34DB-5C4E-4197-BD49-EBD87ACAC367}"/>
              </a:ext>
            </a:extLst>
          </p:cNvPr>
          <p:cNvSpPr/>
          <p:nvPr/>
        </p:nvSpPr>
        <p:spPr>
          <a:xfrm>
            <a:off x="485775" y="971550"/>
            <a:ext cx="5343525" cy="230822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Андрей старше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b:</a:t>
            </a: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Одного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віку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Борис старше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D10AA943-56F6-47B8-921C-0139CADB07D3}"/>
              </a:ext>
            </a:extLst>
          </p:cNvPr>
          <p:cNvGrpSpPr>
            <a:grpSpLocks/>
          </p:cNvGrpSpPr>
          <p:nvPr/>
        </p:nvGrpSpPr>
        <p:grpSpPr bwMode="auto">
          <a:xfrm>
            <a:off x="596900" y="3617913"/>
            <a:ext cx="3251200" cy="663575"/>
            <a:chOff x="433" y="3902"/>
            <a:chExt cx="2048" cy="418"/>
          </a:xfrm>
        </p:grpSpPr>
        <p:sp>
          <p:nvSpPr>
            <p:cNvPr id="18" name="Text Box 56">
              <a:extLst>
                <a:ext uri="{FF2B5EF4-FFF2-40B4-BE49-F238E27FC236}">
                  <a16:creationId xmlns:a16="http://schemas.microsoft.com/office/drawing/2014/main" xmlns="" id="{A3D8FC56-6BE1-4BF5-A489-7700EF07B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754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en-US" sz="2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elif</a:t>
              </a:r>
              <a:r>
                <a:rPr lang="en-US" sz="2400" b="1" dirty="0">
                  <a:latin typeface="+mn-lt"/>
                  <a:cs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400" b="1" dirty="0">
                  <a:latin typeface="+mn-lt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 if</a:t>
              </a:r>
              <a:endPara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375" name="Oval 57">
              <a:extLst>
                <a:ext uri="{FF2B5EF4-FFF2-40B4-BE49-F238E27FC236}">
                  <a16:creationId xmlns:a16="http://schemas.microsoft.com/office/drawing/2014/main" xmlns="" id="{EDA8D62E-106F-4DA0-A276-FF9A5FF9A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4FABB79E-1188-4621-A3C0-B6156CBB5B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>
            <a:extLst>
              <a:ext uri="{FF2B5EF4-FFF2-40B4-BE49-F238E27FC236}">
                <a16:creationId xmlns:a16="http://schemas.microsoft.com/office/drawing/2014/main" xmlns="" id="{BF5AD0E6-FACA-4497-8549-39846C8A7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Каскадне</a:t>
            </a:r>
            <a:r>
              <a:rPr lang="ru-RU" altLang="ru-RU" dirty="0"/>
              <a:t> </a:t>
            </a:r>
            <a:r>
              <a:rPr lang="ru-RU" altLang="ru-RU" dirty="0" err="1"/>
              <a:t>розгалуження</a:t>
            </a:r>
            <a:endParaRPr lang="ru-RU" altLang="ru-RU" dirty="0"/>
          </a:p>
        </p:txBody>
      </p:sp>
      <p:sp>
        <p:nvSpPr>
          <p:cNvPr id="59395" name="Номер слайда 2">
            <a:extLst>
              <a:ext uri="{FF2B5EF4-FFF2-40B4-BE49-F238E27FC236}">
                <a16:creationId xmlns:a16="http://schemas.microsoft.com/office/drawing/2014/main" xmlns="" id="{29405082-A935-4DC5-A856-38C1BE85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3FF4D6-8D8E-4467-A2F9-0DC011322AD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9EFCF04-54FA-4AA9-8944-4073926A79D8}"/>
              </a:ext>
            </a:extLst>
          </p:cNvPr>
          <p:cNvSpPr/>
          <p:nvPr/>
        </p:nvSpPr>
        <p:spPr>
          <a:xfrm>
            <a:off x="485775" y="971550"/>
            <a:ext cx="5343525" cy="341632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  <a:cs typeface="Courier New"/>
              </a:rPr>
              <a:t>cost</a:t>
            </a:r>
            <a:r>
              <a:rPr lang="ru-RU" sz="2400" b="1" dirty="0">
                <a:latin typeface="Courier New"/>
                <a:ea typeface="Times New Roman"/>
                <a:cs typeface="Courier New"/>
              </a:rPr>
              <a:t> =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  <a:cs typeface="Courier New"/>
              </a:rPr>
              <a:t>1500</a:t>
            </a:r>
            <a:r>
              <a:rPr lang="ru-RU" sz="2400" dirty="0">
                <a:solidFill>
                  <a:srgbClr val="00B0F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en-US" sz="2400" b="1" dirty="0">
              <a:solidFill>
                <a:srgbClr val="00B0F0"/>
              </a:solidFill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1000</a:t>
            </a:r>
            <a:r>
              <a:rPr lang="en-US" sz="2400" b="1" dirty="0"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</a:t>
            </a:r>
            <a:r>
              <a:rPr lang="uk-UA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Знижок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немає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."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elif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2000</a:t>
            </a:r>
            <a:r>
              <a:rPr lang="en-US" sz="2400" b="1" dirty="0">
                <a:latin typeface="Courier New"/>
                <a:ea typeface="Times New Roman"/>
              </a:rPr>
              <a:t>: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Знижка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 2%."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elif</a:t>
            </a:r>
            <a:r>
              <a:rPr lang="en-US" sz="2400" b="1" dirty="0">
                <a:latin typeface="Courier New"/>
                <a:ea typeface="Times New Roman"/>
              </a:rPr>
              <a:t> cost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5000</a:t>
            </a:r>
            <a:r>
              <a:rPr lang="en-US" sz="2400" b="1" dirty="0">
                <a:latin typeface="Courier New"/>
                <a:ea typeface="Times New Roman"/>
              </a:rPr>
              <a:t>: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Знижка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 5%."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else</a:t>
            </a:r>
            <a:r>
              <a:rPr lang="ru-RU" sz="2400" b="1" dirty="0">
                <a:solidFill>
                  <a:srgbClr val="0000CC"/>
                </a:solidFill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Знижка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 10%.</a:t>
            </a:r>
            <a:r>
              <a:rPr lang="ru-RU" sz="2400" b="1" dirty="0">
                <a:latin typeface="Courier New"/>
                <a:ea typeface="Times New Roman"/>
              </a:rPr>
              <a:t>")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C0EA2DBD-362C-40BB-8764-DABDAFAF925E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633913"/>
            <a:ext cx="2917825" cy="663575"/>
            <a:chOff x="433" y="3902"/>
            <a:chExt cx="1838" cy="418"/>
          </a:xfrm>
        </p:grpSpPr>
        <p:sp>
          <p:nvSpPr>
            <p:cNvPr id="9" name="Text Box 56">
              <a:extLst>
                <a:ext uri="{FF2B5EF4-FFF2-40B4-BE49-F238E27FC236}">
                  <a16:creationId xmlns:a16="http://schemas.microsoft.com/office/drawing/2014/main" xmlns="" id="{DC7C49A5-3766-4F03-907E-EDC3F9C92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544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виведе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59401" name="Oval 57">
              <a:extLst>
                <a:ext uri="{FF2B5EF4-FFF2-40B4-BE49-F238E27FC236}">
                  <a16:creationId xmlns:a16="http://schemas.microsoft.com/office/drawing/2014/main" xmlns="" id="{9B51E398-40D6-4A75-BC2A-26BCA7D79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1" name="AutoShape 53">
            <a:extLst>
              <a:ext uri="{FF2B5EF4-FFF2-40B4-BE49-F238E27FC236}">
                <a16:creationId xmlns:a16="http://schemas.microsoft.com/office/drawing/2014/main" xmlns="" id="{27A5993F-03EB-4CD6-AC8D-CCC1054C4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338" y="2063750"/>
            <a:ext cx="3509962" cy="844550"/>
          </a:xfrm>
          <a:prstGeom prst="wedgeRoundRectCallout">
            <a:avLst>
              <a:gd name="adj1" fmla="val -93046"/>
              <a:gd name="adj2" fmla="val -2137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перша </a:t>
            </a:r>
            <a:r>
              <a:rPr lang="ru-RU" sz="2400" dirty="0" err="1">
                <a:latin typeface="Arial" charset="0"/>
              </a:rPr>
              <a:t>умова</a:t>
            </a:r>
            <a:r>
              <a:rPr lang="ru-RU" sz="2400" dirty="0">
                <a:latin typeface="Arial" charset="0"/>
              </a:rPr>
              <a:t>, </a:t>
            </a:r>
            <a:r>
              <a:rPr lang="ru-RU" sz="2400" dirty="0" err="1">
                <a:latin typeface="Arial" charset="0"/>
              </a:rPr>
              <a:t>що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спрацювала</a:t>
            </a:r>
            <a:endParaRPr lang="ru-RU" sz="2400" dirty="0">
              <a:latin typeface="Arial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12F25C1-8812-430A-BEA7-35836F09D6C1}"/>
              </a:ext>
            </a:extLst>
          </p:cNvPr>
          <p:cNvSpPr/>
          <p:nvPr/>
        </p:nvSpPr>
        <p:spPr>
          <a:xfrm>
            <a:off x="3760788" y="4762500"/>
            <a:ext cx="2028119" cy="46166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Знижка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2%.</a:t>
            </a:r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16D00AC7-D6F9-4B63-B285-5FDF052D51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>
            <a:extLst>
              <a:ext uri="{FF2B5EF4-FFF2-40B4-BE49-F238E27FC236}">
                <a16:creationId xmlns:a16="http://schemas.microsoft.com/office/drawing/2014/main" xmlns="" id="{F09F4DB6-90CE-4D88-88F6-19E50D3BB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Складні</a:t>
            </a:r>
            <a:r>
              <a:rPr lang="ru-RU" altLang="ru-RU" dirty="0"/>
              <a:t> </a:t>
            </a:r>
            <a:r>
              <a:rPr lang="ru-RU" altLang="ru-RU" dirty="0" err="1"/>
              <a:t>умови</a:t>
            </a:r>
            <a:endParaRPr lang="ru-RU" altLang="ru-RU" dirty="0"/>
          </a:p>
        </p:txBody>
      </p:sp>
      <p:sp>
        <p:nvSpPr>
          <p:cNvPr id="62467" name="Номер слайда 2">
            <a:extLst>
              <a:ext uri="{FF2B5EF4-FFF2-40B4-BE49-F238E27FC236}">
                <a16:creationId xmlns:a16="http://schemas.microsoft.com/office/drawing/2014/main" xmlns="" id="{5AB17B2D-76B6-443D-86A0-55818410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C8E2D7-2953-4F63-9E61-2967FFABFD4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2468" name="Прямоугольник 3">
            <a:extLst>
              <a:ext uri="{FF2B5EF4-FFF2-40B4-BE49-F238E27FC236}">
                <a16:creationId xmlns:a16="http://schemas.microsoft.com/office/drawing/2014/main" xmlns="" id="{8174D98D-1EC0-41DA-8B07-E3FE5F098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809625"/>
            <a:ext cx="84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 err="1"/>
              <a:t>Завдання</a:t>
            </a:r>
            <a:r>
              <a:rPr lang="ru-RU" altLang="ru-RU" sz="2400" dirty="0"/>
              <a:t>: </a:t>
            </a:r>
            <a:r>
              <a:rPr lang="uk-UA" altLang="x-none" sz="2400" dirty="0"/>
              <a:t>набір співробітників у віці </a:t>
            </a:r>
            <a:r>
              <a:rPr lang="ru-RU" altLang="ru-RU" sz="2400" b="1" dirty="0">
                <a:solidFill>
                  <a:srgbClr val="333399"/>
                </a:solidFill>
              </a:rPr>
              <a:t>25-40 лет </a:t>
            </a:r>
            <a:r>
              <a:rPr lang="ru-RU" altLang="ru-RU" sz="2400" dirty="0"/>
              <a:t>(</a:t>
            </a:r>
            <a:r>
              <a:rPr lang="ru-RU" altLang="ru-RU" sz="2400" dirty="0" err="1"/>
              <a:t>включно</a:t>
            </a:r>
            <a:r>
              <a:rPr lang="ru-RU" altLang="ru-RU" sz="2400" dirty="0"/>
              <a:t>).</a:t>
            </a:r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xmlns="" id="{DFD7E080-980D-45E7-8492-828B5723A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8" y="1912938"/>
            <a:ext cx="5384800" cy="1570037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                    :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підходить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  <a:endParaRPr lang="en-US" sz="2400" b="1" dirty="0">
              <a:solidFill>
                <a:srgbClr val="3333FF"/>
              </a:solidFill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: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"не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підходить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E7F978E-2D1C-47D6-B325-35591844A252}"/>
              </a:ext>
            </a:extLst>
          </p:cNvPr>
          <p:cNvSpPr/>
          <p:nvPr/>
        </p:nvSpPr>
        <p:spPr>
          <a:xfrm>
            <a:off x="6384925" y="1857375"/>
            <a:ext cx="828675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and</a:t>
            </a:r>
            <a:endParaRPr lang="ru-RU" dirty="0">
              <a:latin typeface="Arial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4251DF6-D60A-490A-9292-DD5239758C7A}"/>
              </a:ext>
            </a:extLst>
          </p:cNvPr>
          <p:cNvSpPr/>
          <p:nvPr/>
        </p:nvSpPr>
        <p:spPr>
          <a:xfrm>
            <a:off x="6492875" y="2600325"/>
            <a:ext cx="614363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or</a:t>
            </a:r>
            <a:endParaRPr lang="ru-RU" dirty="0">
              <a:latin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016CD19-3C8B-4832-99D3-0998BC9CD0C2}"/>
              </a:ext>
            </a:extLst>
          </p:cNvPr>
          <p:cNvSpPr/>
          <p:nvPr/>
        </p:nvSpPr>
        <p:spPr>
          <a:xfrm>
            <a:off x="6384925" y="3343275"/>
            <a:ext cx="828675" cy="523875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</a:rPr>
              <a:t>not</a:t>
            </a:r>
            <a:endParaRPr lang="ru-RU" dirty="0">
              <a:latin typeface="Arial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F7620A1-17DD-4682-8BCD-F328BF0C793B}"/>
              </a:ext>
            </a:extLst>
          </p:cNvPr>
          <p:cNvSpPr/>
          <p:nvPr/>
        </p:nvSpPr>
        <p:spPr>
          <a:xfrm>
            <a:off x="387350" y="3914775"/>
            <a:ext cx="6034088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 err="1">
                <a:solidFill>
                  <a:srgbClr val="333399"/>
                </a:solidFill>
                <a:latin typeface="Arial" charset="0"/>
              </a:rPr>
              <a:t>Пріоритет</a:t>
            </a:r>
            <a:r>
              <a:rPr lang="ru-RU" sz="2400" b="1" dirty="0">
                <a:solidFill>
                  <a:srgbClr val="333399"/>
                </a:solidFill>
                <a:latin typeface="Arial" charset="0"/>
              </a:rPr>
              <a:t> :</a:t>
            </a:r>
          </a:p>
          <a:p>
            <a:pPr marL="714375" indent="-357188" eaLnBrk="1" hangingPunct="1">
              <a:buClr>
                <a:schemeClr val="tx1"/>
              </a:buClr>
              <a:buFont typeface="+mj-lt"/>
              <a:buAutoNum type="arabicParenR"/>
              <a:defRPr/>
            </a:pPr>
            <a:r>
              <a:rPr lang="ru-RU" sz="2400" dirty="0" err="1">
                <a:latin typeface="Arial" charset="0"/>
              </a:rPr>
              <a:t>відносини</a:t>
            </a:r>
            <a:r>
              <a:rPr lang="ru-RU" sz="2400" dirty="0">
                <a:latin typeface="Arial" charset="0"/>
              </a:rPr>
              <a:t> (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ru-RU" sz="2400" dirty="0">
                <a:latin typeface="Arial" charset="0"/>
              </a:rPr>
              <a:t>)</a:t>
            </a:r>
          </a:p>
          <a:p>
            <a:pPr marL="714375" indent="-357188" eaLnBrk="1" hangingPunct="1"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ru-RU" sz="2400" dirty="0">
                <a:latin typeface="+mn-lt"/>
                <a:cs typeface="Courier New" pitchFamily="49" charset="0"/>
              </a:rPr>
              <a:t> («НЕ»)</a:t>
            </a:r>
          </a:p>
          <a:p>
            <a:pPr marL="714375" indent="-357188" eaLnBrk="1" hangingPunct="1"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ru-RU" sz="2400" dirty="0">
                <a:latin typeface="Arial" charset="0"/>
                <a:cs typeface="Courier New" pitchFamily="49" charset="0"/>
              </a:rPr>
              <a:t> («ТА»)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marL="714375" indent="-357188" eaLnBrk="1" hangingPunct="1"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ru-RU" sz="2400" dirty="0">
                <a:latin typeface="Arial" charset="0"/>
                <a:cs typeface="Courier New" pitchFamily="49" charset="0"/>
              </a:rPr>
              <a:t> («АБО»)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E3E0866-CC5E-4D4D-8E40-36C879BF6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3" y="1895475"/>
            <a:ext cx="3843337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 &gt;=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25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and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v &lt;=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40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1" name="AutoShape 53">
            <a:extLst>
              <a:ext uri="{FF2B5EF4-FFF2-40B4-BE49-F238E27FC236}">
                <a16:creationId xmlns:a16="http://schemas.microsoft.com/office/drawing/2014/main" xmlns="" id="{111BEFBF-35DD-4EBA-AD3B-7CB17A5CC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325" y="1355725"/>
            <a:ext cx="2713038" cy="465138"/>
          </a:xfrm>
          <a:prstGeom prst="wedgeRoundRectCallout">
            <a:avLst>
              <a:gd name="adj1" fmla="val -34347"/>
              <a:gd name="adj2" fmla="val 7617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</a:pPr>
            <a:r>
              <a:rPr lang="ru-RU" altLang="ru-RU" sz="2400" dirty="0"/>
              <a:t>складна </a:t>
            </a:r>
            <a:r>
              <a:rPr lang="ru-RU" altLang="ru-RU" sz="2400" dirty="0" err="1"/>
              <a:t>умова</a:t>
            </a:r>
            <a:endParaRPr lang="ru-RU" altLang="ru-RU" sz="24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5FEB010-B963-437C-9FAA-E8B343D58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1889125"/>
            <a:ext cx="910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rgbClr val="000000"/>
                </a:solidFill>
              </a:rPr>
              <a:t>«ТА»</a:t>
            </a:r>
            <a:endParaRPr lang="ru-RU" alt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B77A523-4553-4E24-8889-F47187083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2620963"/>
            <a:ext cx="1170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rgbClr val="000000"/>
                </a:solidFill>
              </a:rPr>
              <a:t>«АБО»</a:t>
            </a:r>
            <a:endParaRPr lang="ru-RU" alt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2F703E0-7EB9-458A-B5BA-47A36C298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3362325"/>
            <a:ext cx="955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«НЕ»</a:t>
            </a:r>
            <a:endParaRPr lang="ru-RU" alt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28A20A1-8F2F-465A-A5D4-7DEB0EC315C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animBg="1"/>
      <p:bldP spid="6" grpId="0" animBg="1"/>
      <p:bldP spid="7" grpId="0" animBg="1"/>
      <p:bldP spid="8" grpId="0" animBg="1"/>
      <p:bldP spid="9" grpId="0" build="p"/>
      <p:bldP spid="10" grpId="0" animBg="1"/>
      <p:bldP spid="11" grpId="0" animBg="1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3206ace942e2cae142f212d8ecae277f9ab5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47629</TotalTime>
  <Words>435</Words>
  <Application>Microsoft Office PowerPoint</Application>
  <PresentationFormat>Экран (4:3)</PresentationFormat>
  <Paragraphs>132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Презентация PowerPoint</vt:lpstr>
      <vt:lpstr>Умовний оператор</vt:lpstr>
      <vt:lpstr>Умовний оператор: неповна форма</vt:lpstr>
      <vt:lpstr>Умовний оператор</vt:lpstr>
      <vt:lpstr>Знаки відносин</vt:lpstr>
      <vt:lpstr>Вкладені умовні оператори</vt:lpstr>
      <vt:lpstr>Каскадне розгалуження</vt:lpstr>
      <vt:lpstr>Каскадне розгалуження</vt:lpstr>
      <vt:lpstr>Складні умови</vt:lpstr>
    </vt:vector>
  </TitlesOfParts>
  <Company>163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RePack by Diakov</cp:lastModifiedBy>
  <cp:revision>1967</cp:revision>
  <dcterms:created xsi:type="dcterms:W3CDTF">2007-01-31T19:13:48Z</dcterms:created>
  <dcterms:modified xsi:type="dcterms:W3CDTF">2022-10-05T07:09:36Z</dcterms:modified>
</cp:coreProperties>
</file>