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6568-3E25-4AB3-BD2D-B2BFD8F5274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3C35-3492-46D6-BACE-F66F53A06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8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6568-3E25-4AB3-BD2D-B2BFD8F5274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3C35-3492-46D6-BACE-F66F53A06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48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6568-3E25-4AB3-BD2D-B2BFD8F5274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3C35-3492-46D6-BACE-F66F53A06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7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6568-3E25-4AB3-BD2D-B2BFD8F5274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3C35-3492-46D6-BACE-F66F53A06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28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6568-3E25-4AB3-BD2D-B2BFD8F5274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3C35-3492-46D6-BACE-F66F53A06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1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6568-3E25-4AB3-BD2D-B2BFD8F5274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3C35-3492-46D6-BACE-F66F53A06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6568-3E25-4AB3-BD2D-B2BFD8F5274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3C35-3492-46D6-BACE-F66F53A06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80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6568-3E25-4AB3-BD2D-B2BFD8F5274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3C35-3492-46D6-BACE-F66F53A06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80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6568-3E25-4AB3-BD2D-B2BFD8F5274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3C35-3492-46D6-BACE-F66F53A06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22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6568-3E25-4AB3-BD2D-B2BFD8F5274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3C35-3492-46D6-BACE-F66F53A06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93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6568-3E25-4AB3-BD2D-B2BFD8F5274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3C35-3492-46D6-BACE-F66F53A06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25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C6568-3E25-4AB3-BD2D-B2BFD8F5274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13C35-3492-46D6-BACE-F66F53A06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6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Види конструкторської документації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98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333" y="462230"/>
            <a:ext cx="8229601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4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067" y="177800"/>
            <a:ext cx="8598370" cy="64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89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910" y="510998"/>
            <a:ext cx="8169159" cy="612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4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356" y="186266"/>
            <a:ext cx="8767702" cy="657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6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088" y="138078"/>
            <a:ext cx="8555805" cy="64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74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089" y="275166"/>
            <a:ext cx="8477955" cy="635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043" y="118532"/>
            <a:ext cx="8748889" cy="65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796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Види конструкторської документації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конструкторської документації </dc:title>
  <dc:creator>Оксана</dc:creator>
  <cp:lastModifiedBy>Оксана</cp:lastModifiedBy>
  <cp:revision>2</cp:revision>
  <dcterms:created xsi:type="dcterms:W3CDTF">2023-02-10T16:00:54Z</dcterms:created>
  <dcterms:modified xsi:type="dcterms:W3CDTF">2023-02-12T08:55:44Z</dcterms:modified>
</cp:coreProperties>
</file>