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373216"/>
            <a:ext cx="8305800" cy="1143000"/>
          </a:xfrm>
        </p:spPr>
        <p:txBody>
          <a:bodyPr/>
          <a:lstStyle/>
          <a:p>
            <a:r>
              <a:rPr lang="uk-UA" dirty="0" smtClean="0"/>
              <a:t>                                                                                   Розробив:</a:t>
            </a:r>
          </a:p>
          <a:p>
            <a:pPr algn="r"/>
            <a:r>
              <a:rPr lang="uk-UA" dirty="0" smtClean="0"/>
              <a:t>Герасько Костянтин, ТМ-61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305800" cy="1981200"/>
          </a:xfrm>
        </p:spPr>
        <p:txBody>
          <a:bodyPr/>
          <a:lstStyle/>
          <a:p>
            <a:r>
              <a:rPr lang="ru-RU" dirty="0" err="1" smtClean="0"/>
              <a:t>Лиття</a:t>
            </a:r>
            <a:r>
              <a:rPr lang="ru-RU" dirty="0" smtClean="0"/>
              <a:t> в </a:t>
            </a:r>
            <a:r>
              <a:rPr lang="ru-RU" dirty="0" err="1" smtClean="0"/>
              <a:t>кокіль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957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Визначення та призначення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4402832" cy="457200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Кокіль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 </a:t>
            </a:r>
            <a:r>
              <a:rPr lang="en-US" sz="2400" i="1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-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металева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форма з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чавуну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сталі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або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алюмінієвих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сплавів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.</a:t>
            </a:r>
            <a:r>
              <a:rPr lang="ru-RU" sz="2400" i="1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 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Таким чином,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сутність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лиття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в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кокіль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полягає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в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застосуванні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ливарних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форм,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металеві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частини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яких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складають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їх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основу і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формують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конфігурацію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і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властивості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виливки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Open Sans"/>
              </a:rPr>
              <a:t>. </a:t>
            </a: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1026" name="Picture 2" descr="C:\Users\макс\Downloads\image1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042228"/>
            <a:ext cx="3710210" cy="311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418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Будова кокілю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4250432" cy="4114800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/>
              <a:t>Окремі</a:t>
            </a:r>
            <a:r>
              <a:rPr lang="ru-RU" sz="1800" dirty="0"/>
              <a:t> </a:t>
            </a:r>
            <a:r>
              <a:rPr lang="ru-RU" sz="1800" dirty="0" err="1"/>
              <a:t>елементи</a:t>
            </a:r>
            <a:r>
              <a:rPr lang="ru-RU" sz="1800" dirty="0"/>
              <a:t> </a:t>
            </a:r>
            <a:r>
              <a:rPr lang="ru-RU" sz="1800" dirty="0" err="1" smtClean="0"/>
              <a:t>кокіля</a:t>
            </a:r>
            <a:r>
              <a:rPr lang="ru-RU" sz="1800" dirty="0"/>
              <a:t>, </a:t>
            </a:r>
            <a:r>
              <a:rPr lang="ru-RU" sz="1800" dirty="0" err="1"/>
              <a:t>головним</a:t>
            </a:r>
            <a:r>
              <a:rPr lang="ru-RU" sz="1800" dirty="0"/>
              <a:t> чином </a:t>
            </a:r>
            <a:r>
              <a:rPr lang="ru-RU" sz="1800" dirty="0" err="1"/>
              <a:t>стрижні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формують</a:t>
            </a:r>
            <a:r>
              <a:rPr lang="ru-RU" sz="1800" dirty="0"/>
              <a:t> </a:t>
            </a:r>
            <a:r>
              <a:rPr lang="ru-RU" sz="1800" dirty="0" err="1"/>
              <a:t>складні</a:t>
            </a:r>
            <a:r>
              <a:rPr lang="ru-RU" sz="1800" dirty="0"/>
              <a:t> </a:t>
            </a:r>
            <a:r>
              <a:rPr lang="ru-RU" sz="1800" dirty="0" err="1"/>
              <a:t>внутрішні</a:t>
            </a:r>
            <a:r>
              <a:rPr lang="ru-RU" sz="1800" dirty="0"/>
              <a:t> </a:t>
            </a:r>
            <a:r>
              <a:rPr lang="ru-RU" sz="1800" dirty="0" err="1"/>
              <a:t>порожнини</a:t>
            </a:r>
            <a:r>
              <a:rPr lang="ru-RU" sz="1800" dirty="0"/>
              <a:t> </a:t>
            </a:r>
            <a:r>
              <a:rPr lang="ru-RU" sz="1800" dirty="0" err="1"/>
              <a:t>виливки</a:t>
            </a:r>
            <a:r>
              <a:rPr lang="ru-RU" sz="1800" dirty="0"/>
              <a:t>, </a:t>
            </a:r>
            <a:r>
              <a:rPr lang="ru-RU" sz="1800" dirty="0" err="1"/>
              <a:t>можуть</a:t>
            </a:r>
            <a:r>
              <a:rPr lang="ru-RU" sz="1800" dirty="0"/>
              <a:t> бути </a:t>
            </a:r>
            <a:r>
              <a:rPr lang="ru-RU" sz="1800" dirty="0" err="1"/>
              <a:t>піщаними</a:t>
            </a:r>
            <a:r>
              <a:rPr lang="ru-RU" sz="1800" dirty="0"/>
              <a:t>, </a:t>
            </a:r>
            <a:r>
              <a:rPr lang="ru-RU" sz="1800" dirty="0" err="1"/>
              <a:t>керамічними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металевими</a:t>
            </a:r>
            <a:r>
              <a:rPr lang="ru-RU" sz="1800" dirty="0" smtClean="0"/>
              <a:t>.</a:t>
            </a:r>
          </a:p>
          <a:p>
            <a:pPr algn="just"/>
            <a:r>
              <a:rPr lang="ru-RU" sz="1800" dirty="0" err="1" smtClean="0"/>
              <a:t>Кокіль</a:t>
            </a:r>
            <a:r>
              <a:rPr lang="ru-RU" sz="1800" dirty="0" smtClean="0"/>
              <a:t> </a:t>
            </a:r>
            <a:r>
              <a:rPr lang="ru-RU" sz="1800" dirty="0" err="1"/>
              <a:t>використовують</a:t>
            </a:r>
            <a:r>
              <a:rPr lang="ru-RU" sz="1800" dirty="0"/>
              <a:t> </a:t>
            </a:r>
            <a:r>
              <a:rPr lang="ru-RU" sz="1800" dirty="0" err="1"/>
              <a:t>багаторазово</a:t>
            </a:r>
            <a:r>
              <a:rPr lang="ru-RU" sz="1800" dirty="0"/>
              <a:t> (</a:t>
            </a:r>
            <a:r>
              <a:rPr lang="ru-RU" sz="1800" dirty="0" err="1"/>
              <a:t>кілька</a:t>
            </a:r>
            <a:r>
              <a:rPr lang="ru-RU" sz="1800" dirty="0"/>
              <a:t> </a:t>
            </a:r>
            <a:r>
              <a:rPr lang="ru-RU" sz="1800" dirty="0" err="1"/>
              <a:t>тисяч</a:t>
            </a:r>
            <a:r>
              <a:rPr lang="ru-RU" sz="1800" dirty="0"/>
              <a:t> </a:t>
            </a:r>
            <a:r>
              <a:rPr lang="ru-RU" sz="1800" dirty="0" err="1"/>
              <a:t>разів</a:t>
            </a:r>
            <a:r>
              <a:rPr lang="ru-RU" sz="1800" dirty="0"/>
              <a:t>). </a:t>
            </a:r>
            <a:r>
              <a:rPr lang="ru-RU" sz="1800" dirty="0" smtClean="0"/>
              <a:t>На рисунку показано </a:t>
            </a:r>
            <a:r>
              <a:rPr lang="ru-RU" sz="1800" dirty="0" err="1" smtClean="0"/>
              <a:t>зовнішній</a:t>
            </a:r>
            <a:r>
              <a:rPr lang="ru-RU" sz="1800" dirty="0" smtClean="0"/>
              <a:t> </a:t>
            </a:r>
            <a:r>
              <a:rPr lang="ru-RU" sz="1800" dirty="0" err="1"/>
              <a:t>вигляд</a:t>
            </a:r>
            <a:r>
              <a:rPr lang="ru-RU" sz="1800" dirty="0"/>
              <a:t> </a:t>
            </a:r>
            <a:r>
              <a:rPr lang="ru-RU" sz="1800" dirty="0" err="1"/>
              <a:t>розібраного</a:t>
            </a:r>
            <a:r>
              <a:rPr lang="ru-RU" sz="1800" dirty="0"/>
              <a:t> </a:t>
            </a:r>
            <a:r>
              <a:rPr lang="ru-RU" sz="1800" dirty="0" err="1" smtClean="0"/>
              <a:t>кокіля</a:t>
            </a:r>
            <a:r>
              <a:rPr lang="ru-RU" sz="1800" dirty="0" smtClean="0"/>
              <a:t> </a:t>
            </a:r>
            <a:r>
              <a:rPr lang="ru-RU" sz="1800" dirty="0"/>
              <a:t>з </a:t>
            </a:r>
            <a:r>
              <a:rPr lang="ru-RU" sz="1800" dirty="0" err="1"/>
              <a:t>декількома</a:t>
            </a:r>
            <a:r>
              <a:rPr lang="ru-RU" sz="1800" dirty="0"/>
              <a:t> </a:t>
            </a:r>
            <a:r>
              <a:rPr lang="ru-RU" sz="1800" dirty="0" err="1"/>
              <a:t>роз'ємами</a:t>
            </a:r>
            <a:r>
              <a:rPr lang="ru-RU" sz="1800" dirty="0"/>
              <a:t> по </a:t>
            </a:r>
            <a:r>
              <a:rPr lang="ru-RU" sz="1800" dirty="0" err="1"/>
              <a:t>горизонталі</a:t>
            </a:r>
            <a:r>
              <a:rPr lang="ru-RU" sz="1800" dirty="0"/>
              <a:t> і </a:t>
            </a:r>
            <a:r>
              <a:rPr lang="ru-RU" sz="1800" dirty="0" err="1"/>
              <a:t>вертикалі</a:t>
            </a:r>
            <a:r>
              <a:rPr lang="ru-RU" sz="1800" dirty="0"/>
              <a:t> для </a:t>
            </a:r>
            <a:r>
              <a:rPr lang="ru-RU" sz="1800" dirty="0" err="1"/>
              <a:t>отримання</a:t>
            </a:r>
            <a:r>
              <a:rPr lang="ru-RU" sz="1800" dirty="0"/>
              <a:t> </a:t>
            </a:r>
            <a:r>
              <a:rPr lang="ru-RU" sz="1800" dirty="0" err="1"/>
              <a:t>складної</a:t>
            </a:r>
            <a:r>
              <a:rPr lang="ru-RU" sz="1800" dirty="0"/>
              <a:t> </a:t>
            </a:r>
            <a:r>
              <a:rPr lang="ru-RU" sz="1800" dirty="0" err="1"/>
              <a:t>просторової</a:t>
            </a:r>
            <a:r>
              <a:rPr lang="ru-RU" sz="1800" dirty="0"/>
              <a:t> </a:t>
            </a:r>
            <a:r>
              <a:rPr lang="ru-RU" sz="1800" dirty="0" err="1"/>
              <a:t>виливки</a:t>
            </a:r>
            <a:r>
              <a:rPr lang="ru-RU" sz="1800" dirty="0"/>
              <a:t> з </a:t>
            </a:r>
            <a:r>
              <a:rPr lang="ru-RU" sz="1800" dirty="0" err="1"/>
              <a:t>алюмінієвого</a:t>
            </a:r>
            <a:r>
              <a:rPr lang="ru-RU" sz="1800" dirty="0"/>
              <a:t> сплаву.</a:t>
            </a:r>
          </a:p>
        </p:txBody>
      </p:sp>
      <p:pic>
        <p:nvPicPr>
          <p:cNvPr id="2050" name="Picture 2" descr="C:\Users\макс\Downloads\image1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691554"/>
            <a:ext cx="3456384" cy="2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04048" y="4542180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/>
              <a:t>1 -</a:t>
            </a:r>
            <a:r>
              <a:rPr lang="ru-RU" dirty="0"/>
              <a:t> </a:t>
            </a:r>
            <a:r>
              <a:rPr lang="ru-RU" dirty="0" err="1"/>
              <a:t>нижня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; 2 - </a:t>
            </a:r>
            <a:r>
              <a:rPr lang="ru-RU" dirty="0" err="1"/>
              <a:t>роз'ємні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; </a:t>
            </a:r>
            <a:r>
              <a:rPr lang="ru-RU" i="1" dirty="0"/>
              <a:t>3</a:t>
            </a:r>
            <a:r>
              <a:rPr lang="ru-RU" dirty="0"/>
              <a:t> - </a:t>
            </a:r>
            <a:r>
              <a:rPr lang="ru-RU" dirty="0" err="1"/>
              <a:t>верхня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; </a:t>
            </a:r>
            <a:r>
              <a:rPr lang="ru-RU" i="1" dirty="0"/>
              <a:t>4, 5, 6 -</a:t>
            </a:r>
            <a:r>
              <a:rPr lang="ru-RU" dirty="0"/>
              <a:t> </a:t>
            </a:r>
            <a:r>
              <a:rPr lang="ru-RU" dirty="0" err="1"/>
              <a:t>стрижні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59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Особливості технологічного процесу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2400" dirty="0"/>
              <a:t>У </a:t>
            </a:r>
            <a:r>
              <a:rPr lang="ru-RU" sz="2400" dirty="0" err="1"/>
              <a:t>кокілях</a:t>
            </a:r>
            <a:r>
              <a:rPr lang="ru-RU" sz="2400" dirty="0"/>
              <a:t> </a:t>
            </a:r>
            <a:r>
              <a:rPr lang="ru-RU" sz="2400" dirty="0" err="1"/>
              <a:t>отримують</a:t>
            </a:r>
            <a:r>
              <a:rPr lang="ru-RU" sz="2400" dirty="0"/>
              <a:t> </a:t>
            </a:r>
            <a:r>
              <a:rPr lang="ru-RU" sz="2400" dirty="0" err="1"/>
              <a:t>точні</a:t>
            </a:r>
            <a:r>
              <a:rPr lang="ru-RU" sz="2400" dirty="0"/>
              <a:t> </a:t>
            </a:r>
            <a:r>
              <a:rPr lang="ru-RU" sz="2400" dirty="0" err="1" smtClean="0"/>
              <a:t>виливки</a:t>
            </a:r>
            <a:r>
              <a:rPr lang="ru-RU" sz="2400" dirty="0" smtClean="0"/>
              <a:t> </a:t>
            </a:r>
            <a:r>
              <a:rPr lang="ru-RU" sz="2400" dirty="0"/>
              <a:t>з чистою </a:t>
            </a:r>
            <a:r>
              <a:rPr lang="ru-RU" sz="2400" dirty="0" err="1" smtClean="0"/>
              <a:t>поверхнею</a:t>
            </a:r>
            <a:r>
              <a:rPr lang="ru-RU" sz="2400" dirty="0" smtClean="0"/>
              <a:t> </a:t>
            </a:r>
            <a:r>
              <a:rPr lang="ru-RU" sz="2400" dirty="0" err="1"/>
              <a:t>масою</a:t>
            </a:r>
            <a:r>
              <a:rPr lang="ru-RU" sz="2400" dirty="0"/>
              <a:t> до 200 кг. </a:t>
            </a:r>
            <a:r>
              <a:rPr lang="ru-RU" sz="2400" dirty="0" err="1"/>
              <a:t>Підвищена</a:t>
            </a:r>
            <a:r>
              <a:rPr lang="ru-RU" sz="2400" dirty="0"/>
              <a:t> </a:t>
            </a:r>
            <a:r>
              <a:rPr lang="ru-RU" sz="2400" dirty="0" err="1"/>
              <a:t>швидкість</a:t>
            </a:r>
            <a:r>
              <a:rPr lang="ru-RU" sz="2400" dirty="0"/>
              <a:t> </a:t>
            </a:r>
            <a:r>
              <a:rPr lang="ru-RU" sz="2400" dirty="0" err="1"/>
              <a:t>охолодження</a:t>
            </a:r>
            <a:r>
              <a:rPr lang="ru-RU" sz="2400" dirty="0"/>
              <a:t> </a:t>
            </a:r>
            <a:r>
              <a:rPr lang="ru-RU" sz="2400" dirty="0" err="1"/>
              <a:t>сприяє</a:t>
            </a:r>
            <a:r>
              <a:rPr lang="ru-RU" sz="2400" dirty="0"/>
              <a:t> </a:t>
            </a:r>
            <a:r>
              <a:rPr lang="ru-RU" sz="2400" dirty="0" err="1"/>
              <a:t>отриманню</a:t>
            </a:r>
            <a:r>
              <a:rPr lang="ru-RU" sz="2400" dirty="0"/>
              <a:t> </a:t>
            </a:r>
            <a:r>
              <a:rPr lang="ru-RU" sz="2400" dirty="0" err="1"/>
              <a:t>щільних</a:t>
            </a:r>
            <a:r>
              <a:rPr lang="ru-RU" sz="2400" dirty="0"/>
              <a:t> </a:t>
            </a:r>
            <a:r>
              <a:rPr lang="ru-RU" sz="2400" dirty="0" err="1"/>
              <a:t>виливків</a:t>
            </a:r>
            <a:r>
              <a:rPr lang="ru-RU" sz="2400" dirty="0"/>
              <a:t> з </a:t>
            </a:r>
            <a:r>
              <a:rPr lang="ru-RU" sz="2400" dirty="0" err="1"/>
              <a:t>дрібнозернистою</a:t>
            </a:r>
            <a:r>
              <a:rPr lang="ru-RU" sz="2400" dirty="0"/>
              <a:t> структурою,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підвищує</a:t>
            </a:r>
            <a:r>
              <a:rPr lang="ru-RU" sz="2400" dirty="0"/>
              <a:t> </a:t>
            </a:r>
            <a:r>
              <a:rPr lang="ru-RU" sz="2400" dirty="0" err="1"/>
              <a:t>міцність</a:t>
            </a:r>
            <a:r>
              <a:rPr lang="ru-RU" sz="2400" dirty="0"/>
              <a:t> і </a:t>
            </a:r>
            <a:r>
              <a:rPr lang="ru-RU" sz="2400" dirty="0" err="1"/>
              <a:t>пластичність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. До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технологічного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віднести</a:t>
            </a:r>
            <a:r>
              <a:rPr lang="ru-RU" sz="2400" dirty="0"/>
              <a:t> </a:t>
            </a:r>
            <a:r>
              <a:rPr lang="ru-RU" sz="2400" dirty="0" err="1"/>
              <a:t>нанесення</a:t>
            </a:r>
            <a:r>
              <a:rPr lang="ru-RU" sz="2400" dirty="0"/>
              <a:t> на </a:t>
            </a:r>
            <a:r>
              <a:rPr lang="ru-RU" sz="2400" dirty="0" err="1"/>
              <a:t>робочу</a:t>
            </a:r>
            <a:r>
              <a:rPr lang="ru-RU" sz="2400" dirty="0"/>
              <a:t> </a:t>
            </a:r>
            <a:r>
              <a:rPr lang="ru-RU" sz="2400" dirty="0" err="1"/>
              <a:t>поверхню</a:t>
            </a:r>
            <a:r>
              <a:rPr lang="ru-RU" sz="2400" dirty="0"/>
              <a:t> </a:t>
            </a:r>
            <a:r>
              <a:rPr lang="ru-RU" sz="2400" dirty="0" err="1"/>
              <a:t>кокіль</a:t>
            </a:r>
            <a:r>
              <a:rPr lang="ru-RU" sz="2400" dirty="0"/>
              <a:t> </a:t>
            </a:r>
            <a:r>
              <a:rPr lang="ru-RU" sz="2400" dirty="0" err="1"/>
              <a:t>вогнетривкої</a:t>
            </a:r>
            <a:r>
              <a:rPr lang="ru-RU" sz="2400" dirty="0"/>
              <a:t> </a:t>
            </a:r>
            <a:r>
              <a:rPr lang="ru-RU" sz="2400" dirty="0" err="1"/>
              <a:t>покриття</a:t>
            </a:r>
            <a:r>
              <a:rPr lang="ru-RU" sz="2400" dirty="0"/>
              <a:t> </a:t>
            </a:r>
            <a:r>
              <a:rPr lang="ru-RU" sz="2400" dirty="0" err="1"/>
              <a:t>товщиною</a:t>
            </a:r>
            <a:r>
              <a:rPr lang="ru-RU" sz="2400" dirty="0"/>
              <a:t> 0,3-0,8 мм,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зменшує</a:t>
            </a:r>
            <a:r>
              <a:rPr lang="ru-RU" sz="2400" dirty="0"/>
              <a:t> </a:t>
            </a:r>
            <a:r>
              <a:rPr lang="ru-RU" sz="2400" dirty="0" err="1"/>
              <a:t>швидкість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нагрівання</a:t>
            </a:r>
            <a:r>
              <a:rPr lang="ru-RU" sz="2400" dirty="0"/>
              <a:t>. </a:t>
            </a:r>
            <a:r>
              <a:rPr lang="ru-RU" sz="2400" dirty="0" err="1"/>
              <a:t>Воно</a:t>
            </a:r>
            <a:r>
              <a:rPr lang="ru-RU" sz="2400" dirty="0"/>
              <a:t> </a:t>
            </a:r>
            <a:r>
              <a:rPr lang="ru-RU" sz="2400" dirty="0" err="1"/>
              <a:t>знижує</a:t>
            </a:r>
            <a:r>
              <a:rPr lang="ru-RU" sz="2400" dirty="0"/>
              <a:t> </a:t>
            </a:r>
            <a:r>
              <a:rPr lang="ru-RU" sz="2400" dirty="0" err="1"/>
              <a:t>різницю</a:t>
            </a:r>
            <a:r>
              <a:rPr lang="ru-RU" sz="2400" dirty="0"/>
              <a:t> температур по </a:t>
            </a:r>
            <a:r>
              <a:rPr lang="ru-RU" sz="2400" dirty="0" err="1"/>
              <a:t>товщині</a:t>
            </a:r>
            <a:r>
              <a:rPr lang="ru-RU" sz="2400" dirty="0"/>
              <a:t> кокиля, </a:t>
            </a:r>
            <a:r>
              <a:rPr lang="ru-RU" sz="2400" dirty="0" err="1"/>
              <a:t>зменшує</a:t>
            </a:r>
            <a:r>
              <a:rPr lang="ru-RU" sz="2400" dirty="0"/>
              <a:t> </a:t>
            </a:r>
            <a:r>
              <a:rPr lang="ru-RU" sz="2400" dirty="0" err="1"/>
              <a:t>температурні</a:t>
            </a:r>
            <a:r>
              <a:rPr lang="ru-RU" sz="2400" dirty="0"/>
              <a:t> </a:t>
            </a:r>
            <a:r>
              <a:rPr lang="ru-RU" sz="2400" dirty="0" err="1"/>
              <a:t>напруги</a:t>
            </a:r>
            <a:r>
              <a:rPr lang="ru-RU" sz="2400" dirty="0"/>
              <a:t> в </a:t>
            </a:r>
            <a:r>
              <a:rPr lang="ru-RU" sz="2400" dirty="0" err="1"/>
              <a:t>ньому</a:t>
            </a:r>
            <a:r>
              <a:rPr lang="ru-RU" sz="2400" dirty="0"/>
              <a:t> і </a:t>
            </a:r>
            <a:r>
              <a:rPr lang="ru-RU" sz="2400" dirty="0" err="1"/>
              <a:t>підвищує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стійкість</a:t>
            </a:r>
            <a:r>
              <a:rPr lang="ru-RU" sz="2400" dirty="0"/>
              <a:t>. В </a:t>
            </a:r>
            <a:r>
              <a:rPr lang="ru-RU" sz="2400" dirty="0" err="1"/>
              <a:t>якості</a:t>
            </a:r>
            <a:r>
              <a:rPr lang="ru-RU" sz="2400" dirty="0"/>
              <a:t> </a:t>
            </a:r>
            <a:r>
              <a:rPr lang="ru-RU" sz="2400" dirty="0" err="1"/>
              <a:t>вогнетривких</a:t>
            </a:r>
            <a:r>
              <a:rPr lang="ru-RU" sz="2400" dirty="0"/>
              <a:t> </a:t>
            </a:r>
            <a:r>
              <a:rPr lang="ru-RU" sz="2400" dirty="0" err="1"/>
              <a:t>матеріалів</a:t>
            </a:r>
            <a:r>
              <a:rPr lang="ru-RU" sz="2400" dirty="0"/>
              <a:t> </a:t>
            </a:r>
            <a:r>
              <a:rPr lang="ru-RU" sz="2400" dirty="0" err="1"/>
              <a:t>застосовують</a:t>
            </a:r>
            <a:r>
              <a:rPr lang="ru-RU" sz="2400" dirty="0"/>
              <a:t> </a:t>
            </a:r>
            <a:r>
              <a:rPr lang="ru-RU" sz="2400" dirty="0" err="1"/>
              <a:t>пилоподібний</a:t>
            </a:r>
            <a:r>
              <a:rPr lang="ru-RU" sz="2400" dirty="0"/>
              <a:t> кварц, </a:t>
            </a:r>
            <a:r>
              <a:rPr lang="ru-RU" sz="2400" dirty="0" err="1"/>
              <a:t>оксиди</a:t>
            </a:r>
            <a:r>
              <a:rPr lang="ru-RU" sz="2400" dirty="0"/>
              <a:t> і </a:t>
            </a:r>
            <a:r>
              <a:rPr lang="ru-RU" sz="2400" dirty="0" err="1"/>
              <a:t>карбіди</a:t>
            </a:r>
            <a:r>
              <a:rPr lang="ru-RU" sz="2400" dirty="0"/>
              <a:t> </a:t>
            </a:r>
            <a:r>
              <a:rPr lang="ru-RU" sz="2400" dirty="0" err="1"/>
              <a:t>металів</a:t>
            </a:r>
            <a:r>
              <a:rPr lang="ru-RU" sz="2400" dirty="0"/>
              <a:t>, </a:t>
            </a:r>
            <a:r>
              <a:rPr lang="ru-RU" sz="2400" dirty="0" err="1"/>
              <a:t>графіт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895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Переваги та недоліки методу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2300" dirty="0" err="1"/>
              <a:t>Цей</a:t>
            </a:r>
            <a:r>
              <a:rPr lang="ru-RU" sz="2300" dirty="0"/>
              <a:t> </a:t>
            </a:r>
            <a:r>
              <a:rPr lang="ru-RU" sz="2300" dirty="0" err="1"/>
              <a:t>спосіб</a:t>
            </a:r>
            <a:r>
              <a:rPr lang="ru-RU" sz="2300" dirty="0"/>
              <a:t> в </a:t>
            </a:r>
            <a:r>
              <a:rPr lang="ru-RU" sz="2300" dirty="0" err="1"/>
              <a:t>порівнянні</a:t>
            </a:r>
            <a:r>
              <a:rPr lang="ru-RU" sz="2300" dirty="0"/>
              <a:t> з </a:t>
            </a:r>
            <a:r>
              <a:rPr lang="ru-RU" sz="2300" dirty="0" err="1"/>
              <a:t>литтям</a:t>
            </a:r>
            <a:r>
              <a:rPr lang="ru-RU" sz="2300" dirty="0"/>
              <a:t> в </a:t>
            </a:r>
            <a:r>
              <a:rPr lang="ru-RU" sz="2300" dirty="0" err="1"/>
              <a:t>піщані</a:t>
            </a:r>
            <a:r>
              <a:rPr lang="ru-RU" sz="2300" dirty="0"/>
              <a:t> </a:t>
            </a:r>
            <a:r>
              <a:rPr lang="ru-RU" sz="2300" dirty="0" err="1"/>
              <a:t>форми</a:t>
            </a:r>
            <a:r>
              <a:rPr lang="ru-RU" sz="2300" dirty="0"/>
              <a:t> </a:t>
            </a:r>
            <a:r>
              <a:rPr lang="ru-RU" sz="2300" dirty="0" err="1"/>
              <a:t>має</a:t>
            </a:r>
            <a:r>
              <a:rPr lang="ru-RU" sz="2300" dirty="0"/>
              <a:t> ряд </a:t>
            </a:r>
            <a:r>
              <a:rPr lang="ru-RU" sz="2300" dirty="0" err="1"/>
              <a:t>переваг</a:t>
            </a:r>
            <a:r>
              <a:rPr lang="ru-RU" sz="2300" dirty="0"/>
              <a:t>: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підвищення</a:t>
            </a:r>
            <a:r>
              <a:rPr lang="ru-RU" sz="2300" dirty="0"/>
              <a:t> </a:t>
            </a:r>
            <a:r>
              <a:rPr lang="ru-RU" sz="2300" dirty="0" err="1"/>
              <a:t>продуктивності</a:t>
            </a:r>
            <a:r>
              <a:rPr lang="ru-RU" sz="2300" dirty="0"/>
              <a:t> </a:t>
            </a:r>
            <a:r>
              <a:rPr lang="ru-RU" sz="2300" dirty="0" err="1"/>
              <a:t>праці</a:t>
            </a:r>
            <a:r>
              <a:rPr lang="ru-RU" sz="2300" dirty="0"/>
              <a:t> в </a:t>
            </a:r>
            <a:r>
              <a:rPr lang="ru-RU" sz="2300" dirty="0" err="1"/>
              <a:t>результаті</a:t>
            </a:r>
            <a:r>
              <a:rPr lang="ru-RU" sz="2300" dirty="0"/>
              <a:t> </a:t>
            </a:r>
            <a:r>
              <a:rPr lang="ru-RU" sz="2300" dirty="0" err="1"/>
              <a:t>виключення</a:t>
            </a:r>
            <a:r>
              <a:rPr lang="ru-RU" sz="2300" dirty="0"/>
              <a:t> </a:t>
            </a:r>
            <a:r>
              <a:rPr lang="ru-RU" sz="2300" dirty="0" err="1"/>
              <a:t>трудомістких</a:t>
            </a:r>
            <a:r>
              <a:rPr lang="ru-RU" sz="2300" dirty="0"/>
              <a:t> </a:t>
            </a:r>
            <a:r>
              <a:rPr lang="ru-RU" sz="2300" dirty="0" err="1"/>
              <a:t>операцій</a:t>
            </a:r>
            <a:r>
              <a:rPr lang="ru-RU" sz="2300" dirty="0"/>
              <a:t> смесеприготовления, формовки, </a:t>
            </a:r>
            <a:r>
              <a:rPr lang="ru-RU" sz="2300" dirty="0" err="1"/>
              <a:t>очищення</a:t>
            </a:r>
            <a:r>
              <a:rPr lang="ru-RU" sz="2300" dirty="0"/>
              <a:t>;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більш</a:t>
            </a:r>
            <a:r>
              <a:rPr lang="ru-RU" sz="2300" dirty="0"/>
              <a:t> </a:t>
            </a:r>
            <a:r>
              <a:rPr lang="ru-RU" sz="2300" dirty="0" err="1"/>
              <a:t>високу</a:t>
            </a:r>
            <a:r>
              <a:rPr lang="ru-RU" sz="2300" dirty="0"/>
              <a:t> </a:t>
            </a:r>
            <a:r>
              <a:rPr lang="ru-RU" sz="2300" dirty="0" err="1"/>
              <a:t>точність</a:t>
            </a:r>
            <a:r>
              <a:rPr lang="ru-RU" sz="2300" dirty="0"/>
              <a:t> </a:t>
            </a:r>
            <a:r>
              <a:rPr lang="ru-RU" sz="2300" dirty="0" err="1"/>
              <a:t>розмірів</a:t>
            </a:r>
            <a:r>
              <a:rPr lang="ru-RU" sz="2300" dirty="0"/>
              <a:t> і малу </a:t>
            </a:r>
            <a:r>
              <a:rPr lang="ru-RU" sz="2300" dirty="0" err="1"/>
              <a:t>шорсткість</a:t>
            </a:r>
            <a:r>
              <a:rPr lang="ru-RU" sz="2300" dirty="0"/>
              <a:t> </a:t>
            </a:r>
            <a:r>
              <a:rPr lang="ru-RU" sz="2300" dirty="0" err="1"/>
              <a:t>поверхні</a:t>
            </a:r>
            <a:r>
              <a:rPr lang="ru-RU" sz="2300" dirty="0"/>
              <a:t> </a:t>
            </a:r>
            <a:r>
              <a:rPr lang="ru-RU" sz="2300" dirty="0" err="1"/>
              <a:t>виливків</a:t>
            </a:r>
            <a:r>
              <a:rPr lang="ru-RU" sz="2300" dirty="0"/>
              <a:t>;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підвищення</a:t>
            </a:r>
            <a:r>
              <a:rPr lang="ru-RU" sz="2300" dirty="0"/>
              <a:t> </a:t>
            </a:r>
            <a:r>
              <a:rPr lang="ru-RU" sz="2300" dirty="0" err="1"/>
              <a:t>механічних</a:t>
            </a:r>
            <a:r>
              <a:rPr lang="ru-RU" sz="2300" dirty="0"/>
              <a:t> </a:t>
            </a:r>
            <a:r>
              <a:rPr lang="ru-RU" sz="2300" dirty="0" err="1"/>
              <a:t>властивостей</a:t>
            </a:r>
            <a:r>
              <a:rPr lang="ru-RU" sz="2300" dirty="0"/>
              <a:t>, </a:t>
            </a:r>
            <a:r>
              <a:rPr lang="ru-RU" sz="2300" dirty="0" err="1"/>
              <a:t>щільності</a:t>
            </a:r>
            <a:r>
              <a:rPr lang="ru-RU" sz="2300" dirty="0"/>
              <a:t>, </a:t>
            </a:r>
            <a:r>
              <a:rPr lang="ru-RU" sz="2300" dirty="0" err="1" smtClean="0"/>
              <a:t>освіта</a:t>
            </a:r>
            <a:r>
              <a:rPr lang="ru-RU" sz="2300" dirty="0" smtClean="0"/>
              <a:t> </a:t>
            </a:r>
            <a:r>
              <a:rPr lang="ru-RU" sz="2300" dirty="0" err="1"/>
              <a:t>дрібнозернистої</a:t>
            </a:r>
            <a:r>
              <a:rPr lang="ru-RU" sz="2300" dirty="0"/>
              <a:t> </a:t>
            </a:r>
            <a:r>
              <a:rPr lang="ru-RU" sz="2300" dirty="0" err="1"/>
              <a:t>структури</a:t>
            </a:r>
            <a:r>
              <a:rPr lang="ru-RU" sz="2300" dirty="0"/>
              <a:t>;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поліпшення</a:t>
            </a:r>
            <a:r>
              <a:rPr lang="ru-RU" sz="2300" dirty="0"/>
              <a:t> умов </a:t>
            </a:r>
            <a:r>
              <a:rPr lang="ru-RU" sz="2300" dirty="0" err="1"/>
              <a:t>праці</a:t>
            </a:r>
            <a:r>
              <a:rPr lang="ru-RU" sz="2300" dirty="0"/>
              <a:t>.</a:t>
            </a:r>
          </a:p>
          <a:p>
            <a:pPr algn="just"/>
            <a:r>
              <a:rPr lang="ru-RU" sz="2300" dirty="0" err="1"/>
              <a:t>Недоліки</a:t>
            </a:r>
            <a:r>
              <a:rPr lang="ru-RU" sz="2300" dirty="0"/>
              <a:t> способу: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висока</a:t>
            </a:r>
            <a:r>
              <a:rPr lang="ru-RU" sz="2300" dirty="0"/>
              <a:t> </a:t>
            </a:r>
            <a:r>
              <a:rPr lang="ru-RU" sz="2300" dirty="0" err="1"/>
              <a:t>вартість</a:t>
            </a:r>
            <a:r>
              <a:rPr lang="ru-RU" sz="2300" dirty="0"/>
              <a:t> кокиля, </a:t>
            </a:r>
            <a:r>
              <a:rPr lang="ru-RU" sz="2300" dirty="0" err="1"/>
              <a:t>складність</a:t>
            </a:r>
            <a:r>
              <a:rPr lang="ru-RU" sz="2300" dirty="0"/>
              <a:t> і </a:t>
            </a:r>
            <a:r>
              <a:rPr lang="ru-RU" sz="2300" dirty="0" err="1"/>
              <a:t>трудомісткість</a:t>
            </a:r>
            <a:r>
              <a:rPr lang="ru-RU" sz="2300" dirty="0"/>
              <a:t> </a:t>
            </a:r>
            <a:r>
              <a:rPr lang="ru-RU" sz="2300" dirty="0" err="1"/>
              <a:t>його</a:t>
            </a:r>
            <a:r>
              <a:rPr lang="ru-RU" sz="2300" dirty="0"/>
              <a:t> </a:t>
            </a:r>
            <a:r>
              <a:rPr lang="ru-RU" sz="2300" dirty="0" err="1"/>
              <a:t>виготовлення</a:t>
            </a:r>
            <a:r>
              <a:rPr lang="ru-RU" sz="2300" dirty="0"/>
              <a:t>;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висока</a:t>
            </a:r>
            <a:r>
              <a:rPr lang="ru-RU" sz="2300" dirty="0"/>
              <a:t> </a:t>
            </a:r>
            <a:r>
              <a:rPr lang="ru-RU" sz="2300" dirty="0" err="1"/>
              <a:t>інтенсивність</a:t>
            </a:r>
            <a:r>
              <a:rPr lang="ru-RU" sz="2300" dirty="0"/>
              <a:t> </a:t>
            </a:r>
            <a:r>
              <a:rPr lang="ru-RU" sz="2300" dirty="0" err="1"/>
              <a:t>охолодження</a:t>
            </a:r>
            <a:r>
              <a:rPr lang="ru-RU" sz="2300" dirty="0"/>
              <a:t> </a:t>
            </a:r>
            <a:r>
              <a:rPr lang="ru-RU" sz="2300" dirty="0" err="1"/>
              <a:t>розплаву</a:t>
            </a:r>
            <a:r>
              <a:rPr lang="ru-RU" sz="2300" dirty="0"/>
              <a:t> </a:t>
            </a:r>
            <a:r>
              <a:rPr lang="ru-RU" sz="2300" dirty="0" err="1"/>
              <a:t>обмежує</a:t>
            </a:r>
            <a:r>
              <a:rPr lang="ru-RU" sz="2300" dirty="0"/>
              <a:t> </a:t>
            </a:r>
            <a:r>
              <a:rPr lang="ru-RU" sz="2300" dirty="0" err="1"/>
              <a:t>можливість</a:t>
            </a:r>
            <a:r>
              <a:rPr lang="ru-RU" sz="2300" dirty="0"/>
              <a:t> </a:t>
            </a:r>
            <a:r>
              <a:rPr lang="ru-RU" sz="2300" dirty="0" err="1"/>
              <a:t>отримання</a:t>
            </a:r>
            <a:r>
              <a:rPr lang="ru-RU" sz="2300" dirty="0"/>
              <a:t> </a:t>
            </a:r>
            <a:r>
              <a:rPr lang="ru-RU" sz="2300" dirty="0" err="1"/>
              <a:t>тонкостінних</a:t>
            </a:r>
            <a:r>
              <a:rPr lang="ru-RU" sz="2300" dirty="0"/>
              <a:t> </a:t>
            </a:r>
            <a:r>
              <a:rPr lang="ru-RU" sz="2300" dirty="0" err="1"/>
              <a:t>протяжних</a:t>
            </a:r>
            <a:r>
              <a:rPr lang="ru-RU" sz="2300" dirty="0"/>
              <a:t> </a:t>
            </a:r>
            <a:r>
              <a:rPr lang="ru-RU" sz="2300" dirty="0" err="1"/>
              <a:t>виливків</a:t>
            </a:r>
            <a:r>
              <a:rPr lang="ru-RU" sz="2300" dirty="0"/>
              <a:t>;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відсутність</a:t>
            </a:r>
            <a:r>
              <a:rPr lang="ru-RU" sz="2300" dirty="0"/>
              <a:t> у </a:t>
            </a:r>
            <a:r>
              <a:rPr lang="ru-RU" sz="2300" dirty="0" err="1"/>
              <a:t>стінок</a:t>
            </a:r>
            <a:r>
              <a:rPr lang="ru-RU" sz="2300" dirty="0"/>
              <a:t> </a:t>
            </a:r>
            <a:r>
              <a:rPr lang="ru-RU" sz="2300" dirty="0" err="1"/>
              <a:t>кокілів</a:t>
            </a:r>
            <a:r>
              <a:rPr lang="ru-RU" sz="2300" dirty="0"/>
              <a:t> </a:t>
            </a:r>
            <a:r>
              <a:rPr lang="ru-RU" sz="2300" dirty="0" err="1"/>
              <a:t>газопроникності</a:t>
            </a:r>
            <a:r>
              <a:rPr lang="ru-RU" sz="2300" dirty="0"/>
              <a:t>;</a:t>
            </a:r>
          </a:p>
          <a:p>
            <a:pPr algn="just"/>
            <a:r>
              <a:rPr lang="ru-RU" sz="2300" dirty="0"/>
              <a:t>• </a:t>
            </a:r>
            <a:r>
              <a:rPr lang="ru-RU" sz="2300" dirty="0" err="1"/>
              <a:t>неподатливий</a:t>
            </a:r>
            <a:r>
              <a:rPr lang="ru-RU" sz="2300" dirty="0"/>
              <a:t> </a:t>
            </a:r>
            <a:r>
              <a:rPr lang="ru-RU" sz="2300" dirty="0" err="1"/>
              <a:t>кокіль</a:t>
            </a:r>
            <a:r>
              <a:rPr lang="ru-RU" sz="2300" dirty="0"/>
              <a:t> </a:t>
            </a:r>
            <a:r>
              <a:rPr lang="ru-RU" sz="2300" dirty="0" err="1"/>
              <a:t>призводить</a:t>
            </a:r>
            <a:r>
              <a:rPr lang="ru-RU" sz="2300" dirty="0"/>
              <a:t> до </a:t>
            </a:r>
            <a:r>
              <a:rPr lang="ru-RU" sz="2300" dirty="0" err="1"/>
              <a:t>появи</a:t>
            </a:r>
            <a:r>
              <a:rPr lang="ru-RU" sz="2300" dirty="0"/>
              <a:t> </a:t>
            </a:r>
            <a:r>
              <a:rPr lang="ru-RU" sz="2300" dirty="0" err="1"/>
              <a:t>напружень</a:t>
            </a:r>
            <a:r>
              <a:rPr lang="ru-RU" sz="2300" dirty="0"/>
              <a:t>, а </a:t>
            </a:r>
            <a:r>
              <a:rPr lang="ru-RU" sz="2300" dirty="0" err="1"/>
              <a:t>іноді</a:t>
            </a:r>
            <a:r>
              <a:rPr lang="ru-RU" sz="2300" dirty="0"/>
              <a:t> і </a:t>
            </a:r>
            <a:r>
              <a:rPr lang="ru-RU" sz="2300" dirty="0" err="1"/>
              <a:t>тріщин</a:t>
            </a:r>
            <a:r>
              <a:rPr lang="ru-RU" sz="2300" dirty="0"/>
              <a:t> при </a:t>
            </a:r>
            <a:r>
              <a:rPr lang="ru-RU" sz="2300" dirty="0" err="1"/>
              <a:t>виготовленні</a:t>
            </a:r>
            <a:r>
              <a:rPr lang="ru-RU" sz="2300" dirty="0"/>
              <a:t> </a:t>
            </a:r>
            <a:r>
              <a:rPr lang="ru-RU" sz="2300" dirty="0" err="1"/>
              <a:t>виливків</a:t>
            </a:r>
            <a:r>
              <a:rPr lang="ru-RU" sz="2300" dirty="0"/>
              <a:t> </a:t>
            </a:r>
            <a:r>
              <a:rPr lang="ru-RU" sz="2300" dirty="0" err="1"/>
              <a:t>зі</a:t>
            </a:r>
            <a:r>
              <a:rPr lang="ru-RU" sz="2300" dirty="0"/>
              <a:t> </a:t>
            </a:r>
            <a:r>
              <a:rPr lang="ru-RU" sz="2300" dirty="0" err="1"/>
              <a:t>складними</a:t>
            </a:r>
            <a:r>
              <a:rPr lang="ru-RU" sz="2300" dirty="0"/>
              <a:t> </a:t>
            </a:r>
            <a:r>
              <a:rPr lang="ru-RU" sz="2300" dirty="0" err="1"/>
              <a:t>обрисами</a:t>
            </a:r>
            <a:r>
              <a:rPr lang="ru-RU" sz="2300" dirty="0"/>
              <a:t> і переходами.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35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Альтернативний метод лиття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 - </a:t>
            </a:r>
            <a:r>
              <a:rPr lang="ru-RU" b="1" dirty="0" err="1"/>
              <a:t>лиття</a:t>
            </a:r>
            <a:r>
              <a:rPr lang="ru-RU" b="1" dirty="0"/>
              <a:t> в </a:t>
            </a:r>
            <a:r>
              <a:rPr lang="ru-RU" b="1" dirty="0" err="1"/>
              <a:t>облицьований</a:t>
            </a:r>
            <a:r>
              <a:rPr lang="ru-RU" b="1" dirty="0"/>
              <a:t> </a:t>
            </a:r>
            <a:r>
              <a:rPr lang="ru-RU" dirty="0" err="1"/>
              <a:t>кокіль</a:t>
            </a:r>
            <a:r>
              <a:rPr lang="ru-RU" dirty="0"/>
              <a:t>.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робочу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металевого</a:t>
            </a:r>
            <a:r>
              <a:rPr lang="ru-RU" dirty="0"/>
              <a:t> кокиля </a:t>
            </a:r>
            <a:r>
              <a:rPr lang="ru-RU" dirty="0" err="1"/>
              <a:t>завдають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товстий</a:t>
            </a:r>
            <a:r>
              <a:rPr lang="ru-RU" dirty="0"/>
              <a:t> шар </a:t>
            </a:r>
            <a:r>
              <a:rPr lang="ru-RU" dirty="0" err="1"/>
              <a:t>облицювання</a:t>
            </a:r>
            <a:r>
              <a:rPr lang="ru-RU" dirty="0"/>
              <a:t> (4-6 мм),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термічний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переносу </a:t>
            </a:r>
            <a:r>
              <a:rPr lang="ru-RU" dirty="0" err="1"/>
              <a:t>теплоти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виливки</a:t>
            </a:r>
            <a:r>
              <a:rPr lang="ru-RU" dirty="0"/>
              <a:t> до </a:t>
            </a:r>
            <a:r>
              <a:rPr lang="ru-RU" dirty="0" err="1"/>
              <a:t>стінки</a:t>
            </a:r>
            <a:r>
              <a:rPr lang="ru-RU" dirty="0"/>
              <a:t>,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охолодження</a:t>
            </a:r>
            <a:r>
              <a:rPr lang="ru-RU" dirty="0"/>
              <a:t> і температуру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. </a:t>
            </a:r>
            <a:r>
              <a:rPr lang="ru-RU" dirty="0" err="1"/>
              <a:t>Раціональна</a:t>
            </a:r>
            <a:r>
              <a:rPr lang="ru-RU" dirty="0"/>
              <a:t> область </a:t>
            </a:r>
            <a:r>
              <a:rPr lang="ru-RU" dirty="0" err="1"/>
              <a:t>використання</a:t>
            </a:r>
            <a:r>
              <a:rPr lang="ru-RU" dirty="0"/>
              <a:t> - </a:t>
            </a:r>
            <a:r>
              <a:rPr lang="ru-RU" dirty="0" err="1"/>
              <a:t>масове</a:t>
            </a:r>
            <a:r>
              <a:rPr lang="ru-RU" dirty="0"/>
              <a:t> і </a:t>
            </a:r>
            <a:r>
              <a:rPr lang="ru-RU" dirty="0" err="1"/>
              <a:t>великосерійне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виливків</a:t>
            </a:r>
            <a:r>
              <a:rPr lang="ru-RU" dirty="0"/>
              <a:t> </a:t>
            </a:r>
            <a:r>
              <a:rPr lang="ru-RU" dirty="0" err="1"/>
              <a:t>відповідального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з </a:t>
            </a:r>
            <a:r>
              <a:rPr lang="ru-RU" dirty="0" err="1"/>
              <a:t>чавуну</a:t>
            </a:r>
            <a:r>
              <a:rPr lang="ru-RU" dirty="0"/>
              <a:t> і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до 200 кг.</a:t>
            </a:r>
          </a:p>
          <a:p>
            <a:endParaRPr lang="ru-RU" dirty="0"/>
          </a:p>
        </p:txBody>
      </p:sp>
      <p:pic>
        <p:nvPicPr>
          <p:cNvPr id="4098" name="Picture 2" descr="C:\Users\макс\Downloads\m8da579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29000"/>
            <a:ext cx="4733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632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160</TotalTime>
  <Words>283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Горизонт</vt:lpstr>
      <vt:lpstr>Лиття в кокіль</vt:lpstr>
      <vt:lpstr>Визначення та призначення</vt:lpstr>
      <vt:lpstr>Будова кокілю</vt:lpstr>
      <vt:lpstr>Особливості технологічного процесу</vt:lpstr>
      <vt:lpstr>Переваги та недоліки методу</vt:lpstr>
      <vt:lpstr>Альтернативний метод лиття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Лиття в кокіль</dc:title>
  <dc:creator>макс</dc:creator>
  <cp:lastModifiedBy>RePack by Diakov</cp:lastModifiedBy>
  <cp:revision>5</cp:revision>
  <dcterms:created xsi:type="dcterms:W3CDTF">2017-10-11T15:21:58Z</dcterms:created>
  <dcterms:modified xsi:type="dcterms:W3CDTF">2017-10-11T18:08:20Z</dcterms:modified>
</cp:coreProperties>
</file>