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6" r:id="rId6"/>
    <p:sldId id="262" r:id="rId7"/>
    <p:sldId id="263" r:id="rId8"/>
    <p:sldId id="265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EAC94-4DE5-408B-9678-8BDEC6AE00E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4CF7B1-861A-4137-BDA4-42E0C2698DFE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особами (</a:t>
          </a:r>
          <a:r>
            <a:rPr lang="ru-RU" dirty="0" err="1" smtClean="0"/>
            <a:t>інтерперсональні</a:t>
          </a:r>
          <a:r>
            <a:rPr lang="ru-RU" dirty="0" smtClean="0"/>
            <a:t>);</a:t>
          </a:r>
          <a:endParaRPr lang="ru-RU" dirty="0"/>
        </a:p>
      </dgm:t>
    </dgm:pt>
    <dgm:pt modelId="{7C9C4CC5-2116-46B0-A98E-6FC4C6AF03BC}" type="parTrans" cxnId="{95D85E73-F7F1-474D-A5D4-09B4B654FA01}">
      <dgm:prSet/>
      <dgm:spPr/>
      <dgm:t>
        <a:bodyPr/>
        <a:lstStyle/>
        <a:p>
          <a:endParaRPr lang="ru-RU"/>
        </a:p>
      </dgm:t>
    </dgm:pt>
    <dgm:pt modelId="{4CF9BE42-021E-4ACB-B70F-B0D86B78F1AF}" type="sibTrans" cxnId="{95D85E73-F7F1-474D-A5D4-09B4B654FA01}">
      <dgm:prSet/>
      <dgm:spPr/>
      <dgm:t>
        <a:bodyPr/>
        <a:lstStyle/>
        <a:p>
          <a:endParaRPr lang="ru-RU"/>
        </a:p>
      </dgm:t>
    </dgm:pt>
    <dgm:pt modelId="{58AEB49A-DF41-49B3-9640-2B0042CAEFEF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групами</a:t>
          </a:r>
          <a:r>
            <a:rPr lang="ru-RU" dirty="0" smtClean="0"/>
            <a:t>;</a:t>
          </a:r>
          <a:endParaRPr lang="ru-RU" dirty="0"/>
        </a:p>
      </dgm:t>
    </dgm:pt>
    <dgm:pt modelId="{46C427C2-379D-45F4-98B3-169641648176}" type="parTrans" cxnId="{F4001C62-1634-4E4D-A6C0-AAB9C4348610}">
      <dgm:prSet/>
      <dgm:spPr/>
      <dgm:t>
        <a:bodyPr/>
        <a:lstStyle/>
        <a:p>
          <a:endParaRPr lang="ru-RU"/>
        </a:p>
      </dgm:t>
    </dgm:pt>
    <dgm:pt modelId="{A33BEE28-CAC6-400E-ADB4-C1C0A775D945}" type="sibTrans" cxnId="{F4001C62-1634-4E4D-A6C0-AAB9C4348610}">
      <dgm:prSet/>
      <dgm:spPr/>
      <dgm:t>
        <a:bodyPr/>
        <a:lstStyle/>
        <a:p>
          <a:endParaRPr lang="ru-RU"/>
        </a:p>
      </dgm:t>
    </dgm:pt>
    <dgm:pt modelId="{F0DB3F06-5122-4B54-88EB-959E833D2836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організаціями</a:t>
          </a:r>
          <a:r>
            <a:rPr lang="ru-RU" dirty="0" smtClean="0"/>
            <a:t>;</a:t>
          </a:r>
          <a:endParaRPr lang="ru-RU" dirty="0"/>
        </a:p>
      </dgm:t>
    </dgm:pt>
    <dgm:pt modelId="{B3F22C7B-4C83-4A41-9E1A-4C3C124201B3}" type="parTrans" cxnId="{5894EB80-ABED-435D-A2E6-0938BA201F0E}">
      <dgm:prSet/>
      <dgm:spPr/>
      <dgm:t>
        <a:bodyPr/>
        <a:lstStyle/>
        <a:p>
          <a:endParaRPr lang="ru-RU"/>
        </a:p>
      </dgm:t>
    </dgm:pt>
    <dgm:pt modelId="{A32D96FE-476D-4ECB-B081-49FD45D2461C}" type="sibTrans" cxnId="{5894EB80-ABED-435D-A2E6-0938BA201F0E}">
      <dgm:prSet/>
      <dgm:spPr/>
      <dgm:t>
        <a:bodyPr/>
        <a:lstStyle/>
        <a:p>
          <a:endParaRPr lang="ru-RU"/>
        </a:p>
      </dgm:t>
    </dgm:pt>
    <dgm:pt modelId="{26C7562D-CDE3-4814-B2ED-2797B266876F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особами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групами</a:t>
          </a:r>
          <a:r>
            <a:rPr lang="ru-RU" dirty="0" smtClean="0"/>
            <a:t> (</a:t>
          </a:r>
          <a:r>
            <a:rPr lang="ru-RU" dirty="0" err="1" smtClean="0"/>
            <a:t>всередині</a:t>
          </a:r>
          <a:r>
            <a:rPr lang="ru-RU" dirty="0" smtClean="0"/>
            <a:t> </a:t>
          </a:r>
          <a:r>
            <a:rPr lang="ru-RU" dirty="0" err="1" smtClean="0"/>
            <a:t>організації</a:t>
          </a:r>
          <a:r>
            <a:rPr lang="ru-RU" dirty="0" smtClean="0"/>
            <a:t>);</a:t>
          </a:r>
          <a:endParaRPr lang="ru-RU" dirty="0"/>
        </a:p>
      </dgm:t>
    </dgm:pt>
    <dgm:pt modelId="{434F9243-6ED2-4E0C-8E6F-CCFF835AFFAB}" type="parTrans" cxnId="{C27A0D52-BC5D-4F88-A150-FBEADA617E09}">
      <dgm:prSet/>
      <dgm:spPr/>
      <dgm:t>
        <a:bodyPr/>
        <a:lstStyle/>
        <a:p>
          <a:endParaRPr lang="ru-RU"/>
        </a:p>
      </dgm:t>
    </dgm:pt>
    <dgm:pt modelId="{E56EAEA1-42D3-4BE7-B048-B95F31A18097}" type="sibTrans" cxnId="{C27A0D52-BC5D-4F88-A150-FBEADA617E09}">
      <dgm:prSet/>
      <dgm:spPr/>
      <dgm:t>
        <a:bodyPr/>
        <a:lstStyle/>
        <a:p>
          <a:endParaRPr lang="ru-RU"/>
        </a:p>
      </dgm:t>
    </dgm:pt>
    <dgm:pt modelId="{6DE85660-4174-48B7-9F18-11F52294E5FB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особами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організаціями</a:t>
          </a:r>
          <a:r>
            <a:rPr lang="ru-RU" dirty="0" smtClean="0"/>
            <a:t>;</a:t>
          </a:r>
          <a:endParaRPr lang="ru-RU" dirty="0"/>
        </a:p>
      </dgm:t>
    </dgm:pt>
    <dgm:pt modelId="{A3966E28-8445-4A77-984B-991DD9FE244B}" type="parTrans" cxnId="{49263364-FCC4-4CA0-B724-442B01D8C576}">
      <dgm:prSet/>
      <dgm:spPr/>
      <dgm:t>
        <a:bodyPr/>
        <a:lstStyle/>
        <a:p>
          <a:endParaRPr lang="ru-RU"/>
        </a:p>
      </dgm:t>
    </dgm:pt>
    <dgm:pt modelId="{F4E70C5E-1119-45B3-8413-9223947A9EC3}" type="sibTrans" cxnId="{49263364-FCC4-4CA0-B724-442B01D8C576}">
      <dgm:prSet/>
      <dgm:spPr/>
      <dgm:t>
        <a:bodyPr/>
        <a:lstStyle/>
        <a:p>
          <a:endParaRPr lang="ru-RU"/>
        </a:p>
      </dgm:t>
    </dgm:pt>
    <dgm:pt modelId="{00A660AC-7241-4E46-A3E1-776F24045189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групами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організаціями</a:t>
          </a:r>
          <a:r>
            <a:rPr lang="ru-RU" dirty="0" smtClean="0"/>
            <a:t>.</a:t>
          </a:r>
          <a:endParaRPr lang="ru-RU" dirty="0"/>
        </a:p>
      </dgm:t>
    </dgm:pt>
    <dgm:pt modelId="{2B316C36-7DF8-4C58-A02D-1470FE18B44E}" type="parTrans" cxnId="{F500AF38-1418-4C98-844F-E2AB3EB411F9}">
      <dgm:prSet/>
      <dgm:spPr/>
      <dgm:t>
        <a:bodyPr/>
        <a:lstStyle/>
        <a:p>
          <a:endParaRPr lang="ru-RU"/>
        </a:p>
      </dgm:t>
    </dgm:pt>
    <dgm:pt modelId="{039981DA-C11B-4C53-994F-53ED3580C806}" type="sibTrans" cxnId="{F500AF38-1418-4C98-844F-E2AB3EB411F9}">
      <dgm:prSet/>
      <dgm:spPr/>
      <dgm:t>
        <a:bodyPr/>
        <a:lstStyle/>
        <a:p>
          <a:endParaRPr lang="ru-RU"/>
        </a:p>
      </dgm:t>
    </dgm:pt>
    <dgm:pt modelId="{2AB48803-9296-4C34-8AA9-48E225FC2437}" type="pres">
      <dgm:prSet presAssocID="{5AAEAC94-4DE5-408B-9678-8BDEC6AE00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C5BF5-A263-4E1F-B32B-6F950F4A90EA}" type="pres">
      <dgm:prSet presAssocID="{ED4CF7B1-861A-4137-BDA4-42E0C2698DFE}" presName="node" presStyleLbl="node1" presStyleIdx="0" presStyleCnt="6" custScaleX="145395" custScaleY="11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D4AD6-BA09-4751-AEA1-6397B611C094}" type="pres">
      <dgm:prSet presAssocID="{ED4CF7B1-861A-4137-BDA4-42E0C2698DFE}" presName="spNode" presStyleCnt="0"/>
      <dgm:spPr/>
    </dgm:pt>
    <dgm:pt modelId="{16C460C6-CD3D-4736-86B3-C91686EF44FE}" type="pres">
      <dgm:prSet presAssocID="{4CF9BE42-021E-4ACB-B70F-B0D86B78F1AF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1BB0FCE-06C2-4DA7-B7D3-F3898147C61F}" type="pres">
      <dgm:prSet presAssocID="{58AEB49A-DF41-49B3-9640-2B0042CAEFEF}" presName="node" presStyleLbl="node1" presStyleIdx="1" presStyleCnt="6" custScaleX="155246" custScaleY="128632" custRadScaleRad="129924" custRadScaleInc="31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C76F6-7791-44F7-A5FA-0B942EA1DDD2}" type="pres">
      <dgm:prSet presAssocID="{58AEB49A-DF41-49B3-9640-2B0042CAEFEF}" presName="spNode" presStyleCnt="0"/>
      <dgm:spPr/>
    </dgm:pt>
    <dgm:pt modelId="{6A41E746-39C4-4E61-B44B-EC4F59E76C18}" type="pres">
      <dgm:prSet presAssocID="{A33BEE28-CAC6-400E-ADB4-C1C0A775D94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17F3708-115A-4AFB-B7A2-85128D1316CD}" type="pres">
      <dgm:prSet presAssocID="{F0DB3F06-5122-4B54-88EB-959E833D2836}" presName="node" presStyleLbl="node1" presStyleIdx="2" presStyleCnt="6" custScaleX="168007" custScaleY="129248" custRadScaleRad="132858" custRadScaleInc="-58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706A2-A0EA-432E-AD44-EE4BB37079C8}" type="pres">
      <dgm:prSet presAssocID="{F0DB3F06-5122-4B54-88EB-959E833D2836}" presName="spNode" presStyleCnt="0"/>
      <dgm:spPr/>
    </dgm:pt>
    <dgm:pt modelId="{450D58D0-699F-4A73-8E23-9E6D80ED4548}" type="pres">
      <dgm:prSet presAssocID="{A32D96FE-476D-4ECB-B081-49FD45D2461C}" presName="sibTrans" presStyleLbl="sibTrans1D1" presStyleIdx="2" presStyleCnt="6"/>
      <dgm:spPr/>
      <dgm:t>
        <a:bodyPr/>
        <a:lstStyle/>
        <a:p>
          <a:endParaRPr lang="ru-RU"/>
        </a:p>
      </dgm:t>
    </dgm:pt>
    <dgm:pt modelId="{392C7A4D-0E4B-46FA-B27E-E416D81BF1F6}" type="pres">
      <dgm:prSet presAssocID="{26C7562D-CDE3-4814-B2ED-2797B266876F}" presName="node" presStyleLbl="node1" presStyleIdx="3" presStyleCnt="6" custScaleX="145713" custScaleY="134803" custRadScaleRad="98250" custRadScaleInc="-19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DE798-4201-49F4-88B8-E226B0708700}" type="pres">
      <dgm:prSet presAssocID="{26C7562D-CDE3-4814-B2ED-2797B266876F}" presName="spNode" presStyleCnt="0"/>
      <dgm:spPr/>
    </dgm:pt>
    <dgm:pt modelId="{19F50610-D6C9-4B99-9396-5654705AFE70}" type="pres">
      <dgm:prSet presAssocID="{E56EAEA1-42D3-4BE7-B048-B95F31A1809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829B8FEC-0EC7-4EAA-A3BB-D7B7BEBEDBFE}" type="pres">
      <dgm:prSet presAssocID="{6DE85660-4174-48B7-9F18-11F52294E5FB}" presName="node" presStyleLbl="node1" presStyleIdx="4" presStyleCnt="6" custScaleX="177858" custScaleY="146650" custRadScaleRad="123979" custRadScaleInc="4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FB3BD-9EAA-496F-83F4-3994673B0EAE}" type="pres">
      <dgm:prSet presAssocID="{6DE85660-4174-48B7-9F18-11F52294E5FB}" presName="spNode" presStyleCnt="0"/>
      <dgm:spPr/>
    </dgm:pt>
    <dgm:pt modelId="{23DD4DD1-AA42-4E98-9D2E-61A982A1E397}" type="pres">
      <dgm:prSet presAssocID="{F4E70C5E-1119-45B3-8413-9223947A9EC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57121A9-8D2B-40B4-A60F-B11789CEBEE9}" type="pres">
      <dgm:prSet presAssocID="{00A660AC-7241-4E46-A3E1-776F24045189}" presName="node" presStyleLbl="node1" presStyleIdx="5" presStyleCnt="6" custScaleX="162189" custScaleY="121795" custRadScaleRad="124702" custRadScaleInc="-2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CD2D-0F74-43C5-AA91-5C45AFD5B664}" type="pres">
      <dgm:prSet presAssocID="{00A660AC-7241-4E46-A3E1-776F24045189}" presName="spNode" presStyleCnt="0"/>
      <dgm:spPr/>
    </dgm:pt>
    <dgm:pt modelId="{0390D6F8-3483-47FF-BF21-9B4BC112CBAE}" type="pres">
      <dgm:prSet presAssocID="{039981DA-C11B-4C53-994F-53ED3580C806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9263364-FCC4-4CA0-B724-442B01D8C576}" srcId="{5AAEAC94-4DE5-408B-9678-8BDEC6AE00EC}" destId="{6DE85660-4174-48B7-9F18-11F52294E5FB}" srcOrd="4" destOrd="0" parTransId="{A3966E28-8445-4A77-984B-991DD9FE244B}" sibTransId="{F4E70C5E-1119-45B3-8413-9223947A9EC3}"/>
    <dgm:cxn modelId="{739FC965-0755-4FCD-BEFD-61D8EB2F5698}" type="presOf" srcId="{F0DB3F06-5122-4B54-88EB-959E833D2836}" destId="{717F3708-115A-4AFB-B7A2-85128D1316CD}" srcOrd="0" destOrd="0" presId="urn:microsoft.com/office/officeart/2005/8/layout/cycle5"/>
    <dgm:cxn modelId="{382E5142-5B58-4C0C-B566-C344DF8946DE}" type="presOf" srcId="{26C7562D-CDE3-4814-B2ED-2797B266876F}" destId="{392C7A4D-0E4B-46FA-B27E-E416D81BF1F6}" srcOrd="0" destOrd="0" presId="urn:microsoft.com/office/officeart/2005/8/layout/cycle5"/>
    <dgm:cxn modelId="{F4001C62-1634-4E4D-A6C0-AAB9C4348610}" srcId="{5AAEAC94-4DE5-408B-9678-8BDEC6AE00EC}" destId="{58AEB49A-DF41-49B3-9640-2B0042CAEFEF}" srcOrd="1" destOrd="0" parTransId="{46C427C2-379D-45F4-98B3-169641648176}" sibTransId="{A33BEE28-CAC6-400E-ADB4-C1C0A775D945}"/>
    <dgm:cxn modelId="{C27A0D52-BC5D-4F88-A150-FBEADA617E09}" srcId="{5AAEAC94-4DE5-408B-9678-8BDEC6AE00EC}" destId="{26C7562D-CDE3-4814-B2ED-2797B266876F}" srcOrd="3" destOrd="0" parTransId="{434F9243-6ED2-4E0C-8E6F-CCFF835AFFAB}" sibTransId="{E56EAEA1-42D3-4BE7-B048-B95F31A18097}"/>
    <dgm:cxn modelId="{2CC6B798-A47C-48AC-923D-098D4CF355A1}" type="presOf" srcId="{A32D96FE-476D-4ECB-B081-49FD45D2461C}" destId="{450D58D0-699F-4A73-8E23-9E6D80ED4548}" srcOrd="0" destOrd="0" presId="urn:microsoft.com/office/officeart/2005/8/layout/cycle5"/>
    <dgm:cxn modelId="{BFDBC146-80CC-4E55-A651-B181BB7B702A}" type="presOf" srcId="{58AEB49A-DF41-49B3-9640-2B0042CAEFEF}" destId="{41BB0FCE-06C2-4DA7-B7D3-F3898147C61F}" srcOrd="0" destOrd="0" presId="urn:microsoft.com/office/officeart/2005/8/layout/cycle5"/>
    <dgm:cxn modelId="{6F53FDA5-22CC-4C26-97C2-B45D84E11EE5}" type="presOf" srcId="{00A660AC-7241-4E46-A3E1-776F24045189}" destId="{857121A9-8D2B-40B4-A60F-B11789CEBEE9}" srcOrd="0" destOrd="0" presId="urn:microsoft.com/office/officeart/2005/8/layout/cycle5"/>
    <dgm:cxn modelId="{E2882BA9-2C24-47AC-93F7-F42E998C8E11}" type="presOf" srcId="{039981DA-C11B-4C53-994F-53ED3580C806}" destId="{0390D6F8-3483-47FF-BF21-9B4BC112CBAE}" srcOrd="0" destOrd="0" presId="urn:microsoft.com/office/officeart/2005/8/layout/cycle5"/>
    <dgm:cxn modelId="{3440D398-7082-4EFD-86B8-E03ED8E00D54}" type="presOf" srcId="{F4E70C5E-1119-45B3-8413-9223947A9EC3}" destId="{23DD4DD1-AA42-4E98-9D2E-61A982A1E397}" srcOrd="0" destOrd="0" presId="urn:microsoft.com/office/officeart/2005/8/layout/cycle5"/>
    <dgm:cxn modelId="{9F586ACE-0D51-458A-99AE-AC2603268A75}" type="presOf" srcId="{A33BEE28-CAC6-400E-ADB4-C1C0A775D945}" destId="{6A41E746-39C4-4E61-B44B-EC4F59E76C18}" srcOrd="0" destOrd="0" presId="urn:microsoft.com/office/officeart/2005/8/layout/cycle5"/>
    <dgm:cxn modelId="{F500AF38-1418-4C98-844F-E2AB3EB411F9}" srcId="{5AAEAC94-4DE5-408B-9678-8BDEC6AE00EC}" destId="{00A660AC-7241-4E46-A3E1-776F24045189}" srcOrd="5" destOrd="0" parTransId="{2B316C36-7DF8-4C58-A02D-1470FE18B44E}" sibTransId="{039981DA-C11B-4C53-994F-53ED3580C806}"/>
    <dgm:cxn modelId="{95D85E73-F7F1-474D-A5D4-09B4B654FA01}" srcId="{5AAEAC94-4DE5-408B-9678-8BDEC6AE00EC}" destId="{ED4CF7B1-861A-4137-BDA4-42E0C2698DFE}" srcOrd="0" destOrd="0" parTransId="{7C9C4CC5-2116-46B0-A98E-6FC4C6AF03BC}" sibTransId="{4CF9BE42-021E-4ACB-B70F-B0D86B78F1AF}"/>
    <dgm:cxn modelId="{B592B7B4-9323-40D7-B4AD-31A9A0119A12}" type="presOf" srcId="{E56EAEA1-42D3-4BE7-B048-B95F31A18097}" destId="{19F50610-D6C9-4B99-9396-5654705AFE70}" srcOrd="0" destOrd="0" presId="urn:microsoft.com/office/officeart/2005/8/layout/cycle5"/>
    <dgm:cxn modelId="{5894EB80-ABED-435D-A2E6-0938BA201F0E}" srcId="{5AAEAC94-4DE5-408B-9678-8BDEC6AE00EC}" destId="{F0DB3F06-5122-4B54-88EB-959E833D2836}" srcOrd="2" destOrd="0" parTransId="{B3F22C7B-4C83-4A41-9E1A-4C3C124201B3}" sibTransId="{A32D96FE-476D-4ECB-B081-49FD45D2461C}"/>
    <dgm:cxn modelId="{11E77465-68BA-4785-A914-4C436DF19505}" type="presOf" srcId="{ED4CF7B1-861A-4137-BDA4-42E0C2698DFE}" destId="{587C5BF5-A263-4E1F-B32B-6F950F4A90EA}" srcOrd="0" destOrd="0" presId="urn:microsoft.com/office/officeart/2005/8/layout/cycle5"/>
    <dgm:cxn modelId="{C95F680E-1173-4477-91C2-3E589A72EB20}" type="presOf" srcId="{5AAEAC94-4DE5-408B-9678-8BDEC6AE00EC}" destId="{2AB48803-9296-4C34-8AA9-48E225FC2437}" srcOrd="0" destOrd="0" presId="urn:microsoft.com/office/officeart/2005/8/layout/cycle5"/>
    <dgm:cxn modelId="{E9171265-2EA3-4131-9D67-7D4D6AA20445}" type="presOf" srcId="{6DE85660-4174-48B7-9F18-11F52294E5FB}" destId="{829B8FEC-0EC7-4EAA-A3BB-D7B7BEBEDBFE}" srcOrd="0" destOrd="0" presId="urn:microsoft.com/office/officeart/2005/8/layout/cycle5"/>
    <dgm:cxn modelId="{3771643B-3B97-46AA-85EB-59452C74F50F}" type="presOf" srcId="{4CF9BE42-021E-4ACB-B70F-B0D86B78F1AF}" destId="{16C460C6-CD3D-4736-86B3-C91686EF44FE}" srcOrd="0" destOrd="0" presId="urn:microsoft.com/office/officeart/2005/8/layout/cycle5"/>
    <dgm:cxn modelId="{D5FE27EA-3142-462F-B109-B9850D084E96}" type="presParOf" srcId="{2AB48803-9296-4C34-8AA9-48E225FC2437}" destId="{587C5BF5-A263-4E1F-B32B-6F950F4A90EA}" srcOrd="0" destOrd="0" presId="urn:microsoft.com/office/officeart/2005/8/layout/cycle5"/>
    <dgm:cxn modelId="{333B8699-EC8C-4314-A321-5D8C94371A3B}" type="presParOf" srcId="{2AB48803-9296-4C34-8AA9-48E225FC2437}" destId="{7E0D4AD6-BA09-4751-AEA1-6397B611C094}" srcOrd="1" destOrd="0" presId="urn:microsoft.com/office/officeart/2005/8/layout/cycle5"/>
    <dgm:cxn modelId="{19825B02-248C-46C1-AB12-5CA8F2568DE4}" type="presParOf" srcId="{2AB48803-9296-4C34-8AA9-48E225FC2437}" destId="{16C460C6-CD3D-4736-86B3-C91686EF44FE}" srcOrd="2" destOrd="0" presId="urn:microsoft.com/office/officeart/2005/8/layout/cycle5"/>
    <dgm:cxn modelId="{7298B4F2-268D-4EFE-8E52-5F279A9B9CB9}" type="presParOf" srcId="{2AB48803-9296-4C34-8AA9-48E225FC2437}" destId="{41BB0FCE-06C2-4DA7-B7D3-F3898147C61F}" srcOrd="3" destOrd="0" presId="urn:microsoft.com/office/officeart/2005/8/layout/cycle5"/>
    <dgm:cxn modelId="{4ED4B491-C0A4-4808-B7EA-D16E6358DD9E}" type="presParOf" srcId="{2AB48803-9296-4C34-8AA9-48E225FC2437}" destId="{EF4C76F6-7791-44F7-A5FA-0B942EA1DDD2}" srcOrd="4" destOrd="0" presId="urn:microsoft.com/office/officeart/2005/8/layout/cycle5"/>
    <dgm:cxn modelId="{201C413F-4C4A-42C9-BACF-F1BD8D3A0B3B}" type="presParOf" srcId="{2AB48803-9296-4C34-8AA9-48E225FC2437}" destId="{6A41E746-39C4-4E61-B44B-EC4F59E76C18}" srcOrd="5" destOrd="0" presId="urn:microsoft.com/office/officeart/2005/8/layout/cycle5"/>
    <dgm:cxn modelId="{171909F1-3B6C-4FBD-8294-461957E4E7A9}" type="presParOf" srcId="{2AB48803-9296-4C34-8AA9-48E225FC2437}" destId="{717F3708-115A-4AFB-B7A2-85128D1316CD}" srcOrd="6" destOrd="0" presId="urn:microsoft.com/office/officeart/2005/8/layout/cycle5"/>
    <dgm:cxn modelId="{2D1C97FC-045D-4332-A2BA-8C64C4AC4C1E}" type="presParOf" srcId="{2AB48803-9296-4C34-8AA9-48E225FC2437}" destId="{12A706A2-A0EA-432E-AD44-EE4BB37079C8}" srcOrd="7" destOrd="0" presId="urn:microsoft.com/office/officeart/2005/8/layout/cycle5"/>
    <dgm:cxn modelId="{0CFBC7C4-74ED-4C9B-BFA5-C7CE8BE9E5A6}" type="presParOf" srcId="{2AB48803-9296-4C34-8AA9-48E225FC2437}" destId="{450D58D0-699F-4A73-8E23-9E6D80ED4548}" srcOrd="8" destOrd="0" presId="urn:microsoft.com/office/officeart/2005/8/layout/cycle5"/>
    <dgm:cxn modelId="{39DD1CF6-3283-41A6-816F-9C6BAAA8F06C}" type="presParOf" srcId="{2AB48803-9296-4C34-8AA9-48E225FC2437}" destId="{392C7A4D-0E4B-46FA-B27E-E416D81BF1F6}" srcOrd="9" destOrd="0" presId="urn:microsoft.com/office/officeart/2005/8/layout/cycle5"/>
    <dgm:cxn modelId="{BE2AF09B-F3B8-4640-B666-4904ABFDA743}" type="presParOf" srcId="{2AB48803-9296-4C34-8AA9-48E225FC2437}" destId="{2DCDE798-4201-49F4-88B8-E226B0708700}" srcOrd="10" destOrd="0" presId="urn:microsoft.com/office/officeart/2005/8/layout/cycle5"/>
    <dgm:cxn modelId="{ACC1B3DB-A50C-4B61-A5CF-958CD38433ED}" type="presParOf" srcId="{2AB48803-9296-4C34-8AA9-48E225FC2437}" destId="{19F50610-D6C9-4B99-9396-5654705AFE70}" srcOrd="11" destOrd="0" presId="urn:microsoft.com/office/officeart/2005/8/layout/cycle5"/>
    <dgm:cxn modelId="{D7284246-15EE-4212-8E16-CEBA23FA22ED}" type="presParOf" srcId="{2AB48803-9296-4C34-8AA9-48E225FC2437}" destId="{829B8FEC-0EC7-4EAA-A3BB-D7B7BEBEDBFE}" srcOrd="12" destOrd="0" presId="urn:microsoft.com/office/officeart/2005/8/layout/cycle5"/>
    <dgm:cxn modelId="{8CBA2A99-C87F-4C5B-8291-A7CBACC7128F}" type="presParOf" srcId="{2AB48803-9296-4C34-8AA9-48E225FC2437}" destId="{531FB3BD-9EAA-496F-83F4-3994673B0EAE}" srcOrd="13" destOrd="0" presId="urn:microsoft.com/office/officeart/2005/8/layout/cycle5"/>
    <dgm:cxn modelId="{B0E40B2A-6165-485C-AFAA-21AE43A5E47D}" type="presParOf" srcId="{2AB48803-9296-4C34-8AA9-48E225FC2437}" destId="{23DD4DD1-AA42-4E98-9D2E-61A982A1E397}" srcOrd="14" destOrd="0" presId="urn:microsoft.com/office/officeart/2005/8/layout/cycle5"/>
    <dgm:cxn modelId="{6DA358CC-95CD-4916-A164-09853D837DE3}" type="presParOf" srcId="{2AB48803-9296-4C34-8AA9-48E225FC2437}" destId="{857121A9-8D2B-40B4-A60F-B11789CEBEE9}" srcOrd="15" destOrd="0" presId="urn:microsoft.com/office/officeart/2005/8/layout/cycle5"/>
    <dgm:cxn modelId="{F588510F-0590-484F-ADF0-3D1C846F458B}" type="presParOf" srcId="{2AB48803-9296-4C34-8AA9-48E225FC2437}" destId="{08FCCD2D-0F74-43C5-AA91-5C45AFD5B664}" srcOrd="16" destOrd="0" presId="urn:microsoft.com/office/officeart/2005/8/layout/cycle5"/>
    <dgm:cxn modelId="{7B9B3139-E662-46C5-9A76-C39BAF27C843}" type="presParOf" srcId="{2AB48803-9296-4C34-8AA9-48E225FC2437}" destId="{0390D6F8-3483-47FF-BF21-9B4BC112CBAE}" srcOrd="17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9AE1B-54C4-4502-9C4A-CD87227B94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65A29-F762-47FE-A84E-82CBE60A50F1}">
      <dgm:prSet/>
      <dgm:spPr/>
      <dgm:t>
        <a:bodyPr/>
        <a:lstStyle/>
        <a:p>
          <a:pPr rtl="0"/>
          <a:r>
            <a:rPr lang="uk-UA" dirty="0" smtClean="0"/>
            <a:t>ТИПИ</a:t>
          </a:r>
          <a:endParaRPr lang="ru-RU" dirty="0"/>
        </a:p>
      </dgm:t>
    </dgm:pt>
    <dgm:pt modelId="{C898FA42-D48A-4AEA-AB17-DD438EC737FA}" type="parTrans" cxnId="{AF0AF47B-6914-4FE4-A6CA-2B975D74FCCD}">
      <dgm:prSet/>
      <dgm:spPr/>
      <dgm:t>
        <a:bodyPr/>
        <a:lstStyle/>
        <a:p>
          <a:endParaRPr lang="ru-RU"/>
        </a:p>
      </dgm:t>
    </dgm:pt>
    <dgm:pt modelId="{499DC612-8D9B-4865-89AA-B96485A02B4B}" type="sibTrans" cxnId="{AF0AF47B-6914-4FE4-A6CA-2B975D74FCCD}">
      <dgm:prSet/>
      <dgm:spPr/>
      <dgm:t>
        <a:bodyPr/>
        <a:lstStyle/>
        <a:p>
          <a:endParaRPr lang="ru-RU"/>
        </a:p>
      </dgm:t>
    </dgm:pt>
    <dgm:pt modelId="{7D4EABCB-5189-4C7D-92D8-62D56D306D81}">
      <dgm:prSet/>
      <dgm:spPr/>
      <dgm:t>
        <a:bodyPr/>
        <a:lstStyle/>
        <a:p>
          <a:r>
            <a:rPr lang="ru-RU" u="sng" dirty="0" smtClean="0"/>
            <a:t>1. </a:t>
          </a:r>
          <a:r>
            <a:rPr lang="ru-RU" u="sng" dirty="0" err="1" smtClean="0"/>
            <a:t>Об’єктивний</a:t>
          </a:r>
          <a:r>
            <a:rPr lang="ru-RU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такий</a:t>
          </a:r>
          <a:r>
            <a:rPr lang="ru-RU" dirty="0" smtClean="0"/>
            <a:t> </a:t>
          </a:r>
          <a:r>
            <a:rPr lang="ru-RU" dirty="0" err="1" smtClean="0"/>
            <a:t>конфлікт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виник</a:t>
          </a:r>
          <a:r>
            <a:rPr lang="ru-RU" dirty="0" smtClean="0"/>
            <a:t>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об’єктивних</a:t>
          </a:r>
          <a:r>
            <a:rPr lang="ru-RU" dirty="0" smtClean="0"/>
            <a:t> причин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вже</a:t>
          </a:r>
          <a:r>
            <a:rPr lang="ru-RU" dirty="0" smtClean="0"/>
            <a:t> </a:t>
          </a:r>
          <a:r>
            <a:rPr lang="ru-RU" dirty="0" err="1" smtClean="0"/>
            <a:t>існує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 </a:t>
          </a:r>
          <a:r>
            <a:rPr lang="ru-RU" u="sng" dirty="0" smtClean="0"/>
            <a:t>2. </a:t>
          </a:r>
          <a:r>
            <a:rPr lang="ru-RU" u="sng" dirty="0" err="1" smtClean="0"/>
            <a:t>Частково</a:t>
          </a:r>
          <a:r>
            <a:rPr lang="ru-RU" u="sng" dirty="0" smtClean="0"/>
            <a:t> </a:t>
          </a:r>
          <a:r>
            <a:rPr lang="ru-RU" u="sng" dirty="0" err="1" smtClean="0"/>
            <a:t>об’єктивний</a:t>
          </a:r>
          <a:r>
            <a:rPr lang="ru-RU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група</a:t>
          </a:r>
          <a:r>
            <a:rPr lang="ru-RU" dirty="0" smtClean="0"/>
            <a:t> </a:t>
          </a:r>
          <a:r>
            <a:rPr lang="ru-RU" dirty="0" err="1" smtClean="0"/>
            <a:t>конфліктів</a:t>
          </a:r>
          <a:r>
            <a:rPr lang="ru-RU" dirty="0" smtClean="0"/>
            <a:t>, в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лежать як </a:t>
          </a:r>
          <a:r>
            <a:rPr lang="ru-RU" dirty="0" err="1" smtClean="0"/>
            <a:t>об’єктивні</a:t>
          </a:r>
          <a:r>
            <a:rPr lang="ru-RU" dirty="0" smtClean="0"/>
            <a:t> причини, де </a:t>
          </a:r>
          <a:r>
            <a:rPr lang="ru-RU" dirty="0" err="1" smtClean="0"/>
            <a:t>об’єктом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боротьба</a:t>
          </a:r>
          <a:r>
            <a:rPr lang="ru-RU" dirty="0" smtClean="0"/>
            <a:t> за </a:t>
          </a:r>
          <a:r>
            <a:rPr lang="ru-RU" dirty="0" err="1" smtClean="0"/>
            <a:t>матеріальні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духовні</a:t>
          </a:r>
          <a:r>
            <a:rPr lang="ru-RU" dirty="0" smtClean="0"/>
            <a:t> </a:t>
          </a:r>
          <a:r>
            <a:rPr lang="ru-RU" dirty="0" err="1" smtClean="0"/>
            <a:t>цінності</a:t>
          </a:r>
          <a:r>
            <a:rPr lang="ru-RU" dirty="0" smtClean="0"/>
            <a:t>, так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ілюзорні</a:t>
          </a:r>
          <a:r>
            <a:rPr lang="ru-RU" dirty="0" smtClean="0"/>
            <a:t>, </a:t>
          </a:r>
          <a:r>
            <a:rPr lang="ru-RU" dirty="0" err="1" smtClean="0"/>
            <a:t>об’єктом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явища</a:t>
          </a:r>
          <a:r>
            <a:rPr lang="ru-RU" dirty="0" smtClean="0"/>
            <a:t> </a:t>
          </a:r>
          <a:r>
            <a:rPr lang="ru-RU" dirty="0" err="1" smtClean="0"/>
            <a:t>зневаги</a:t>
          </a:r>
          <a:r>
            <a:rPr lang="ru-RU" dirty="0" smtClean="0"/>
            <a:t>, </a:t>
          </a:r>
          <a:r>
            <a:rPr lang="ru-RU" dirty="0" err="1" smtClean="0"/>
            <a:t>неподібності</a:t>
          </a:r>
          <a:r>
            <a:rPr lang="ru-RU" dirty="0" smtClean="0"/>
            <a:t> </a:t>
          </a:r>
          <a:r>
            <a:rPr lang="ru-RU" dirty="0" err="1" smtClean="0"/>
            <a:t>характерів</a:t>
          </a:r>
          <a:r>
            <a:rPr lang="ru-RU" dirty="0" smtClean="0"/>
            <a:t>, </a:t>
          </a:r>
          <a:r>
            <a:rPr lang="ru-RU" dirty="0" err="1" smtClean="0"/>
            <a:t>особиста</a:t>
          </a:r>
          <a:r>
            <a:rPr lang="ru-RU" dirty="0" smtClean="0"/>
            <a:t> ненависть </a:t>
          </a:r>
          <a:r>
            <a:rPr lang="ru-RU" dirty="0" err="1" smtClean="0"/>
            <a:t>тощо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 </a:t>
          </a:r>
          <a:r>
            <a:rPr lang="ru-RU" u="sng" dirty="0" smtClean="0"/>
            <a:t>3. </a:t>
          </a:r>
          <a:r>
            <a:rPr lang="ru-RU" u="sng" dirty="0" err="1" smtClean="0"/>
            <a:t>Суб’єктивний</a:t>
          </a:r>
          <a:r>
            <a:rPr lang="ru-RU" u="sng" dirty="0" smtClean="0"/>
            <a:t>.</a:t>
          </a:r>
          <a:r>
            <a:rPr lang="ru-RU" dirty="0" smtClean="0"/>
            <a:t>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такий</a:t>
          </a:r>
          <a:r>
            <a:rPr lang="ru-RU" dirty="0" smtClean="0"/>
            <a:t> тип </a:t>
          </a:r>
          <a:r>
            <a:rPr lang="ru-RU" dirty="0" err="1" smtClean="0"/>
            <a:t>конфліктів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виникають</a:t>
          </a:r>
          <a:r>
            <a:rPr lang="ru-RU" dirty="0" smtClean="0"/>
            <a:t>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світоглядних</a:t>
          </a:r>
          <a:r>
            <a:rPr lang="ru-RU" dirty="0" smtClean="0"/>
            <a:t>, </a:t>
          </a:r>
          <a:r>
            <a:rPr lang="ru-RU" dirty="0" err="1" smtClean="0"/>
            <a:t>ідеологічних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політичних</a:t>
          </a:r>
          <a:r>
            <a:rPr lang="ru-RU" dirty="0" smtClean="0"/>
            <a:t> </a:t>
          </a:r>
          <a:r>
            <a:rPr lang="ru-RU" dirty="0" err="1" smtClean="0"/>
            <a:t>протиріч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ненароком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цілеспрямовано</a:t>
          </a:r>
          <a:r>
            <a:rPr lang="ru-RU" dirty="0" smtClean="0"/>
            <a:t> </a:t>
          </a:r>
          <a:r>
            <a:rPr lang="ru-RU" dirty="0" err="1" smtClean="0"/>
            <a:t>переносяться</a:t>
          </a:r>
          <a:r>
            <a:rPr lang="ru-RU" dirty="0" smtClean="0"/>
            <a:t> </a:t>
          </a:r>
          <a:r>
            <a:rPr lang="ru-RU" dirty="0" err="1" smtClean="0"/>
            <a:t>суб’єктом</a:t>
          </a:r>
          <a:r>
            <a:rPr lang="ru-RU" dirty="0" smtClean="0"/>
            <a:t> на </a:t>
          </a:r>
          <a:r>
            <a:rPr lang="ru-RU" dirty="0" err="1" smtClean="0"/>
            <a:t>об’єкт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 </a:t>
          </a:r>
          <a:r>
            <a:rPr lang="ru-RU" u="sng" dirty="0" smtClean="0"/>
            <a:t>4. </a:t>
          </a:r>
          <a:r>
            <a:rPr lang="ru-RU" u="sng" dirty="0" err="1" smtClean="0"/>
            <a:t>Складний</a:t>
          </a:r>
          <a:r>
            <a:rPr lang="ru-RU" u="sng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ситуація</a:t>
          </a:r>
          <a:r>
            <a:rPr lang="ru-RU" dirty="0" smtClean="0"/>
            <a:t>, коли </a:t>
          </a:r>
          <a:r>
            <a:rPr lang="ru-RU" dirty="0" err="1" smtClean="0"/>
            <a:t>конфлікт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декілька</a:t>
          </a:r>
          <a:r>
            <a:rPr lang="ru-RU" dirty="0" smtClean="0"/>
            <a:t> </a:t>
          </a:r>
          <a:r>
            <a:rPr lang="ru-RU" dirty="0" err="1" smtClean="0"/>
            <a:t>об’єктів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настільки</a:t>
          </a:r>
          <a:r>
            <a:rPr lang="ru-RU" dirty="0" smtClean="0"/>
            <a:t> </a:t>
          </a:r>
          <a:r>
            <a:rPr lang="ru-RU" dirty="0" err="1" smtClean="0"/>
            <a:t>складним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на перший </a:t>
          </a:r>
          <a:r>
            <a:rPr lang="ru-RU" dirty="0" err="1" smtClean="0"/>
            <a:t>погляд</a:t>
          </a:r>
          <a:r>
            <a:rPr lang="ru-RU" dirty="0" smtClean="0"/>
            <a:t> </a:t>
          </a:r>
          <a:r>
            <a:rPr lang="ru-RU" dirty="0" err="1" smtClean="0"/>
            <a:t>виглядає</a:t>
          </a:r>
          <a:r>
            <a:rPr lang="ru-RU" dirty="0" smtClean="0"/>
            <a:t> не </a:t>
          </a:r>
          <a:r>
            <a:rPr lang="ru-RU" dirty="0" err="1" smtClean="0"/>
            <a:t>вирішуваним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 </a:t>
          </a:r>
          <a:r>
            <a:rPr lang="ru-RU" u="sng" dirty="0" smtClean="0"/>
            <a:t>5. </a:t>
          </a:r>
          <a:r>
            <a:rPr lang="ru-RU" u="sng" dirty="0" err="1" smtClean="0"/>
            <a:t>Прихований</a:t>
          </a:r>
          <a:r>
            <a:rPr lang="ru-RU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конфлікт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об’єктивну</a:t>
          </a:r>
          <a:r>
            <a:rPr lang="ru-RU" dirty="0" smtClean="0"/>
            <a:t> основу, </a:t>
          </a:r>
          <a:r>
            <a:rPr lang="ru-RU" dirty="0" err="1" smtClean="0"/>
            <a:t>але</a:t>
          </a:r>
          <a:r>
            <a:rPr lang="ru-RU" dirty="0" smtClean="0"/>
            <a:t> вона </a:t>
          </a:r>
          <a:r>
            <a:rPr lang="ru-RU" dirty="0" err="1" smtClean="0"/>
            <a:t>настільки</a:t>
          </a:r>
          <a:r>
            <a:rPr lang="ru-RU" dirty="0" smtClean="0"/>
            <a:t> </a:t>
          </a:r>
          <a:r>
            <a:rPr lang="ru-RU" dirty="0" err="1" smtClean="0"/>
            <a:t>покрита</a:t>
          </a:r>
          <a:r>
            <a:rPr lang="ru-RU" dirty="0" smtClean="0"/>
            <a:t> </a:t>
          </a:r>
          <a:r>
            <a:rPr lang="ru-RU" dirty="0" err="1" smtClean="0"/>
            <a:t>різного</a:t>
          </a:r>
          <a:r>
            <a:rPr lang="ru-RU" dirty="0" smtClean="0"/>
            <a:t> роду </a:t>
          </a:r>
          <a:r>
            <a:rPr lang="ru-RU" dirty="0" err="1" smtClean="0"/>
            <a:t>нашаруваннями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важко</a:t>
          </a:r>
          <a:r>
            <a:rPr lang="ru-RU" dirty="0" smtClean="0"/>
            <a:t>, на перший </a:t>
          </a:r>
          <a:r>
            <a:rPr lang="ru-RU" dirty="0" err="1" smtClean="0"/>
            <a:t>погляд</a:t>
          </a:r>
          <a:r>
            <a:rPr lang="ru-RU" dirty="0" smtClean="0"/>
            <a:t>, </a:t>
          </a:r>
          <a:r>
            <a:rPr lang="ru-RU" dirty="0" err="1" smtClean="0"/>
            <a:t>виявити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 </a:t>
          </a:r>
          <a:r>
            <a:rPr lang="ru-RU" u="sng" dirty="0" smtClean="0"/>
            <a:t>6. </a:t>
          </a:r>
          <a:r>
            <a:rPr lang="ru-RU" u="sng" dirty="0" err="1" smtClean="0"/>
            <a:t>Фальшивий</a:t>
          </a:r>
          <a:r>
            <a:rPr lang="ru-RU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конфлікт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майже</a:t>
          </a:r>
          <a:r>
            <a:rPr lang="ru-RU" dirty="0" smtClean="0"/>
            <a:t> не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об’єктивних</a:t>
          </a:r>
          <a:r>
            <a:rPr lang="ru-RU" dirty="0" smtClean="0"/>
            <a:t> </a:t>
          </a:r>
          <a:r>
            <a:rPr lang="ru-RU" dirty="0" err="1" smtClean="0"/>
            <a:t>підстав</a:t>
          </a:r>
          <a:r>
            <a:rPr lang="ru-RU" dirty="0" smtClean="0"/>
            <a:t>, а </a:t>
          </a:r>
          <a:r>
            <a:rPr lang="ru-RU" dirty="0" err="1" smtClean="0"/>
            <a:t>єдиною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причиною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психологічна</a:t>
          </a:r>
          <a:r>
            <a:rPr lang="ru-RU" dirty="0" smtClean="0"/>
            <a:t> </a:t>
          </a:r>
          <a:r>
            <a:rPr lang="ru-RU" dirty="0" err="1" smtClean="0"/>
            <a:t>нетерпимість</a:t>
          </a:r>
          <a:r>
            <a:rPr lang="ru-RU" dirty="0" smtClean="0"/>
            <a:t>, яка </a:t>
          </a:r>
          <a:r>
            <a:rPr lang="ru-RU" dirty="0" err="1" smtClean="0"/>
            <a:t>досить</a:t>
          </a:r>
          <a:r>
            <a:rPr lang="ru-RU" dirty="0" smtClean="0"/>
            <a:t> часто </a:t>
          </a:r>
          <a:r>
            <a:rPr lang="ru-RU" dirty="0" err="1" smtClean="0"/>
            <a:t>буває</a:t>
          </a:r>
          <a:r>
            <a:rPr lang="ru-RU" dirty="0" smtClean="0"/>
            <a:t> не </a:t>
          </a:r>
          <a:r>
            <a:rPr lang="ru-RU" dirty="0" err="1" smtClean="0"/>
            <a:t>обґрунт</a:t>
          </a:r>
          <a:endParaRPr lang="ru-RU" dirty="0"/>
        </a:p>
      </dgm:t>
    </dgm:pt>
    <dgm:pt modelId="{29F77D74-DEB8-475A-B86E-12EBDB612BB6}" type="parTrans" cxnId="{679718A1-58A8-4247-B36E-2F667B800411}">
      <dgm:prSet/>
      <dgm:spPr/>
      <dgm:t>
        <a:bodyPr/>
        <a:lstStyle/>
        <a:p>
          <a:endParaRPr lang="ru-RU"/>
        </a:p>
      </dgm:t>
    </dgm:pt>
    <dgm:pt modelId="{75C9C639-7368-4DD3-9DD8-EF85048C9276}" type="sibTrans" cxnId="{679718A1-58A8-4247-B36E-2F667B800411}">
      <dgm:prSet/>
      <dgm:spPr/>
      <dgm:t>
        <a:bodyPr/>
        <a:lstStyle/>
        <a:p>
          <a:endParaRPr lang="ru-RU"/>
        </a:p>
      </dgm:t>
    </dgm:pt>
    <dgm:pt modelId="{AB55F128-B4D2-49F3-B436-058046517E5D}" type="pres">
      <dgm:prSet presAssocID="{9DF9AE1B-54C4-4502-9C4A-CD87227B94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3032C-2CDC-42F2-B8A1-A25CC1A82C9E}" type="pres">
      <dgm:prSet presAssocID="{F2B65A29-F762-47FE-A84E-82CBE60A50F1}" presName="composite" presStyleCnt="0"/>
      <dgm:spPr/>
    </dgm:pt>
    <dgm:pt modelId="{B99AD911-4920-47F4-957F-9020BA3C3E41}" type="pres">
      <dgm:prSet presAssocID="{F2B65A29-F762-47FE-A84E-82CBE60A50F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54C17-5DCC-454F-B270-C58F08859924}" type="pres">
      <dgm:prSet presAssocID="{F2B65A29-F762-47FE-A84E-82CBE60A50F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718A1-58A8-4247-B36E-2F667B800411}" srcId="{F2B65A29-F762-47FE-A84E-82CBE60A50F1}" destId="{7D4EABCB-5189-4C7D-92D8-62D56D306D81}" srcOrd="0" destOrd="0" parTransId="{29F77D74-DEB8-475A-B86E-12EBDB612BB6}" sibTransId="{75C9C639-7368-4DD3-9DD8-EF85048C9276}"/>
    <dgm:cxn modelId="{44E21D06-0DD1-4581-9C60-84F05E823E14}" type="presOf" srcId="{F2B65A29-F762-47FE-A84E-82CBE60A50F1}" destId="{B99AD911-4920-47F4-957F-9020BA3C3E41}" srcOrd="0" destOrd="0" presId="urn:microsoft.com/office/officeart/2005/8/layout/chevron2"/>
    <dgm:cxn modelId="{14CE9098-4AE0-4A85-AD40-EBEA392F6081}" type="presOf" srcId="{9DF9AE1B-54C4-4502-9C4A-CD87227B9452}" destId="{AB55F128-B4D2-49F3-B436-058046517E5D}" srcOrd="0" destOrd="0" presId="urn:microsoft.com/office/officeart/2005/8/layout/chevron2"/>
    <dgm:cxn modelId="{AF0AF47B-6914-4FE4-A6CA-2B975D74FCCD}" srcId="{9DF9AE1B-54C4-4502-9C4A-CD87227B9452}" destId="{F2B65A29-F762-47FE-A84E-82CBE60A50F1}" srcOrd="0" destOrd="0" parTransId="{C898FA42-D48A-4AEA-AB17-DD438EC737FA}" sibTransId="{499DC612-8D9B-4865-89AA-B96485A02B4B}"/>
    <dgm:cxn modelId="{EBE2CD88-C2A1-4BFE-B445-16E68103B821}" type="presOf" srcId="{7D4EABCB-5189-4C7D-92D8-62D56D306D81}" destId="{29554C17-5DCC-454F-B270-C58F08859924}" srcOrd="0" destOrd="0" presId="urn:microsoft.com/office/officeart/2005/8/layout/chevron2"/>
    <dgm:cxn modelId="{45600559-373D-458D-B9DF-EF02B4E7E682}" type="presParOf" srcId="{AB55F128-B4D2-49F3-B436-058046517E5D}" destId="{13E3032C-2CDC-42F2-B8A1-A25CC1A82C9E}" srcOrd="0" destOrd="0" presId="urn:microsoft.com/office/officeart/2005/8/layout/chevron2"/>
    <dgm:cxn modelId="{331C3141-08C2-4C72-9DC9-9A9924199A6D}" type="presParOf" srcId="{13E3032C-2CDC-42F2-B8A1-A25CC1A82C9E}" destId="{B99AD911-4920-47F4-957F-9020BA3C3E41}" srcOrd="0" destOrd="0" presId="urn:microsoft.com/office/officeart/2005/8/layout/chevron2"/>
    <dgm:cxn modelId="{C71795FF-87D9-4584-8441-FE60DA3B7E5E}" type="presParOf" srcId="{13E3032C-2CDC-42F2-B8A1-A25CC1A82C9E}" destId="{29554C17-5DCC-454F-B270-C58F0885992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2008C-677A-4D04-B5F7-1628986E1F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C629EAF-932B-42D8-A2D0-5530009BE1EC}">
      <dgm:prSet/>
      <dgm:spPr/>
      <dgm:t>
        <a:bodyPr/>
        <a:lstStyle/>
        <a:p>
          <a:pPr rtl="0"/>
          <a:r>
            <a:rPr lang="ru-RU" dirty="0" err="1" smtClean="0"/>
            <a:t>Аналітичний</a:t>
          </a:r>
          <a:r>
            <a:rPr lang="ru-RU" dirty="0" smtClean="0"/>
            <a:t> 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Прогностичний</a:t>
          </a:r>
          <a:r>
            <a:rPr lang="ru-RU" dirty="0" smtClean="0"/>
            <a:t>.</a:t>
          </a:r>
          <a:endParaRPr lang="ru-RU" dirty="0"/>
        </a:p>
      </dgm:t>
    </dgm:pt>
    <dgm:pt modelId="{032EAE12-EE2B-48FF-9BBD-E839A507B5FC}" type="parTrans" cxnId="{908EE85B-A22E-446B-971E-F3D74629E88E}">
      <dgm:prSet/>
      <dgm:spPr/>
      <dgm:t>
        <a:bodyPr/>
        <a:lstStyle/>
        <a:p>
          <a:endParaRPr lang="ru-RU"/>
        </a:p>
      </dgm:t>
    </dgm:pt>
    <dgm:pt modelId="{67820E6A-E774-4162-99E5-849C8815BF6D}" type="sibTrans" cxnId="{908EE85B-A22E-446B-971E-F3D74629E88E}">
      <dgm:prSet/>
      <dgm:spPr/>
      <dgm:t>
        <a:bodyPr/>
        <a:lstStyle/>
        <a:p>
          <a:endParaRPr lang="ru-RU"/>
        </a:p>
      </dgm:t>
    </dgm:pt>
    <dgm:pt modelId="{F3DBBB33-54C2-4494-AB15-101EB163F8BE}" type="pres">
      <dgm:prSet presAssocID="{0182008C-677A-4D04-B5F7-1628986E1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5470C-9055-4AB0-92A0-E218F49A425F}" type="pres">
      <dgm:prSet presAssocID="{9C629EAF-932B-42D8-A2D0-5530009BE1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0867E-1FC1-4304-9C5D-7863EB89BC00}" type="presOf" srcId="{0182008C-677A-4D04-B5F7-1628986E1F27}" destId="{F3DBBB33-54C2-4494-AB15-101EB163F8BE}" srcOrd="0" destOrd="0" presId="urn:microsoft.com/office/officeart/2005/8/layout/vList2"/>
    <dgm:cxn modelId="{FA39BCBE-A4B8-4430-B1F7-2F703998E4DA}" type="presOf" srcId="{9C629EAF-932B-42D8-A2D0-5530009BE1EC}" destId="{F1B5470C-9055-4AB0-92A0-E218F49A425F}" srcOrd="0" destOrd="0" presId="urn:microsoft.com/office/officeart/2005/8/layout/vList2"/>
    <dgm:cxn modelId="{908EE85B-A22E-446B-971E-F3D74629E88E}" srcId="{0182008C-677A-4D04-B5F7-1628986E1F27}" destId="{9C629EAF-932B-42D8-A2D0-5530009BE1EC}" srcOrd="0" destOrd="0" parTransId="{032EAE12-EE2B-48FF-9BBD-E839A507B5FC}" sibTransId="{67820E6A-E774-4162-99E5-849C8815BF6D}"/>
    <dgm:cxn modelId="{BB05982F-D7DF-4990-B2A6-C2D78ACDA392}" type="presParOf" srcId="{F3DBBB33-54C2-4494-AB15-101EB163F8BE}" destId="{F1B5470C-9055-4AB0-92A0-E218F49A425F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CC1F5-F1DC-41E6-9B1B-2BFA23D508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A54D6B1-BF85-4C7E-906C-42E7B49709CD}">
      <dgm:prSet/>
      <dgm:spPr/>
      <dgm:t>
        <a:bodyPr/>
        <a:lstStyle/>
        <a:p>
          <a:pPr rtl="0"/>
          <a:r>
            <a:rPr lang="ru-RU" dirty="0" smtClean="0"/>
            <a:t>належать </a:t>
          </a:r>
          <a:r>
            <a:rPr lang="ru-RU" dirty="0" err="1" smtClean="0"/>
            <a:t>такі</a:t>
          </a:r>
          <a:r>
            <a:rPr lang="ru-RU" dirty="0" smtClean="0"/>
            <a:t> </a:t>
          </a:r>
          <a:r>
            <a:rPr lang="ru-RU" dirty="0" err="1" smtClean="0"/>
            <a:t>операції</a:t>
          </a:r>
          <a:r>
            <a:rPr lang="ru-RU" dirty="0" smtClean="0"/>
            <a:t>: </a:t>
          </a:r>
          <a:r>
            <a:rPr lang="ru-RU" dirty="0" err="1" smtClean="0"/>
            <a:t>виявлення</a:t>
          </a:r>
          <a:r>
            <a:rPr lang="ru-RU" dirty="0" smtClean="0"/>
            <a:t> </a:t>
          </a:r>
          <a:r>
            <a:rPr lang="ru-RU" dirty="0" err="1" smtClean="0"/>
            <a:t>соціально-психологічних</a:t>
          </a:r>
          <a:r>
            <a:rPr lang="ru-RU" dirty="0" smtClean="0"/>
            <a:t> характеристик </a:t>
          </a:r>
          <a:r>
            <a:rPr lang="ru-RU" dirty="0" err="1" smtClean="0"/>
            <a:t>можливих</a:t>
          </a:r>
          <a:r>
            <a:rPr lang="ru-RU" dirty="0" smtClean="0"/>
            <a:t> </a:t>
          </a:r>
          <a:r>
            <a:rPr lang="ru-RU" dirty="0" err="1" smtClean="0"/>
            <a:t>суб’єктів</a:t>
          </a:r>
          <a:r>
            <a:rPr lang="ru-RU" dirty="0" smtClean="0"/>
            <a:t> </a:t>
          </a:r>
          <a:r>
            <a:rPr lang="ru-RU" dirty="0" err="1" smtClean="0"/>
            <a:t>кон­флікту</a:t>
          </a:r>
          <a:r>
            <a:rPr lang="ru-RU" dirty="0" smtClean="0"/>
            <a:t>; </a:t>
          </a:r>
          <a:r>
            <a:rPr lang="ru-RU" dirty="0" err="1" smtClean="0"/>
            <a:t>аналіз</a:t>
          </a:r>
          <a:r>
            <a:rPr lang="ru-RU" dirty="0" smtClean="0"/>
            <a:t> </a:t>
          </a:r>
          <a:r>
            <a:rPr lang="ru-RU" dirty="0" err="1" smtClean="0"/>
            <a:t>історії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теперішнього</a:t>
          </a:r>
          <a:r>
            <a:rPr lang="ru-RU" dirty="0" smtClean="0"/>
            <a:t> стану </a:t>
          </a:r>
          <a:r>
            <a:rPr lang="ru-RU" dirty="0" err="1" smtClean="0"/>
            <a:t>взаємин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ними; </a:t>
          </a:r>
          <a:r>
            <a:rPr lang="ru-RU" dirty="0" err="1" smtClean="0"/>
            <a:t>ви­явлення</a:t>
          </a:r>
          <a:r>
            <a:rPr lang="ru-RU" dirty="0" smtClean="0"/>
            <a:t> </a:t>
          </a:r>
          <a:r>
            <a:rPr lang="ru-RU" dirty="0" err="1" smtClean="0"/>
            <a:t>можливих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вже</a:t>
          </a:r>
          <a:r>
            <a:rPr lang="ru-RU" dirty="0" smtClean="0"/>
            <a:t> </a:t>
          </a:r>
          <a:r>
            <a:rPr lang="ru-RU" dirty="0" err="1" smtClean="0"/>
            <a:t>наявних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r>
            <a:rPr lang="ru-RU" dirty="0" smtClean="0"/>
            <a:t> </a:t>
          </a:r>
          <a:r>
            <a:rPr lang="ru-RU" dirty="0" err="1" smtClean="0"/>
            <a:t>суперечностей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суб’єктами</a:t>
          </a:r>
          <a:r>
            <a:rPr lang="ru-RU" dirty="0" smtClean="0"/>
            <a:t>; </a:t>
          </a:r>
          <a:r>
            <a:rPr lang="ru-RU" dirty="0" err="1" smtClean="0"/>
            <a:t>важливість</a:t>
          </a:r>
          <a:r>
            <a:rPr lang="ru-RU" dirty="0" smtClean="0"/>
            <a:t>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r>
            <a:rPr lang="ru-RU" dirty="0" smtClean="0"/>
            <a:t> для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членів</a:t>
          </a:r>
          <a:r>
            <a:rPr lang="ru-RU" dirty="0" smtClean="0"/>
            <a:t> </a:t>
          </a:r>
          <a:r>
            <a:rPr lang="ru-RU" dirty="0" err="1" smtClean="0"/>
            <a:t>колективу</a:t>
          </a:r>
          <a:r>
            <a:rPr lang="ru-RU" dirty="0" smtClean="0"/>
            <a:t>; </a:t>
          </a:r>
          <a:r>
            <a:rPr lang="ru-RU" dirty="0" err="1" smtClean="0"/>
            <a:t>визначення</a:t>
          </a:r>
          <a:r>
            <a:rPr lang="ru-RU" dirty="0" smtClean="0"/>
            <a:t> умов, за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дисгармонія</a:t>
          </a:r>
          <a:r>
            <a:rPr lang="ru-RU" dirty="0" smtClean="0"/>
            <a:t> у </a:t>
          </a:r>
          <a:r>
            <a:rPr lang="ru-RU" dirty="0" err="1" smtClean="0"/>
            <a:t>взаємодіях</a:t>
          </a:r>
          <a:r>
            <a:rPr lang="ru-RU" dirty="0" smtClean="0"/>
            <a:t> </a:t>
          </a:r>
          <a:r>
            <a:rPr lang="ru-RU" dirty="0" err="1" smtClean="0"/>
            <a:t>здат­на</a:t>
          </a:r>
          <a:r>
            <a:rPr lang="ru-RU" dirty="0" smtClean="0"/>
            <a:t> привести до </a:t>
          </a:r>
          <a:r>
            <a:rPr lang="ru-RU" dirty="0" err="1" smtClean="0"/>
            <a:t>виникнення</a:t>
          </a:r>
          <a:r>
            <a:rPr lang="ru-RU" dirty="0" smtClean="0"/>
            <a:t> </a:t>
          </a:r>
          <a:r>
            <a:rPr lang="ru-RU" dirty="0" err="1" smtClean="0"/>
            <a:t>конфліктної</a:t>
          </a:r>
          <a:r>
            <a:rPr lang="ru-RU" dirty="0" smtClean="0"/>
            <a:t> </a:t>
          </a:r>
          <a:r>
            <a:rPr lang="ru-RU" dirty="0" err="1" smtClean="0"/>
            <a:t>ситуації</a:t>
          </a:r>
          <a:r>
            <a:rPr lang="ru-RU" dirty="0" smtClean="0"/>
            <a:t>; </a:t>
          </a:r>
          <a:r>
            <a:rPr lang="ru-RU" dirty="0" err="1" smtClean="0"/>
            <a:t>уточнення</a:t>
          </a:r>
          <a:r>
            <a:rPr lang="ru-RU" dirty="0" smtClean="0"/>
            <a:t> </a:t>
          </a:r>
          <a:r>
            <a:rPr lang="ru-RU" dirty="0" err="1" smtClean="0"/>
            <a:t>соціально-психологічних</a:t>
          </a:r>
          <a:r>
            <a:rPr lang="ru-RU" dirty="0" smtClean="0"/>
            <a:t> характеристик </a:t>
          </a:r>
          <a:r>
            <a:rPr lang="ru-RU" dirty="0" err="1" smtClean="0"/>
            <a:t>усіх</a:t>
          </a:r>
          <a:r>
            <a:rPr lang="ru-RU" dirty="0" smtClean="0"/>
            <a:t> </a:t>
          </a:r>
          <a:r>
            <a:rPr lang="ru-RU" dirty="0" err="1" smtClean="0"/>
            <a:t>співробітників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узяти</a:t>
          </a:r>
          <a:r>
            <a:rPr lang="ru-RU" dirty="0" smtClean="0"/>
            <a:t> участь у </a:t>
          </a:r>
          <a:r>
            <a:rPr lang="ru-RU" dirty="0" err="1" smtClean="0"/>
            <a:t>конфлікті</a:t>
          </a:r>
          <a:r>
            <a:rPr lang="ru-RU" dirty="0" smtClean="0"/>
            <a:t>,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аналіз</a:t>
          </a:r>
          <a:r>
            <a:rPr lang="ru-RU" dirty="0" smtClean="0"/>
            <a:t> </a:t>
          </a:r>
          <a:r>
            <a:rPr lang="ru-RU" dirty="0" err="1" smtClean="0"/>
            <a:t>їхніх</a:t>
          </a:r>
          <a:r>
            <a:rPr lang="ru-RU" dirty="0" smtClean="0"/>
            <a:t> </a:t>
          </a:r>
          <a:r>
            <a:rPr lang="ru-RU" dirty="0" err="1" smtClean="0"/>
            <a:t>можливих</a:t>
          </a:r>
          <a:r>
            <a:rPr lang="ru-RU" dirty="0" smtClean="0"/>
            <a:t> </a:t>
          </a:r>
          <a:r>
            <a:rPr lang="ru-RU" dirty="0" err="1" smtClean="0"/>
            <a:t>стосунків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імовірними</a:t>
          </a:r>
          <a:r>
            <a:rPr lang="ru-RU" dirty="0" smtClean="0"/>
            <a:t> </a:t>
          </a:r>
          <a:r>
            <a:rPr lang="ru-RU" dirty="0" err="1" smtClean="0"/>
            <a:t>учасниками</a:t>
          </a:r>
          <a:r>
            <a:rPr lang="ru-RU" dirty="0" smtClean="0"/>
            <a:t> </a:t>
          </a:r>
          <a:r>
            <a:rPr lang="ru-RU" dirty="0" err="1" smtClean="0"/>
            <a:t>конфлікту</a:t>
          </a:r>
          <a:r>
            <a:rPr lang="ru-RU" dirty="0" smtClean="0"/>
            <a:t>.</a:t>
          </a:r>
          <a:endParaRPr lang="ru-RU" dirty="0"/>
        </a:p>
      </dgm:t>
    </dgm:pt>
    <dgm:pt modelId="{2D9928DF-8E16-4755-848C-467ED257C9CE}" type="parTrans" cxnId="{FE8F6871-0F2C-4C9D-8A10-DF58FD7935FB}">
      <dgm:prSet/>
      <dgm:spPr/>
      <dgm:t>
        <a:bodyPr/>
        <a:lstStyle/>
        <a:p>
          <a:endParaRPr lang="ru-RU"/>
        </a:p>
      </dgm:t>
    </dgm:pt>
    <dgm:pt modelId="{12CAA4E3-203A-43C2-91E5-F78A9D9A75B7}" type="sibTrans" cxnId="{FE8F6871-0F2C-4C9D-8A10-DF58FD7935FB}">
      <dgm:prSet/>
      <dgm:spPr/>
      <dgm:t>
        <a:bodyPr/>
        <a:lstStyle/>
        <a:p>
          <a:endParaRPr lang="ru-RU"/>
        </a:p>
      </dgm:t>
    </dgm:pt>
    <dgm:pt modelId="{BBED31CD-A8A7-4D4B-8BB6-C7972F1AC954}" type="pres">
      <dgm:prSet presAssocID="{F92CC1F5-F1DC-41E6-9B1B-2BFA23D508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58CB1-2BCC-47C1-ADDB-B81651FA7F20}" type="pres">
      <dgm:prSet presAssocID="{CA54D6B1-BF85-4C7E-906C-42E7B49709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142FA-9AB3-4ECF-AFA1-43D1D47AC54C}" type="presOf" srcId="{CA54D6B1-BF85-4C7E-906C-42E7B49709CD}" destId="{B9E58CB1-2BCC-47C1-ADDB-B81651FA7F20}" srcOrd="0" destOrd="0" presId="urn:microsoft.com/office/officeart/2005/8/layout/vList2"/>
    <dgm:cxn modelId="{D1BD307F-8FCF-453D-A791-948B8666291A}" type="presOf" srcId="{F92CC1F5-F1DC-41E6-9B1B-2BFA23D508BC}" destId="{BBED31CD-A8A7-4D4B-8BB6-C7972F1AC954}" srcOrd="0" destOrd="0" presId="urn:microsoft.com/office/officeart/2005/8/layout/vList2"/>
    <dgm:cxn modelId="{FE8F6871-0F2C-4C9D-8A10-DF58FD7935FB}" srcId="{F92CC1F5-F1DC-41E6-9B1B-2BFA23D508BC}" destId="{CA54D6B1-BF85-4C7E-906C-42E7B49709CD}" srcOrd="0" destOrd="0" parTransId="{2D9928DF-8E16-4755-848C-467ED257C9CE}" sibTransId="{12CAA4E3-203A-43C2-91E5-F78A9D9A75B7}"/>
    <dgm:cxn modelId="{EFE029B2-424D-4B11-BA43-7D588D5144E0}" type="presParOf" srcId="{BBED31CD-A8A7-4D4B-8BB6-C7972F1AC954}" destId="{B9E58CB1-2BCC-47C1-ADDB-B81651FA7F20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B3D31D-BAED-403C-880A-C5B922E8B7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19CCB2-E607-42E4-9CDE-452CAC0E54A6}">
      <dgm:prSet/>
      <dgm:spPr/>
      <dgm:t>
        <a:bodyPr/>
        <a:lstStyle/>
        <a:p>
          <a:pPr rtl="0"/>
          <a:r>
            <a:rPr lang="ru-RU" dirty="0" smtClean="0"/>
            <a:t>До них належать: </a:t>
          </a:r>
          <a:r>
            <a:rPr lang="ru-RU" dirty="0" err="1" smtClean="0"/>
            <a:t>визначення</a:t>
          </a:r>
          <a:r>
            <a:rPr lang="ru-RU" dirty="0" smtClean="0"/>
            <a:t> </a:t>
          </a:r>
          <a:r>
            <a:rPr lang="ru-RU" dirty="0" err="1" smtClean="0"/>
            <a:t>можливих</a:t>
          </a:r>
          <a:r>
            <a:rPr lang="ru-RU" dirty="0" smtClean="0"/>
            <a:t> </a:t>
          </a:r>
          <a:r>
            <a:rPr lang="ru-RU" dirty="0" err="1" smtClean="0"/>
            <a:t>стратегій</a:t>
          </a:r>
          <a:r>
            <a:rPr lang="ru-RU" dirty="0" smtClean="0"/>
            <a:t> </a:t>
          </a:r>
          <a:r>
            <a:rPr lang="ru-RU" dirty="0" err="1" smtClean="0"/>
            <a:t>поведінки</a:t>
          </a:r>
          <a:r>
            <a:rPr lang="ru-RU" dirty="0" smtClean="0"/>
            <a:t> </a:t>
          </a:r>
          <a:r>
            <a:rPr lang="ru-RU" dirty="0" err="1" smtClean="0"/>
            <a:t>безпосередніх</a:t>
          </a:r>
          <a:r>
            <a:rPr lang="ru-RU" dirty="0" smtClean="0"/>
            <a:t> </a:t>
          </a:r>
          <a:r>
            <a:rPr lang="ru-RU" dirty="0" err="1" smtClean="0"/>
            <a:t>учасників</a:t>
          </a:r>
          <a:r>
            <a:rPr lang="ru-RU" dirty="0" smtClean="0"/>
            <a:t> </a:t>
          </a:r>
          <a:r>
            <a:rPr lang="ru-RU" dirty="0" err="1" smtClean="0"/>
            <a:t>конфлікту</a:t>
          </a:r>
          <a:r>
            <a:rPr lang="ru-RU" dirty="0" smtClean="0"/>
            <a:t>; </a:t>
          </a:r>
          <a:r>
            <a:rPr lang="ru-RU" dirty="0" err="1" smtClean="0"/>
            <a:t>виявлення</a:t>
          </a:r>
          <a:r>
            <a:rPr lang="ru-RU" dirty="0" smtClean="0"/>
            <a:t> </a:t>
          </a:r>
          <a:r>
            <a:rPr lang="ru-RU" dirty="0" err="1" smtClean="0"/>
            <a:t>можливої</a:t>
          </a:r>
          <a:r>
            <a:rPr lang="ru-RU" dirty="0" smtClean="0"/>
            <a:t> </a:t>
          </a:r>
          <a:r>
            <a:rPr lang="ru-RU" dirty="0" err="1" smtClean="0"/>
            <a:t>інтенсивності</a:t>
          </a:r>
          <a:r>
            <a:rPr lang="ru-RU" dirty="0" smtClean="0"/>
            <a:t> </a:t>
          </a:r>
          <a:r>
            <a:rPr lang="ru-RU" dirty="0" err="1" smtClean="0"/>
            <a:t>конфліктної</a:t>
          </a:r>
          <a:r>
            <a:rPr lang="ru-RU" dirty="0" smtClean="0"/>
            <a:t> </a:t>
          </a:r>
          <a:r>
            <a:rPr lang="ru-RU" dirty="0" err="1" smtClean="0"/>
            <a:t>взаємодії</a:t>
          </a:r>
          <a:r>
            <a:rPr lang="ru-RU" dirty="0" smtClean="0"/>
            <a:t>; </a:t>
          </a:r>
          <a:r>
            <a:rPr lang="ru-RU" dirty="0" err="1" smtClean="0"/>
            <a:t>уточнення</a:t>
          </a:r>
          <a:r>
            <a:rPr lang="ru-RU" dirty="0" smtClean="0"/>
            <a:t> </a:t>
          </a:r>
          <a:r>
            <a:rPr lang="ru-RU" dirty="0" err="1" smtClean="0"/>
            <a:t>стратегії</a:t>
          </a:r>
          <a:r>
            <a:rPr lang="ru-RU" dirty="0" smtClean="0"/>
            <a:t> </a:t>
          </a:r>
          <a:r>
            <a:rPr lang="ru-RU" dirty="0" err="1" smtClean="0"/>
            <a:t>поведінки</a:t>
          </a:r>
          <a:r>
            <a:rPr lang="ru-RU" dirty="0" smtClean="0"/>
            <a:t>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сторін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зможуть</a:t>
          </a:r>
          <a:r>
            <a:rPr lang="ru-RU" dirty="0" smtClean="0"/>
            <a:t> </a:t>
          </a:r>
          <a:r>
            <a:rPr lang="ru-RU" dirty="0" err="1" smtClean="0"/>
            <a:t>узяти</a:t>
          </a:r>
          <a:r>
            <a:rPr lang="ru-RU" dirty="0" smtClean="0"/>
            <a:t> участь у </a:t>
          </a:r>
          <a:r>
            <a:rPr lang="ru-RU" dirty="0" err="1" smtClean="0"/>
            <a:t>конфлікті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ухилитися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нього</a:t>
          </a:r>
          <a:r>
            <a:rPr lang="ru-RU" dirty="0" smtClean="0"/>
            <a:t>; </a:t>
          </a:r>
          <a:r>
            <a:rPr lang="ru-RU" dirty="0" err="1" smtClean="0"/>
            <a:t>визначення</a:t>
          </a:r>
          <a:r>
            <a:rPr lang="ru-RU" dirty="0" smtClean="0"/>
            <a:t> </a:t>
          </a:r>
          <a:r>
            <a:rPr lang="ru-RU" dirty="0" err="1" smtClean="0"/>
            <a:t>можливих</a:t>
          </a:r>
          <a:r>
            <a:rPr lang="ru-RU" dirty="0" smtClean="0"/>
            <a:t> </a:t>
          </a:r>
          <a:r>
            <a:rPr lang="ru-RU" dirty="0" err="1" smtClean="0"/>
            <a:t>шляхів</a:t>
          </a:r>
          <a:r>
            <a:rPr lang="ru-RU" dirty="0" smtClean="0"/>
            <a:t> </a:t>
          </a:r>
          <a:r>
            <a:rPr lang="ru-RU" dirty="0" err="1" smtClean="0"/>
            <a:t>розв’я­зання</a:t>
          </a:r>
          <a:r>
            <a:rPr lang="ru-RU" dirty="0" smtClean="0"/>
            <a:t> </a:t>
          </a:r>
          <a:r>
            <a:rPr lang="ru-RU" dirty="0" err="1" smtClean="0"/>
            <a:t>конфлікту</a:t>
          </a:r>
          <a:r>
            <a:rPr lang="ru-RU" dirty="0" smtClean="0"/>
            <a:t>,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гостроти</a:t>
          </a:r>
          <a:r>
            <a:rPr lang="ru-RU" dirty="0" smtClean="0"/>
            <a:t>, </a:t>
          </a:r>
          <a:r>
            <a:rPr lang="ru-RU" dirty="0" err="1" smtClean="0"/>
            <a:t>тривалості</a:t>
          </a:r>
          <a:r>
            <a:rPr lang="ru-RU" dirty="0" smtClean="0"/>
            <a:t> та </a:t>
          </a:r>
          <a:r>
            <a:rPr lang="ru-RU" dirty="0" err="1" smtClean="0"/>
            <a:t>передбачуваних</a:t>
          </a:r>
          <a:r>
            <a:rPr lang="ru-RU" dirty="0" smtClean="0"/>
            <a:t> </a:t>
          </a:r>
          <a:r>
            <a:rPr lang="ru-RU" dirty="0" err="1" smtClean="0"/>
            <a:t>наслідків</a:t>
          </a:r>
          <a:r>
            <a:rPr lang="ru-RU" dirty="0" smtClean="0"/>
            <a:t>.</a:t>
          </a:r>
          <a:endParaRPr lang="ru-RU" dirty="0"/>
        </a:p>
      </dgm:t>
    </dgm:pt>
    <dgm:pt modelId="{B9C67CAD-D6BC-42B6-959E-8A62BD9DC66B}" type="parTrans" cxnId="{47C7BFDA-6CE7-4EFC-897C-9F825FF9CF13}">
      <dgm:prSet/>
      <dgm:spPr/>
      <dgm:t>
        <a:bodyPr/>
        <a:lstStyle/>
        <a:p>
          <a:endParaRPr lang="ru-RU"/>
        </a:p>
      </dgm:t>
    </dgm:pt>
    <dgm:pt modelId="{09D2135C-6EEC-4AE9-9AD4-83596E90B511}" type="sibTrans" cxnId="{47C7BFDA-6CE7-4EFC-897C-9F825FF9CF13}">
      <dgm:prSet/>
      <dgm:spPr/>
      <dgm:t>
        <a:bodyPr/>
        <a:lstStyle/>
        <a:p>
          <a:endParaRPr lang="ru-RU"/>
        </a:p>
      </dgm:t>
    </dgm:pt>
    <dgm:pt modelId="{6B8060A0-936D-4C58-AE8C-9DDF2FE1BA87}" type="pres">
      <dgm:prSet presAssocID="{C8B3D31D-BAED-403C-880A-C5B922E8B7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D712F-CD25-422D-A350-196BB2553E69}" type="pres">
      <dgm:prSet presAssocID="{BC19CCB2-E607-42E4-9CDE-452CAC0E54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45168-64EA-4671-A569-508C97217844}" type="presOf" srcId="{C8B3D31D-BAED-403C-880A-C5B922E8B7F7}" destId="{6B8060A0-936D-4C58-AE8C-9DDF2FE1BA87}" srcOrd="0" destOrd="0" presId="urn:microsoft.com/office/officeart/2005/8/layout/vList2"/>
    <dgm:cxn modelId="{47C7BFDA-6CE7-4EFC-897C-9F825FF9CF13}" srcId="{C8B3D31D-BAED-403C-880A-C5B922E8B7F7}" destId="{BC19CCB2-E607-42E4-9CDE-452CAC0E54A6}" srcOrd="0" destOrd="0" parTransId="{B9C67CAD-D6BC-42B6-959E-8A62BD9DC66B}" sibTransId="{09D2135C-6EEC-4AE9-9AD4-83596E90B511}"/>
    <dgm:cxn modelId="{D0A9CEB6-EA7E-4E43-9FAA-C98A310E99E1}" type="presOf" srcId="{BC19CCB2-E607-42E4-9CDE-452CAC0E54A6}" destId="{3D4D712F-CD25-422D-A350-196BB2553E69}" srcOrd="0" destOrd="0" presId="urn:microsoft.com/office/officeart/2005/8/layout/vList2"/>
    <dgm:cxn modelId="{7BACA8FE-C11C-4809-A721-A4E6C06A765E}" type="presParOf" srcId="{6B8060A0-936D-4C58-AE8C-9DDF2FE1BA87}" destId="{3D4D712F-CD25-422D-A350-196BB2553E69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7958166" cy="257176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Прогнозування</a:t>
            </a:r>
            <a:r>
              <a:rPr lang="ru-RU" dirty="0" smtClean="0"/>
              <a:t> та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uk-UA" dirty="0" err="1" smtClean="0"/>
              <a:t>Медіаторство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p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14620"/>
            <a:ext cx="5286412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МЕД</a:t>
            </a:r>
            <a:r>
              <a:rPr lang="uk-UA" b="1" dirty="0" smtClean="0"/>
              <a:t>ІАТОРСТВО-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3643338"/>
          </a:xfrm>
        </p:spPr>
        <p:txBody>
          <a:bodyPr/>
          <a:lstStyle/>
          <a:p>
            <a:r>
              <a:rPr lang="uk-UA" dirty="0" smtClean="0"/>
              <a:t>Посередництво,участь третьої  особи у вирішенні конфлікту</a:t>
            </a:r>
            <a:endParaRPr lang="ru-RU" dirty="0"/>
          </a:p>
        </p:txBody>
      </p:sp>
      <p:pic>
        <p:nvPicPr>
          <p:cNvPr id="4" name="Рисунок 3" descr="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2" y="2643183"/>
            <a:ext cx="41843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03695049_325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0"/>
            <a:ext cx="411591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</a:t>
            </a:r>
            <a:r>
              <a:rPr lang="ru-RU" b="1" dirty="0" err="1" smtClean="0"/>
              <a:t>Медіаторство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571604" y="1285860"/>
            <a:ext cx="85725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929454" y="1357298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офіційне</a:t>
            </a:r>
            <a:r>
              <a:rPr lang="ru-RU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формальне</a:t>
            </a:r>
            <a:r>
              <a:rPr lang="ru-RU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RU" b="1" i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235743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неофіційне</a:t>
            </a:r>
            <a:r>
              <a:rPr lang="ru-RU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неформальне</a:t>
            </a:r>
            <a:r>
              <a:rPr lang="ru-RU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RU" i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357562"/>
            <a:ext cx="24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міждержавні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(ООН),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інституції</a:t>
            </a:r>
            <a:r>
              <a:rPr lang="ru-RU" dirty="0" smtClean="0"/>
              <a:t>,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,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правоохоронних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3500438"/>
            <a:ext cx="2143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особи,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професійні</a:t>
            </a:r>
            <a:r>
              <a:rPr lang="ru-RU" dirty="0" smtClean="0"/>
              <a:t> психологи, </a:t>
            </a:r>
            <a:r>
              <a:rPr lang="ru-RU" dirty="0" err="1" smtClean="0"/>
              <a:t>неформальні</a:t>
            </a:r>
            <a:r>
              <a:rPr lang="ru-RU" dirty="0" smtClean="0"/>
              <a:t> </a:t>
            </a:r>
            <a:r>
              <a:rPr lang="ru-RU" dirty="0" err="1" smtClean="0"/>
              <a:t>лідери</a:t>
            </a:r>
            <a:r>
              <a:rPr lang="ru-RU" dirty="0" smtClean="0"/>
              <a:t>, </a:t>
            </a:r>
            <a:r>
              <a:rPr lang="ru-RU" dirty="0" err="1" smtClean="0"/>
              <a:t>друзі</a:t>
            </a:r>
            <a:r>
              <a:rPr lang="ru-RU" dirty="0" smtClean="0"/>
              <a:t>, </a:t>
            </a:r>
            <a:r>
              <a:rPr lang="ru-RU" dirty="0" err="1" smtClean="0"/>
              <a:t>сусіди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00100" y="285749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29520" y="307181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bridge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428736"/>
            <a:ext cx="3309928" cy="248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071942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01080" cy="19470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b="1" dirty="0" err="1" smtClean="0"/>
              <a:t>Медіацію</a:t>
            </a:r>
            <a:r>
              <a:rPr lang="ru-RU" b="1" dirty="0" smtClean="0"/>
              <a:t>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ефективною</a:t>
            </a:r>
            <a:r>
              <a:rPr lang="ru-RU" b="1" dirty="0" smtClean="0"/>
              <a:t> формою </a:t>
            </a:r>
            <a:r>
              <a:rPr lang="ru-RU" b="1" dirty="0" err="1" smtClean="0"/>
              <a:t>розв'язання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14554"/>
            <a:ext cx="2973740" cy="437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428868"/>
            <a:ext cx="300039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ПЛАН: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29642" cy="41434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100" b="1" u="sng" dirty="0" smtClean="0"/>
              <a:t>      </a:t>
            </a:r>
            <a:r>
              <a:rPr lang="ru-RU" sz="11100" b="1" u="sng" dirty="0" err="1" smtClean="0"/>
              <a:t>Конфлікт</a:t>
            </a:r>
            <a:r>
              <a:rPr lang="ru-RU" sz="11100" b="1" dirty="0" smtClean="0"/>
              <a:t/>
            </a:r>
            <a:br>
              <a:rPr lang="ru-RU" sz="11100" b="1" dirty="0" smtClean="0"/>
            </a:br>
            <a:r>
              <a:rPr lang="ru-RU" sz="11100" b="1" dirty="0" err="1" smtClean="0"/>
              <a:t>Класифікація</a:t>
            </a:r>
            <a:r>
              <a:rPr lang="ru-RU" sz="11100" b="1" u="sng" dirty="0" smtClean="0"/>
              <a:t/>
            </a:r>
            <a:br>
              <a:rPr lang="ru-RU" sz="11100" b="1" u="sng" dirty="0" smtClean="0"/>
            </a:br>
            <a:r>
              <a:rPr lang="ru-RU" sz="11100" b="1" i="1" dirty="0" err="1" smtClean="0"/>
              <a:t>Функції</a:t>
            </a:r>
            <a:r>
              <a:rPr lang="ru-RU" sz="11100" b="1" i="1" dirty="0" smtClean="0"/>
              <a:t/>
            </a:r>
            <a:br>
              <a:rPr lang="ru-RU" sz="11100" b="1" i="1" dirty="0" smtClean="0"/>
            </a:br>
            <a:r>
              <a:rPr lang="ru-RU" sz="11100" b="1" i="1" dirty="0" err="1" smtClean="0"/>
              <a:t>Типи</a:t>
            </a:r>
            <a:r>
              <a:rPr lang="ru-RU" sz="11100" b="1" i="1" dirty="0" smtClean="0"/>
              <a:t/>
            </a:r>
            <a:br>
              <a:rPr lang="ru-RU" sz="11100" b="1" i="1" dirty="0" smtClean="0"/>
            </a:br>
            <a:r>
              <a:rPr lang="ru-RU" sz="11100" b="1" i="1" dirty="0" err="1" smtClean="0"/>
              <a:t>Прогнозування</a:t>
            </a:r>
            <a:r>
              <a:rPr lang="ru-RU" sz="11100" b="1" i="1" dirty="0" smtClean="0"/>
              <a:t/>
            </a:r>
            <a:br>
              <a:rPr lang="ru-RU" sz="11100" b="1" i="1" dirty="0" smtClean="0"/>
            </a:br>
            <a:r>
              <a:rPr lang="ru-RU" sz="11100" b="1" i="1" dirty="0" err="1" smtClean="0"/>
              <a:t>Вирішення</a:t>
            </a:r>
            <a:r>
              <a:rPr lang="ru-RU" sz="11100" b="1" i="1" dirty="0" smtClean="0"/>
              <a:t/>
            </a:r>
            <a:br>
              <a:rPr lang="ru-RU" sz="11100" b="1" i="1" dirty="0" smtClean="0"/>
            </a:br>
            <a:r>
              <a:rPr lang="ru-RU" sz="11100" b="1" i="1" u="sng" dirty="0" smtClean="0"/>
              <a:t/>
            </a:r>
            <a:br>
              <a:rPr lang="ru-RU" sz="11100" b="1" i="1" u="sng" dirty="0" smtClean="0"/>
            </a:br>
            <a:r>
              <a:rPr lang="ru-RU" sz="11100" b="1" i="1" u="sng" dirty="0" err="1" smtClean="0"/>
              <a:t>Медіаторство</a:t>
            </a:r>
            <a:r>
              <a:rPr lang="ru-RU" sz="11100" b="1" i="1" u="sng" dirty="0" smtClean="0"/>
              <a:t/>
            </a:r>
            <a:br>
              <a:rPr lang="ru-RU" sz="11100" b="1" i="1" u="sng" dirty="0" smtClean="0"/>
            </a:br>
            <a:r>
              <a:rPr lang="ru-RU" sz="11100" b="1" i="1" u="sng" dirty="0" err="1" smtClean="0"/>
              <a:t>Види</a:t>
            </a:r>
            <a:r>
              <a:rPr lang="ru-RU" sz="11100" b="1" i="1" u="sng" dirty="0" smtClean="0"/>
              <a:t/>
            </a:r>
            <a:br>
              <a:rPr lang="ru-RU" sz="11100" b="1" i="1" u="sng" dirty="0" smtClean="0"/>
            </a:br>
            <a:r>
              <a:rPr lang="ru-RU" sz="11100" b="1" i="1" dirty="0" smtClean="0"/>
              <a:t/>
            </a:r>
            <a:br>
              <a:rPr lang="ru-RU" sz="11100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500034" y="3286124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71472" y="1785926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626029_77038-700x50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124" y="357166"/>
            <a:ext cx="43180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42413000519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19" y="3071810"/>
            <a:ext cx="428628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Конфлікт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3857652" cy="50006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Слово «</a:t>
            </a:r>
            <a:r>
              <a:rPr lang="ru-RU" b="1" dirty="0" err="1" smtClean="0"/>
              <a:t>конфлікт</a:t>
            </a:r>
            <a:r>
              <a:rPr lang="ru-RU" b="1" dirty="0" smtClean="0"/>
              <a:t>» (лат.— </a:t>
            </a:r>
            <a:r>
              <a:rPr lang="ru-RU" b="1" dirty="0" err="1" smtClean="0"/>
              <a:t>зіткнення</a:t>
            </a:r>
            <a:r>
              <a:rPr lang="ru-RU" b="1" dirty="0" smtClean="0"/>
              <a:t>) </a:t>
            </a:r>
            <a:r>
              <a:rPr lang="ru-RU" b="1" dirty="0" err="1" smtClean="0"/>
              <a:t>означає</a:t>
            </a:r>
            <a:r>
              <a:rPr lang="ru-RU" b="1" dirty="0" smtClean="0"/>
              <a:t> </a:t>
            </a:r>
            <a:r>
              <a:rPr lang="ru-RU" b="1" dirty="0" err="1" smtClean="0"/>
              <a:t>зіткнення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соціальних</a:t>
            </a:r>
            <a:r>
              <a:rPr lang="ru-RU" b="1" dirty="0" smtClean="0"/>
              <a:t> </a:t>
            </a:r>
            <a:r>
              <a:rPr lang="ru-RU" b="1" dirty="0" err="1" smtClean="0"/>
              <a:t>груп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організацій</a:t>
            </a:r>
            <a:r>
              <a:rPr lang="ru-RU" b="1" dirty="0" smtClean="0"/>
              <a:t>, </a:t>
            </a:r>
            <a:r>
              <a:rPr lang="ru-RU" b="1" dirty="0" err="1" smtClean="0"/>
              <a:t>осіб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т. д. </a:t>
            </a:r>
            <a:r>
              <a:rPr lang="ru-RU" b="1" dirty="0" err="1" smtClean="0"/>
              <a:t>з</a:t>
            </a:r>
            <a:r>
              <a:rPr lang="ru-RU" b="1" dirty="0" smtClean="0"/>
              <a:t> метою </a:t>
            </a:r>
            <a:r>
              <a:rPr lang="ru-RU" b="1" dirty="0" err="1" smtClean="0"/>
              <a:t>однієї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сторін</a:t>
            </a:r>
            <a:r>
              <a:rPr lang="ru-RU" b="1" dirty="0" smtClean="0"/>
              <a:t> </a:t>
            </a:r>
            <a:r>
              <a:rPr lang="ru-RU" b="1" dirty="0" err="1" smtClean="0"/>
              <a:t>реалізувати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матеріальні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духовні</a:t>
            </a:r>
            <a:r>
              <a:rPr lang="ru-RU" b="1" dirty="0" smtClean="0"/>
              <a:t> </a:t>
            </a:r>
            <a:r>
              <a:rPr lang="ru-RU" b="1" dirty="0" err="1" smtClean="0"/>
              <a:t>інтереси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другої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боротьба</a:t>
            </a:r>
            <a:r>
              <a:rPr lang="ru-RU" b="1" dirty="0" smtClean="0"/>
              <a:t>, де </a:t>
            </a:r>
            <a:r>
              <a:rPr lang="ru-RU" b="1" dirty="0" err="1" smtClean="0"/>
              <a:t>використовуються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способи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досягти</a:t>
            </a:r>
            <a:r>
              <a:rPr lang="ru-RU" b="1" dirty="0" smtClean="0"/>
              <a:t> перемоги.</a:t>
            </a:r>
            <a:endParaRPr lang="ru-RU" b="1" dirty="0"/>
          </a:p>
        </p:txBody>
      </p:sp>
      <p:pic>
        <p:nvPicPr>
          <p:cNvPr id="4" name="Рисунок 3" descr="08-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357298"/>
            <a:ext cx="2976562" cy="2009179"/>
          </a:xfrm>
          <a:prstGeom prst="rect">
            <a:avLst/>
          </a:prstGeom>
        </p:spPr>
      </p:pic>
      <p:pic>
        <p:nvPicPr>
          <p:cNvPr id="6" name="Рисунок 5" descr="Конфликт-Ростелеком-и-Эр-Телеком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143248"/>
            <a:ext cx="3175207" cy="1787524"/>
          </a:xfrm>
          <a:prstGeom prst="rect">
            <a:avLst/>
          </a:prstGeom>
        </p:spPr>
      </p:pic>
      <p:pic>
        <p:nvPicPr>
          <p:cNvPr id="7" name="Рисунок 6" descr="287471b969996fded0a79e9ca206d5e5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714884"/>
            <a:ext cx="2990392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7494"/>
            <a:ext cx="8115328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err="1" smtClean="0"/>
              <a:t>Класифікація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конфліктів</a:t>
            </a:r>
            <a:endParaRPr lang="ru-RU" u="sng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1296651435_contac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2786058"/>
            <a:ext cx="1976433" cy="197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njatie-konflikta-ego-socialnaja-priroda-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7829576" cy="3740188"/>
          </a:xfrm>
        </p:spPr>
        <p:txBody>
          <a:bodyPr/>
          <a:lstStyle/>
          <a:p>
            <a:r>
              <a:rPr lang="ru-RU" u="sng" dirty="0" err="1" smtClean="0"/>
              <a:t>Прогнозування</a:t>
            </a:r>
            <a:r>
              <a:rPr lang="ru-RU" u="sng" dirty="0" smtClean="0"/>
              <a:t> </a:t>
            </a:r>
            <a:r>
              <a:rPr lang="ru-RU" u="sng" dirty="0" err="1" smtClean="0"/>
              <a:t>конфліктів</a:t>
            </a:r>
            <a:r>
              <a:rPr lang="ru-RU" u="sng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обґрунтоване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дослідженнях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практичній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діагностики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суперечностей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назрівають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tru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643314"/>
            <a:ext cx="67866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57200" y="267494"/>
          <a:ext cx="8229600" cy="139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44" y="1714487"/>
          <a:ext cx="3429024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1785926"/>
          <a:ext cx="41148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571604" y="135729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86512" y="1285860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178595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Вирішення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конфлікту</a:t>
            </a:r>
            <a:r>
              <a:rPr lang="ru-RU" sz="3600" dirty="0" smtClean="0"/>
              <a:t> </a:t>
            </a:r>
            <a:r>
              <a:rPr lang="ru-RU" sz="3600" dirty="0" err="1" smtClean="0"/>
              <a:t>є</a:t>
            </a:r>
            <a:r>
              <a:rPr lang="ru-RU" sz="3600" dirty="0" smtClean="0"/>
              <a:t> </a:t>
            </a:r>
            <a:r>
              <a:rPr lang="ru-RU" sz="3600" dirty="0" err="1" smtClean="0"/>
              <a:t>однією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форм </a:t>
            </a:r>
            <a:r>
              <a:rPr lang="ru-RU" sz="3600" dirty="0" err="1" smtClean="0"/>
              <a:t>подолання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конфліктної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ситуації</a:t>
            </a:r>
            <a:r>
              <a:rPr lang="ru-RU" sz="3600" dirty="0" smtClean="0"/>
              <a:t>. </a:t>
            </a:r>
            <a:r>
              <a:rPr lang="ru-RU" sz="3600" dirty="0" err="1" smtClean="0"/>
              <a:t>З-поміж</a:t>
            </a:r>
            <a:r>
              <a:rPr lang="ru-RU" sz="3600" dirty="0" smtClean="0"/>
              <a:t> </a:t>
            </a:r>
            <a:r>
              <a:rPr lang="ru-RU" sz="3600" dirty="0" err="1" smtClean="0"/>
              <a:t>інших</a:t>
            </a:r>
            <a:r>
              <a:rPr lang="ru-RU" sz="3600" dirty="0" smtClean="0"/>
              <a:t> часто </a:t>
            </a:r>
            <a:r>
              <a:rPr lang="ru-RU" sz="3600" dirty="0" err="1" smtClean="0"/>
              <a:t>використовуються</a:t>
            </a:r>
            <a:r>
              <a:rPr lang="ru-RU" sz="36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543956" cy="44545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— </a:t>
            </a:r>
            <a:r>
              <a:rPr lang="ru-RU" dirty="0" err="1" smtClean="0"/>
              <a:t>урегулювання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—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усуненні</a:t>
            </a:r>
            <a:r>
              <a:rPr lang="ru-RU" dirty="0" smtClean="0"/>
              <a:t> </a:t>
            </a:r>
            <a:r>
              <a:rPr lang="ru-RU" dirty="0" err="1" smtClean="0"/>
              <a:t>протиріч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конфліктантами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участь </a:t>
            </a:r>
            <a:r>
              <a:rPr lang="ru-RU" dirty="0" err="1" smtClean="0"/>
              <a:t>третя</a:t>
            </a:r>
            <a:r>
              <a:rPr lang="ru-RU" dirty="0" smtClean="0"/>
              <a:t> сторона;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затухання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— </a:t>
            </a:r>
            <a:r>
              <a:rPr lang="ru-RU" dirty="0" err="1" smtClean="0"/>
              <a:t>тимчасове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протидії</a:t>
            </a:r>
            <a:r>
              <a:rPr lang="ru-RU" dirty="0" smtClean="0"/>
              <a:t> при </a:t>
            </a:r>
            <a:r>
              <a:rPr lang="ru-RU" dirty="0" err="1" smtClean="0"/>
              <a:t>збереженні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та </a:t>
            </a:r>
            <a:r>
              <a:rPr lang="ru-RU" dirty="0" err="1" smtClean="0"/>
              <a:t>протиріччя</a:t>
            </a:r>
            <a:r>
              <a:rPr lang="ru-RU" dirty="0" smtClean="0"/>
              <a:t>, за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прихованої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;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мотиву до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значущості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переорієнтації</a:t>
            </a:r>
            <a:r>
              <a:rPr lang="ru-RU" dirty="0" smtClean="0"/>
              <a:t> </a:t>
            </a:r>
            <a:r>
              <a:rPr lang="ru-RU" dirty="0" err="1" smtClean="0"/>
              <a:t>мотивації</a:t>
            </a:r>
            <a:r>
              <a:rPr lang="ru-RU" dirty="0" smtClean="0"/>
              <a:t> </a:t>
            </a:r>
            <a:r>
              <a:rPr lang="ru-RU" dirty="0" err="1" smtClean="0"/>
              <a:t>конфліктантів</a:t>
            </a:r>
            <a:r>
              <a:rPr lang="ru-RU" dirty="0" smtClean="0"/>
              <a:t>,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переростання</a:t>
            </a:r>
            <a:r>
              <a:rPr lang="ru-RU" dirty="0" smtClean="0"/>
              <a:t> в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— </a:t>
            </a:r>
            <a:r>
              <a:rPr lang="ru-RU" dirty="0" err="1" smtClean="0"/>
              <a:t>настає</a:t>
            </a:r>
            <a:r>
              <a:rPr lang="ru-RU" dirty="0" smtClean="0"/>
              <a:t>, коли у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значуще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—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на 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опонентів</a:t>
            </a:r>
            <a:r>
              <a:rPr lang="ru-RU" dirty="0" smtClean="0"/>
              <a:t>,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,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дефіциту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,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конфліктної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конфліктантів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451</Words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Прогнозування та попередження конфліктів. Медіаторство </vt:lpstr>
      <vt:lpstr>ПЛАН:</vt:lpstr>
      <vt:lpstr>Конфлікт</vt:lpstr>
      <vt:lpstr>Класифікація конфліктів</vt:lpstr>
      <vt:lpstr>Слайд 5</vt:lpstr>
      <vt:lpstr>Слайд 6</vt:lpstr>
      <vt:lpstr>Слайд 7</vt:lpstr>
      <vt:lpstr>Слайд 8</vt:lpstr>
      <vt:lpstr>Вирішення конфлікту є однією з форм подолання конфліктної ситуації. З-поміж інших часто використовуються: </vt:lpstr>
      <vt:lpstr>МЕДІАТОРСТВО-</vt:lpstr>
      <vt:lpstr>            Медіаторство</vt:lpstr>
      <vt:lpstr> Медіацію вважають досить ефективною формою розв'язання конфліктів.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Прогнозування та попередження конфліктів. Медіаторство </dc:title>
  <dc:creator>денис</dc:creator>
  <cp:lastModifiedBy>денис</cp:lastModifiedBy>
  <cp:revision>11</cp:revision>
  <dcterms:created xsi:type="dcterms:W3CDTF">2014-10-28T18:57:09Z</dcterms:created>
  <dcterms:modified xsi:type="dcterms:W3CDTF">2014-11-11T19:05:58Z</dcterms:modified>
</cp:coreProperties>
</file>