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2" r:id="rId1"/>
  </p:sldMasterIdLst>
  <p:sldIdLst>
    <p:sldId id="256" r:id="rId2"/>
    <p:sldId id="283" r:id="rId3"/>
    <p:sldId id="276" r:id="rId4"/>
    <p:sldId id="278" r:id="rId5"/>
    <p:sldId id="281" r:id="rId6"/>
    <p:sldId id="268" r:id="rId7"/>
    <p:sldId id="28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-1938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C6B4A9-1611-4792-9094-5F34BCA07E0B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54C80-263E-416B-A8E0-580EDEADCBDC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54C80-263E-416B-A8E0-580EDEADCBDC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54C80-263E-416B-A8E0-580EDEADCBDC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5/14/2023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587829"/>
            <a:ext cx="5055326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МІНІСТЕРСТВО ОСВІТИ І НАУКИ УКРАЇНИ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b="1" dirty="0" err="1" smtClean="0">
                <a:solidFill>
                  <a:schemeClr val="tx1"/>
                </a:solidFill>
              </a:rPr>
              <a:t>Класичний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фаховий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коледж</a:t>
            </a:r>
            <a:r>
              <a:rPr lang="ru-RU" sz="1800" b="1" dirty="0" smtClean="0">
                <a:solidFill>
                  <a:schemeClr val="tx1"/>
                </a:solidFill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</a:rPr>
              <a:t>СумДУ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09896" y="1802673"/>
            <a:ext cx="615260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uk-UA" sz="2400" b="1" dirty="0" smtClean="0"/>
          </a:p>
          <a:p>
            <a:pPr algn="ctr"/>
            <a:r>
              <a:rPr lang="uk-UA" sz="2400" b="1" dirty="0" smtClean="0"/>
              <a:t>ДОПОВІДЬ </a:t>
            </a:r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r>
              <a:rPr lang="uk-UA" i="1" dirty="0" smtClean="0"/>
              <a:t>на тему: </a:t>
            </a:r>
          </a:p>
          <a:p>
            <a:pPr algn="ctr"/>
            <a:r>
              <a:rPr lang="uk-UA" b="1" dirty="0" err="1" smtClean="0"/>
              <a:t>“</a:t>
            </a:r>
            <a:r>
              <a:rPr lang="uk-UA" b="1" i="1" dirty="0" err="1" smtClean="0"/>
              <a:t>Захист</a:t>
            </a:r>
            <a:r>
              <a:rPr lang="uk-UA" b="1" i="1" dirty="0" smtClean="0"/>
              <a:t> звіту з практики навчальної </a:t>
            </a:r>
          </a:p>
          <a:p>
            <a:pPr algn="ctr"/>
            <a:r>
              <a:rPr lang="uk-UA" b="1" i="1" smtClean="0"/>
              <a:t>(</a:t>
            </a:r>
            <a:r>
              <a:rPr lang="uk-UA"/>
              <a:t>організація роботи з електронними документами в діловодстві</a:t>
            </a:r>
            <a:r>
              <a:rPr lang="uk-UA" b="1" i="1" smtClean="0"/>
              <a:t>)</a:t>
            </a:r>
            <a:r>
              <a:rPr lang="uk-UA" b="1" smtClean="0"/>
              <a:t>”</a:t>
            </a:r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r>
              <a:rPr lang="uk-UA" b="1" dirty="0" smtClean="0"/>
              <a:t>							</a:t>
            </a:r>
            <a:r>
              <a:rPr lang="uk-UA" sz="1400" b="1" dirty="0" smtClean="0"/>
              <a:t>Підготував (</a:t>
            </a:r>
            <a:r>
              <a:rPr lang="uk-UA" sz="1400" b="1" dirty="0" err="1" smtClean="0"/>
              <a:t>-ла</a:t>
            </a:r>
            <a:r>
              <a:rPr lang="uk-UA" sz="1400" b="1" dirty="0" smtClean="0"/>
              <a:t>): </a:t>
            </a:r>
          </a:p>
          <a:p>
            <a:r>
              <a:rPr lang="uk-UA" sz="1400" b="1" dirty="0" smtClean="0"/>
              <a:t>		     					</a:t>
            </a:r>
            <a:r>
              <a:rPr lang="uk-UA" sz="1400" i="1" dirty="0" smtClean="0"/>
              <a:t>студент (</a:t>
            </a:r>
            <a:r>
              <a:rPr lang="uk-UA" sz="1400" i="1" dirty="0" err="1" smtClean="0"/>
              <a:t>-ка</a:t>
            </a:r>
            <a:r>
              <a:rPr lang="uk-UA" sz="1400" i="1" dirty="0" smtClean="0"/>
              <a:t>) </a:t>
            </a:r>
            <a:r>
              <a:rPr lang="uk-UA" sz="1400" i="1" dirty="0" smtClean="0">
                <a:solidFill>
                  <a:srgbClr val="FF0000"/>
                </a:solidFill>
              </a:rPr>
              <a:t>гр.621 (або 623)</a:t>
            </a:r>
          </a:p>
          <a:p>
            <a:r>
              <a:rPr lang="uk-UA" sz="1400" i="1" dirty="0" smtClean="0"/>
              <a:t>			  				</a:t>
            </a:r>
            <a:r>
              <a:rPr lang="uk-UA" sz="1400" i="1" u="sng" dirty="0" smtClean="0">
                <a:solidFill>
                  <a:srgbClr val="FF0000"/>
                </a:solidFill>
              </a:rPr>
              <a:t>Іванов І.І. (</a:t>
            </a:r>
          </a:p>
          <a:p>
            <a:pPr algn="ctr"/>
            <a:endParaRPr lang="uk-UA" b="1" dirty="0" smtClean="0"/>
          </a:p>
          <a:p>
            <a:pPr algn="ctr"/>
            <a:endParaRPr lang="uk-UA" sz="1400" b="1" dirty="0" smtClean="0"/>
          </a:p>
          <a:p>
            <a:pPr algn="ctr"/>
            <a:endParaRPr lang="uk-UA" sz="1400" b="1" dirty="0" smtClean="0"/>
          </a:p>
          <a:p>
            <a:pPr algn="ctr"/>
            <a:r>
              <a:rPr lang="uk-UA" sz="1400" b="1" smtClean="0"/>
              <a:t>202</a:t>
            </a:r>
            <a:r>
              <a:rPr lang="en-US" sz="1400" b="1" smtClean="0"/>
              <a:t>3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41711117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8275" y="444138"/>
            <a:ext cx="7027816" cy="796834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 smtClean="0">
                <a:solidFill>
                  <a:srgbClr val="00B0F0"/>
                </a:solidFill>
              </a:rPr>
              <a:t>МЕТА ТА ЗАВДАННЯ ПРАКТИКИ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7346" y="1123406"/>
            <a:ext cx="6783979" cy="386660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Мета - …..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Завдання:</a:t>
            </a:r>
          </a:p>
          <a:p>
            <a:pPr>
              <a:buNone/>
            </a:pPr>
            <a:r>
              <a:rPr lang="uk-UA" dirty="0" smtClean="0"/>
              <a:t>…</a:t>
            </a:r>
          </a:p>
          <a:p>
            <a:pPr>
              <a:buNone/>
            </a:pPr>
            <a:r>
              <a:rPr lang="uk-UA" dirty="0" smtClean="0"/>
              <a:t>…</a:t>
            </a:r>
          </a:p>
          <a:p>
            <a:pPr>
              <a:buNone/>
            </a:pPr>
            <a:r>
              <a:rPr lang="uk-UA" dirty="0" smtClean="0"/>
              <a:t>….</a:t>
            </a:r>
          </a:p>
        </p:txBody>
      </p:sp>
      <p:sp>
        <p:nvSpPr>
          <p:cNvPr id="28676" name="AutoShape 4" descr="ОРІДУ НАДУ при Президентові Украї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8" name="AutoShape 6" descr="ОРІДУ НАДУ при Президентові Украї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2" name="AutoShape 2" descr="Бизнес-план атель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058298" cy="81425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/>
              <a:t>Теоретичне питання </a:t>
            </a:r>
            <a:br>
              <a:rPr lang="uk-UA" sz="2800" b="1" dirty="0" smtClean="0"/>
            </a:br>
            <a:r>
              <a:rPr lang="uk-UA" sz="1600" b="1" dirty="0" smtClean="0">
                <a:solidFill>
                  <a:srgbClr val="FF0000"/>
                </a:solidFill>
              </a:rPr>
              <a:t>(Назва питання)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609599" y="1593670"/>
            <a:ext cx="6347714" cy="36314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solidFill>
                  <a:schemeClr val="tx1"/>
                </a:solidFill>
              </a:rPr>
              <a:t>Текст ….</a:t>
            </a:r>
          </a:p>
          <a:p>
            <a:pPr>
              <a:buNone/>
            </a:pPr>
            <a:endParaRPr lang="uk-UA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(</a:t>
            </a:r>
            <a:r>
              <a:rPr lang="uk-UA" dirty="0" smtClean="0">
                <a:solidFill>
                  <a:srgbClr val="FF0000"/>
                </a:solidFill>
              </a:rPr>
              <a:t>ВИСВІЛИТИ ОСНОВНІ МОМЕНТИ ПО СВОЄМУ ПИТАННЮ. </a:t>
            </a:r>
            <a:r>
              <a:rPr lang="uk-UA" dirty="0" err="1" smtClean="0">
                <a:solidFill>
                  <a:srgbClr val="FF0000"/>
                </a:solidFill>
              </a:rPr>
              <a:t>Маскимум</a:t>
            </a:r>
            <a:r>
              <a:rPr lang="uk-UA" dirty="0" smtClean="0">
                <a:solidFill>
                  <a:srgbClr val="FF0000"/>
                </a:solidFill>
              </a:rPr>
              <a:t> – 3 слайди)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3223" y="274320"/>
            <a:ext cx="5042263" cy="1031966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br>
              <a:rPr lang="uk-UA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  <a:t>ПРАКТИЧНИЙ БЛОК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smtClean="0"/>
              <a:t>    </a:t>
            </a:r>
            <a:r>
              <a:rPr lang="uk-UA" smtClean="0"/>
              <a:t>Створення </a:t>
            </a:r>
            <a:r>
              <a:rPr lang="uk-UA"/>
              <a:t>службової записки: встановлення заголовка, адресатів, тексту, форматування, додавання підпису</a:t>
            </a:r>
            <a:endParaRPr lang="uk-U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                    </a:t>
            </a:r>
          </a:p>
          <a:p>
            <a:pPr>
              <a:buNone/>
            </a:pPr>
            <a:endParaRPr lang="uk-UA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і т.д. по решті документів </a:t>
            </a:r>
          </a:p>
          <a:p>
            <a:pPr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(ВСЬОГО ПО ПРАКТИЧНОМУ БЛОКУ </a:t>
            </a:r>
          </a:p>
          <a:p>
            <a:pPr algn="ctr">
              <a:buNone/>
            </a:pPr>
            <a:r>
              <a:rPr lang="uk-UA" dirty="0" smtClean="0">
                <a:solidFill>
                  <a:srgbClr val="FF0000"/>
                </a:solidFill>
              </a:rPr>
              <a:t>МАЄ БУТИ </a:t>
            </a:r>
            <a:r>
              <a:rPr lang="uk-UA" u="sng" dirty="0" smtClean="0">
                <a:solidFill>
                  <a:srgbClr val="FF0000"/>
                </a:solidFill>
              </a:rPr>
              <a:t>5 слайдів!!!</a:t>
            </a:r>
            <a:r>
              <a:rPr lang="uk-UA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63188" y="592182"/>
            <a:ext cx="71807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cap="all"/>
              <a:t>ФОРМУЛЯРИ-ЗРАЗКИ ОРГАНІЗАЦІЙНО-РОЗПОРЯДЧИХ ДОКУМЕНТІВ </a:t>
            </a:r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4582" y="444137"/>
            <a:ext cx="7999367" cy="1123405"/>
          </a:xfrm>
        </p:spPr>
        <p:txBody>
          <a:bodyPr>
            <a:noAutofit/>
          </a:bodyPr>
          <a:lstStyle/>
          <a:p>
            <a:pPr algn="ctr"/>
            <a:r>
              <a:rPr lang="ru-RU" sz="2800" b="1">
                <a:solidFill>
                  <a:srgbClr val="00B0F0"/>
                </a:solidFill>
              </a:rPr>
              <a:t>ДОСЛІДЖЕННЯ ТА ОЦІНКА СУЧАСНИХ ТРЕНДІВ У СФЕРІ ОРГАНІЗАЦІЇ РОБОТИ З ЕЛЕКТРОННИМИ ДОКУМЕНТАМИ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802674"/>
            <a:ext cx="8534401" cy="4088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mtClean="0"/>
              <a:t>    </a:t>
            </a:r>
            <a:r>
              <a:rPr lang="uk-UA" smtClean="0"/>
              <a:t>(</a:t>
            </a:r>
            <a:r>
              <a:rPr lang="uk-UA" smtClean="0"/>
              <a:t>описати один </a:t>
            </a:r>
            <a:r>
              <a:rPr lang="uk-UA"/>
              <a:t>із запропонованих варіантів дослідження</a:t>
            </a:r>
            <a:r>
              <a:rPr lang="uk-UA" smtClean="0"/>
              <a:t>)</a:t>
            </a:r>
            <a:endParaRPr lang="uk-UA" dirty="0" smtClean="0"/>
          </a:p>
          <a:p>
            <a:pPr>
              <a:buNone/>
            </a:pPr>
            <a:endParaRPr lang="uk-UA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uk-U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                    </a:t>
            </a:r>
          </a:p>
          <a:p>
            <a:pPr>
              <a:buNone/>
            </a:pPr>
            <a:endParaRPr lang="uk-UA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rgbClr val="FF0000"/>
                </a:solidFill>
              </a:rPr>
              <a:t>               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8676" name="AutoShape 4" descr="ОРІДУ НАДУ при Президентові Украї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8" name="AutoShape 6" descr="ОРІДУ НАДУ при Президентові Украї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1966" y="718458"/>
            <a:ext cx="5055325" cy="1110342"/>
          </a:xfrm>
        </p:spPr>
        <p:txBody>
          <a:bodyPr>
            <a:normAutofit fontScale="90000"/>
          </a:bodyPr>
          <a:lstStyle/>
          <a:p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800" b="1" dirty="0" smtClean="0"/>
              <a:t/>
            </a:r>
            <a:br>
              <a:rPr lang="uk-UA" sz="4800" b="1" dirty="0" smtClean="0"/>
            </a:br>
            <a:endParaRPr lang="en-US" sz="4800" b="1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936170" y="444137"/>
            <a:ext cx="6347714" cy="3566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b="1" dirty="0" smtClean="0">
                <a:solidFill>
                  <a:schemeClr val="accent1">
                    <a:lumMod val="75000"/>
                  </a:schemeClr>
                </a:solidFill>
              </a:rPr>
              <a:t>ВИСНОВКИ</a:t>
            </a:r>
          </a:p>
          <a:p>
            <a:pPr algn="ctr">
              <a:buNone/>
            </a:pPr>
            <a:endParaRPr lang="uk-UA" sz="24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uk-UA" sz="2400" b="1" dirty="0" smtClean="0">
                <a:solidFill>
                  <a:schemeClr val="tx1"/>
                </a:solidFill>
              </a:rPr>
              <a:t>Текст…..</a:t>
            </a:r>
          </a:p>
          <a:p>
            <a:pPr>
              <a:buNone/>
            </a:pPr>
            <a:endParaRPr lang="uk-UA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63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4034" y="609599"/>
            <a:ext cx="5904412" cy="5020492"/>
          </a:xfrm>
        </p:spPr>
        <p:txBody>
          <a:bodyPr>
            <a:normAutofit/>
          </a:bodyPr>
          <a:lstStyle/>
          <a:p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800" b="1" dirty="0" smtClean="0"/>
              <a:t>ДЯКУЮ ЗА УВАГУ!</a:t>
            </a:r>
            <a:br>
              <a:rPr lang="uk-UA" sz="4800" b="1" dirty="0" smtClean="0"/>
            </a:b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86363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546</TotalTime>
  <Words>115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МІНІСТЕРСТВО ОСВІТИ І НАУКИ УКРАЇНИ Класичний фаховий коледж СумДУ </vt:lpstr>
      <vt:lpstr>МЕТА ТА ЗАВДАННЯ ПРАКТИКИ</vt:lpstr>
      <vt:lpstr>Теоретичне питання  (Назва питання)</vt:lpstr>
      <vt:lpstr>  ПРАКТИЧНИЙ БЛОК   </vt:lpstr>
      <vt:lpstr>ДОСЛІДЖЕННЯ ТА ОЦІНКА СУЧАСНИХ ТРЕНДІВ У СФЕРІ ОРГАНІЗАЦІЇ РОБОТИ З ЕЛЕКТРОННИМИ ДОКУМЕНТАМИ</vt:lpstr>
      <vt:lpstr>    </vt:lpstr>
      <vt:lpstr>   ДЯКУЮ ЗА УВАГУ!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Gremlin</dc:creator>
  <cp:lastModifiedBy>RePack by Diakov</cp:lastModifiedBy>
  <cp:revision>229</cp:revision>
  <dcterms:created xsi:type="dcterms:W3CDTF">2020-09-03T07:41:56Z</dcterms:created>
  <dcterms:modified xsi:type="dcterms:W3CDTF">2023-05-14T09:54:10Z</dcterms:modified>
</cp:coreProperties>
</file>