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0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67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20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018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5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64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81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00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21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0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2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5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564AD-F080-4202-A120-0CDBB3BF2FAD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C6D8B6-B9A2-466A-9C5F-52D8B3A57D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2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8395" y="83592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Ручні та механізовані інструменти і пристрої для кам'яної кладки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0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560" y="300251"/>
            <a:ext cx="9593239" cy="5876711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Будівельний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перевірки</a:t>
            </a:r>
            <a:r>
              <a:rPr lang="ru-RU" sz="2000" dirty="0" smtClean="0"/>
              <a:t> </a:t>
            </a:r>
            <a:r>
              <a:rPr lang="ru-RU" sz="2000" dirty="0" err="1" smtClean="0"/>
              <a:t>горизонтальності</a:t>
            </a:r>
            <a:r>
              <a:rPr lang="ru-RU" sz="2000" dirty="0" smtClean="0"/>
              <a:t> й </a:t>
            </a:r>
            <a:r>
              <a:rPr lang="ru-RU" sz="2000" dirty="0" err="1" smtClean="0"/>
              <a:t>вертикальності</a:t>
            </a:r>
            <a:r>
              <a:rPr lang="ru-RU" sz="2000" dirty="0" smtClean="0"/>
              <a:t> кладки. </a:t>
            </a:r>
            <a:r>
              <a:rPr lang="ru-RU" sz="2000" dirty="0" err="1" smtClean="0"/>
              <a:t>Довжина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300, 500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700мм. Корпус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- з </a:t>
            </a:r>
            <a:r>
              <a:rPr lang="ru-RU" sz="2000" dirty="0" err="1" smtClean="0"/>
              <a:t>алюмінієвого</a:t>
            </a:r>
            <a:r>
              <a:rPr lang="ru-RU" sz="2000" dirty="0" smtClean="0"/>
              <a:t> сплаву, на </a:t>
            </a:r>
            <a:r>
              <a:rPr lang="ru-RU" sz="2000" dirty="0" err="1" smtClean="0"/>
              <a:t>корпусі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укріплено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скляні</a:t>
            </a:r>
            <a:r>
              <a:rPr lang="ru-RU" sz="2000" dirty="0" smtClean="0"/>
              <a:t> трубки-</a:t>
            </a:r>
            <a:r>
              <a:rPr lang="ru-RU" sz="2000" dirty="0" err="1" smtClean="0"/>
              <a:t>ампули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вигнуті</a:t>
            </a:r>
            <a:r>
              <a:rPr lang="ru-RU" sz="2000" dirty="0" smtClean="0"/>
              <a:t> по </a:t>
            </a:r>
            <a:r>
              <a:rPr lang="ru-RU" sz="2000" dirty="0" err="1" smtClean="0"/>
              <a:t>кривій</a:t>
            </a:r>
            <a:r>
              <a:rPr lang="ru-RU" sz="2000" dirty="0" smtClean="0"/>
              <a:t> великого </a:t>
            </a:r>
            <a:r>
              <a:rPr lang="ru-RU" sz="2000" dirty="0" err="1" smtClean="0"/>
              <a:t>радіуса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наповнені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незамерзаючою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рідиною</a:t>
            </a:r>
            <a:r>
              <a:rPr lang="ru-RU" sz="2000" dirty="0" smtClean="0"/>
              <a:t> так,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 них </a:t>
            </a:r>
            <a:r>
              <a:rPr lang="ru-RU" sz="2000" dirty="0" err="1" smtClean="0"/>
              <a:t>залишається</a:t>
            </a:r>
            <a:r>
              <a:rPr lang="ru-RU" sz="2000" dirty="0" smtClean="0"/>
              <a:t> невеликий </a:t>
            </a:r>
            <a:r>
              <a:rPr lang="ru-RU" sz="2000" dirty="0" err="1" smtClean="0"/>
              <a:t>повітряний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пухирець</a:t>
            </a:r>
            <a:r>
              <a:rPr lang="ru-RU" sz="2000" dirty="0" smtClean="0"/>
              <a:t>. При </a:t>
            </a:r>
            <a:r>
              <a:rPr lang="ru-RU" sz="2000" dirty="0" err="1" smtClean="0"/>
              <a:t>горизонтальнім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пухирець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піднімаючись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нагору</a:t>
            </a:r>
            <a:r>
              <a:rPr lang="ru-RU" sz="2000" dirty="0" smtClean="0"/>
              <a:t>, </a:t>
            </a:r>
            <a:r>
              <a:rPr lang="ru-RU" sz="2000" dirty="0" err="1" smtClean="0"/>
              <a:t>зупиняється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посередині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розподілами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ампули</a:t>
            </a:r>
            <a:r>
              <a:rPr lang="ru-RU" sz="2000" dirty="0" smtClean="0"/>
              <a:t>. </a:t>
            </a:r>
            <a:r>
              <a:rPr lang="ru-RU" sz="2000" dirty="0" err="1" smtClean="0"/>
              <a:t>Зсув</a:t>
            </a:r>
            <a:r>
              <a:rPr lang="ru-RU" sz="2000" dirty="0" smtClean="0"/>
              <a:t> </a:t>
            </a:r>
            <a:r>
              <a:rPr lang="ru-RU" sz="2000" dirty="0" err="1" smtClean="0"/>
              <a:t>пухирця</a:t>
            </a:r>
            <a:r>
              <a:rPr lang="ru-RU" sz="2000" dirty="0" smtClean="0"/>
              <a:t> </a:t>
            </a:r>
            <a:r>
              <a:rPr lang="ru-RU" sz="2000" dirty="0" err="1" smtClean="0"/>
              <a:t>вліво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вправо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показує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поверхня</a:t>
            </a:r>
            <a:r>
              <a:rPr lang="ru-RU" sz="2000" dirty="0" smtClean="0"/>
              <a:t>, на яку </a:t>
            </a:r>
            <a:r>
              <a:rPr lang="ru-RU" sz="2000" dirty="0" err="1" smtClean="0"/>
              <a:t>встановлений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, не горизонтальна. </a:t>
            </a:r>
            <a:r>
              <a:rPr lang="ru-RU" sz="2000" dirty="0" err="1" smtClean="0"/>
              <a:t>Завдяки</a:t>
            </a:r>
            <a:r>
              <a:rPr lang="ru-RU" sz="2000" dirty="0" smtClean="0"/>
              <a:t>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трубки </a:t>
            </a:r>
            <a:r>
              <a:rPr lang="ru-RU" sz="2000" dirty="0" err="1" smtClean="0"/>
              <a:t>розташовані</a:t>
            </a:r>
            <a:r>
              <a:rPr lang="ru-RU" sz="2000" dirty="0" smtClean="0"/>
              <a:t> у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напрямках</a:t>
            </a:r>
            <a:r>
              <a:rPr lang="ru-RU" sz="2000" dirty="0" smtClean="0"/>
              <a:t>, </a:t>
            </a:r>
            <a:r>
              <a:rPr lang="ru-RU" sz="2000" dirty="0" err="1" smtClean="0"/>
              <a:t>рівнем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перевіряти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горизонтальні</a:t>
            </a:r>
            <a:r>
              <a:rPr lang="ru-RU" sz="2000" dirty="0" smtClean="0"/>
              <a:t>, але й </a:t>
            </a:r>
            <a:r>
              <a:rPr lang="ru-RU" sz="2000" dirty="0" err="1" smtClean="0"/>
              <a:t>вертикальні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площини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31" y="4200169"/>
            <a:ext cx="5814097" cy="19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5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2" y="300251"/>
            <a:ext cx="9170158" cy="587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Рулетка й </a:t>
            </a:r>
            <a:r>
              <a:rPr lang="ru-RU" sz="3600" dirty="0" err="1" smtClean="0"/>
              <a:t>складаний</a:t>
            </a:r>
            <a:r>
              <a:rPr lang="ru-RU" sz="3600" dirty="0" smtClean="0"/>
              <a:t> метр - </a:t>
            </a:r>
            <a:r>
              <a:rPr lang="ru-RU" sz="3600" dirty="0" err="1" smtClean="0"/>
              <a:t>міряльні</a:t>
            </a:r>
            <a:r>
              <a:rPr lang="ru-RU" sz="3600" dirty="0" smtClean="0"/>
              <a:t> </a:t>
            </a:r>
            <a:r>
              <a:rPr lang="ru-RU" sz="3600" dirty="0" err="1" smtClean="0"/>
              <a:t>інструменти</a:t>
            </a:r>
            <a:r>
              <a:rPr lang="ru-RU" sz="3600" dirty="0" smtClean="0"/>
              <a:t>, </a:t>
            </a:r>
            <a:r>
              <a:rPr lang="ru-RU" sz="3600" dirty="0" err="1" smtClean="0"/>
              <a:t>якими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розмічають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осі</a:t>
            </a:r>
            <a:r>
              <a:rPr lang="ru-RU" sz="3600" dirty="0" smtClean="0"/>
              <a:t> й </a:t>
            </a:r>
            <a:r>
              <a:rPr lang="ru-RU" sz="3600" dirty="0" err="1" smtClean="0"/>
              <a:t>положення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конструкцій</a:t>
            </a:r>
            <a:r>
              <a:rPr lang="ru-RU" sz="3600" dirty="0" smtClean="0"/>
              <a:t>, </a:t>
            </a:r>
            <a:r>
              <a:rPr lang="ru-RU" sz="3600" dirty="0" err="1" smtClean="0"/>
              <a:t>роблять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контрольні</a:t>
            </a:r>
            <a:r>
              <a:rPr lang="ru-RU" sz="3600" dirty="0" smtClean="0"/>
              <a:t> </a:t>
            </a:r>
            <a:r>
              <a:rPr lang="ru-RU" sz="3600" dirty="0" err="1" smtClean="0"/>
              <a:t>виміри</a:t>
            </a:r>
            <a:r>
              <a:rPr lang="ru-RU" sz="3600" dirty="0" smtClean="0"/>
              <a:t> кладки 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40" y="3207224"/>
            <a:ext cx="3484494" cy="29697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210" y="2674960"/>
            <a:ext cx="3747590" cy="374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8800" dirty="0" smtClean="0">
                <a:solidFill>
                  <a:schemeClr val="accent3">
                    <a:lumMod val="75000"/>
                  </a:schemeClr>
                </a:solidFill>
              </a:rPr>
              <a:t>Дякую за увагу</a:t>
            </a:r>
            <a:endParaRPr lang="ru-RU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152" y="491319"/>
            <a:ext cx="9538648" cy="568564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err="1"/>
              <a:t>Кожну</a:t>
            </a:r>
            <a:r>
              <a:rPr lang="ru-RU" sz="3600" dirty="0"/>
              <a:t> </a:t>
            </a:r>
            <a:r>
              <a:rPr lang="ru-RU" sz="3600" dirty="0" err="1"/>
              <a:t>робочу</a:t>
            </a:r>
            <a:r>
              <a:rPr lang="ru-RU" sz="3600" dirty="0"/>
              <a:t> </a:t>
            </a:r>
            <a:r>
              <a:rPr lang="ru-RU" sz="3600" dirty="0" err="1"/>
              <a:t>операцію</a:t>
            </a:r>
            <a:r>
              <a:rPr lang="ru-RU" sz="3600" dirty="0"/>
              <a:t> в </a:t>
            </a:r>
            <a:r>
              <a:rPr lang="ru-RU" sz="3600" dirty="0" err="1"/>
              <a:t>процесі</a:t>
            </a:r>
            <a:r>
              <a:rPr lang="ru-RU" sz="3600" dirty="0"/>
              <a:t> кладки </a:t>
            </a:r>
            <a:r>
              <a:rPr lang="ru-RU" sz="3600" dirty="0" err="1"/>
              <a:t>виконують</a:t>
            </a:r>
            <a:r>
              <a:rPr lang="ru-RU" sz="3600" dirty="0"/>
              <a:t> </a:t>
            </a:r>
            <a:r>
              <a:rPr lang="ru-RU" sz="3600" dirty="0" err="1"/>
              <a:t>певними</a:t>
            </a:r>
            <a:r>
              <a:rPr lang="ru-RU" sz="3600" dirty="0"/>
              <a:t> </a:t>
            </a:r>
            <a:r>
              <a:rPr lang="ru-RU" sz="3600" dirty="0" err="1" smtClean="0"/>
              <a:t>інструментами</a:t>
            </a:r>
            <a:r>
              <a:rPr lang="ru-RU" sz="3600" dirty="0" smtClean="0"/>
              <a:t>. </a:t>
            </a:r>
            <a:r>
              <a:rPr lang="ru-RU" sz="3600" dirty="0" err="1"/>
              <a:t>Основні</a:t>
            </a:r>
            <a:r>
              <a:rPr lang="ru-RU" sz="3600" dirty="0"/>
              <a:t> </a:t>
            </a:r>
            <a:r>
              <a:rPr lang="ru-RU" sz="3600" dirty="0" err="1"/>
              <a:t>інструменти</a:t>
            </a:r>
            <a:r>
              <a:rPr lang="ru-RU" sz="3600" dirty="0"/>
              <a:t>: кельма, </a:t>
            </a:r>
            <a:r>
              <a:rPr lang="ru-RU" sz="3600" dirty="0" err="1"/>
              <a:t>розчинна</a:t>
            </a:r>
            <a:r>
              <a:rPr lang="ru-RU" sz="3600" dirty="0"/>
              <a:t> лопата, </a:t>
            </a:r>
            <a:r>
              <a:rPr lang="ru-RU" sz="3600" dirty="0" err="1"/>
              <a:t>розшивка</a:t>
            </a:r>
            <a:r>
              <a:rPr lang="ru-RU" sz="3600" dirty="0"/>
              <a:t>, молоток-</a:t>
            </a:r>
            <a:r>
              <a:rPr lang="ru-RU" sz="3600" dirty="0" err="1"/>
              <a:t>кирочка</a:t>
            </a:r>
            <a:r>
              <a:rPr lang="ru-RU" sz="36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692" y="4075347"/>
            <a:ext cx="2093471" cy="18125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08990">
            <a:off x="5070981" y="3888341"/>
            <a:ext cx="2355850" cy="19478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097" y="2951163"/>
            <a:ext cx="32258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9904" y="488054"/>
            <a:ext cx="8915400" cy="37776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Кельма - </a:t>
            </a:r>
            <a:r>
              <a:rPr lang="ru-RU" sz="2800" dirty="0" err="1" smtClean="0"/>
              <a:t>відшліфована</a:t>
            </a:r>
            <a:r>
              <a:rPr lang="ru-RU" sz="2800" dirty="0" smtClean="0"/>
              <a:t> по </a:t>
            </a:r>
            <a:r>
              <a:rPr lang="ru-RU" sz="2800" dirty="0" err="1" smtClean="0"/>
              <a:t>обидва</a:t>
            </a:r>
            <a:r>
              <a:rPr lang="ru-RU" sz="2800" dirty="0" smtClean="0"/>
              <a:t> боки </a:t>
            </a:r>
            <a:r>
              <a:rPr lang="ru-RU" sz="2800" dirty="0" err="1" smtClean="0"/>
              <a:t>сталева</a:t>
            </a:r>
            <a:r>
              <a:rPr lang="ru-RU" sz="2800" dirty="0" smtClean="0"/>
              <a:t> лопатка з </a:t>
            </a:r>
            <a:r>
              <a:rPr lang="ru-RU" sz="2800" dirty="0" err="1" smtClean="0"/>
              <a:t>дерев'яною</a:t>
            </a:r>
            <a:r>
              <a:rPr lang="ru-RU" sz="2800" dirty="0" smtClean="0"/>
              <a:t> ручкою - </a:t>
            </a:r>
            <a:r>
              <a:rPr lang="ru-RU" sz="2800" dirty="0" err="1" smtClean="0"/>
              <a:t>призначена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розрівнювання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розчину</a:t>
            </a:r>
            <a:r>
              <a:rPr lang="ru-RU" sz="2800" dirty="0" smtClean="0"/>
              <a:t> по </a:t>
            </a:r>
            <a:r>
              <a:rPr lang="ru-RU" sz="2800" dirty="0" err="1" smtClean="0"/>
              <a:t>кладці</a:t>
            </a:r>
            <a:r>
              <a:rPr lang="ru-RU" sz="2800" dirty="0" smtClean="0"/>
              <a:t>, </a:t>
            </a:r>
            <a:r>
              <a:rPr lang="ru-RU" sz="2800" dirty="0" err="1" smtClean="0"/>
              <a:t>заповнення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розчином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вертикальних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швів</a:t>
            </a:r>
            <a:r>
              <a:rPr lang="ru-RU" sz="2800" dirty="0" smtClean="0"/>
              <a:t> і </a:t>
            </a:r>
            <a:r>
              <a:rPr lang="ru-RU" sz="2800" dirty="0" err="1" smtClean="0"/>
              <a:t>підрізування</a:t>
            </a:r>
            <a:r>
              <a:rPr lang="ru-RU" sz="2800" dirty="0" smtClean="0"/>
              <a:t> у швах </a:t>
            </a:r>
            <a:r>
              <a:rPr lang="ru-RU" sz="2800" dirty="0" err="1" smtClean="0"/>
              <a:t>зайвого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розчину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66" y="3243722"/>
            <a:ext cx="2186449" cy="18930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748" y="4188291"/>
            <a:ext cx="2933962" cy="1897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471" y="2879178"/>
            <a:ext cx="4281159" cy="318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913" y="518615"/>
            <a:ext cx="4544706" cy="5658348"/>
          </a:xfrm>
        </p:spPr>
        <p:txBody>
          <a:bodyPr/>
          <a:lstStyle/>
          <a:p>
            <a:r>
              <a:rPr lang="ru-RU" sz="3600" dirty="0" err="1" smtClean="0"/>
              <a:t>Розчинна</a:t>
            </a:r>
            <a:r>
              <a:rPr lang="ru-RU" sz="3600" dirty="0" smtClean="0"/>
              <a:t> лопатка служить для </a:t>
            </a:r>
            <a:r>
              <a:rPr lang="ru-RU" sz="3600" dirty="0" err="1" smtClean="0"/>
              <a:t>подачі</a:t>
            </a:r>
            <a:r>
              <a:rPr lang="ru-RU" sz="3600" dirty="0" smtClean="0"/>
              <a:t> й </a:t>
            </a:r>
            <a:r>
              <a:rPr lang="ru-RU" sz="3600" dirty="0" err="1" smtClean="0"/>
              <a:t>розстеляння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розчину</a:t>
            </a:r>
            <a:r>
              <a:rPr lang="ru-RU" sz="3600" dirty="0" smtClean="0"/>
              <a:t> на </a:t>
            </a:r>
            <a:r>
              <a:rPr lang="ru-RU" sz="3600" dirty="0" err="1" smtClean="0"/>
              <a:t>стіні</a:t>
            </a:r>
            <a:r>
              <a:rPr lang="ru-RU" sz="3600" dirty="0" smtClean="0"/>
              <a:t>, </a:t>
            </a:r>
            <a:r>
              <a:rPr lang="ru-RU" sz="3600" dirty="0" err="1" smtClean="0"/>
              <a:t>перемішування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в ящику.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185" y="1072698"/>
            <a:ext cx="4585649" cy="34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0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2042615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Розшивками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обробляють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шви</a:t>
            </a:r>
            <a:r>
              <a:rPr lang="ru-RU" sz="3200" dirty="0" smtClean="0"/>
              <a:t>, </a:t>
            </a:r>
            <a:r>
              <a:rPr lang="ru-RU" sz="3200" dirty="0" err="1" smtClean="0"/>
              <a:t>тобто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їм</a:t>
            </a:r>
            <a:r>
              <a:rPr lang="ru-RU" sz="3200" dirty="0" smtClean="0"/>
              <a:t> </a:t>
            </a:r>
            <a:r>
              <a:rPr lang="ru-RU" sz="3200" dirty="0" err="1" smtClean="0"/>
              <a:t>певну</a:t>
            </a:r>
            <a:r>
              <a:rPr lang="ru-RU" sz="3200" dirty="0" smtClean="0"/>
              <a:t> форму. </a:t>
            </a:r>
            <a:r>
              <a:rPr lang="ru-RU" sz="3200" dirty="0" err="1" smtClean="0"/>
              <a:t>Профіль</a:t>
            </a:r>
            <a:r>
              <a:rPr lang="ru-RU" sz="3200" dirty="0" smtClean="0"/>
              <a:t> поперечного </a:t>
            </a:r>
            <a:r>
              <a:rPr lang="ru-RU" sz="3200" dirty="0" err="1" smtClean="0"/>
              <a:t>переріза</a:t>
            </a:r>
            <a:r>
              <a:rPr lang="ru-RU" sz="3200" dirty="0" smtClean="0"/>
              <a:t> й </a:t>
            </a:r>
            <a:r>
              <a:rPr lang="ru-RU" sz="3200" dirty="0" err="1" smtClean="0"/>
              <a:t>розміри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розшивок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підбирають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відповідно</a:t>
            </a:r>
            <a:r>
              <a:rPr lang="ru-RU" sz="3200" dirty="0" smtClean="0"/>
              <a:t> до </a:t>
            </a:r>
            <a:r>
              <a:rPr lang="ru-RU" sz="3200" dirty="0" err="1" smtClean="0"/>
              <a:t>заданої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форми</a:t>
            </a:r>
            <a:r>
              <a:rPr lang="ru-RU" sz="3200" dirty="0" smtClean="0"/>
              <a:t> й </a:t>
            </a:r>
            <a:r>
              <a:rPr lang="ru-RU" sz="3200" dirty="0" err="1" smtClean="0"/>
              <a:t>товщиною</a:t>
            </a:r>
            <a:r>
              <a:rPr lang="ru-RU" sz="3200" dirty="0" smtClean="0"/>
              <a:t> </a:t>
            </a:r>
            <a:r>
              <a:rPr lang="ru-RU" sz="3200" dirty="0" err="1" smtClean="0"/>
              <a:t>швів</a:t>
            </a:r>
            <a:r>
              <a:rPr lang="ru-RU" sz="32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2042615"/>
            <a:ext cx="12053454" cy="481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9742" y="272955"/>
            <a:ext cx="4776717" cy="59040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Молоток-</a:t>
            </a:r>
            <a:r>
              <a:rPr lang="ru-RU" sz="3600" dirty="0" err="1" smtClean="0"/>
              <a:t>кірочку</a:t>
            </a:r>
            <a:r>
              <a:rPr lang="ru-RU" sz="3600" dirty="0" smtClean="0"/>
              <a:t> </a:t>
            </a:r>
            <a:r>
              <a:rPr lang="ru-RU" sz="3600" dirty="0" err="1" smtClean="0"/>
              <a:t>муляр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використовує</a:t>
            </a:r>
            <a:r>
              <a:rPr lang="ru-RU" sz="3600" dirty="0" smtClean="0"/>
              <a:t> при </a:t>
            </a:r>
            <a:r>
              <a:rPr lang="ru-RU" sz="3600" dirty="0" err="1" smtClean="0"/>
              <a:t>рубанні</a:t>
            </a:r>
            <a:r>
              <a:rPr lang="ru-RU" sz="3600" dirty="0" smtClean="0"/>
              <a:t> </a:t>
            </a:r>
            <a:r>
              <a:rPr lang="ru-RU" sz="3600" dirty="0" err="1" smtClean="0"/>
              <a:t>цілої</a:t>
            </a:r>
            <a:r>
              <a:rPr lang="ru-RU" sz="3600" dirty="0" smtClean="0"/>
              <a:t> </a:t>
            </a:r>
            <a:r>
              <a:rPr lang="ru-RU" sz="3600" dirty="0" err="1" smtClean="0"/>
              <a:t>цегли</a:t>
            </a:r>
            <a:r>
              <a:rPr lang="ru-RU" sz="3600" dirty="0" smtClean="0"/>
              <a:t> на </a:t>
            </a:r>
            <a:r>
              <a:rPr lang="ru-RU" sz="3600" dirty="0" err="1" smtClean="0"/>
              <a:t>неповномірні</a:t>
            </a:r>
            <a:r>
              <a:rPr lang="ru-RU" sz="3600" dirty="0" smtClean="0"/>
              <a:t> </a:t>
            </a:r>
            <a:r>
              <a:rPr lang="ru-RU" sz="3600" dirty="0" err="1" smtClean="0"/>
              <a:t>цеглинки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3032">
            <a:off x="5571534" y="3516623"/>
            <a:ext cx="3301099" cy="20537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379" y="668287"/>
            <a:ext cx="3901440" cy="21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584" y="232012"/>
            <a:ext cx="9129215" cy="594495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Шабровка </a:t>
            </a:r>
            <a:r>
              <a:rPr lang="ru-RU" sz="2400" dirty="0" err="1" smtClean="0"/>
              <a:t>призначена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очищення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вентиляційних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димових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каналів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виступив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швів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заповнення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розчином</a:t>
            </a:r>
            <a:r>
              <a:rPr lang="ru-RU" sz="2400" dirty="0" smtClean="0"/>
              <a:t> і </a:t>
            </a:r>
            <a:r>
              <a:rPr lang="ru-RU" sz="2400" dirty="0" err="1" smtClean="0"/>
              <a:t>загладжування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швів</a:t>
            </a:r>
            <a:r>
              <a:rPr lang="ru-RU" sz="2400" dirty="0" smtClean="0"/>
              <a:t> у каналах.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80" y="2060810"/>
            <a:ext cx="4690281" cy="35177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114" y="2060810"/>
            <a:ext cx="3588141" cy="35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9050" y="245660"/>
            <a:ext cx="9224749" cy="5931303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Якість</a:t>
            </a:r>
            <a:r>
              <a:rPr lang="ru-RU" sz="4000" dirty="0" smtClean="0"/>
              <a:t> кладки </a:t>
            </a:r>
            <a:r>
              <a:rPr lang="ru-RU" sz="4000" dirty="0" err="1" smtClean="0"/>
              <a:t>перевіряють</a:t>
            </a:r>
            <a:r>
              <a:rPr lang="ru-RU" sz="4000" dirty="0" smtClean="0"/>
              <a:t> контрольно-</a:t>
            </a:r>
            <a:r>
              <a:rPr lang="ru-RU" sz="4000" dirty="0" err="1" smtClean="0"/>
              <a:t>вимірювальними</a:t>
            </a:r>
            <a:r>
              <a:rPr lang="ru-RU" sz="4000" dirty="0" smtClean="0"/>
              <a:t> </a:t>
            </a:r>
            <a:r>
              <a:rPr lang="ru-RU" sz="4000" dirty="0" err="1" smtClean="0"/>
              <a:t>інструментами</a:t>
            </a:r>
            <a:r>
              <a:rPr lang="ru-RU" sz="4000" dirty="0" smtClean="0"/>
              <a:t>: </a:t>
            </a:r>
            <a:r>
              <a:rPr lang="ru-RU" sz="4000" dirty="0" err="1" smtClean="0"/>
              <a:t>рівнем</a:t>
            </a:r>
            <a:r>
              <a:rPr lang="ru-RU" sz="4000" dirty="0" smtClean="0"/>
              <a:t>, </a:t>
            </a:r>
            <a:r>
              <a:rPr lang="ru-RU" sz="4000" dirty="0" err="1" smtClean="0"/>
              <a:t>косинцем</a:t>
            </a:r>
            <a:r>
              <a:rPr lang="ru-RU" sz="4000" dirty="0" smtClean="0"/>
              <a:t>, шнуром-причалкой. 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77" y="5085923"/>
            <a:ext cx="2857500" cy="971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015" y="2866030"/>
            <a:ext cx="3270912" cy="2453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927" y="3813909"/>
            <a:ext cx="2363054" cy="236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7540" y="286603"/>
            <a:ext cx="8856260" cy="5890360"/>
          </a:xfrm>
        </p:spPr>
        <p:txBody>
          <a:bodyPr/>
          <a:lstStyle/>
          <a:p>
            <a:r>
              <a:rPr lang="ru-RU" sz="3200" dirty="0" smtClean="0"/>
              <a:t>Висок,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складається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зі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сталевого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конусоподібного</a:t>
            </a:r>
            <a:r>
              <a:rPr lang="ru-RU" sz="3200" dirty="0" smtClean="0"/>
              <a:t> корпуса, крученого шнура й </a:t>
            </a:r>
            <a:r>
              <a:rPr lang="ru-RU" sz="3200" dirty="0" err="1" smtClean="0"/>
              <a:t>алюмінієвої</a:t>
            </a:r>
            <a:r>
              <a:rPr lang="ru-RU" sz="3200" dirty="0" smtClean="0"/>
              <a:t> планки, </a:t>
            </a:r>
            <a:r>
              <a:rPr lang="ru-RU" sz="3200" dirty="0" err="1" smtClean="0"/>
              <a:t>служать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перевірки</a:t>
            </a:r>
            <a:r>
              <a:rPr lang="ru-RU" sz="3200" dirty="0" smtClean="0"/>
              <a:t> </a:t>
            </a:r>
            <a:r>
              <a:rPr lang="ru-RU" sz="3200" dirty="0" err="1" smtClean="0"/>
              <a:t>вертикальності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стін</a:t>
            </a:r>
            <a:r>
              <a:rPr lang="ru-RU" sz="3200" dirty="0" smtClean="0"/>
              <a:t>, </a:t>
            </a:r>
            <a:r>
              <a:rPr lang="ru-RU" sz="3200" dirty="0" err="1" smtClean="0"/>
              <a:t>простінків</a:t>
            </a:r>
            <a:r>
              <a:rPr lang="ru-RU" sz="3200" dirty="0" smtClean="0"/>
              <a:t>, </a:t>
            </a:r>
            <a:r>
              <a:rPr lang="ru-RU" sz="3200" dirty="0" err="1" smtClean="0"/>
              <a:t>стовпів</a:t>
            </a:r>
            <a:r>
              <a:rPr lang="ru-RU" sz="3200" dirty="0" smtClean="0"/>
              <a:t> і </a:t>
            </a:r>
            <a:r>
              <a:rPr lang="ru-RU" sz="3200" dirty="0" err="1" smtClean="0"/>
              <a:t>кутів</a:t>
            </a:r>
            <a:r>
              <a:rPr lang="ru-RU" sz="3200" dirty="0" smtClean="0"/>
              <a:t> кладки, </a:t>
            </a:r>
            <a:r>
              <a:rPr lang="ru-RU" sz="3200" dirty="0" err="1" smtClean="0"/>
              <a:t>тобто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провішування</a:t>
            </a:r>
            <a:r>
              <a:rPr lang="ru-RU" sz="3200" dirty="0" smtClean="0"/>
              <a:t> кладки.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72" y="3821372"/>
            <a:ext cx="2655627" cy="26556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88" y="4202337"/>
            <a:ext cx="1701563" cy="17015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155" y="3257905"/>
            <a:ext cx="2648377" cy="228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316</Words>
  <Application>Microsoft Office PowerPoint</Application>
  <PresentationFormat>Широкоэкранный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Ручні та механізовані інструменти і пристрої для кам'яної кладки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Ручні та механізовані інструменти і пристрої для кам'яної кладки</dc:title>
  <dc:creator>Илона</dc:creator>
  <cp:lastModifiedBy>Наташа</cp:lastModifiedBy>
  <cp:revision>12</cp:revision>
  <dcterms:created xsi:type="dcterms:W3CDTF">2014-10-05T15:27:35Z</dcterms:created>
  <dcterms:modified xsi:type="dcterms:W3CDTF">2020-10-14T20:45:41Z</dcterms:modified>
</cp:coreProperties>
</file>