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71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 snapToGrid="0">
      <p:cViewPr varScale="1">
        <p:scale>
          <a:sx n="69" d="100"/>
          <a:sy n="69" d="100"/>
        </p:scale>
        <p:origin x="76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564AD-F080-4202-A120-0CDBB3BF2FAD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7C6D8B6-B9A2-466A-9C5F-52D8B3A57D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316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564AD-F080-4202-A120-0CDBB3BF2FAD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7C6D8B6-B9A2-466A-9C5F-52D8B3A57D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404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564AD-F080-4202-A120-0CDBB3BF2FAD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7C6D8B6-B9A2-466A-9C5F-52D8B3A57D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936715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564AD-F080-4202-A120-0CDBB3BF2FAD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7C6D8B6-B9A2-466A-9C5F-52D8B3A57D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62052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564AD-F080-4202-A120-0CDBB3BF2FAD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7C6D8B6-B9A2-466A-9C5F-52D8B3A57D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870181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564AD-F080-4202-A120-0CDBB3BF2FAD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7C6D8B6-B9A2-466A-9C5F-52D8B3A57D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32520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564AD-F080-4202-A120-0CDBB3BF2FAD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6D8B6-B9A2-466A-9C5F-52D8B3A57D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52641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564AD-F080-4202-A120-0CDBB3BF2FAD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6D8B6-B9A2-466A-9C5F-52D8B3A57D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9852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564AD-F080-4202-A120-0CDBB3BF2FAD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6D8B6-B9A2-466A-9C5F-52D8B3A57D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2810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564AD-F080-4202-A120-0CDBB3BF2FAD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7C6D8B6-B9A2-466A-9C5F-52D8B3A57D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9009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564AD-F080-4202-A120-0CDBB3BF2FAD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7C6D8B6-B9A2-466A-9C5F-52D8B3A57D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3417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564AD-F080-4202-A120-0CDBB3BF2FAD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7C6D8B6-B9A2-466A-9C5F-52D8B3A57D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5210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564AD-F080-4202-A120-0CDBB3BF2FAD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6D8B6-B9A2-466A-9C5F-52D8B3A57D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1505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564AD-F080-4202-A120-0CDBB3BF2FAD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6D8B6-B9A2-466A-9C5F-52D8B3A57D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0263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564AD-F080-4202-A120-0CDBB3BF2FAD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6D8B6-B9A2-466A-9C5F-52D8B3A57D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4024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564AD-F080-4202-A120-0CDBB3BF2FAD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7C6D8B6-B9A2-466A-9C5F-52D8B3A57D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5555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3564AD-F080-4202-A120-0CDBB3BF2FAD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7C6D8B6-B9A2-466A-9C5F-52D8B3A57D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2621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98395" y="835925"/>
            <a:ext cx="8915399" cy="2262781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Ручні та механізовані інструменти і пристрої для кам'яної кладки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0083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0560" y="300251"/>
            <a:ext cx="9593239" cy="5876711"/>
          </a:xfrm>
        </p:spPr>
        <p:txBody>
          <a:bodyPr>
            <a:normAutofit/>
          </a:bodyPr>
          <a:lstStyle/>
          <a:p>
            <a:r>
              <a:rPr lang="ru-RU" sz="2000" dirty="0" err="1" smtClean="0"/>
              <a:t>Будівельний</a:t>
            </a:r>
            <a:r>
              <a:rPr lang="ru-RU" sz="2000" dirty="0" smtClean="0"/>
              <a:t> </a:t>
            </a:r>
            <a:r>
              <a:rPr lang="ru-RU" sz="2000" dirty="0" err="1" smtClean="0"/>
              <a:t>рівень</a:t>
            </a:r>
            <a:r>
              <a:rPr lang="ru-RU" sz="2000" dirty="0" smtClean="0"/>
              <a:t> </a:t>
            </a:r>
            <a:r>
              <a:rPr lang="ru-RU" sz="2000" dirty="0" err="1" smtClean="0"/>
              <a:t>застосовують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перевірки</a:t>
            </a:r>
            <a:r>
              <a:rPr lang="ru-RU" sz="2000" dirty="0" smtClean="0"/>
              <a:t> </a:t>
            </a:r>
            <a:r>
              <a:rPr lang="ru-RU" sz="2000" dirty="0" err="1" smtClean="0"/>
              <a:t>горизонтальності</a:t>
            </a:r>
            <a:r>
              <a:rPr lang="ru-RU" sz="2000" dirty="0" smtClean="0"/>
              <a:t> й </a:t>
            </a:r>
            <a:r>
              <a:rPr lang="ru-RU" sz="2000" dirty="0" err="1" smtClean="0"/>
              <a:t>вертикальності</a:t>
            </a:r>
            <a:r>
              <a:rPr lang="ru-RU" sz="2000" dirty="0" smtClean="0"/>
              <a:t> кладки. </a:t>
            </a:r>
            <a:r>
              <a:rPr lang="ru-RU" sz="2000" dirty="0" err="1" smtClean="0"/>
              <a:t>Довжина</a:t>
            </a:r>
            <a:r>
              <a:rPr lang="ru-RU" sz="2000" dirty="0" smtClean="0"/>
              <a:t> </a:t>
            </a:r>
            <a:r>
              <a:rPr lang="ru-RU" sz="2000" dirty="0" err="1" smtClean="0"/>
              <a:t>рівня</a:t>
            </a:r>
            <a:r>
              <a:rPr lang="ru-RU" sz="2000" dirty="0" smtClean="0"/>
              <a:t> 300, 500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700мм. Корпус </a:t>
            </a:r>
            <a:r>
              <a:rPr lang="ru-RU" sz="2000" dirty="0" err="1" smtClean="0"/>
              <a:t>рівня</a:t>
            </a:r>
            <a:r>
              <a:rPr lang="ru-RU" sz="2000" dirty="0" smtClean="0"/>
              <a:t> - з </a:t>
            </a:r>
            <a:r>
              <a:rPr lang="ru-RU" sz="2000" dirty="0" err="1" smtClean="0"/>
              <a:t>алюмінієвого</a:t>
            </a:r>
            <a:r>
              <a:rPr lang="ru-RU" sz="2000" dirty="0" smtClean="0"/>
              <a:t> сплаву, на </a:t>
            </a:r>
            <a:r>
              <a:rPr lang="ru-RU" sz="2000" dirty="0" err="1" smtClean="0"/>
              <a:t>корпусі</a:t>
            </a:r>
            <a:r>
              <a:rPr lang="ru-RU" sz="2000" dirty="0" smtClean="0"/>
              <a:t> </a:t>
            </a:r>
            <a:r>
              <a:rPr lang="ru-RU" sz="2000" dirty="0" err="1" smtClean="0"/>
              <a:t>укріплено</a:t>
            </a:r>
            <a:r>
              <a:rPr lang="ru-RU" sz="2000" dirty="0" smtClean="0"/>
              <a:t> </a:t>
            </a:r>
            <a:r>
              <a:rPr lang="ru-RU" sz="2000" dirty="0" err="1" smtClean="0"/>
              <a:t>дві</a:t>
            </a:r>
            <a:r>
              <a:rPr lang="ru-RU" sz="2000" dirty="0" smtClean="0"/>
              <a:t> </a:t>
            </a:r>
            <a:r>
              <a:rPr lang="ru-RU" sz="2000" dirty="0" err="1" smtClean="0"/>
              <a:t>скляні</a:t>
            </a:r>
            <a:r>
              <a:rPr lang="ru-RU" sz="2000" dirty="0" smtClean="0"/>
              <a:t> трубки-</a:t>
            </a:r>
            <a:r>
              <a:rPr lang="ru-RU" sz="2000" dirty="0" err="1" smtClean="0"/>
              <a:t>ампули</a:t>
            </a:r>
            <a:r>
              <a:rPr lang="ru-RU" sz="2000" dirty="0" smtClean="0"/>
              <a:t>, </a:t>
            </a:r>
            <a:r>
              <a:rPr lang="ru-RU" sz="2000" dirty="0" err="1" smtClean="0"/>
              <a:t>вигнуті</a:t>
            </a:r>
            <a:r>
              <a:rPr lang="ru-RU" sz="2000" dirty="0" smtClean="0"/>
              <a:t> по </a:t>
            </a:r>
            <a:r>
              <a:rPr lang="ru-RU" sz="2000" dirty="0" err="1" smtClean="0"/>
              <a:t>кривій</a:t>
            </a:r>
            <a:r>
              <a:rPr lang="ru-RU" sz="2000" dirty="0" smtClean="0"/>
              <a:t> великого </a:t>
            </a:r>
            <a:r>
              <a:rPr lang="ru-RU" sz="2000" dirty="0" err="1" smtClean="0"/>
              <a:t>радіуса</a:t>
            </a:r>
            <a:r>
              <a:rPr lang="ru-RU" sz="2000" dirty="0" smtClean="0"/>
              <a:t>, </a:t>
            </a:r>
            <a:r>
              <a:rPr lang="ru-RU" sz="2000" dirty="0" err="1" smtClean="0"/>
              <a:t>наповнені</a:t>
            </a:r>
            <a:r>
              <a:rPr lang="ru-RU" sz="2000" dirty="0" smtClean="0"/>
              <a:t> </a:t>
            </a:r>
            <a:r>
              <a:rPr lang="ru-RU" sz="2000" dirty="0" err="1" smtClean="0"/>
              <a:t>незамерзаючою</a:t>
            </a:r>
            <a:r>
              <a:rPr lang="ru-RU" sz="2000" dirty="0" smtClean="0"/>
              <a:t> </a:t>
            </a:r>
            <a:r>
              <a:rPr lang="ru-RU" sz="2000" dirty="0" err="1" smtClean="0"/>
              <a:t>рідиною</a:t>
            </a:r>
            <a:r>
              <a:rPr lang="ru-RU" sz="2000" dirty="0" smtClean="0"/>
              <a:t> так, </a:t>
            </a:r>
            <a:r>
              <a:rPr lang="ru-RU" sz="2000" dirty="0" err="1" smtClean="0"/>
              <a:t>що</a:t>
            </a:r>
            <a:r>
              <a:rPr lang="ru-RU" sz="2000" dirty="0" smtClean="0"/>
              <a:t> в них </a:t>
            </a:r>
            <a:r>
              <a:rPr lang="ru-RU" sz="2000" dirty="0" err="1" smtClean="0"/>
              <a:t>залишається</a:t>
            </a:r>
            <a:r>
              <a:rPr lang="ru-RU" sz="2000" dirty="0" smtClean="0"/>
              <a:t> невеликий </a:t>
            </a:r>
            <a:r>
              <a:rPr lang="ru-RU" sz="2000" dirty="0" err="1" smtClean="0"/>
              <a:t>повітряний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пухирець</a:t>
            </a:r>
            <a:r>
              <a:rPr lang="ru-RU" sz="2000" dirty="0" smtClean="0"/>
              <a:t>. При </a:t>
            </a:r>
            <a:r>
              <a:rPr lang="ru-RU" sz="2000" dirty="0" err="1" smtClean="0"/>
              <a:t>горизонтальнім</a:t>
            </a:r>
            <a:r>
              <a:rPr lang="ru-RU" sz="2000" dirty="0" smtClean="0"/>
              <a:t> </a:t>
            </a:r>
            <a:r>
              <a:rPr lang="ru-RU" sz="2000" dirty="0" err="1" smtClean="0"/>
              <a:t>положенні</a:t>
            </a:r>
            <a:r>
              <a:rPr lang="ru-RU" sz="2000" dirty="0" smtClean="0"/>
              <a:t> </a:t>
            </a:r>
            <a:r>
              <a:rPr lang="ru-RU" sz="2000" dirty="0" err="1" smtClean="0"/>
              <a:t>рівня</a:t>
            </a:r>
            <a:r>
              <a:rPr lang="ru-RU" sz="2000" dirty="0" smtClean="0"/>
              <a:t> </a:t>
            </a:r>
            <a:r>
              <a:rPr lang="ru-RU" sz="2000" dirty="0" err="1" smtClean="0"/>
              <a:t>пухирець</a:t>
            </a:r>
            <a:r>
              <a:rPr lang="ru-RU" sz="2000" dirty="0" smtClean="0"/>
              <a:t>, </a:t>
            </a:r>
            <a:r>
              <a:rPr lang="ru-RU" sz="2000" dirty="0" err="1" smtClean="0"/>
              <a:t>піднімаючись</a:t>
            </a:r>
            <a:r>
              <a:rPr lang="ru-RU" sz="2000" dirty="0" smtClean="0"/>
              <a:t> </a:t>
            </a:r>
            <a:r>
              <a:rPr lang="ru-RU" sz="2000" dirty="0" err="1" smtClean="0"/>
              <a:t>нагору</a:t>
            </a:r>
            <a:r>
              <a:rPr lang="ru-RU" sz="2000" dirty="0" smtClean="0"/>
              <a:t>, </a:t>
            </a:r>
            <a:r>
              <a:rPr lang="ru-RU" sz="2000" dirty="0" err="1" smtClean="0"/>
              <a:t>зупиняється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посередині</a:t>
            </a:r>
            <a:r>
              <a:rPr lang="ru-RU" sz="2000" dirty="0" smtClean="0"/>
              <a:t> </a:t>
            </a:r>
            <a:r>
              <a:rPr lang="ru-RU" sz="2000" dirty="0" err="1" smtClean="0"/>
              <a:t>між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розподілами</a:t>
            </a:r>
            <a:r>
              <a:rPr lang="ru-RU" sz="2000" dirty="0" smtClean="0"/>
              <a:t> </a:t>
            </a:r>
            <a:r>
              <a:rPr lang="ru-RU" sz="2000" dirty="0" err="1" smtClean="0"/>
              <a:t>ампули</a:t>
            </a:r>
            <a:r>
              <a:rPr lang="ru-RU" sz="2000" dirty="0" smtClean="0"/>
              <a:t>. </a:t>
            </a:r>
            <a:r>
              <a:rPr lang="ru-RU" sz="2000" dirty="0" err="1" smtClean="0"/>
              <a:t>Зсув</a:t>
            </a:r>
            <a:r>
              <a:rPr lang="ru-RU" sz="2000" dirty="0" smtClean="0"/>
              <a:t> </a:t>
            </a:r>
            <a:r>
              <a:rPr lang="ru-RU" sz="2000" dirty="0" err="1" smtClean="0"/>
              <a:t>пухирця</a:t>
            </a:r>
            <a:r>
              <a:rPr lang="ru-RU" sz="2000" dirty="0" smtClean="0"/>
              <a:t> </a:t>
            </a:r>
            <a:r>
              <a:rPr lang="ru-RU" sz="2000" dirty="0" err="1" smtClean="0"/>
              <a:t>вліво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вправо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</a:t>
            </a:r>
            <a:r>
              <a:rPr lang="ru-RU" sz="2000" dirty="0" err="1" smtClean="0"/>
              <a:t>цього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положення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показує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поверхня</a:t>
            </a:r>
            <a:r>
              <a:rPr lang="ru-RU" sz="2000" dirty="0" smtClean="0"/>
              <a:t>, на яку </a:t>
            </a:r>
            <a:r>
              <a:rPr lang="ru-RU" sz="2000" dirty="0" err="1" smtClean="0"/>
              <a:t>встановлений</a:t>
            </a:r>
            <a:r>
              <a:rPr lang="ru-RU" sz="2000" dirty="0" smtClean="0"/>
              <a:t> </a:t>
            </a:r>
            <a:r>
              <a:rPr lang="ru-RU" sz="2000" dirty="0" err="1" smtClean="0"/>
              <a:t>рівень</a:t>
            </a:r>
            <a:r>
              <a:rPr lang="ru-RU" sz="2000" dirty="0" smtClean="0"/>
              <a:t>, не горизонтальна. </a:t>
            </a:r>
            <a:r>
              <a:rPr lang="ru-RU" sz="2000" dirty="0" err="1" smtClean="0"/>
              <a:t>Завдяки</a:t>
            </a:r>
            <a:r>
              <a:rPr lang="ru-RU" sz="2000" dirty="0" smtClean="0"/>
              <a:t> тому, </a:t>
            </a:r>
            <a:r>
              <a:rPr lang="ru-RU" sz="2000" dirty="0" err="1" smtClean="0"/>
              <a:t>що</a:t>
            </a:r>
            <a:r>
              <a:rPr lang="ru-RU" sz="2000" dirty="0" smtClean="0"/>
              <a:t> трубки </a:t>
            </a:r>
            <a:r>
              <a:rPr lang="ru-RU" sz="2000" dirty="0" err="1" smtClean="0"/>
              <a:t>розташовані</a:t>
            </a:r>
            <a:r>
              <a:rPr lang="ru-RU" sz="2000" dirty="0" smtClean="0"/>
              <a:t> у </a:t>
            </a:r>
            <a:r>
              <a:rPr lang="ru-RU" sz="2000" dirty="0" err="1" smtClean="0"/>
              <a:t>двох</a:t>
            </a:r>
            <a:r>
              <a:rPr lang="ru-RU" sz="2000" dirty="0" smtClean="0"/>
              <a:t> </a:t>
            </a:r>
            <a:r>
              <a:rPr lang="ru-RU" sz="2000" dirty="0" err="1" smtClean="0"/>
              <a:t>напрямках</a:t>
            </a:r>
            <a:r>
              <a:rPr lang="ru-RU" sz="2000" dirty="0" smtClean="0"/>
              <a:t>, </a:t>
            </a:r>
            <a:r>
              <a:rPr lang="ru-RU" sz="2000" dirty="0" err="1" smtClean="0"/>
              <a:t>рівнем</a:t>
            </a:r>
            <a:r>
              <a:rPr lang="ru-RU" sz="2000" dirty="0" smtClean="0"/>
              <a:t> </a:t>
            </a:r>
            <a:r>
              <a:rPr lang="ru-RU" sz="2000" dirty="0" err="1" smtClean="0"/>
              <a:t>можна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перевіряти</a:t>
            </a:r>
            <a:r>
              <a:rPr lang="ru-RU" sz="2000" dirty="0" smtClean="0"/>
              <a:t> не </a:t>
            </a:r>
            <a:r>
              <a:rPr lang="ru-RU" sz="2000" dirty="0" err="1" smtClean="0"/>
              <a:t>тільки</a:t>
            </a:r>
            <a:r>
              <a:rPr lang="ru-RU" sz="2000" dirty="0" smtClean="0"/>
              <a:t> </a:t>
            </a:r>
            <a:r>
              <a:rPr lang="ru-RU" sz="2000" dirty="0" err="1" smtClean="0"/>
              <a:t>горизонтальні</a:t>
            </a:r>
            <a:r>
              <a:rPr lang="ru-RU" sz="2000" dirty="0" smtClean="0"/>
              <a:t>, але й </a:t>
            </a:r>
            <a:r>
              <a:rPr lang="ru-RU" sz="2000" dirty="0" err="1" smtClean="0"/>
              <a:t>вертикальні</a:t>
            </a:r>
            <a:r>
              <a:rPr lang="ru-RU" sz="2000" dirty="0" smtClean="0"/>
              <a:t> </a:t>
            </a:r>
            <a:r>
              <a:rPr lang="ru-RU" sz="2000" dirty="0" err="1" smtClean="0"/>
              <a:t>площини</a:t>
            </a:r>
            <a:r>
              <a:rPr lang="ru-RU" sz="2000" dirty="0" smtClean="0"/>
              <a:t> </a:t>
            </a:r>
            <a:endParaRPr lang="ru-RU" sz="20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2031" y="4200169"/>
            <a:ext cx="5814097" cy="1976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356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83642" y="300251"/>
            <a:ext cx="9170158" cy="5876712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Рулетка й </a:t>
            </a:r>
            <a:r>
              <a:rPr lang="ru-RU" sz="3600" dirty="0" err="1" smtClean="0"/>
              <a:t>складаний</a:t>
            </a:r>
            <a:r>
              <a:rPr lang="ru-RU" sz="3600" dirty="0" smtClean="0"/>
              <a:t> метр - </a:t>
            </a:r>
            <a:r>
              <a:rPr lang="ru-RU" sz="3600" dirty="0" err="1" smtClean="0"/>
              <a:t>міряльні</a:t>
            </a:r>
            <a:r>
              <a:rPr lang="ru-RU" sz="3600" dirty="0" smtClean="0"/>
              <a:t> </a:t>
            </a:r>
            <a:r>
              <a:rPr lang="ru-RU" sz="3600" dirty="0" err="1" smtClean="0"/>
              <a:t>інструменти</a:t>
            </a:r>
            <a:r>
              <a:rPr lang="ru-RU" sz="3600" dirty="0" smtClean="0"/>
              <a:t>, </a:t>
            </a:r>
            <a:r>
              <a:rPr lang="ru-RU" sz="3600" dirty="0" err="1" smtClean="0"/>
              <a:t>якими</a:t>
            </a:r>
            <a:r>
              <a:rPr lang="ru-RU" sz="3600" dirty="0" smtClean="0"/>
              <a:t> </a:t>
            </a:r>
            <a:r>
              <a:rPr lang="ru-RU" sz="3600" dirty="0" err="1" smtClean="0"/>
              <a:t>розмічають</a:t>
            </a:r>
            <a:r>
              <a:rPr lang="ru-RU" sz="3600" dirty="0" smtClean="0"/>
              <a:t> </a:t>
            </a:r>
            <a:r>
              <a:rPr lang="ru-RU" sz="3600" dirty="0" err="1" smtClean="0"/>
              <a:t>осі</a:t>
            </a:r>
            <a:r>
              <a:rPr lang="ru-RU" sz="3600" dirty="0" smtClean="0"/>
              <a:t> й </a:t>
            </a:r>
            <a:r>
              <a:rPr lang="ru-RU" sz="3600" dirty="0" err="1" smtClean="0"/>
              <a:t>положення</a:t>
            </a:r>
            <a:r>
              <a:rPr lang="ru-RU" sz="3600" dirty="0" smtClean="0"/>
              <a:t> </a:t>
            </a:r>
            <a:r>
              <a:rPr lang="ru-RU" sz="3600" dirty="0" err="1" smtClean="0"/>
              <a:t>конструкцій</a:t>
            </a:r>
            <a:r>
              <a:rPr lang="ru-RU" sz="3600" dirty="0" smtClean="0"/>
              <a:t>, </a:t>
            </a:r>
            <a:r>
              <a:rPr lang="ru-RU" sz="3600" dirty="0" err="1" smtClean="0"/>
              <a:t>роблять</a:t>
            </a:r>
            <a:r>
              <a:rPr lang="ru-RU" sz="3600" dirty="0" smtClean="0"/>
              <a:t> </a:t>
            </a:r>
            <a:r>
              <a:rPr lang="ru-RU" sz="3600" dirty="0" err="1" smtClean="0"/>
              <a:t>контрольні</a:t>
            </a:r>
            <a:r>
              <a:rPr lang="ru-RU" sz="3600" dirty="0" smtClean="0"/>
              <a:t> </a:t>
            </a:r>
            <a:r>
              <a:rPr lang="ru-RU" sz="3600" dirty="0" err="1" smtClean="0"/>
              <a:t>виміри</a:t>
            </a:r>
            <a:r>
              <a:rPr lang="ru-RU" sz="3600" dirty="0" smtClean="0"/>
              <a:t> кладки </a:t>
            </a:r>
            <a:endParaRPr lang="ru-RU" sz="36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9440" y="3207224"/>
            <a:ext cx="3484494" cy="296973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6210" y="2674960"/>
            <a:ext cx="3747590" cy="3747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366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8800" dirty="0" smtClean="0">
                <a:solidFill>
                  <a:schemeClr val="accent3">
                    <a:lumMod val="75000"/>
                  </a:schemeClr>
                </a:solidFill>
              </a:rPr>
              <a:t>Дякую за увагу</a:t>
            </a:r>
            <a:endParaRPr lang="ru-RU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04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15152" y="491319"/>
            <a:ext cx="9538648" cy="5685644"/>
          </a:xfrm>
        </p:spPr>
        <p:txBody>
          <a:bodyPr/>
          <a:lstStyle/>
          <a:p>
            <a:pPr marL="0" indent="0">
              <a:buNone/>
            </a:pPr>
            <a:r>
              <a:rPr lang="ru-RU" sz="3600" dirty="0" err="1"/>
              <a:t>Кожну</a:t>
            </a:r>
            <a:r>
              <a:rPr lang="ru-RU" sz="3600" dirty="0"/>
              <a:t> </a:t>
            </a:r>
            <a:r>
              <a:rPr lang="ru-RU" sz="3600" dirty="0" err="1"/>
              <a:t>робочу</a:t>
            </a:r>
            <a:r>
              <a:rPr lang="ru-RU" sz="3600" dirty="0"/>
              <a:t> </a:t>
            </a:r>
            <a:r>
              <a:rPr lang="ru-RU" sz="3600" dirty="0" err="1"/>
              <a:t>операцію</a:t>
            </a:r>
            <a:r>
              <a:rPr lang="ru-RU" sz="3600" dirty="0"/>
              <a:t> в </a:t>
            </a:r>
            <a:r>
              <a:rPr lang="ru-RU" sz="3600" dirty="0" err="1"/>
              <a:t>процесі</a:t>
            </a:r>
            <a:r>
              <a:rPr lang="ru-RU" sz="3600" dirty="0"/>
              <a:t> кладки </a:t>
            </a:r>
            <a:r>
              <a:rPr lang="ru-RU" sz="3600" dirty="0" err="1"/>
              <a:t>виконують</a:t>
            </a:r>
            <a:r>
              <a:rPr lang="ru-RU" sz="3600" dirty="0"/>
              <a:t> </a:t>
            </a:r>
            <a:r>
              <a:rPr lang="ru-RU" sz="3600" dirty="0" err="1"/>
              <a:t>певними</a:t>
            </a:r>
            <a:r>
              <a:rPr lang="ru-RU" sz="3600" dirty="0"/>
              <a:t> </a:t>
            </a:r>
            <a:r>
              <a:rPr lang="ru-RU" sz="3600" dirty="0" err="1" smtClean="0"/>
              <a:t>інструментами</a:t>
            </a:r>
            <a:r>
              <a:rPr lang="ru-RU" sz="3600" dirty="0" smtClean="0"/>
              <a:t>. </a:t>
            </a:r>
            <a:r>
              <a:rPr lang="ru-RU" sz="3600" dirty="0" err="1"/>
              <a:t>Основні</a:t>
            </a:r>
            <a:r>
              <a:rPr lang="ru-RU" sz="3600" dirty="0"/>
              <a:t> </a:t>
            </a:r>
            <a:r>
              <a:rPr lang="ru-RU" sz="3600" dirty="0" err="1"/>
              <a:t>інструменти</a:t>
            </a:r>
            <a:r>
              <a:rPr lang="ru-RU" sz="3600" dirty="0"/>
              <a:t>: кельма, </a:t>
            </a:r>
            <a:r>
              <a:rPr lang="ru-RU" sz="3600" dirty="0" err="1"/>
              <a:t>розчинна</a:t>
            </a:r>
            <a:r>
              <a:rPr lang="ru-RU" sz="3600" dirty="0"/>
              <a:t> лопата, </a:t>
            </a:r>
            <a:r>
              <a:rPr lang="ru-RU" sz="3600" dirty="0" err="1"/>
              <a:t>розшивка</a:t>
            </a:r>
            <a:r>
              <a:rPr lang="ru-RU" sz="3600" dirty="0"/>
              <a:t>, молоток-</a:t>
            </a:r>
            <a:r>
              <a:rPr lang="ru-RU" sz="3600" dirty="0" err="1"/>
              <a:t>кирочка</a:t>
            </a:r>
            <a:r>
              <a:rPr lang="ru-RU" sz="3600" dirty="0"/>
              <a:t>. 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8692" y="4075347"/>
            <a:ext cx="2093471" cy="1812586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508990">
            <a:off x="5070981" y="3888341"/>
            <a:ext cx="2355850" cy="1947863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097" y="2951163"/>
            <a:ext cx="3225800" cy="322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80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29904" y="488054"/>
            <a:ext cx="8915400" cy="377762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Кельма - </a:t>
            </a:r>
            <a:r>
              <a:rPr lang="ru-RU" sz="2800" dirty="0" err="1" smtClean="0"/>
              <a:t>відшліфована</a:t>
            </a:r>
            <a:r>
              <a:rPr lang="ru-RU" sz="2800" dirty="0" smtClean="0"/>
              <a:t> по </a:t>
            </a:r>
            <a:r>
              <a:rPr lang="ru-RU" sz="2800" dirty="0" err="1" smtClean="0"/>
              <a:t>обидва</a:t>
            </a:r>
            <a:r>
              <a:rPr lang="ru-RU" sz="2800" dirty="0" smtClean="0"/>
              <a:t> боки </a:t>
            </a:r>
            <a:r>
              <a:rPr lang="ru-RU" sz="2800" dirty="0" err="1" smtClean="0"/>
              <a:t>сталева</a:t>
            </a:r>
            <a:r>
              <a:rPr lang="ru-RU" sz="2800" dirty="0" smtClean="0"/>
              <a:t> лопатка з </a:t>
            </a:r>
            <a:r>
              <a:rPr lang="ru-RU" sz="2800" dirty="0" err="1" smtClean="0"/>
              <a:t>дерев'яною</a:t>
            </a:r>
            <a:r>
              <a:rPr lang="ru-RU" sz="2800" dirty="0" smtClean="0"/>
              <a:t> ручкою - </a:t>
            </a:r>
            <a:r>
              <a:rPr lang="ru-RU" sz="2800" dirty="0" err="1" smtClean="0"/>
              <a:t>призначена</a:t>
            </a:r>
            <a:r>
              <a:rPr lang="ru-RU" sz="2800" dirty="0" smtClean="0"/>
              <a:t> для </a:t>
            </a:r>
            <a:r>
              <a:rPr lang="ru-RU" sz="2800" dirty="0" err="1" smtClean="0"/>
              <a:t>розрівнювання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розчину</a:t>
            </a:r>
            <a:r>
              <a:rPr lang="ru-RU" sz="2800" dirty="0" smtClean="0"/>
              <a:t> по </a:t>
            </a:r>
            <a:r>
              <a:rPr lang="ru-RU" sz="2800" dirty="0" err="1" smtClean="0"/>
              <a:t>кладці</a:t>
            </a:r>
            <a:r>
              <a:rPr lang="ru-RU" sz="2800" dirty="0" smtClean="0"/>
              <a:t>, </a:t>
            </a:r>
            <a:r>
              <a:rPr lang="ru-RU" sz="2800" dirty="0" err="1" smtClean="0"/>
              <a:t>заповнення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розчином</a:t>
            </a:r>
            <a:r>
              <a:rPr lang="ru-RU" sz="2800" dirty="0" smtClean="0"/>
              <a:t> </a:t>
            </a:r>
            <a:r>
              <a:rPr lang="ru-RU" sz="2800" dirty="0" err="1" smtClean="0"/>
              <a:t>вертикальних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швів</a:t>
            </a:r>
            <a:r>
              <a:rPr lang="ru-RU" sz="2800" dirty="0" smtClean="0"/>
              <a:t> і </a:t>
            </a:r>
            <a:r>
              <a:rPr lang="ru-RU" sz="2800" dirty="0" err="1" smtClean="0"/>
              <a:t>підрізування</a:t>
            </a:r>
            <a:r>
              <a:rPr lang="ru-RU" sz="2800" dirty="0" smtClean="0"/>
              <a:t> у швах </a:t>
            </a:r>
            <a:r>
              <a:rPr lang="ru-RU" sz="2800" dirty="0" err="1" smtClean="0"/>
              <a:t>зайвого</a:t>
            </a:r>
            <a:r>
              <a:rPr lang="ru-RU" sz="2800" dirty="0" smtClean="0"/>
              <a:t> </a:t>
            </a:r>
            <a:r>
              <a:rPr lang="ru-RU" sz="2800" dirty="0" err="1" smtClean="0"/>
              <a:t>розчину</a:t>
            </a:r>
            <a:r>
              <a:rPr lang="ru-RU" sz="2800" dirty="0" smtClean="0"/>
              <a:t> </a:t>
            </a:r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9366" y="3243722"/>
            <a:ext cx="2186449" cy="189308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6748" y="4188291"/>
            <a:ext cx="2933962" cy="189704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4471" y="2879178"/>
            <a:ext cx="4281159" cy="3188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300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46913" y="518615"/>
            <a:ext cx="4544706" cy="5658348"/>
          </a:xfrm>
        </p:spPr>
        <p:txBody>
          <a:bodyPr/>
          <a:lstStyle/>
          <a:p>
            <a:r>
              <a:rPr lang="ru-RU" sz="3600" dirty="0" err="1" smtClean="0"/>
              <a:t>Розчинна</a:t>
            </a:r>
            <a:r>
              <a:rPr lang="ru-RU" sz="3600" dirty="0" smtClean="0"/>
              <a:t> лопатка служить для </a:t>
            </a:r>
            <a:r>
              <a:rPr lang="ru-RU" sz="3600" dirty="0" err="1" smtClean="0"/>
              <a:t>подачі</a:t>
            </a:r>
            <a:r>
              <a:rPr lang="ru-RU" sz="3600" dirty="0" smtClean="0"/>
              <a:t> й </a:t>
            </a:r>
            <a:r>
              <a:rPr lang="ru-RU" sz="3600" dirty="0" err="1" smtClean="0"/>
              <a:t>розстеляння</a:t>
            </a:r>
            <a:r>
              <a:rPr lang="ru-RU" sz="3600" dirty="0" smtClean="0"/>
              <a:t> </a:t>
            </a:r>
            <a:r>
              <a:rPr lang="ru-RU" sz="3600" dirty="0" err="1" smtClean="0"/>
              <a:t>розчину</a:t>
            </a:r>
            <a:r>
              <a:rPr lang="ru-RU" sz="3600" dirty="0" smtClean="0"/>
              <a:t> на </a:t>
            </a:r>
            <a:r>
              <a:rPr lang="ru-RU" sz="3600" dirty="0" err="1" smtClean="0"/>
              <a:t>стіні</a:t>
            </a:r>
            <a:r>
              <a:rPr lang="ru-RU" sz="3600" dirty="0" smtClean="0"/>
              <a:t>, </a:t>
            </a:r>
            <a:r>
              <a:rPr lang="ru-RU" sz="3600" dirty="0" err="1" smtClean="0"/>
              <a:t>перемішування</a:t>
            </a:r>
            <a:r>
              <a:rPr lang="ru-RU" sz="3600" dirty="0" smtClean="0"/>
              <a:t> </a:t>
            </a:r>
            <a:r>
              <a:rPr lang="ru-RU" sz="3600" dirty="0" err="1" smtClean="0"/>
              <a:t>його</a:t>
            </a:r>
            <a:r>
              <a:rPr lang="ru-RU" sz="3600" dirty="0" smtClean="0"/>
              <a:t> в ящику. 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3185" y="1072698"/>
            <a:ext cx="4585649" cy="3439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405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2042615"/>
          </a:xfrm>
        </p:spPr>
        <p:txBody>
          <a:bodyPr>
            <a:normAutofit/>
          </a:bodyPr>
          <a:lstStyle/>
          <a:p>
            <a:r>
              <a:rPr lang="ru-RU" sz="3200" dirty="0" err="1" smtClean="0"/>
              <a:t>Розшивками</a:t>
            </a:r>
            <a:r>
              <a:rPr lang="ru-RU" sz="3200" dirty="0" smtClean="0"/>
              <a:t> </a:t>
            </a:r>
            <a:r>
              <a:rPr lang="ru-RU" sz="3200" dirty="0" err="1" smtClean="0"/>
              <a:t>обробляють</a:t>
            </a:r>
            <a:r>
              <a:rPr lang="ru-RU" sz="3200" dirty="0" smtClean="0"/>
              <a:t> </a:t>
            </a:r>
            <a:r>
              <a:rPr lang="ru-RU" sz="3200" dirty="0" err="1" smtClean="0"/>
              <a:t>шви</a:t>
            </a:r>
            <a:r>
              <a:rPr lang="ru-RU" sz="3200" dirty="0" smtClean="0"/>
              <a:t>, </a:t>
            </a:r>
            <a:r>
              <a:rPr lang="ru-RU" sz="3200" dirty="0" err="1" smtClean="0"/>
              <a:t>тобто</a:t>
            </a:r>
            <a:r>
              <a:rPr lang="ru-RU" sz="3200" dirty="0" smtClean="0"/>
              <a:t> </a:t>
            </a:r>
            <a:r>
              <a:rPr lang="ru-RU" sz="3200" dirty="0" err="1" smtClean="0"/>
              <a:t>надають</a:t>
            </a:r>
            <a:r>
              <a:rPr lang="ru-RU" sz="3200" dirty="0" smtClean="0"/>
              <a:t> </a:t>
            </a:r>
            <a:r>
              <a:rPr lang="ru-RU" sz="3200" dirty="0" err="1" smtClean="0"/>
              <a:t>їм</a:t>
            </a:r>
            <a:r>
              <a:rPr lang="ru-RU" sz="3200" dirty="0" smtClean="0"/>
              <a:t> </a:t>
            </a:r>
            <a:r>
              <a:rPr lang="ru-RU" sz="3200" dirty="0" err="1" smtClean="0"/>
              <a:t>певну</a:t>
            </a:r>
            <a:r>
              <a:rPr lang="ru-RU" sz="3200" dirty="0" smtClean="0"/>
              <a:t> форму. </a:t>
            </a:r>
            <a:r>
              <a:rPr lang="ru-RU" sz="3200" dirty="0" err="1" smtClean="0"/>
              <a:t>Профіль</a:t>
            </a:r>
            <a:r>
              <a:rPr lang="ru-RU" sz="3200" dirty="0" smtClean="0"/>
              <a:t> поперечного </a:t>
            </a:r>
            <a:r>
              <a:rPr lang="ru-RU" sz="3200" dirty="0" err="1" smtClean="0"/>
              <a:t>переріза</a:t>
            </a:r>
            <a:r>
              <a:rPr lang="ru-RU" sz="3200" dirty="0" smtClean="0"/>
              <a:t> й </a:t>
            </a:r>
            <a:r>
              <a:rPr lang="ru-RU" sz="3200" dirty="0" err="1" smtClean="0"/>
              <a:t>розміри</a:t>
            </a:r>
            <a:r>
              <a:rPr lang="ru-RU" sz="3200" dirty="0" smtClean="0"/>
              <a:t> </a:t>
            </a:r>
            <a:r>
              <a:rPr lang="ru-RU" sz="3200" dirty="0" err="1" smtClean="0"/>
              <a:t>розшивок</a:t>
            </a:r>
            <a:r>
              <a:rPr lang="ru-RU" sz="3200" dirty="0" smtClean="0"/>
              <a:t> </a:t>
            </a:r>
            <a:r>
              <a:rPr lang="ru-RU" sz="3200" dirty="0" err="1" smtClean="0"/>
              <a:t>підбирають</a:t>
            </a:r>
            <a:r>
              <a:rPr lang="ru-RU" sz="3200" dirty="0" smtClean="0"/>
              <a:t> </a:t>
            </a:r>
            <a:r>
              <a:rPr lang="ru-RU" sz="3200" dirty="0" err="1" smtClean="0"/>
              <a:t>відповідно</a:t>
            </a:r>
            <a:r>
              <a:rPr lang="ru-RU" sz="3200" dirty="0" smtClean="0"/>
              <a:t> до </a:t>
            </a:r>
            <a:r>
              <a:rPr lang="ru-RU" sz="3200" dirty="0" err="1" smtClean="0"/>
              <a:t>заданої</a:t>
            </a:r>
            <a:r>
              <a:rPr lang="ru-RU" sz="3200" dirty="0" smtClean="0"/>
              <a:t> </a:t>
            </a:r>
            <a:r>
              <a:rPr lang="ru-RU" sz="3200" dirty="0" err="1" smtClean="0"/>
              <a:t>форми</a:t>
            </a:r>
            <a:r>
              <a:rPr lang="ru-RU" sz="3200" dirty="0" smtClean="0"/>
              <a:t> й </a:t>
            </a:r>
            <a:r>
              <a:rPr lang="ru-RU" sz="3200" dirty="0" err="1" smtClean="0"/>
              <a:t>товщиною</a:t>
            </a:r>
            <a:r>
              <a:rPr lang="ru-RU" sz="3200" dirty="0" smtClean="0"/>
              <a:t> </a:t>
            </a:r>
            <a:r>
              <a:rPr lang="ru-RU" sz="3200" dirty="0" err="1" smtClean="0"/>
              <a:t>швів</a:t>
            </a:r>
            <a:r>
              <a:rPr lang="ru-RU" sz="3200" dirty="0"/>
              <a:t>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46" y="2042615"/>
            <a:ext cx="12053454" cy="4815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710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69742" y="272955"/>
            <a:ext cx="4776717" cy="5904008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Молоток-</a:t>
            </a:r>
            <a:r>
              <a:rPr lang="ru-RU" sz="3600" dirty="0" err="1" smtClean="0"/>
              <a:t>кірочку</a:t>
            </a:r>
            <a:r>
              <a:rPr lang="ru-RU" sz="3600" dirty="0" smtClean="0"/>
              <a:t> </a:t>
            </a:r>
            <a:r>
              <a:rPr lang="ru-RU" sz="3600" dirty="0" err="1" smtClean="0"/>
              <a:t>муляр</a:t>
            </a:r>
            <a:r>
              <a:rPr lang="ru-RU" sz="3600" dirty="0" smtClean="0"/>
              <a:t> </a:t>
            </a:r>
            <a:r>
              <a:rPr lang="ru-RU" sz="3600" dirty="0" err="1" smtClean="0"/>
              <a:t>використовує</a:t>
            </a:r>
            <a:r>
              <a:rPr lang="ru-RU" sz="3600" dirty="0" smtClean="0"/>
              <a:t> при </a:t>
            </a:r>
            <a:r>
              <a:rPr lang="ru-RU" sz="3600" dirty="0" err="1" smtClean="0"/>
              <a:t>рубанні</a:t>
            </a:r>
            <a:r>
              <a:rPr lang="ru-RU" sz="3600" dirty="0" smtClean="0"/>
              <a:t> </a:t>
            </a:r>
            <a:r>
              <a:rPr lang="ru-RU" sz="3600" dirty="0" err="1" smtClean="0"/>
              <a:t>цілої</a:t>
            </a:r>
            <a:r>
              <a:rPr lang="ru-RU" sz="3600" dirty="0" smtClean="0"/>
              <a:t> </a:t>
            </a:r>
            <a:r>
              <a:rPr lang="ru-RU" sz="3600" dirty="0" err="1" smtClean="0"/>
              <a:t>цегли</a:t>
            </a:r>
            <a:r>
              <a:rPr lang="ru-RU" sz="3600" dirty="0" smtClean="0"/>
              <a:t> на </a:t>
            </a:r>
            <a:r>
              <a:rPr lang="ru-RU" sz="3600" dirty="0" err="1" smtClean="0"/>
              <a:t>неповномірні</a:t>
            </a:r>
            <a:r>
              <a:rPr lang="ru-RU" sz="3600" dirty="0" smtClean="0"/>
              <a:t> </a:t>
            </a:r>
            <a:r>
              <a:rPr lang="ru-RU" sz="3600" dirty="0" err="1" smtClean="0"/>
              <a:t>цеглинки</a:t>
            </a:r>
            <a:r>
              <a:rPr lang="ru-RU" sz="3600" dirty="0" smtClean="0"/>
              <a:t>.</a:t>
            </a:r>
            <a:endParaRPr lang="ru-RU" sz="3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83032">
            <a:off x="5571534" y="3516623"/>
            <a:ext cx="3301099" cy="205377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2379" y="668287"/>
            <a:ext cx="3901440" cy="2164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647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24584" y="232012"/>
            <a:ext cx="9129215" cy="5944951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Шабровка </a:t>
            </a:r>
            <a:r>
              <a:rPr lang="ru-RU" sz="2400" dirty="0" err="1" smtClean="0"/>
              <a:t>призначена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очищення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вентиляційних</a:t>
            </a:r>
            <a:r>
              <a:rPr lang="ru-RU" sz="2400" dirty="0" smtClean="0"/>
              <a:t> і </a:t>
            </a:r>
            <a:r>
              <a:rPr lang="ru-RU" sz="2400" dirty="0" err="1" smtClean="0"/>
              <a:t>димових</a:t>
            </a:r>
            <a:r>
              <a:rPr lang="ru-RU" sz="2400" dirty="0" smtClean="0"/>
              <a:t> </a:t>
            </a:r>
            <a:r>
              <a:rPr lang="ru-RU" sz="2400" dirty="0" err="1" smtClean="0"/>
              <a:t>каналів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 smtClean="0"/>
              <a:t>розчину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виступив</a:t>
            </a:r>
            <a:r>
              <a:rPr lang="ru-RU" sz="2400" dirty="0" smtClean="0"/>
              <a:t> </a:t>
            </a:r>
            <a:r>
              <a:rPr lang="ru-RU" sz="2400" dirty="0" err="1" smtClean="0"/>
              <a:t>зі</a:t>
            </a:r>
            <a:r>
              <a:rPr lang="ru-RU" sz="2400" dirty="0" smtClean="0"/>
              <a:t> </a:t>
            </a:r>
            <a:r>
              <a:rPr lang="ru-RU" sz="2400" dirty="0" err="1" smtClean="0"/>
              <a:t>швів</a:t>
            </a:r>
            <a:r>
              <a:rPr lang="ru-RU" sz="2400" dirty="0" smtClean="0"/>
              <a:t>, а </a:t>
            </a:r>
            <a:r>
              <a:rPr lang="ru-RU" sz="2400" dirty="0" err="1" smtClean="0"/>
              <a:t>також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більш</a:t>
            </a:r>
            <a:r>
              <a:rPr lang="ru-RU" sz="2400" dirty="0" smtClean="0"/>
              <a:t> </a:t>
            </a:r>
            <a:r>
              <a:rPr lang="ru-RU" sz="2400" dirty="0" err="1" smtClean="0"/>
              <a:t>повного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заповнення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розчином</a:t>
            </a:r>
            <a:r>
              <a:rPr lang="ru-RU" sz="2400" dirty="0" smtClean="0"/>
              <a:t> і </a:t>
            </a:r>
            <a:r>
              <a:rPr lang="ru-RU" sz="2400" dirty="0" err="1" smtClean="0"/>
              <a:t>загладжування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швів</a:t>
            </a:r>
            <a:r>
              <a:rPr lang="ru-RU" sz="2400" dirty="0" smtClean="0"/>
              <a:t> у каналах.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0580" y="2060810"/>
            <a:ext cx="4690281" cy="351771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4114" y="2060810"/>
            <a:ext cx="3588141" cy="3588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473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29050" y="245660"/>
            <a:ext cx="9224749" cy="5931303"/>
          </a:xfrm>
        </p:spPr>
        <p:txBody>
          <a:bodyPr>
            <a:normAutofit/>
          </a:bodyPr>
          <a:lstStyle/>
          <a:p>
            <a:r>
              <a:rPr lang="ru-RU" sz="4000" dirty="0" err="1" smtClean="0"/>
              <a:t>Якість</a:t>
            </a:r>
            <a:r>
              <a:rPr lang="ru-RU" sz="4000" dirty="0" smtClean="0"/>
              <a:t> кладки </a:t>
            </a:r>
            <a:r>
              <a:rPr lang="ru-RU" sz="4000" dirty="0" err="1" smtClean="0"/>
              <a:t>перевіряють</a:t>
            </a:r>
            <a:r>
              <a:rPr lang="ru-RU" sz="4000" dirty="0" smtClean="0"/>
              <a:t> контрольно-</a:t>
            </a:r>
            <a:r>
              <a:rPr lang="ru-RU" sz="4000" dirty="0" err="1" smtClean="0"/>
              <a:t>вимірювальними</a:t>
            </a:r>
            <a:r>
              <a:rPr lang="ru-RU" sz="4000" dirty="0" smtClean="0"/>
              <a:t> </a:t>
            </a:r>
            <a:r>
              <a:rPr lang="ru-RU" sz="4000" dirty="0" err="1" smtClean="0"/>
              <a:t>інструментами</a:t>
            </a:r>
            <a:r>
              <a:rPr lang="ru-RU" sz="4000" dirty="0" smtClean="0"/>
              <a:t>: </a:t>
            </a:r>
            <a:r>
              <a:rPr lang="ru-RU" sz="4000" dirty="0" err="1" smtClean="0"/>
              <a:t>рівнем</a:t>
            </a:r>
            <a:r>
              <a:rPr lang="ru-RU" sz="4000" dirty="0" smtClean="0"/>
              <a:t>, </a:t>
            </a:r>
            <a:r>
              <a:rPr lang="ru-RU" sz="4000" dirty="0" err="1" smtClean="0"/>
              <a:t>косинцем</a:t>
            </a:r>
            <a:r>
              <a:rPr lang="ru-RU" sz="4000" dirty="0" smtClean="0"/>
              <a:t>, шнуром-причалкой. </a:t>
            </a:r>
            <a:endParaRPr lang="ru-RU" sz="4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4677" y="5085923"/>
            <a:ext cx="2857500" cy="97155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1015" y="2866030"/>
            <a:ext cx="3270912" cy="245318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1927" y="3813909"/>
            <a:ext cx="2363054" cy="2363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99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97540" y="286603"/>
            <a:ext cx="8856260" cy="5890360"/>
          </a:xfrm>
        </p:spPr>
        <p:txBody>
          <a:bodyPr/>
          <a:lstStyle/>
          <a:p>
            <a:r>
              <a:rPr lang="ru-RU" sz="3200" dirty="0" smtClean="0"/>
              <a:t>Висок, </a:t>
            </a:r>
            <a:r>
              <a:rPr lang="ru-RU" sz="3200" dirty="0" err="1" smtClean="0"/>
              <a:t>що</a:t>
            </a:r>
            <a:r>
              <a:rPr lang="ru-RU" sz="3200" dirty="0" smtClean="0"/>
              <a:t> </a:t>
            </a:r>
            <a:r>
              <a:rPr lang="ru-RU" sz="3200" dirty="0" err="1" smtClean="0"/>
              <a:t>складається</a:t>
            </a:r>
            <a:r>
              <a:rPr lang="ru-RU" sz="3200" dirty="0" smtClean="0"/>
              <a:t> </a:t>
            </a:r>
            <a:r>
              <a:rPr lang="ru-RU" sz="3200" dirty="0" err="1" smtClean="0"/>
              <a:t>зі</a:t>
            </a:r>
            <a:r>
              <a:rPr lang="ru-RU" sz="3200" dirty="0" smtClean="0"/>
              <a:t> </a:t>
            </a:r>
            <a:r>
              <a:rPr lang="ru-RU" sz="3200" dirty="0" err="1" smtClean="0"/>
              <a:t>сталевого</a:t>
            </a:r>
            <a:r>
              <a:rPr lang="ru-RU" sz="3200" dirty="0" smtClean="0"/>
              <a:t> </a:t>
            </a:r>
            <a:r>
              <a:rPr lang="ru-RU" sz="3200" dirty="0" err="1" smtClean="0"/>
              <a:t>конусоподібного</a:t>
            </a:r>
            <a:r>
              <a:rPr lang="ru-RU" sz="3200" dirty="0" smtClean="0"/>
              <a:t> корпуса, крученого шнура й </a:t>
            </a:r>
            <a:r>
              <a:rPr lang="ru-RU" sz="3200" dirty="0" err="1" smtClean="0"/>
              <a:t>алюмінієвої</a:t>
            </a:r>
            <a:r>
              <a:rPr lang="ru-RU" sz="3200" dirty="0" smtClean="0"/>
              <a:t> планки, </a:t>
            </a:r>
            <a:r>
              <a:rPr lang="ru-RU" sz="3200" dirty="0" err="1" smtClean="0"/>
              <a:t>служать</a:t>
            </a:r>
            <a:r>
              <a:rPr lang="ru-RU" sz="3200" dirty="0" smtClean="0"/>
              <a:t> для </a:t>
            </a:r>
            <a:r>
              <a:rPr lang="ru-RU" sz="3200" dirty="0" err="1" smtClean="0"/>
              <a:t>перевірки</a:t>
            </a:r>
            <a:r>
              <a:rPr lang="ru-RU" sz="3200" dirty="0" smtClean="0"/>
              <a:t> </a:t>
            </a:r>
            <a:r>
              <a:rPr lang="ru-RU" sz="3200" dirty="0" err="1" smtClean="0"/>
              <a:t>вертикальності</a:t>
            </a:r>
            <a:r>
              <a:rPr lang="ru-RU" sz="3200" dirty="0" smtClean="0"/>
              <a:t> </a:t>
            </a:r>
            <a:r>
              <a:rPr lang="ru-RU" sz="3200" dirty="0" err="1" smtClean="0"/>
              <a:t>стін</a:t>
            </a:r>
            <a:r>
              <a:rPr lang="ru-RU" sz="3200" dirty="0" smtClean="0"/>
              <a:t>, </a:t>
            </a:r>
            <a:r>
              <a:rPr lang="ru-RU" sz="3200" dirty="0" err="1" smtClean="0"/>
              <a:t>простінків</a:t>
            </a:r>
            <a:r>
              <a:rPr lang="ru-RU" sz="3200" dirty="0" smtClean="0"/>
              <a:t>, </a:t>
            </a:r>
            <a:r>
              <a:rPr lang="ru-RU" sz="3200" dirty="0" err="1" smtClean="0"/>
              <a:t>стовпів</a:t>
            </a:r>
            <a:r>
              <a:rPr lang="ru-RU" sz="3200" dirty="0" smtClean="0"/>
              <a:t> і </a:t>
            </a:r>
            <a:r>
              <a:rPr lang="ru-RU" sz="3200" dirty="0" err="1" smtClean="0"/>
              <a:t>кутів</a:t>
            </a:r>
            <a:r>
              <a:rPr lang="ru-RU" sz="3200" dirty="0" smtClean="0"/>
              <a:t> кладки, </a:t>
            </a:r>
            <a:r>
              <a:rPr lang="ru-RU" sz="3200" dirty="0" err="1" smtClean="0"/>
              <a:t>тобто</a:t>
            </a:r>
            <a:r>
              <a:rPr lang="ru-RU" sz="3200" dirty="0" smtClean="0"/>
              <a:t> для </a:t>
            </a:r>
            <a:r>
              <a:rPr lang="ru-RU" sz="3200" dirty="0" err="1" smtClean="0"/>
              <a:t>провішування</a:t>
            </a:r>
            <a:r>
              <a:rPr lang="ru-RU" sz="3200" dirty="0" smtClean="0"/>
              <a:t> кладки.</a:t>
            </a:r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1272" y="3821372"/>
            <a:ext cx="2655627" cy="265562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4888" y="4202337"/>
            <a:ext cx="1701563" cy="170156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9155" y="3257905"/>
            <a:ext cx="2648377" cy="2283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548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143</TotalTime>
  <Words>316</Words>
  <Application>Microsoft Office PowerPoint</Application>
  <PresentationFormat>Широкоэкранный</PresentationFormat>
  <Paragraphs>12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Легкий дым</vt:lpstr>
      <vt:lpstr>Ручні та механізовані інструменти і пристрої для кам'яної кладки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Ручні та механізовані інструменти і пристрої для кам'яної кладки</dc:title>
  <dc:creator>Илона</dc:creator>
  <cp:lastModifiedBy>Наташа</cp:lastModifiedBy>
  <cp:revision>12</cp:revision>
  <dcterms:created xsi:type="dcterms:W3CDTF">2014-10-05T15:27:35Z</dcterms:created>
  <dcterms:modified xsi:type="dcterms:W3CDTF">2020-10-14T20:45:41Z</dcterms:modified>
</cp:coreProperties>
</file>