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sldIdLst>
    <p:sldId id="256" r:id="rId2"/>
    <p:sldId id="257" r:id="rId3"/>
    <p:sldId id="258" r:id="rId4"/>
    <p:sldId id="259" r:id="rId5"/>
    <p:sldId id="260" r:id="rId6"/>
    <p:sldId id="261" r:id="rId7"/>
    <p:sldId id="262" r:id="rId8"/>
    <p:sldId id="264" r:id="rId9"/>
    <p:sldId id="263" r:id="rId10"/>
    <p:sldId id="265" r:id="rId11"/>
    <p:sldId id="266" r:id="rId12"/>
    <p:sldId id="267" r:id="rId13"/>
    <p:sldId id="268" r:id="rId14"/>
    <p:sldId id="286"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5" r:id="rId30"/>
    <p:sldId id="283" r:id="rId31"/>
    <p:sldId id="284" r:id="rId32"/>
  </p:sldIdLst>
  <p:sldSz cx="9144000" cy="6858000" type="screen4x3"/>
  <p:notesSz cx="6858000" cy="9144000"/>
  <p:defaultTextStyle>
    <a:defPPr>
      <a:defRPr lang="uk-UA"/>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2290" name="Group 2"/>
          <p:cNvGrpSpPr>
            <a:grpSpLocks/>
          </p:cNvGrpSpPr>
          <p:nvPr/>
        </p:nvGrpSpPr>
        <p:grpSpPr bwMode="auto">
          <a:xfrm>
            <a:off x="0" y="1422400"/>
            <a:ext cx="9147175" cy="5435600"/>
            <a:chOff x="0" y="896"/>
            <a:chExt cx="5762" cy="3424"/>
          </a:xfrm>
        </p:grpSpPr>
        <p:grpSp>
          <p:nvGrpSpPr>
            <p:cNvPr id="12291" name="Group 3"/>
            <p:cNvGrpSpPr>
              <a:grpSpLocks/>
            </p:cNvGrpSpPr>
            <p:nvPr userDrawn="1"/>
          </p:nvGrpSpPr>
          <p:grpSpPr bwMode="auto">
            <a:xfrm>
              <a:off x="20" y="896"/>
              <a:ext cx="5742" cy="3424"/>
              <a:chOff x="20" y="896"/>
              <a:chExt cx="5742" cy="3424"/>
            </a:xfrm>
          </p:grpSpPr>
          <p:sp>
            <p:nvSpPr>
              <p:cNvPr id="12292" name="Freeform 4"/>
              <p:cNvSpPr>
                <a:spLocks/>
              </p:cNvSpPr>
              <p:nvPr userDrawn="1"/>
            </p:nvSpPr>
            <p:spPr bwMode="hidden">
              <a:xfrm>
                <a:off x="1399" y="1116"/>
                <a:ext cx="2815" cy="2110"/>
              </a:xfrm>
              <a:custGeom>
                <a:avLst/>
                <a:gdLst/>
                <a:ahLst/>
                <a:cxnLst>
                  <a:cxn ang="0">
                    <a:pos x="950" y="85"/>
                  </a:cxn>
                  <a:cxn ang="0">
                    <a:pos x="628" y="438"/>
                  </a:cxn>
                  <a:cxn ang="0">
                    <a:pos x="66" y="471"/>
                  </a:cxn>
                  <a:cxn ang="0">
                    <a:pos x="0" y="627"/>
                  </a:cxn>
                  <a:cxn ang="0">
                    <a:pos x="372" y="1026"/>
                  </a:cxn>
                  <a:cxn ang="0">
                    <a:pos x="611" y="902"/>
                  </a:cxn>
                  <a:cxn ang="0">
                    <a:pos x="992" y="1085"/>
                  </a:cxn>
                  <a:cxn ang="0">
                    <a:pos x="1116" y="1339"/>
                  </a:cxn>
                  <a:cxn ang="0">
                    <a:pos x="1083" y="1450"/>
                  </a:cxn>
                  <a:cxn ang="0">
                    <a:pos x="1124" y="1659"/>
                  </a:cxn>
                  <a:cxn ang="0">
                    <a:pos x="1149" y="1999"/>
                  </a:cxn>
                  <a:cxn ang="0">
                    <a:pos x="1463" y="2110"/>
                  </a:cxn>
                  <a:cxn ang="0">
                    <a:pos x="1686" y="2025"/>
                  </a:cxn>
                  <a:cxn ang="0">
                    <a:pos x="1603" y="1777"/>
                  </a:cxn>
                  <a:cxn ang="0">
                    <a:pos x="1991" y="1555"/>
                  </a:cxn>
                  <a:cxn ang="0">
                    <a:pos x="2281" y="1542"/>
                  </a:cxn>
                  <a:cxn ang="0">
                    <a:pos x="2446" y="1359"/>
                  </a:cxn>
                  <a:cxn ang="0">
                    <a:pos x="2361" y="1001"/>
                  </a:cxn>
                  <a:cxn ang="0">
                    <a:pos x="2606" y="893"/>
                  </a:cxn>
                  <a:cxn ang="0">
                    <a:pos x="2815" y="454"/>
                  </a:cxn>
                  <a:cxn ang="0">
                    <a:pos x="2518" y="0"/>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p:spPr>
            <p:txBody>
              <a:bodyPr/>
              <a:lstStyle/>
              <a:p>
                <a:endParaRPr lang="en-US"/>
              </a:p>
            </p:txBody>
          </p:sp>
          <p:sp>
            <p:nvSpPr>
              <p:cNvPr id="12293" name="Freeform 5"/>
              <p:cNvSpPr>
                <a:spLocks/>
              </p:cNvSpPr>
              <p:nvPr userDrawn="1"/>
            </p:nvSpPr>
            <p:spPr bwMode="hidden">
              <a:xfrm>
                <a:off x="672" y="1116"/>
                <a:ext cx="3966" cy="2366"/>
              </a:xfrm>
              <a:custGeom>
                <a:avLst/>
                <a:gdLst/>
                <a:ahLst/>
                <a:cxnLst>
                  <a:cxn ang="0">
                    <a:pos x="1423" y="65"/>
                  </a:cxn>
                  <a:cxn ang="0">
                    <a:pos x="1148" y="262"/>
                  </a:cxn>
                  <a:cxn ang="0">
                    <a:pos x="934" y="216"/>
                  </a:cxn>
                  <a:cxn ang="0">
                    <a:pos x="529" y="314"/>
                  </a:cxn>
                  <a:cxn ang="0">
                    <a:pos x="174" y="327"/>
                  </a:cxn>
                  <a:cxn ang="0">
                    <a:pos x="0" y="628"/>
                  </a:cxn>
                  <a:cxn ang="0">
                    <a:pos x="91" y="726"/>
                  </a:cxn>
                  <a:cxn ang="0">
                    <a:pos x="231" y="654"/>
                  </a:cxn>
                  <a:cxn ang="0">
                    <a:pos x="430" y="687"/>
                  </a:cxn>
                  <a:cxn ang="0">
                    <a:pos x="504" y="850"/>
                  </a:cxn>
                  <a:cxn ang="0">
                    <a:pos x="347" y="1020"/>
                  </a:cxn>
                  <a:cxn ang="0">
                    <a:pos x="529" y="1144"/>
                  </a:cxn>
                  <a:cxn ang="0">
                    <a:pos x="727" y="1105"/>
                  </a:cxn>
                  <a:cxn ang="0">
                    <a:pos x="901" y="1216"/>
                  </a:cxn>
                  <a:cxn ang="0">
                    <a:pos x="1256" y="1229"/>
                  </a:cxn>
                  <a:cxn ang="0">
                    <a:pos x="1611" y="1425"/>
                  </a:cxn>
                  <a:cxn ang="0">
                    <a:pos x="1694" y="1673"/>
                  </a:cxn>
                  <a:cxn ang="0">
                    <a:pos x="1619" y="2118"/>
                  </a:cxn>
                  <a:cxn ang="0">
                    <a:pos x="1694" y="2268"/>
                  </a:cxn>
                  <a:cxn ang="0">
                    <a:pos x="2132" y="2242"/>
                  </a:cxn>
                  <a:cxn ang="0">
                    <a:pos x="2289" y="2366"/>
                  </a:cxn>
                  <a:cxn ang="0">
                    <a:pos x="2594" y="2046"/>
                  </a:cxn>
                  <a:cxn ang="0">
                    <a:pos x="2537" y="1817"/>
                  </a:cxn>
                  <a:cxn ang="0">
                    <a:pos x="2818" y="1673"/>
                  </a:cxn>
                  <a:cxn ang="0">
                    <a:pos x="3016" y="1719"/>
                  </a:cxn>
                  <a:cxn ang="0">
                    <a:pos x="3280" y="1615"/>
                  </a:cxn>
                  <a:cxn ang="0">
                    <a:pos x="3405" y="1174"/>
                  </a:cxn>
                  <a:cxn ang="0">
                    <a:pos x="3643" y="922"/>
                  </a:cxn>
                  <a:cxn ang="0">
                    <a:pos x="3966" y="896"/>
                  </a:cxn>
                  <a:cxn ang="0">
                    <a:pos x="3908" y="733"/>
                  </a:cxn>
                  <a:cxn ang="0">
                    <a:pos x="3669" y="563"/>
                  </a:cxn>
                  <a:cxn ang="0">
                    <a:pos x="3817" y="210"/>
                  </a:cxn>
                  <a:cxn ang="0">
                    <a:pos x="3590" y="0"/>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p:spPr>
            <p:txBody>
              <a:bodyPr/>
              <a:lstStyle/>
              <a:p>
                <a:endParaRPr lang="en-US"/>
              </a:p>
            </p:txBody>
          </p:sp>
          <p:sp>
            <p:nvSpPr>
              <p:cNvPr id="12294" name="Freeform 6"/>
              <p:cNvSpPr>
                <a:spLocks/>
              </p:cNvSpPr>
              <p:nvPr userDrawn="1"/>
            </p:nvSpPr>
            <p:spPr bwMode="hidden">
              <a:xfrm>
                <a:off x="20" y="1069"/>
                <a:ext cx="5732" cy="3107"/>
              </a:xfrm>
              <a:custGeom>
                <a:avLst/>
                <a:gdLst/>
                <a:ahLst/>
                <a:cxnLst>
                  <a:cxn ang="0">
                    <a:pos x="81" y="0"/>
                  </a:cxn>
                  <a:cxn ang="0">
                    <a:pos x="133" y="328"/>
                  </a:cxn>
                  <a:cxn ang="0">
                    <a:pos x="0" y="666"/>
                  </a:cxn>
                  <a:cxn ang="0">
                    <a:pos x="83" y="1221"/>
                  </a:cxn>
                  <a:cxn ang="0">
                    <a:pos x="413" y="1515"/>
                  </a:cxn>
                  <a:cxn ang="0">
                    <a:pos x="881" y="1700"/>
                  </a:cxn>
                  <a:cxn ang="0">
                    <a:pos x="1440" y="1651"/>
                  </a:cxn>
                  <a:cxn ang="0">
                    <a:pos x="1755" y="1940"/>
                  </a:cxn>
                  <a:cxn ang="0">
                    <a:pos x="1653" y="2126"/>
                  </a:cxn>
                  <a:cxn ang="0">
                    <a:pos x="1136" y="2142"/>
                  </a:cxn>
                  <a:cxn ang="0">
                    <a:pos x="911" y="2021"/>
                  </a:cxn>
                  <a:cxn ang="0">
                    <a:pos x="739" y="2142"/>
                  </a:cxn>
                  <a:cxn ang="0">
                    <a:pos x="954" y="2524"/>
                  </a:cxn>
                  <a:cxn ang="0">
                    <a:pos x="973" y="2905"/>
                  </a:cxn>
                  <a:cxn ang="0">
                    <a:pos x="1511" y="3107"/>
                  </a:cxn>
                  <a:cxn ang="0">
                    <a:pos x="1644" y="2922"/>
                  </a:cxn>
                  <a:cxn ang="0">
                    <a:pos x="2077" y="2797"/>
                  </a:cxn>
                  <a:cxn ang="0">
                    <a:pos x="2610" y="2962"/>
                  </a:cxn>
                  <a:cxn ang="0">
                    <a:pos x="3222" y="2812"/>
                  </a:cxn>
                  <a:cxn ang="0">
                    <a:pos x="3443" y="2922"/>
                  </a:cxn>
                  <a:cxn ang="0">
                    <a:pos x="3861" y="2648"/>
                  </a:cxn>
                  <a:cxn ang="0">
                    <a:pos x="4125" y="2311"/>
                  </a:cxn>
                  <a:cxn ang="0">
                    <a:pos x="4369" y="2318"/>
                  </a:cxn>
                  <a:cxn ang="0">
                    <a:pos x="4554" y="2445"/>
                  </a:cxn>
                  <a:cxn ang="0">
                    <a:pos x="5015" y="2142"/>
                  </a:cxn>
                  <a:cxn ang="0">
                    <a:pos x="5404" y="2185"/>
                  </a:cxn>
                  <a:cxn ang="0">
                    <a:pos x="5732" y="2069"/>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p:spPr>
            <p:txBody>
              <a:bodyPr/>
              <a:lstStyle/>
              <a:p>
                <a:endParaRPr lang="en-US"/>
              </a:p>
            </p:txBody>
          </p:sp>
          <p:sp>
            <p:nvSpPr>
              <p:cNvPr id="12295" name="Freeform 7"/>
              <p:cNvSpPr>
                <a:spLocks/>
              </p:cNvSpPr>
              <p:nvPr userDrawn="1"/>
            </p:nvSpPr>
            <p:spPr bwMode="hidden">
              <a:xfrm>
                <a:off x="242" y="1145"/>
                <a:ext cx="5512" cy="2760"/>
              </a:xfrm>
              <a:custGeom>
                <a:avLst/>
                <a:gdLst/>
                <a:ahLst/>
                <a:cxnLst>
                  <a:cxn ang="0">
                    <a:pos x="240" y="0"/>
                  </a:cxn>
                  <a:cxn ang="0">
                    <a:pos x="0" y="336"/>
                  </a:cxn>
                  <a:cxn ang="0">
                    <a:pos x="82" y="821"/>
                  </a:cxn>
                  <a:cxn ang="0">
                    <a:pos x="243" y="873"/>
                  </a:cxn>
                  <a:cxn ang="0">
                    <a:pos x="473" y="1087"/>
                  </a:cxn>
                  <a:cxn ang="0">
                    <a:pos x="557" y="1441"/>
                  </a:cxn>
                  <a:cxn ang="0">
                    <a:pos x="839" y="1499"/>
                  </a:cxn>
                  <a:cxn ang="0">
                    <a:pos x="1258" y="1349"/>
                  </a:cxn>
                  <a:cxn ang="0">
                    <a:pos x="1307" y="1493"/>
                  </a:cxn>
                  <a:cxn ang="0">
                    <a:pos x="1621" y="1513"/>
                  </a:cxn>
                  <a:cxn ang="0">
                    <a:pos x="1862" y="1865"/>
                  </a:cxn>
                  <a:cxn ang="0">
                    <a:pos x="1668" y="2166"/>
                  </a:cxn>
                  <a:cxn ang="0">
                    <a:pos x="1308" y="2217"/>
                  </a:cxn>
                  <a:cxn ang="0">
                    <a:pos x="992" y="2172"/>
                  </a:cxn>
                  <a:cxn ang="0">
                    <a:pos x="903" y="2244"/>
                  </a:cxn>
                  <a:cxn ang="0">
                    <a:pos x="1008" y="2415"/>
                  </a:cxn>
                  <a:cxn ang="0">
                    <a:pos x="992" y="2538"/>
                  </a:cxn>
                  <a:cxn ang="0">
                    <a:pos x="1137" y="2760"/>
                  </a:cxn>
                  <a:cxn ang="0">
                    <a:pos x="1661" y="2623"/>
                  </a:cxn>
                  <a:cxn ang="0">
                    <a:pos x="1725" y="2492"/>
                  </a:cxn>
                  <a:cxn ang="0">
                    <a:pos x="1895" y="2551"/>
                  </a:cxn>
                  <a:cxn ang="0">
                    <a:pos x="2338" y="2448"/>
                  </a:cxn>
                  <a:cxn ang="0">
                    <a:pos x="2443" y="2714"/>
                  </a:cxn>
                  <a:cxn ang="0">
                    <a:pos x="2870" y="2541"/>
                  </a:cxn>
                  <a:cxn ang="0">
                    <a:pos x="3264" y="2591"/>
                  </a:cxn>
                  <a:cxn ang="0">
                    <a:pos x="3522" y="2427"/>
                  </a:cxn>
                  <a:cxn ang="0">
                    <a:pos x="3594" y="2081"/>
                  </a:cxn>
                  <a:cxn ang="0">
                    <a:pos x="4013" y="2087"/>
                  </a:cxn>
                  <a:cxn ang="0">
                    <a:pos x="4070" y="1924"/>
                  </a:cxn>
                  <a:cxn ang="0">
                    <a:pos x="4239" y="1931"/>
                  </a:cxn>
                  <a:cxn ang="0">
                    <a:pos x="4465" y="2094"/>
                  </a:cxn>
                  <a:cxn ang="0">
                    <a:pos x="4836" y="1814"/>
                  </a:cxn>
                  <a:cxn ang="0">
                    <a:pos x="5225" y="1785"/>
                  </a:cxn>
                  <a:cxn ang="0">
                    <a:pos x="5367" y="1571"/>
                  </a:cxn>
                  <a:cxn ang="0">
                    <a:pos x="5512" y="1585"/>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p:spPr>
            <p:txBody>
              <a:bodyPr/>
              <a:lstStyle/>
              <a:p>
                <a:endParaRPr lang="en-US"/>
              </a:p>
            </p:txBody>
          </p:sp>
          <p:sp>
            <p:nvSpPr>
              <p:cNvPr id="12296" name="Freeform 8"/>
              <p:cNvSpPr>
                <a:spLocks/>
              </p:cNvSpPr>
              <p:nvPr userDrawn="1"/>
            </p:nvSpPr>
            <p:spPr bwMode="hidden">
              <a:xfrm>
                <a:off x="4840" y="984"/>
                <a:ext cx="790" cy="1189"/>
              </a:xfrm>
              <a:custGeom>
                <a:avLst/>
                <a:gdLst/>
                <a:ahLst/>
                <a:cxnLst>
                  <a:cxn ang="0">
                    <a:pos x="139" y="0"/>
                  </a:cxn>
                  <a:cxn ang="0">
                    <a:pos x="210" y="233"/>
                  </a:cxn>
                  <a:cxn ang="0">
                    <a:pos x="159" y="643"/>
                  </a:cxn>
                  <a:cxn ang="0">
                    <a:pos x="454" y="771"/>
                  </a:cxn>
                  <a:cxn ang="0">
                    <a:pos x="605" y="1046"/>
                  </a:cxn>
                  <a:cxn ang="0">
                    <a:pos x="790" y="1189"/>
                  </a:cxn>
                  <a:cxn ang="0">
                    <a:pos x="540" y="1111"/>
                  </a:cxn>
                  <a:cxn ang="0">
                    <a:pos x="363" y="883"/>
                  </a:cxn>
                  <a:cxn ang="0">
                    <a:pos x="139" y="852"/>
                  </a:cxn>
                  <a:cxn ang="0">
                    <a:pos x="0" y="499"/>
                  </a:cxn>
                  <a:cxn ang="0">
                    <a:pos x="48" y="209"/>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p:spPr>
            <p:txBody>
              <a:bodyPr/>
              <a:lstStyle/>
              <a:p>
                <a:endParaRPr lang="en-US"/>
              </a:p>
            </p:txBody>
          </p:sp>
          <p:sp>
            <p:nvSpPr>
              <p:cNvPr id="12297" name="Freeform 9"/>
              <p:cNvSpPr>
                <a:spLocks/>
              </p:cNvSpPr>
              <p:nvPr userDrawn="1"/>
            </p:nvSpPr>
            <p:spPr bwMode="hidden">
              <a:xfrm>
                <a:off x="5173" y="896"/>
                <a:ext cx="579" cy="1117"/>
              </a:xfrm>
              <a:custGeom>
                <a:avLst/>
                <a:gdLst/>
                <a:ahLst/>
                <a:cxnLst>
                  <a:cxn ang="0">
                    <a:pos x="0" y="0"/>
                  </a:cxn>
                  <a:cxn ang="0">
                    <a:pos x="128" y="328"/>
                  </a:cxn>
                  <a:cxn ang="0">
                    <a:pos x="9" y="659"/>
                  </a:cxn>
                  <a:cxn ang="0">
                    <a:pos x="40" y="763"/>
                  </a:cxn>
                  <a:cxn ang="0">
                    <a:pos x="234" y="739"/>
                  </a:cxn>
                  <a:cxn ang="0">
                    <a:pos x="344" y="1055"/>
                  </a:cxn>
                  <a:cxn ang="0">
                    <a:pos x="579" y="1117"/>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p:spPr>
            <p:txBody>
              <a:bodyPr/>
              <a:lstStyle/>
              <a:p>
                <a:endParaRPr lang="en-US"/>
              </a:p>
            </p:txBody>
          </p:sp>
          <p:sp>
            <p:nvSpPr>
              <p:cNvPr id="12298" name="Freeform 10"/>
              <p:cNvSpPr>
                <a:spLocks/>
              </p:cNvSpPr>
              <p:nvPr userDrawn="1"/>
            </p:nvSpPr>
            <p:spPr bwMode="hidden">
              <a:xfrm>
                <a:off x="3291" y="968"/>
                <a:ext cx="2471" cy="2396"/>
              </a:xfrm>
              <a:custGeom>
                <a:avLst/>
                <a:gdLst/>
                <a:ahLst/>
                <a:cxnLst>
                  <a:cxn ang="0">
                    <a:pos x="1118" y="0"/>
                  </a:cxn>
                  <a:cxn ang="0">
                    <a:pos x="1179" y="225"/>
                  </a:cxn>
                  <a:cxn ang="0">
                    <a:pos x="1393" y="339"/>
                  </a:cxn>
                  <a:cxn ang="0">
                    <a:pos x="1404" y="548"/>
                  </a:cxn>
                  <a:cxn ang="0">
                    <a:pos x="1342" y="732"/>
                  </a:cxn>
                  <a:cxn ang="0">
                    <a:pos x="1434" y="925"/>
                  </a:cxn>
                  <a:cxn ang="0">
                    <a:pos x="1455" y="1109"/>
                  </a:cxn>
                  <a:cxn ang="0">
                    <a:pos x="1311" y="1142"/>
                  </a:cxn>
                  <a:cxn ang="0">
                    <a:pos x="926" y="1384"/>
                  </a:cxn>
                  <a:cxn ang="0">
                    <a:pos x="975" y="1456"/>
                  </a:cxn>
                  <a:cxn ang="0">
                    <a:pos x="956" y="1624"/>
                  </a:cxn>
                  <a:cxn ang="0">
                    <a:pos x="782" y="1817"/>
                  </a:cxn>
                  <a:cxn ang="0">
                    <a:pos x="539" y="1978"/>
                  </a:cxn>
                  <a:cxn ang="0">
                    <a:pos x="152" y="2026"/>
                  </a:cxn>
                  <a:cxn ang="0">
                    <a:pos x="19" y="2251"/>
                  </a:cxn>
                  <a:cxn ang="0">
                    <a:pos x="0" y="2396"/>
                  </a:cxn>
                  <a:cxn ang="0">
                    <a:pos x="213" y="2179"/>
                  </a:cxn>
                  <a:cxn ang="0">
                    <a:pos x="629" y="2090"/>
                  </a:cxn>
                  <a:cxn ang="0">
                    <a:pos x="894" y="1906"/>
                  </a:cxn>
                  <a:cxn ang="0">
                    <a:pos x="1230" y="1986"/>
                  </a:cxn>
                  <a:cxn ang="0">
                    <a:pos x="1668" y="1906"/>
                  </a:cxn>
                  <a:cxn ang="0">
                    <a:pos x="1983" y="1745"/>
                  </a:cxn>
                  <a:cxn ang="0">
                    <a:pos x="2014" y="1600"/>
                  </a:cxn>
                  <a:cxn ang="0">
                    <a:pos x="2237" y="1496"/>
                  </a:cxn>
                  <a:cxn ang="0">
                    <a:pos x="2359" y="1552"/>
                  </a:cxn>
                  <a:cxn ang="0">
                    <a:pos x="2471" y="1479"/>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p:spPr>
            <p:txBody>
              <a:bodyPr/>
              <a:lstStyle/>
              <a:p>
                <a:endParaRPr lang="en-US"/>
              </a:p>
            </p:txBody>
          </p:sp>
          <p:sp>
            <p:nvSpPr>
              <p:cNvPr id="12299" name="Freeform 11"/>
              <p:cNvSpPr>
                <a:spLocks/>
              </p:cNvSpPr>
              <p:nvPr userDrawn="1"/>
            </p:nvSpPr>
            <p:spPr bwMode="hidden">
              <a:xfrm>
                <a:off x="2366" y="1067"/>
                <a:ext cx="1399" cy="1349"/>
              </a:xfrm>
              <a:custGeom>
                <a:avLst/>
                <a:gdLst/>
                <a:ahLst/>
                <a:cxnLst>
                  <a:cxn ang="0">
                    <a:pos x="620" y="155"/>
                  </a:cxn>
                  <a:cxn ang="0">
                    <a:pos x="421" y="155"/>
                  </a:cxn>
                  <a:cxn ang="0">
                    <a:pos x="205" y="507"/>
                  </a:cxn>
                  <a:cxn ang="0">
                    <a:pos x="0" y="673"/>
                  </a:cxn>
                  <a:cxn ang="0">
                    <a:pos x="487" y="783"/>
                  </a:cxn>
                  <a:cxn ang="0">
                    <a:pos x="425" y="1009"/>
                  </a:cxn>
                  <a:cxn ang="0">
                    <a:pos x="617" y="1086"/>
                  </a:cxn>
                  <a:cxn ang="0">
                    <a:pos x="498" y="1349"/>
                  </a:cxn>
                  <a:cxn ang="0">
                    <a:pos x="961" y="1035"/>
                  </a:cxn>
                  <a:cxn ang="0">
                    <a:pos x="926" y="776"/>
                  </a:cxn>
                  <a:cxn ang="0">
                    <a:pos x="1181" y="749"/>
                  </a:cxn>
                  <a:cxn ang="0">
                    <a:pos x="1399" y="601"/>
                  </a:cxn>
                  <a:cxn ang="0">
                    <a:pos x="1315" y="416"/>
                  </a:cxn>
                  <a:cxn ang="0">
                    <a:pos x="1341" y="196"/>
                  </a:cxn>
                  <a:cxn ang="0">
                    <a:pos x="1171" y="164"/>
                  </a:cxn>
                  <a:cxn ang="0">
                    <a:pos x="928" y="0"/>
                  </a:cxn>
                  <a:cxn ang="0">
                    <a:pos x="620" y="155"/>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12300" name="Freeform 12"/>
              <p:cNvSpPr>
                <a:spLocks/>
              </p:cNvSpPr>
              <p:nvPr userDrawn="1"/>
            </p:nvSpPr>
            <p:spPr bwMode="hidden">
              <a:xfrm>
                <a:off x="4275" y="2031"/>
                <a:ext cx="1256" cy="810"/>
              </a:xfrm>
              <a:custGeom>
                <a:avLst/>
                <a:gdLst/>
                <a:ahLst/>
                <a:cxnLst>
                  <a:cxn ang="0">
                    <a:pos x="719" y="183"/>
                  </a:cxn>
                  <a:cxn ang="0">
                    <a:pos x="760" y="33"/>
                  </a:cxn>
                  <a:cxn ang="0">
                    <a:pos x="884" y="0"/>
                  </a:cxn>
                  <a:cxn ang="0">
                    <a:pos x="983" y="78"/>
                  </a:cxn>
                  <a:cxn ang="0">
                    <a:pos x="1082" y="248"/>
                  </a:cxn>
                  <a:cxn ang="0">
                    <a:pos x="1256" y="229"/>
                  </a:cxn>
                  <a:cxn ang="0">
                    <a:pos x="1248" y="359"/>
                  </a:cxn>
                  <a:cxn ang="0">
                    <a:pos x="1016" y="431"/>
                  </a:cxn>
                  <a:cxn ang="0">
                    <a:pos x="879" y="417"/>
                  </a:cxn>
                  <a:cxn ang="0">
                    <a:pos x="719" y="481"/>
                  </a:cxn>
                  <a:cxn ang="0">
                    <a:pos x="591" y="633"/>
                  </a:cxn>
                  <a:cxn ang="0">
                    <a:pos x="423" y="537"/>
                  </a:cxn>
                  <a:cxn ang="0">
                    <a:pos x="256" y="810"/>
                  </a:cxn>
                  <a:cxn ang="0">
                    <a:pos x="66" y="764"/>
                  </a:cxn>
                  <a:cxn ang="0">
                    <a:pos x="0" y="601"/>
                  </a:cxn>
                  <a:cxn ang="0">
                    <a:pos x="157" y="483"/>
                  </a:cxn>
                  <a:cxn ang="0">
                    <a:pos x="248" y="281"/>
                  </a:cxn>
                  <a:cxn ang="0">
                    <a:pos x="438" y="150"/>
                  </a:cxn>
                  <a:cxn ang="0">
                    <a:pos x="719" y="189"/>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12301" name="Freeform 13"/>
              <p:cNvSpPr>
                <a:spLocks/>
              </p:cNvSpPr>
              <p:nvPr userDrawn="1"/>
            </p:nvSpPr>
            <p:spPr bwMode="hidden">
              <a:xfrm>
                <a:off x="2914" y="3476"/>
                <a:ext cx="2848" cy="788"/>
              </a:xfrm>
              <a:custGeom>
                <a:avLst/>
                <a:gdLst/>
                <a:ahLst/>
                <a:cxnLst>
                  <a:cxn ang="0">
                    <a:pos x="2838" y="16"/>
                  </a:cxn>
                  <a:cxn ang="0">
                    <a:pos x="2493" y="0"/>
                  </a:cxn>
                  <a:cxn ang="0">
                    <a:pos x="2278" y="81"/>
                  </a:cxn>
                  <a:cxn ang="0">
                    <a:pos x="1936" y="44"/>
                  </a:cxn>
                  <a:cxn ang="0">
                    <a:pos x="1739" y="354"/>
                  </a:cxn>
                  <a:cxn ang="0">
                    <a:pos x="1600" y="212"/>
                  </a:cxn>
                  <a:cxn ang="0">
                    <a:pos x="1352" y="308"/>
                  </a:cxn>
                  <a:cxn ang="0">
                    <a:pos x="1445" y="515"/>
                  </a:cxn>
                  <a:cxn ang="0">
                    <a:pos x="1072" y="412"/>
                  </a:cxn>
                  <a:cxn ang="0">
                    <a:pos x="888" y="540"/>
                  </a:cxn>
                  <a:cxn ang="0">
                    <a:pos x="0" y="660"/>
                  </a:cxn>
                  <a:cxn ang="0">
                    <a:pos x="288" y="788"/>
                  </a:cxn>
                  <a:cxn ang="0">
                    <a:pos x="1040" y="676"/>
                  </a:cxn>
                  <a:cxn ang="0">
                    <a:pos x="1272" y="748"/>
                  </a:cxn>
                  <a:cxn ang="0">
                    <a:pos x="2096" y="691"/>
                  </a:cxn>
                  <a:cxn ang="0">
                    <a:pos x="2320" y="748"/>
                  </a:cxn>
                  <a:cxn ang="0">
                    <a:pos x="2456" y="596"/>
                  </a:cxn>
                  <a:cxn ang="0">
                    <a:pos x="2712" y="716"/>
                  </a:cxn>
                  <a:cxn ang="0">
                    <a:pos x="2716" y="339"/>
                  </a:cxn>
                  <a:cxn ang="0">
                    <a:pos x="2848" y="258"/>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12302" name="Freeform 14"/>
              <p:cNvSpPr>
                <a:spLocks/>
              </p:cNvSpPr>
              <p:nvPr userDrawn="1"/>
            </p:nvSpPr>
            <p:spPr bwMode="hidden">
              <a:xfrm>
                <a:off x="5443" y="922"/>
                <a:ext cx="319" cy="854"/>
              </a:xfrm>
              <a:custGeom>
                <a:avLst/>
                <a:gdLst/>
                <a:ahLst/>
                <a:cxnLst>
                  <a:cxn ang="0">
                    <a:pos x="0" y="0"/>
                  </a:cxn>
                  <a:cxn ang="0">
                    <a:pos x="106" y="313"/>
                  </a:cxn>
                  <a:cxn ang="0">
                    <a:pos x="106" y="634"/>
                  </a:cxn>
                  <a:cxn ang="0">
                    <a:pos x="268" y="854"/>
                  </a:cxn>
                  <a:cxn ang="0">
                    <a:pos x="278" y="577"/>
                  </a:cxn>
                  <a:cxn ang="0">
                    <a:pos x="238" y="400"/>
                  </a:cxn>
                  <a:cxn ang="0">
                    <a:pos x="319" y="240"/>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12303" name="Freeform 15"/>
              <p:cNvSpPr>
                <a:spLocks/>
              </p:cNvSpPr>
              <p:nvPr userDrawn="1"/>
            </p:nvSpPr>
            <p:spPr bwMode="hidden">
              <a:xfrm>
                <a:off x="4954" y="3568"/>
                <a:ext cx="646" cy="392"/>
              </a:xfrm>
              <a:custGeom>
                <a:avLst/>
                <a:gdLst/>
                <a:ahLst/>
                <a:cxnLst>
                  <a:cxn ang="0">
                    <a:pos x="504" y="0"/>
                  </a:cxn>
                  <a:cxn ang="0">
                    <a:pos x="320" y="61"/>
                  </a:cxn>
                  <a:cxn ang="0">
                    <a:pos x="238" y="109"/>
                  </a:cxn>
                  <a:cxn ang="0">
                    <a:pos x="144" y="216"/>
                  </a:cxn>
                  <a:cxn ang="0">
                    <a:pos x="0" y="392"/>
                  </a:cxn>
                  <a:cxn ang="0">
                    <a:pos x="360" y="263"/>
                  </a:cxn>
                  <a:cxn ang="0">
                    <a:pos x="432" y="182"/>
                  </a:cxn>
                  <a:cxn ang="0">
                    <a:pos x="646" y="142"/>
                  </a:cxn>
                  <a:cxn ang="0">
                    <a:pos x="504" y="0"/>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12304" name="Freeform 16"/>
              <p:cNvSpPr>
                <a:spLocks/>
              </p:cNvSpPr>
              <p:nvPr userDrawn="1"/>
            </p:nvSpPr>
            <p:spPr bwMode="hidden">
              <a:xfrm>
                <a:off x="50" y="2400"/>
                <a:ext cx="2736" cy="1920"/>
              </a:xfrm>
              <a:custGeom>
                <a:avLst/>
                <a:gdLst/>
                <a:ahLst/>
                <a:cxnLst>
                  <a:cxn ang="0">
                    <a:pos x="0" y="0"/>
                  </a:cxn>
                  <a:cxn ang="0">
                    <a:pos x="96" y="336"/>
                  </a:cxn>
                  <a:cxn ang="0">
                    <a:pos x="384" y="384"/>
                  </a:cxn>
                  <a:cxn ang="0">
                    <a:pos x="576" y="720"/>
                  </a:cxn>
                  <a:cxn ang="0">
                    <a:pos x="528" y="960"/>
                  </a:cxn>
                  <a:cxn ang="0">
                    <a:pos x="672" y="1104"/>
                  </a:cxn>
                  <a:cxn ang="0">
                    <a:pos x="576" y="1392"/>
                  </a:cxn>
                  <a:cxn ang="0">
                    <a:pos x="624" y="1632"/>
                  </a:cxn>
                  <a:cxn ang="0">
                    <a:pos x="1488" y="1872"/>
                  </a:cxn>
                  <a:cxn ang="0">
                    <a:pos x="1680" y="1728"/>
                  </a:cxn>
                  <a:cxn ang="0">
                    <a:pos x="2208" y="1728"/>
                  </a:cxn>
                  <a:cxn ang="0">
                    <a:pos x="2304" y="1632"/>
                  </a:cxn>
                  <a:cxn ang="0">
                    <a:pos x="2736" y="1872"/>
                  </a:cxn>
                  <a:cxn ang="0">
                    <a:pos x="2640" y="1920"/>
                  </a:cxn>
                  <a:cxn ang="0">
                    <a:pos x="2304" y="1824"/>
                  </a:cxn>
                  <a:cxn ang="0">
                    <a:pos x="2160" y="1872"/>
                  </a:cxn>
                  <a:cxn ang="0">
                    <a:pos x="1632" y="1920"/>
                  </a:cxn>
                  <a:cxn ang="0">
                    <a:pos x="1440" y="1920"/>
                  </a:cxn>
                  <a:cxn ang="0">
                    <a:pos x="480" y="1824"/>
                  </a:cxn>
                  <a:cxn ang="0">
                    <a:pos x="192" y="1872"/>
                  </a:cxn>
                  <a:cxn ang="0">
                    <a:pos x="96" y="1680"/>
                  </a:cxn>
                  <a:cxn ang="0">
                    <a:pos x="288" y="1440"/>
                  </a:cxn>
                  <a:cxn ang="0">
                    <a:pos x="336" y="1104"/>
                  </a:cxn>
                  <a:cxn ang="0">
                    <a:pos x="144" y="864"/>
                  </a:cxn>
                  <a:cxn ang="0">
                    <a:pos x="240" y="624"/>
                  </a:cxn>
                  <a:cxn ang="0">
                    <a:pos x="48" y="528"/>
                  </a:cxn>
                  <a:cxn ang="0">
                    <a:pos x="0" y="0"/>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p:spPr>
            <p:txBody>
              <a:bodyPr/>
              <a:lstStyle/>
              <a:p>
                <a:endParaRPr lang="en-US"/>
              </a:p>
            </p:txBody>
          </p:sp>
        </p:grpSp>
        <p:grpSp>
          <p:nvGrpSpPr>
            <p:cNvPr id="12305" name="Group 17"/>
            <p:cNvGrpSpPr>
              <a:grpSpLocks/>
            </p:cNvGrpSpPr>
            <p:nvPr userDrawn="1"/>
          </p:nvGrpSpPr>
          <p:grpSpPr bwMode="auto">
            <a:xfrm>
              <a:off x="0" y="2291"/>
              <a:ext cx="1385" cy="1702"/>
              <a:chOff x="0" y="2291"/>
              <a:chExt cx="1385" cy="1702"/>
            </a:xfrm>
          </p:grpSpPr>
          <p:sp>
            <p:nvSpPr>
              <p:cNvPr id="12306" name="Rectangle 18"/>
              <p:cNvSpPr>
                <a:spLocks noChangeArrowheads="1"/>
              </p:cNvSpPr>
              <p:nvPr userDrawn="1"/>
            </p:nvSpPr>
            <p:spPr bwMode="ltGray">
              <a:xfrm rot="6798887">
                <a:off x="62" y="3883"/>
                <a:ext cx="75" cy="12"/>
              </a:xfrm>
              <a:prstGeom prst="rect">
                <a:avLst/>
              </a:prstGeom>
              <a:solidFill>
                <a:schemeClr val="bg2"/>
              </a:solidFill>
              <a:ln w="9525">
                <a:noFill/>
                <a:miter lim="800000"/>
                <a:headEnd/>
                <a:tailEnd/>
              </a:ln>
              <a:effectLst/>
            </p:spPr>
            <p:txBody>
              <a:bodyPr wrap="none" anchor="ctr"/>
              <a:lstStyle/>
              <a:p>
                <a:endParaRPr lang="en-US"/>
              </a:p>
            </p:txBody>
          </p:sp>
          <p:sp>
            <p:nvSpPr>
              <p:cNvPr id="12307" name="Rectangle 19"/>
              <p:cNvSpPr>
                <a:spLocks noChangeArrowheads="1"/>
              </p:cNvSpPr>
              <p:nvPr userDrawn="1"/>
            </p:nvSpPr>
            <p:spPr bwMode="ltGray">
              <a:xfrm rot="6798887">
                <a:off x="33" y="3880"/>
                <a:ext cx="75" cy="12"/>
              </a:xfrm>
              <a:prstGeom prst="rect">
                <a:avLst/>
              </a:prstGeom>
              <a:solidFill>
                <a:schemeClr val="bg2"/>
              </a:solidFill>
              <a:ln w="9525">
                <a:noFill/>
                <a:miter lim="800000"/>
                <a:headEnd/>
                <a:tailEnd/>
              </a:ln>
              <a:effectLst/>
            </p:spPr>
            <p:txBody>
              <a:bodyPr wrap="none" anchor="ctr"/>
              <a:lstStyle/>
              <a:p>
                <a:endParaRPr lang="en-US"/>
              </a:p>
            </p:txBody>
          </p:sp>
          <p:sp>
            <p:nvSpPr>
              <p:cNvPr id="12308" name="Rectangle 20"/>
              <p:cNvSpPr>
                <a:spLocks noChangeArrowheads="1"/>
              </p:cNvSpPr>
              <p:nvPr userDrawn="1"/>
            </p:nvSpPr>
            <p:spPr bwMode="ltGray">
              <a:xfrm rot="6798887">
                <a:off x="6" y="3875"/>
                <a:ext cx="75" cy="12"/>
              </a:xfrm>
              <a:prstGeom prst="rect">
                <a:avLst/>
              </a:prstGeom>
              <a:solidFill>
                <a:schemeClr val="bg2"/>
              </a:solidFill>
              <a:ln w="9525">
                <a:noFill/>
                <a:miter lim="800000"/>
                <a:headEnd/>
                <a:tailEnd/>
              </a:ln>
              <a:effectLst/>
            </p:spPr>
            <p:txBody>
              <a:bodyPr wrap="none" anchor="ctr"/>
              <a:lstStyle/>
              <a:p>
                <a:endParaRPr lang="en-US"/>
              </a:p>
            </p:txBody>
          </p:sp>
          <p:sp>
            <p:nvSpPr>
              <p:cNvPr id="12309" name="Rectangle 21"/>
              <p:cNvSpPr>
                <a:spLocks noChangeArrowheads="1"/>
              </p:cNvSpPr>
              <p:nvPr userDrawn="1"/>
            </p:nvSpPr>
            <p:spPr bwMode="ltGray">
              <a:xfrm rot="5999912">
                <a:off x="209" y="3884"/>
                <a:ext cx="69" cy="12"/>
              </a:xfrm>
              <a:prstGeom prst="rect">
                <a:avLst/>
              </a:prstGeom>
              <a:solidFill>
                <a:schemeClr val="bg2"/>
              </a:solidFill>
              <a:ln w="9525">
                <a:noFill/>
                <a:miter lim="800000"/>
                <a:headEnd/>
                <a:tailEnd/>
              </a:ln>
              <a:effectLst/>
            </p:spPr>
            <p:txBody>
              <a:bodyPr wrap="none" anchor="ctr"/>
              <a:lstStyle/>
              <a:p>
                <a:endParaRPr lang="en-US"/>
              </a:p>
            </p:txBody>
          </p:sp>
          <p:sp>
            <p:nvSpPr>
              <p:cNvPr id="12310" name="Rectangle 22"/>
              <p:cNvSpPr>
                <a:spLocks noChangeArrowheads="1"/>
              </p:cNvSpPr>
              <p:nvPr userDrawn="1"/>
            </p:nvSpPr>
            <p:spPr bwMode="ltGray">
              <a:xfrm rot="5999912">
                <a:off x="182" y="3889"/>
                <a:ext cx="69" cy="12"/>
              </a:xfrm>
              <a:prstGeom prst="rect">
                <a:avLst/>
              </a:prstGeom>
              <a:solidFill>
                <a:schemeClr val="bg2"/>
              </a:solidFill>
              <a:ln w="9525">
                <a:noFill/>
                <a:miter lim="800000"/>
                <a:headEnd/>
                <a:tailEnd/>
              </a:ln>
              <a:effectLst/>
            </p:spPr>
            <p:txBody>
              <a:bodyPr wrap="none" anchor="ctr"/>
              <a:lstStyle/>
              <a:p>
                <a:endParaRPr lang="en-US"/>
              </a:p>
            </p:txBody>
          </p:sp>
          <p:sp>
            <p:nvSpPr>
              <p:cNvPr id="12311" name="Rectangle 23"/>
              <p:cNvSpPr>
                <a:spLocks noChangeArrowheads="1"/>
              </p:cNvSpPr>
              <p:nvPr userDrawn="1"/>
            </p:nvSpPr>
            <p:spPr bwMode="ltGray">
              <a:xfrm rot="6250138">
                <a:off x="152" y="3888"/>
                <a:ext cx="69" cy="12"/>
              </a:xfrm>
              <a:prstGeom prst="rect">
                <a:avLst/>
              </a:prstGeom>
              <a:solidFill>
                <a:schemeClr val="bg2"/>
              </a:solidFill>
              <a:ln w="9525">
                <a:noFill/>
                <a:miter lim="800000"/>
                <a:headEnd/>
                <a:tailEnd/>
              </a:ln>
              <a:effectLst/>
            </p:spPr>
            <p:txBody>
              <a:bodyPr wrap="none" anchor="ctr"/>
              <a:lstStyle/>
              <a:p>
                <a:endParaRPr lang="en-US"/>
              </a:p>
            </p:txBody>
          </p:sp>
          <p:sp>
            <p:nvSpPr>
              <p:cNvPr id="12312" name="Rectangle 24"/>
              <p:cNvSpPr>
                <a:spLocks noChangeArrowheads="1"/>
              </p:cNvSpPr>
              <p:nvPr userDrawn="1"/>
            </p:nvSpPr>
            <p:spPr bwMode="ltGray">
              <a:xfrm rot="6238076">
                <a:off x="123" y="3886"/>
                <a:ext cx="69" cy="12"/>
              </a:xfrm>
              <a:prstGeom prst="rect">
                <a:avLst/>
              </a:prstGeom>
              <a:solidFill>
                <a:schemeClr val="bg2"/>
              </a:solidFill>
              <a:ln w="9525">
                <a:noFill/>
                <a:miter lim="800000"/>
                <a:headEnd/>
                <a:tailEnd/>
              </a:ln>
              <a:effectLst/>
            </p:spPr>
            <p:txBody>
              <a:bodyPr wrap="none" anchor="ctr"/>
              <a:lstStyle/>
              <a:p>
                <a:endParaRPr lang="en-US"/>
              </a:p>
            </p:txBody>
          </p:sp>
          <p:sp>
            <p:nvSpPr>
              <p:cNvPr id="12313" name="Rectangle 25"/>
              <p:cNvSpPr>
                <a:spLocks noChangeArrowheads="1"/>
              </p:cNvSpPr>
              <p:nvPr userDrawn="1"/>
            </p:nvSpPr>
            <p:spPr bwMode="ltGray">
              <a:xfrm rot="5380717">
                <a:off x="363" y="3869"/>
                <a:ext cx="69" cy="12"/>
              </a:xfrm>
              <a:prstGeom prst="rect">
                <a:avLst/>
              </a:prstGeom>
              <a:solidFill>
                <a:schemeClr val="bg2"/>
              </a:solidFill>
              <a:ln w="9525">
                <a:noFill/>
                <a:miter lim="800000"/>
                <a:headEnd/>
                <a:tailEnd/>
              </a:ln>
              <a:effectLst/>
            </p:spPr>
            <p:txBody>
              <a:bodyPr wrap="none" anchor="ctr"/>
              <a:lstStyle/>
              <a:p>
                <a:endParaRPr lang="en-US"/>
              </a:p>
            </p:txBody>
          </p:sp>
          <p:sp>
            <p:nvSpPr>
              <p:cNvPr id="12314" name="Rectangle 26"/>
              <p:cNvSpPr>
                <a:spLocks noChangeArrowheads="1"/>
              </p:cNvSpPr>
              <p:nvPr userDrawn="1"/>
            </p:nvSpPr>
            <p:spPr bwMode="ltGray">
              <a:xfrm rot="5380717">
                <a:off x="332" y="3872"/>
                <a:ext cx="69" cy="12"/>
              </a:xfrm>
              <a:prstGeom prst="rect">
                <a:avLst/>
              </a:prstGeom>
              <a:solidFill>
                <a:schemeClr val="bg2"/>
              </a:solidFill>
              <a:ln w="9525">
                <a:noFill/>
                <a:miter lim="800000"/>
                <a:headEnd/>
                <a:tailEnd/>
              </a:ln>
              <a:effectLst/>
            </p:spPr>
            <p:txBody>
              <a:bodyPr wrap="none" anchor="ctr"/>
              <a:lstStyle/>
              <a:p>
                <a:endParaRPr lang="en-US"/>
              </a:p>
            </p:txBody>
          </p:sp>
          <p:sp>
            <p:nvSpPr>
              <p:cNvPr id="12315" name="Rectangle 27"/>
              <p:cNvSpPr>
                <a:spLocks noChangeArrowheads="1"/>
              </p:cNvSpPr>
              <p:nvPr userDrawn="1"/>
            </p:nvSpPr>
            <p:spPr bwMode="ltGray">
              <a:xfrm rot="5583200">
                <a:off x="302" y="3877"/>
                <a:ext cx="69" cy="12"/>
              </a:xfrm>
              <a:prstGeom prst="rect">
                <a:avLst/>
              </a:prstGeom>
              <a:solidFill>
                <a:schemeClr val="bg2"/>
              </a:solidFill>
              <a:ln w="9525">
                <a:noFill/>
                <a:miter lim="800000"/>
                <a:headEnd/>
                <a:tailEnd/>
              </a:ln>
              <a:effectLst/>
            </p:spPr>
            <p:txBody>
              <a:bodyPr wrap="none" anchor="ctr"/>
              <a:lstStyle/>
              <a:p>
                <a:endParaRPr lang="en-US"/>
              </a:p>
            </p:txBody>
          </p:sp>
          <p:sp>
            <p:nvSpPr>
              <p:cNvPr id="12316" name="Rectangle 28"/>
              <p:cNvSpPr>
                <a:spLocks noChangeArrowheads="1"/>
              </p:cNvSpPr>
              <p:nvPr userDrawn="1"/>
            </p:nvSpPr>
            <p:spPr bwMode="ltGray">
              <a:xfrm rot="5737625">
                <a:off x="270" y="3882"/>
                <a:ext cx="69" cy="12"/>
              </a:xfrm>
              <a:prstGeom prst="rect">
                <a:avLst/>
              </a:prstGeom>
              <a:solidFill>
                <a:schemeClr val="bg2"/>
              </a:solidFill>
              <a:ln w="9525">
                <a:noFill/>
                <a:miter lim="800000"/>
                <a:headEnd/>
                <a:tailEnd/>
              </a:ln>
              <a:effectLst/>
            </p:spPr>
            <p:txBody>
              <a:bodyPr wrap="none" anchor="ctr"/>
              <a:lstStyle/>
              <a:p>
                <a:endParaRPr lang="en-US"/>
              </a:p>
            </p:txBody>
          </p:sp>
          <p:sp>
            <p:nvSpPr>
              <p:cNvPr id="12317" name="Rectangle 29"/>
              <p:cNvSpPr>
                <a:spLocks noChangeArrowheads="1"/>
              </p:cNvSpPr>
              <p:nvPr userDrawn="1"/>
            </p:nvSpPr>
            <p:spPr bwMode="ltGray">
              <a:xfrm rot="4715477">
                <a:off x="516" y="3829"/>
                <a:ext cx="63" cy="12"/>
              </a:xfrm>
              <a:prstGeom prst="rect">
                <a:avLst/>
              </a:prstGeom>
              <a:solidFill>
                <a:schemeClr val="bg2"/>
              </a:solidFill>
              <a:ln w="9525">
                <a:noFill/>
                <a:miter lim="800000"/>
                <a:headEnd/>
                <a:tailEnd/>
              </a:ln>
              <a:effectLst/>
            </p:spPr>
            <p:txBody>
              <a:bodyPr wrap="none" anchor="ctr"/>
              <a:lstStyle/>
              <a:p>
                <a:endParaRPr lang="en-US"/>
              </a:p>
            </p:txBody>
          </p:sp>
          <p:sp>
            <p:nvSpPr>
              <p:cNvPr id="12318" name="Rectangle 30"/>
              <p:cNvSpPr>
                <a:spLocks noChangeArrowheads="1"/>
              </p:cNvSpPr>
              <p:nvPr userDrawn="1"/>
            </p:nvSpPr>
            <p:spPr bwMode="ltGray">
              <a:xfrm rot="4924949">
                <a:off x="486" y="3834"/>
                <a:ext cx="63" cy="12"/>
              </a:xfrm>
              <a:prstGeom prst="rect">
                <a:avLst/>
              </a:prstGeom>
              <a:solidFill>
                <a:schemeClr val="bg2"/>
              </a:solidFill>
              <a:ln w="9525">
                <a:noFill/>
                <a:miter lim="800000"/>
                <a:headEnd/>
                <a:tailEnd/>
              </a:ln>
              <a:effectLst/>
            </p:spPr>
            <p:txBody>
              <a:bodyPr wrap="none" anchor="ctr"/>
              <a:lstStyle/>
              <a:p>
                <a:endParaRPr lang="en-US"/>
              </a:p>
            </p:txBody>
          </p:sp>
          <p:sp>
            <p:nvSpPr>
              <p:cNvPr id="12319" name="Rectangle 31"/>
              <p:cNvSpPr>
                <a:spLocks noChangeArrowheads="1"/>
              </p:cNvSpPr>
              <p:nvPr userDrawn="1"/>
            </p:nvSpPr>
            <p:spPr bwMode="ltGray">
              <a:xfrm rot="4924949">
                <a:off x="456" y="3848"/>
                <a:ext cx="63" cy="12"/>
              </a:xfrm>
              <a:prstGeom prst="rect">
                <a:avLst/>
              </a:prstGeom>
              <a:solidFill>
                <a:schemeClr val="bg2"/>
              </a:solidFill>
              <a:ln w="9525">
                <a:noFill/>
                <a:miter lim="800000"/>
                <a:headEnd/>
                <a:tailEnd/>
              </a:ln>
              <a:effectLst/>
            </p:spPr>
            <p:txBody>
              <a:bodyPr wrap="none" anchor="ctr"/>
              <a:lstStyle/>
              <a:p>
                <a:endParaRPr lang="en-US"/>
              </a:p>
            </p:txBody>
          </p:sp>
          <p:sp>
            <p:nvSpPr>
              <p:cNvPr id="12320" name="Rectangle 32"/>
              <p:cNvSpPr>
                <a:spLocks noChangeArrowheads="1"/>
              </p:cNvSpPr>
              <p:nvPr userDrawn="1"/>
            </p:nvSpPr>
            <p:spPr bwMode="ltGray">
              <a:xfrm rot="5041352">
                <a:off x="426" y="3851"/>
                <a:ext cx="63" cy="12"/>
              </a:xfrm>
              <a:prstGeom prst="rect">
                <a:avLst/>
              </a:prstGeom>
              <a:solidFill>
                <a:schemeClr val="bg2"/>
              </a:solidFill>
              <a:ln w="9525">
                <a:noFill/>
                <a:miter lim="800000"/>
                <a:headEnd/>
                <a:tailEnd/>
              </a:ln>
              <a:effectLst/>
            </p:spPr>
            <p:txBody>
              <a:bodyPr wrap="none" anchor="ctr"/>
              <a:lstStyle/>
              <a:p>
                <a:endParaRPr lang="en-US"/>
              </a:p>
            </p:txBody>
          </p:sp>
          <p:sp>
            <p:nvSpPr>
              <p:cNvPr id="12321" name="Rectangle 33"/>
              <p:cNvSpPr>
                <a:spLocks noChangeArrowheads="1"/>
              </p:cNvSpPr>
              <p:nvPr userDrawn="1"/>
            </p:nvSpPr>
            <p:spPr bwMode="ltGray">
              <a:xfrm rot="3816889">
                <a:off x="664" y="3762"/>
                <a:ext cx="63" cy="12"/>
              </a:xfrm>
              <a:prstGeom prst="rect">
                <a:avLst/>
              </a:prstGeom>
              <a:solidFill>
                <a:schemeClr val="bg2"/>
              </a:solidFill>
              <a:ln w="9525">
                <a:noFill/>
                <a:miter lim="800000"/>
                <a:headEnd/>
                <a:tailEnd/>
              </a:ln>
              <a:effectLst/>
            </p:spPr>
            <p:txBody>
              <a:bodyPr wrap="none" anchor="ctr"/>
              <a:lstStyle/>
              <a:p>
                <a:endParaRPr lang="en-US"/>
              </a:p>
            </p:txBody>
          </p:sp>
          <p:sp>
            <p:nvSpPr>
              <p:cNvPr id="12322" name="Rectangle 34"/>
              <p:cNvSpPr>
                <a:spLocks noChangeArrowheads="1"/>
              </p:cNvSpPr>
              <p:nvPr userDrawn="1"/>
            </p:nvSpPr>
            <p:spPr bwMode="ltGray">
              <a:xfrm rot="3816889">
                <a:off x="634" y="3780"/>
                <a:ext cx="63" cy="12"/>
              </a:xfrm>
              <a:prstGeom prst="rect">
                <a:avLst/>
              </a:prstGeom>
              <a:solidFill>
                <a:schemeClr val="bg2"/>
              </a:solidFill>
              <a:ln w="9525">
                <a:noFill/>
                <a:miter lim="800000"/>
                <a:headEnd/>
                <a:tailEnd/>
              </a:ln>
              <a:effectLst/>
            </p:spPr>
            <p:txBody>
              <a:bodyPr wrap="none" anchor="ctr"/>
              <a:lstStyle/>
              <a:p>
                <a:endParaRPr lang="en-US"/>
              </a:p>
            </p:txBody>
          </p:sp>
          <p:sp>
            <p:nvSpPr>
              <p:cNvPr id="12323" name="Rectangle 35"/>
              <p:cNvSpPr>
                <a:spLocks noChangeArrowheads="1"/>
              </p:cNvSpPr>
              <p:nvPr userDrawn="1"/>
            </p:nvSpPr>
            <p:spPr bwMode="ltGray">
              <a:xfrm rot="4104184">
                <a:off x="605" y="3791"/>
                <a:ext cx="63" cy="12"/>
              </a:xfrm>
              <a:prstGeom prst="rect">
                <a:avLst/>
              </a:prstGeom>
              <a:solidFill>
                <a:schemeClr val="bg2"/>
              </a:solidFill>
              <a:ln w="9525">
                <a:noFill/>
                <a:miter lim="800000"/>
                <a:headEnd/>
                <a:tailEnd/>
              </a:ln>
              <a:effectLst/>
            </p:spPr>
            <p:txBody>
              <a:bodyPr wrap="none" anchor="ctr"/>
              <a:lstStyle/>
              <a:p>
                <a:endParaRPr lang="en-US"/>
              </a:p>
            </p:txBody>
          </p:sp>
          <p:sp>
            <p:nvSpPr>
              <p:cNvPr id="12324" name="Rectangle 36"/>
              <p:cNvSpPr>
                <a:spLocks noChangeArrowheads="1"/>
              </p:cNvSpPr>
              <p:nvPr userDrawn="1"/>
            </p:nvSpPr>
            <p:spPr bwMode="ltGray">
              <a:xfrm rot="4325343">
                <a:off x="575" y="3804"/>
                <a:ext cx="63" cy="12"/>
              </a:xfrm>
              <a:prstGeom prst="rect">
                <a:avLst/>
              </a:prstGeom>
              <a:solidFill>
                <a:schemeClr val="bg2"/>
              </a:solidFill>
              <a:ln w="9525">
                <a:noFill/>
                <a:miter lim="800000"/>
                <a:headEnd/>
                <a:tailEnd/>
              </a:ln>
              <a:effectLst/>
            </p:spPr>
            <p:txBody>
              <a:bodyPr wrap="none" anchor="ctr"/>
              <a:lstStyle/>
              <a:p>
                <a:endParaRPr lang="en-US"/>
              </a:p>
            </p:txBody>
          </p:sp>
          <p:sp>
            <p:nvSpPr>
              <p:cNvPr id="12325" name="Rectangle 37"/>
              <p:cNvSpPr>
                <a:spLocks noChangeArrowheads="1"/>
              </p:cNvSpPr>
              <p:nvPr userDrawn="1"/>
            </p:nvSpPr>
            <p:spPr bwMode="ltGray">
              <a:xfrm rot="3368036">
                <a:off x="799" y="3683"/>
                <a:ext cx="63" cy="12"/>
              </a:xfrm>
              <a:prstGeom prst="rect">
                <a:avLst/>
              </a:prstGeom>
              <a:solidFill>
                <a:schemeClr val="bg2"/>
              </a:solidFill>
              <a:ln w="9525">
                <a:noFill/>
                <a:miter lim="800000"/>
                <a:headEnd/>
                <a:tailEnd/>
              </a:ln>
              <a:effectLst/>
            </p:spPr>
            <p:txBody>
              <a:bodyPr wrap="none" anchor="ctr"/>
              <a:lstStyle/>
              <a:p>
                <a:endParaRPr lang="en-US"/>
              </a:p>
            </p:txBody>
          </p:sp>
          <p:sp>
            <p:nvSpPr>
              <p:cNvPr id="12326" name="Rectangle 38"/>
              <p:cNvSpPr>
                <a:spLocks noChangeArrowheads="1"/>
              </p:cNvSpPr>
              <p:nvPr userDrawn="1"/>
            </p:nvSpPr>
            <p:spPr bwMode="ltGray">
              <a:xfrm rot="3368036">
                <a:off x="772" y="3699"/>
                <a:ext cx="63" cy="12"/>
              </a:xfrm>
              <a:prstGeom prst="rect">
                <a:avLst/>
              </a:prstGeom>
              <a:solidFill>
                <a:schemeClr val="bg2"/>
              </a:solidFill>
              <a:ln w="9525">
                <a:noFill/>
                <a:miter lim="800000"/>
                <a:headEnd/>
                <a:tailEnd/>
              </a:ln>
              <a:effectLst/>
            </p:spPr>
            <p:txBody>
              <a:bodyPr wrap="none" anchor="ctr"/>
              <a:lstStyle/>
              <a:p>
                <a:endParaRPr lang="en-US"/>
              </a:p>
            </p:txBody>
          </p:sp>
          <p:sp>
            <p:nvSpPr>
              <p:cNvPr id="12327" name="Rectangle 39"/>
              <p:cNvSpPr>
                <a:spLocks noChangeArrowheads="1"/>
              </p:cNvSpPr>
              <p:nvPr userDrawn="1"/>
            </p:nvSpPr>
            <p:spPr bwMode="ltGray">
              <a:xfrm rot="3368036">
                <a:off x="745" y="3717"/>
                <a:ext cx="63" cy="12"/>
              </a:xfrm>
              <a:prstGeom prst="rect">
                <a:avLst/>
              </a:prstGeom>
              <a:solidFill>
                <a:schemeClr val="bg2"/>
              </a:solidFill>
              <a:ln w="9525">
                <a:noFill/>
                <a:miter lim="800000"/>
                <a:headEnd/>
                <a:tailEnd/>
              </a:ln>
              <a:effectLst/>
            </p:spPr>
            <p:txBody>
              <a:bodyPr wrap="none" anchor="ctr"/>
              <a:lstStyle/>
              <a:p>
                <a:endParaRPr lang="en-US"/>
              </a:p>
            </p:txBody>
          </p:sp>
          <p:sp>
            <p:nvSpPr>
              <p:cNvPr id="12328" name="Rectangle 40"/>
              <p:cNvSpPr>
                <a:spLocks noChangeArrowheads="1"/>
              </p:cNvSpPr>
              <p:nvPr userDrawn="1"/>
            </p:nvSpPr>
            <p:spPr bwMode="ltGray">
              <a:xfrm rot="3816889">
                <a:off x="717" y="3734"/>
                <a:ext cx="63" cy="12"/>
              </a:xfrm>
              <a:prstGeom prst="rect">
                <a:avLst/>
              </a:prstGeom>
              <a:solidFill>
                <a:schemeClr val="bg2"/>
              </a:solidFill>
              <a:ln w="9525">
                <a:noFill/>
                <a:miter lim="800000"/>
                <a:headEnd/>
                <a:tailEnd/>
              </a:ln>
              <a:effectLst/>
            </p:spPr>
            <p:txBody>
              <a:bodyPr wrap="none" anchor="ctr"/>
              <a:lstStyle/>
              <a:p>
                <a:endParaRPr lang="en-US"/>
              </a:p>
            </p:txBody>
          </p:sp>
          <p:sp>
            <p:nvSpPr>
              <p:cNvPr id="12329" name="Rectangle 41"/>
              <p:cNvSpPr>
                <a:spLocks noChangeArrowheads="1"/>
              </p:cNvSpPr>
              <p:nvPr userDrawn="1"/>
            </p:nvSpPr>
            <p:spPr bwMode="ltGray">
              <a:xfrm rot="2302266">
                <a:off x="923" y="3587"/>
                <a:ext cx="69" cy="12"/>
              </a:xfrm>
              <a:prstGeom prst="rect">
                <a:avLst/>
              </a:prstGeom>
              <a:solidFill>
                <a:schemeClr val="bg2"/>
              </a:solidFill>
              <a:ln w="9525">
                <a:noFill/>
                <a:miter lim="800000"/>
                <a:headEnd/>
                <a:tailEnd/>
              </a:ln>
              <a:effectLst/>
            </p:spPr>
            <p:txBody>
              <a:bodyPr wrap="none" anchor="ctr"/>
              <a:lstStyle/>
              <a:p>
                <a:endParaRPr lang="en-US"/>
              </a:p>
            </p:txBody>
          </p:sp>
          <p:sp>
            <p:nvSpPr>
              <p:cNvPr id="12330" name="Rectangle 42"/>
              <p:cNvSpPr>
                <a:spLocks noChangeArrowheads="1"/>
              </p:cNvSpPr>
              <p:nvPr userDrawn="1"/>
            </p:nvSpPr>
            <p:spPr bwMode="ltGray">
              <a:xfrm rot="2302266">
                <a:off x="899" y="3606"/>
                <a:ext cx="69" cy="12"/>
              </a:xfrm>
              <a:prstGeom prst="rect">
                <a:avLst/>
              </a:prstGeom>
              <a:solidFill>
                <a:schemeClr val="bg2"/>
              </a:solidFill>
              <a:ln w="9525">
                <a:noFill/>
                <a:miter lim="800000"/>
                <a:headEnd/>
                <a:tailEnd/>
              </a:ln>
              <a:effectLst/>
            </p:spPr>
            <p:txBody>
              <a:bodyPr wrap="none" anchor="ctr"/>
              <a:lstStyle/>
              <a:p>
                <a:endParaRPr lang="en-US"/>
              </a:p>
            </p:txBody>
          </p:sp>
          <p:sp>
            <p:nvSpPr>
              <p:cNvPr id="12331" name="Rectangle 43"/>
              <p:cNvSpPr>
                <a:spLocks noChangeArrowheads="1"/>
              </p:cNvSpPr>
              <p:nvPr userDrawn="1"/>
            </p:nvSpPr>
            <p:spPr bwMode="ltGray">
              <a:xfrm rot="2707562">
                <a:off x="876" y="3626"/>
                <a:ext cx="69" cy="12"/>
              </a:xfrm>
              <a:prstGeom prst="rect">
                <a:avLst/>
              </a:prstGeom>
              <a:solidFill>
                <a:schemeClr val="bg2"/>
              </a:solidFill>
              <a:ln w="9525">
                <a:noFill/>
                <a:miter lim="800000"/>
                <a:headEnd/>
                <a:tailEnd/>
              </a:ln>
              <a:effectLst/>
            </p:spPr>
            <p:txBody>
              <a:bodyPr wrap="none" anchor="ctr"/>
              <a:lstStyle/>
              <a:p>
                <a:endParaRPr lang="en-US"/>
              </a:p>
            </p:txBody>
          </p:sp>
          <p:sp>
            <p:nvSpPr>
              <p:cNvPr id="12332" name="Rectangle 44"/>
              <p:cNvSpPr>
                <a:spLocks noChangeArrowheads="1"/>
              </p:cNvSpPr>
              <p:nvPr userDrawn="1"/>
            </p:nvSpPr>
            <p:spPr bwMode="ltGray">
              <a:xfrm rot="2707562">
                <a:off x="850" y="3644"/>
                <a:ext cx="63" cy="12"/>
              </a:xfrm>
              <a:prstGeom prst="rect">
                <a:avLst/>
              </a:prstGeom>
              <a:solidFill>
                <a:schemeClr val="bg2"/>
              </a:solidFill>
              <a:ln w="9525">
                <a:noFill/>
                <a:miter lim="800000"/>
                <a:headEnd/>
                <a:tailEnd/>
              </a:ln>
              <a:effectLst/>
            </p:spPr>
            <p:txBody>
              <a:bodyPr wrap="none" anchor="ctr"/>
              <a:lstStyle/>
              <a:p>
                <a:endParaRPr lang="en-US"/>
              </a:p>
            </p:txBody>
          </p:sp>
          <p:sp>
            <p:nvSpPr>
              <p:cNvPr id="12333" name="Rectangle 45"/>
              <p:cNvSpPr>
                <a:spLocks noChangeArrowheads="1"/>
              </p:cNvSpPr>
              <p:nvPr userDrawn="1"/>
            </p:nvSpPr>
            <p:spPr bwMode="ltGray">
              <a:xfrm rot="1525830">
                <a:off x="1027" y="3473"/>
                <a:ext cx="69" cy="12"/>
              </a:xfrm>
              <a:prstGeom prst="rect">
                <a:avLst/>
              </a:prstGeom>
              <a:solidFill>
                <a:schemeClr val="bg2"/>
              </a:solidFill>
              <a:ln w="9525">
                <a:noFill/>
                <a:miter lim="800000"/>
                <a:headEnd/>
                <a:tailEnd/>
              </a:ln>
              <a:effectLst/>
            </p:spPr>
            <p:txBody>
              <a:bodyPr wrap="none" anchor="ctr"/>
              <a:lstStyle/>
              <a:p>
                <a:endParaRPr lang="en-US"/>
              </a:p>
            </p:txBody>
          </p:sp>
          <p:sp>
            <p:nvSpPr>
              <p:cNvPr id="12334" name="Rectangle 46"/>
              <p:cNvSpPr>
                <a:spLocks noChangeArrowheads="1"/>
              </p:cNvSpPr>
              <p:nvPr userDrawn="1"/>
            </p:nvSpPr>
            <p:spPr bwMode="ltGray">
              <a:xfrm rot="1525830">
                <a:off x="1009" y="3497"/>
                <a:ext cx="69" cy="12"/>
              </a:xfrm>
              <a:prstGeom prst="rect">
                <a:avLst/>
              </a:prstGeom>
              <a:solidFill>
                <a:schemeClr val="bg2"/>
              </a:solidFill>
              <a:ln w="9525">
                <a:noFill/>
                <a:miter lim="800000"/>
                <a:headEnd/>
                <a:tailEnd/>
              </a:ln>
              <a:effectLst/>
            </p:spPr>
            <p:txBody>
              <a:bodyPr wrap="none" anchor="ctr"/>
              <a:lstStyle/>
              <a:p>
                <a:endParaRPr lang="en-US"/>
              </a:p>
            </p:txBody>
          </p:sp>
          <p:sp>
            <p:nvSpPr>
              <p:cNvPr id="12335" name="Rectangle 47"/>
              <p:cNvSpPr>
                <a:spLocks noChangeArrowheads="1"/>
              </p:cNvSpPr>
              <p:nvPr userDrawn="1"/>
            </p:nvSpPr>
            <p:spPr bwMode="ltGray">
              <a:xfrm rot="1788117">
                <a:off x="990" y="3519"/>
                <a:ext cx="69" cy="12"/>
              </a:xfrm>
              <a:prstGeom prst="rect">
                <a:avLst/>
              </a:prstGeom>
              <a:solidFill>
                <a:schemeClr val="bg2"/>
              </a:solidFill>
              <a:ln w="9525">
                <a:noFill/>
                <a:miter lim="800000"/>
                <a:headEnd/>
                <a:tailEnd/>
              </a:ln>
              <a:effectLst/>
            </p:spPr>
            <p:txBody>
              <a:bodyPr wrap="none" anchor="ctr"/>
              <a:lstStyle/>
              <a:p>
                <a:endParaRPr lang="en-US"/>
              </a:p>
            </p:txBody>
          </p:sp>
          <p:sp>
            <p:nvSpPr>
              <p:cNvPr id="12336" name="Rectangle 48"/>
              <p:cNvSpPr>
                <a:spLocks noChangeArrowheads="1"/>
              </p:cNvSpPr>
              <p:nvPr userDrawn="1"/>
            </p:nvSpPr>
            <p:spPr bwMode="ltGray">
              <a:xfrm rot="1788117">
                <a:off x="969" y="3544"/>
                <a:ext cx="69" cy="12"/>
              </a:xfrm>
              <a:prstGeom prst="rect">
                <a:avLst/>
              </a:prstGeom>
              <a:solidFill>
                <a:schemeClr val="bg2"/>
              </a:solidFill>
              <a:ln w="9525">
                <a:noFill/>
                <a:miter lim="800000"/>
                <a:headEnd/>
                <a:tailEnd/>
              </a:ln>
              <a:effectLst/>
            </p:spPr>
            <p:txBody>
              <a:bodyPr wrap="none" anchor="ctr"/>
              <a:lstStyle/>
              <a:p>
                <a:endParaRPr lang="en-US"/>
              </a:p>
            </p:txBody>
          </p:sp>
          <p:sp>
            <p:nvSpPr>
              <p:cNvPr id="12337" name="Rectangle 49"/>
              <p:cNvSpPr>
                <a:spLocks noChangeArrowheads="1"/>
              </p:cNvSpPr>
              <p:nvPr userDrawn="1"/>
            </p:nvSpPr>
            <p:spPr bwMode="ltGray">
              <a:xfrm rot="841630">
                <a:off x="1113" y="3355"/>
                <a:ext cx="75" cy="12"/>
              </a:xfrm>
              <a:prstGeom prst="rect">
                <a:avLst/>
              </a:prstGeom>
              <a:solidFill>
                <a:schemeClr val="bg2"/>
              </a:solidFill>
              <a:ln w="9525">
                <a:noFill/>
                <a:miter lim="800000"/>
                <a:headEnd/>
                <a:tailEnd/>
              </a:ln>
              <a:effectLst/>
            </p:spPr>
            <p:txBody>
              <a:bodyPr wrap="none" anchor="ctr"/>
              <a:lstStyle/>
              <a:p>
                <a:endParaRPr lang="en-US"/>
              </a:p>
            </p:txBody>
          </p:sp>
          <p:sp>
            <p:nvSpPr>
              <p:cNvPr id="12338" name="Rectangle 50"/>
              <p:cNvSpPr>
                <a:spLocks noChangeArrowheads="1"/>
              </p:cNvSpPr>
              <p:nvPr userDrawn="1"/>
            </p:nvSpPr>
            <p:spPr bwMode="ltGray">
              <a:xfrm rot="841630">
                <a:off x="1100" y="3378"/>
                <a:ext cx="69" cy="12"/>
              </a:xfrm>
              <a:prstGeom prst="rect">
                <a:avLst/>
              </a:prstGeom>
              <a:solidFill>
                <a:schemeClr val="bg2"/>
              </a:solidFill>
              <a:ln w="9525">
                <a:noFill/>
                <a:miter lim="800000"/>
                <a:headEnd/>
                <a:tailEnd/>
              </a:ln>
              <a:effectLst/>
            </p:spPr>
            <p:txBody>
              <a:bodyPr wrap="none" anchor="ctr"/>
              <a:lstStyle/>
              <a:p>
                <a:endParaRPr lang="en-US"/>
              </a:p>
            </p:txBody>
          </p:sp>
          <p:sp>
            <p:nvSpPr>
              <p:cNvPr id="12339" name="Rectangle 51"/>
              <p:cNvSpPr>
                <a:spLocks noChangeArrowheads="1"/>
              </p:cNvSpPr>
              <p:nvPr userDrawn="1"/>
            </p:nvSpPr>
            <p:spPr bwMode="ltGray">
              <a:xfrm rot="1308689">
                <a:off x="1086" y="3404"/>
                <a:ext cx="69" cy="12"/>
              </a:xfrm>
              <a:prstGeom prst="rect">
                <a:avLst/>
              </a:prstGeom>
              <a:solidFill>
                <a:schemeClr val="bg2"/>
              </a:solidFill>
              <a:ln w="9525">
                <a:noFill/>
                <a:miter lim="800000"/>
                <a:headEnd/>
                <a:tailEnd/>
              </a:ln>
              <a:effectLst/>
            </p:spPr>
            <p:txBody>
              <a:bodyPr wrap="none" anchor="ctr"/>
              <a:lstStyle/>
              <a:p>
                <a:endParaRPr lang="en-US"/>
              </a:p>
            </p:txBody>
          </p:sp>
          <p:sp>
            <p:nvSpPr>
              <p:cNvPr id="12340" name="Rectangle 52"/>
              <p:cNvSpPr>
                <a:spLocks noChangeArrowheads="1"/>
              </p:cNvSpPr>
              <p:nvPr userDrawn="1"/>
            </p:nvSpPr>
            <p:spPr bwMode="ltGray">
              <a:xfrm rot="1308689">
                <a:off x="1064" y="3425"/>
                <a:ext cx="69" cy="12"/>
              </a:xfrm>
              <a:prstGeom prst="rect">
                <a:avLst/>
              </a:prstGeom>
              <a:solidFill>
                <a:schemeClr val="bg2"/>
              </a:solidFill>
              <a:ln w="9525">
                <a:noFill/>
                <a:miter lim="800000"/>
                <a:headEnd/>
                <a:tailEnd/>
              </a:ln>
              <a:effectLst/>
            </p:spPr>
            <p:txBody>
              <a:bodyPr wrap="none" anchor="ctr"/>
              <a:lstStyle/>
              <a:p>
                <a:endParaRPr lang="en-US"/>
              </a:p>
            </p:txBody>
          </p:sp>
          <p:sp>
            <p:nvSpPr>
              <p:cNvPr id="12341" name="Rectangle 53"/>
              <p:cNvSpPr>
                <a:spLocks noChangeArrowheads="1"/>
              </p:cNvSpPr>
              <p:nvPr userDrawn="1"/>
            </p:nvSpPr>
            <p:spPr bwMode="ltGray">
              <a:xfrm rot="469913">
                <a:off x="1172" y="3225"/>
                <a:ext cx="81" cy="12"/>
              </a:xfrm>
              <a:prstGeom prst="rect">
                <a:avLst/>
              </a:prstGeom>
              <a:solidFill>
                <a:schemeClr val="bg2"/>
              </a:solidFill>
              <a:ln w="9525">
                <a:noFill/>
                <a:miter lim="800000"/>
                <a:headEnd/>
                <a:tailEnd/>
              </a:ln>
              <a:effectLst/>
            </p:spPr>
            <p:txBody>
              <a:bodyPr wrap="none" anchor="ctr"/>
              <a:lstStyle/>
              <a:p>
                <a:endParaRPr lang="en-US"/>
              </a:p>
            </p:txBody>
          </p:sp>
          <p:sp>
            <p:nvSpPr>
              <p:cNvPr id="12342" name="Rectangle 54"/>
              <p:cNvSpPr>
                <a:spLocks noChangeArrowheads="1"/>
              </p:cNvSpPr>
              <p:nvPr userDrawn="1"/>
            </p:nvSpPr>
            <p:spPr bwMode="ltGray">
              <a:xfrm rot="559869">
                <a:off x="1162" y="3250"/>
                <a:ext cx="81" cy="12"/>
              </a:xfrm>
              <a:prstGeom prst="rect">
                <a:avLst/>
              </a:prstGeom>
              <a:solidFill>
                <a:schemeClr val="bg2"/>
              </a:solidFill>
              <a:ln w="9525">
                <a:noFill/>
                <a:miter lim="800000"/>
                <a:headEnd/>
                <a:tailEnd/>
              </a:ln>
              <a:effectLst/>
            </p:spPr>
            <p:txBody>
              <a:bodyPr wrap="none" anchor="ctr"/>
              <a:lstStyle/>
              <a:p>
                <a:endParaRPr lang="en-US"/>
              </a:p>
            </p:txBody>
          </p:sp>
          <p:sp>
            <p:nvSpPr>
              <p:cNvPr id="12343" name="Rectangle 55"/>
              <p:cNvSpPr>
                <a:spLocks noChangeArrowheads="1"/>
              </p:cNvSpPr>
              <p:nvPr userDrawn="1"/>
            </p:nvSpPr>
            <p:spPr bwMode="ltGray">
              <a:xfrm rot="734079">
                <a:off x="1154" y="3276"/>
                <a:ext cx="81" cy="12"/>
              </a:xfrm>
              <a:prstGeom prst="rect">
                <a:avLst/>
              </a:prstGeom>
              <a:solidFill>
                <a:schemeClr val="bg2"/>
              </a:solidFill>
              <a:ln w="9525">
                <a:noFill/>
                <a:miter lim="800000"/>
                <a:headEnd/>
                <a:tailEnd/>
              </a:ln>
              <a:effectLst/>
            </p:spPr>
            <p:txBody>
              <a:bodyPr wrap="none" anchor="ctr"/>
              <a:lstStyle/>
              <a:p>
                <a:endParaRPr lang="en-US"/>
              </a:p>
            </p:txBody>
          </p:sp>
          <p:sp>
            <p:nvSpPr>
              <p:cNvPr id="12344" name="Rectangle 56"/>
              <p:cNvSpPr>
                <a:spLocks noChangeArrowheads="1"/>
              </p:cNvSpPr>
              <p:nvPr userDrawn="1"/>
            </p:nvSpPr>
            <p:spPr bwMode="ltGray">
              <a:xfrm rot="734079">
                <a:off x="1141" y="3304"/>
                <a:ext cx="75" cy="12"/>
              </a:xfrm>
              <a:prstGeom prst="rect">
                <a:avLst/>
              </a:prstGeom>
              <a:solidFill>
                <a:schemeClr val="bg2"/>
              </a:solidFill>
              <a:ln w="9525">
                <a:noFill/>
                <a:miter lim="800000"/>
                <a:headEnd/>
                <a:tailEnd/>
              </a:ln>
              <a:effectLst/>
            </p:spPr>
            <p:txBody>
              <a:bodyPr wrap="none" anchor="ctr"/>
              <a:lstStyle/>
              <a:p>
                <a:endParaRPr lang="en-US"/>
              </a:p>
            </p:txBody>
          </p:sp>
          <p:sp>
            <p:nvSpPr>
              <p:cNvPr id="12345" name="Rectangle 57"/>
              <p:cNvSpPr>
                <a:spLocks noChangeArrowheads="1"/>
              </p:cNvSpPr>
              <p:nvPr userDrawn="1"/>
            </p:nvSpPr>
            <p:spPr bwMode="ltGray">
              <a:xfrm rot="-293905">
                <a:off x="1211" y="3096"/>
                <a:ext cx="81" cy="12"/>
              </a:xfrm>
              <a:prstGeom prst="rect">
                <a:avLst/>
              </a:prstGeom>
              <a:solidFill>
                <a:schemeClr val="bg2"/>
              </a:solidFill>
              <a:ln w="9525">
                <a:noFill/>
                <a:miter lim="800000"/>
                <a:headEnd/>
                <a:tailEnd/>
              </a:ln>
              <a:effectLst/>
            </p:spPr>
            <p:txBody>
              <a:bodyPr wrap="none" anchor="ctr"/>
              <a:lstStyle/>
              <a:p>
                <a:endParaRPr lang="en-US"/>
              </a:p>
            </p:txBody>
          </p:sp>
          <p:sp>
            <p:nvSpPr>
              <p:cNvPr id="12346" name="Rectangle 58"/>
              <p:cNvSpPr>
                <a:spLocks noChangeArrowheads="1"/>
              </p:cNvSpPr>
              <p:nvPr userDrawn="1"/>
            </p:nvSpPr>
            <p:spPr bwMode="ltGray">
              <a:xfrm rot="-8">
                <a:off x="1201" y="3122"/>
                <a:ext cx="81" cy="12"/>
              </a:xfrm>
              <a:prstGeom prst="rect">
                <a:avLst/>
              </a:prstGeom>
              <a:solidFill>
                <a:schemeClr val="bg2"/>
              </a:solidFill>
              <a:ln w="9525">
                <a:noFill/>
                <a:miter lim="800000"/>
                <a:headEnd/>
                <a:tailEnd/>
              </a:ln>
              <a:effectLst/>
            </p:spPr>
            <p:txBody>
              <a:bodyPr wrap="none" anchor="ctr"/>
              <a:lstStyle/>
              <a:p>
                <a:endParaRPr lang="en-US"/>
              </a:p>
            </p:txBody>
          </p:sp>
          <p:sp>
            <p:nvSpPr>
              <p:cNvPr id="12347" name="Rectangle 59"/>
              <p:cNvSpPr>
                <a:spLocks noChangeArrowheads="1"/>
              </p:cNvSpPr>
              <p:nvPr userDrawn="1"/>
            </p:nvSpPr>
            <p:spPr bwMode="ltGray">
              <a:xfrm rot="-8">
                <a:off x="1200" y="3147"/>
                <a:ext cx="81" cy="12"/>
              </a:xfrm>
              <a:prstGeom prst="rect">
                <a:avLst/>
              </a:prstGeom>
              <a:solidFill>
                <a:schemeClr val="bg2"/>
              </a:solidFill>
              <a:ln w="9525">
                <a:noFill/>
                <a:miter lim="800000"/>
                <a:headEnd/>
                <a:tailEnd/>
              </a:ln>
              <a:effectLst/>
            </p:spPr>
            <p:txBody>
              <a:bodyPr wrap="none" anchor="ctr"/>
              <a:lstStyle/>
              <a:p>
                <a:endParaRPr lang="en-US"/>
              </a:p>
            </p:txBody>
          </p:sp>
          <p:sp>
            <p:nvSpPr>
              <p:cNvPr id="12348" name="Rectangle 60"/>
              <p:cNvSpPr>
                <a:spLocks noChangeArrowheads="1"/>
              </p:cNvSpPr>
              <p:nvPr userDrawn="1"/>
            </p:nvSpPr>
            <p:spPr bwMode="ltGray">
              <a:xfrm rot="214188">
                <a:off x="1189" y="3173"/>
                <a:ext cx="81" cy="12"/>
              </a:xfrm>
              <a:prstGeom prst="rect">
                <a:avLst/>
              </a:prstGeom>
              <a:solidFill>
                <a:schemeClr val="bg2"/>
              </a:solidFill>
              <a:ln w="9525">
                <a:noFill/>
                <a:miter lim="800000"/>
                <a:headEnd/>
                <a:tailEnd/>
              </a:ln>
              <a:effectLst/>
            </p:spPr>
            <p:txBody>
              <a:bodyPr wrap="none" anchor="ctr"/>
              <a:lstStyle/>
              <a:p>
                <a:endParaRPr lang="en-US"/>
              </a:p>
            </p:txBody>
          </p:sp>
          <p:sp>
            <p:nvSpPr>
              <p:cNvPr id="12349" name="Rectangle 61"/>
              <p:cNvSpPr>
                <a:spLocks noChangeArrowheads="1"/>
              </p:cNvSpPr>
              <p:nvPr userDrawn="1"/>
            </p:nvSpPr>
            <p:spPr bwMode="ltGray">
              <a:xfrm rot="-682388">
                <a:off x="1219" y="2965"/>
                <a:ext cx="86" cy="12"/>
              </a:xfrm>
              <a:prstGeom prst="rect">
                <a:avLst/>
              </a:prstGeom>
              <a:solidFill>
                <a:schemeClr val="bg2"/>
              </a:solidFill>
              <a:ln w="9525">
                <a:noFill/>
                <a:miter lim="800000"/>
                <a:headEnd/>
                <a:tailEnd/>
              </a:ln>
              <a:effectLst/>
            </p:spPr>
            <p:txBody>
              <a:bodyPr wrap="none" anchor="ctr"/>
              <a:lstStyle/>
              <a:p>
                <a:endParaRPr lang="en-US"/>
              </a:p>
            </p:txBody>
          </p:sp>
          <p:sp>
            <p:nvSpPr>
              <p:cNvPr id="12350" name="Rectangle 62"/>
              <p:cNvSpPr>
                <a:spLocks noChangeArrowheads="1"/>
              </p:cNvSpPr>
              <p:nvPr userDrawn="1"/>
            </p:nvSpPr>
            <p:spPr bwMode="ltGray">
              <a:xfrm rot="-480400">
                <a:off x="1220" y="2991"/>
                <a:ext cx="86" cy="12"/>
              </a:xfrm>
              <a:prstGeom prst="rect">
                <a:avLst/>
              </a:prstGeom>
              <a:solidFill>
                <a:schemeClr val="bg2"/>
              </a:solidFill>
              <a:ln w="9525">
                <a:noFill/>
                <a:miter lim="800000"/>
                <a:headEnd/>
                <a:tailEnd/>
              </a:ln>
              <a:effectLst/>
            </p:spPr>
            <p:txBody>
              <a:bodyPr wrap="none" anchor="ctr"/>
              <a:lstStyle/>
              <a:p>
                <a:endParaRPr lang="en-US"/>
              </a:p>
            </p:txBody>
          </p:sp>
          <p:sp>
            <p:nvSpPr>
              <p:cNvPr id="12351" name="Rectangle 63"/>
              <p:cNvSpPr>
                <a:spLocks noChangeArrowheads="1"/>
              </p:cNvSpPr>
              <p:nvPr userDrawn="1"/>
            </p:nvSpPr>
            <p:spPr bwMode="ltGray">
              <a:xfrm rot="-480400">
                <a:off x="1220" y="3015"/>
                <a:ext cx="86" cy="12"/>
              </a:xfrm>
              <a:prstGeom prst="rect">
                <a:avLst/>
              </a:prstGeom>
              <a:solidFill>
                <a:schemeClr val="bg2"/>
              </a:solidFill>
              <a:ln w="9525">
                <a:noFill/>
                <a:miter lim="800000"/>
                <a:headEnd/>
                <a:tailEnd/>
              </a:ln>
              <a:effectLst/>
            </p:spPr>
            <p:txBody>
              <a:bodyPr wrap="none" anchor="ctr"/>
              <a:lstStyle/>
              <a:p>
                <a:endParaRPr lang="en-US"/>
              </a:p>
            </p:txBody>
          </p:sp>
          <p:sp>
            <p:nvSpPr>
              <p:cNvPr id="12352" name="Rectangle 64"/>
              <p:cNvSpPr>
                <a:spLocks noChangeArrowheads="1"/>
              </p:cNvSpPr>
              <p:nvPr userDrawn="1"/>
            </p:nvSpPr>
            <p:spPr bwMode="ltGray">
              <a:xfrm rot="-270546">
                <a:off x="1219" y="3041"/>
                <a:ext cx="81" cy="12"/>
              </a:xfrm>
              <a:prstGeom prst="rect">
                <a:avLst/>
              </a:prstGeom>
              <a:solidFill>
                <a:schemeClr val="bg2"/>
              </a:solidFill>
              <a:ln w="9525">
                <a:noFill/>
                <a:miter lim="800000"/>
                <a:headEnd/>
                <a:tailEnd/>
              </a:ln>
              <a:effectLst/>
            </p:spPr>
            <p:txBody>
              <a:bodyPr wrap="none" anchor="ctr"/>
              <a:lstStyle/>
              <a:p>
                <a:endParaRPr lang="en-US"/>
              </a:p>
            </p:txBody>
          </p:sp>
          <p:sp>
            <p:nvSpPr>
              <p:cNvPr id="12353" name="Rectangle 65"/>
              <p:cNvSpPr>
                <a:spLocks noChangeArrowheads="1"/>
              </p:cNvSpPr>
              <p:nvPr userDrawn="1"/>
            </p:nvSpPr>
            <p:spPr bwMode="ltGray">
              <a:xfrm rot="-1132286">
                <a:off x="1207" y="2843"/>
                <a:ext cx="86" cy="12"/>
              </a:xfrm>
              <a:prstGeom prst="rect">
                <a:avLst/>
              </a:prstGeom>
              <a:solidFill>
                <a:schemeClr val="bg2"/>
              </a:solidFill>
              <a:ln w="9525">
                <a:noFill/>
                <a:miter lim="800000"/>
                <a:headEnd/>
                <a:tailEnd/>
              </a:ln>
              <a:effectLst/>
            </p:spPr>
            <p:txBody>
              <a:bodyPr wrap="none" anchor="ctr"/>
              <a:lstStyle/>
              <a:p>
                <a:endParaRPr lang="en-US"/>
              </a:p>
            </p:txBody>
          </p:sp>
          <p:sp>
            <p:nvSpPr>
              <p:cNvPr id="12354" name="Rectangle 66"/>
              <p:cNvSpPr>
                <a:spLocks noChangeArrowheads="1"/>
              </p:cNvSpPr>
              <p:nvPr userDrawn="1"/>
            </p:nvSpPr>
            <p:spPr bwMode="ltGray">
              <a:xfrm rot="-969272">
                <a:off x="1213" y="2864"/>
                <a:ext cx="86" cy="12"/>
              </a:xfrm>
              <a:prstGeom prst="rect">
                <a:avLst/>
              </a:prstGeom>
              <a:solidFill>
                <a:schemeClr val="bg2"/>
              </a:solidFill>
              <a:ln w="9525">
                <a:noFill/>
                <a:miter lim="800000"/>
                <a:headEnd/>
                <a:tailEnd/>
              </a:ln>
              <a:effectLst/>
            </p:spPr>
            <p:txBody>
              <a:bodyPr wrap="none" anchor="ctr"/>
              <a:lstStyle/>
              <a:p>
                <a:endParaRPr lang="en-US"/>
              </a:p>
            </p:txBody>
          </p:sp>
          <p:sp>
            <p:nvSpPr>
              <p:cNvPr id="12355" name="Rectangle 67"/>
              <p:cNvSpPr>
                <a:spLocks noChangeArrowheads="1"/>
              </p:cNvSpPr>
              <p:nvPr userDrawn="1"/>
            </p:nvSpPr>
            <p:spPr bwMode="ltGray">
              <a:xfrm rot="-969272">
                <a:off x="1216" y="2888"/>
                <a:ext cx="86" cy="12"/>
              </a:xfrm>
              <a:prstGeom prst="rect">
                <a:avLst/>
              </a:prstGeom>
              <a:solidFill>
                <a:schemeClr val="bg2"/>
              </a:solidFill>
              <a:ln w="9525">
                <a:noFill/>
                <a:miter lim="800000"/>
                <a:headEnd/>
                <a:tailEnd/>
              </a:ln>
              <a:effectLst/>
            </p:spPr>
            <p:txBody>
              <a:bodyPr wrap="none" anchor="ctr"/>
              <a:lstStyle/>
              <a:p>
                <a:endParaRPr lang="en-US"/>
              </a:p>
            </p:txBody>
          </p:sp>
          <p:sp>
            <p:nvSpPr>
              <p:cNvPr id="12356" name="Rectangle 68"/>
              <p:cNvSpPr>
                <a:spLocks noChangeArrowheads="1"/>
              </p:cNvSpPr>
              <p:nvPr userDrawn="1"/>
            </p:nvSpPr>
            <p:spPr bwMode="ltGray">
              <a:xfrm rot="-806259">
                <a:off x="1219" y="2915"/>
                <a:ext cx="86" cy="12"/>
              </a:xfrm>
              <a:prstGeom prst="rect">
                <a:avLst/>
              </a:prstGeom>
              <a:solidFill>
                <a:schemeClr val="bg2"/>
              </a:solidFill>
              <a:ln w="9525">
                <a:noFill/>
                <a:miter lim="800000"/>
                <a:headEnd/>
                <a:tailEnd/>
              </a:ln>
              <a:effectLst/>
            </p:spPr>
            <p:txBody>
              <a:bodyPr wrap="none" anchor="ctr"/>
              <a:lstStyle/>
              <a:p>
                <a:endParaRPr lang="en-US"/>
              </a:p>
            </p:txBody>
          </p:sp>
          <p:sp>
            <p:nvSpPr>
              <p:cNvPr id="12357" name="Rectangle 69"/>
              <p:cNvSpPr>
                <a:spLocks noChangeArrowheads="1"/>
              </p:cNvSpPr>
              <p:nvPr userDrawn="1"/>
            </p:nvSpPr>
            <p:spPr bwMode="ltGray">
              <a:xfrm rot="-1543941">
                <a:off x="1165" y="2727"/>
                <a:ext cx="86" cy="12"/>
              </a:xfrm>
              <a:prstGeom prst="rect">
                <a:avLst/>
              </a:prstGeom>
              <a:solidFill>
                <a:schemeClr val="bg2"/>
              </a:solidFill>
              <a:ln w="9525">
                <a:noFill/>
                <a:miter lim="800000"/>
                <a:headEnd/>
                <a:tailEnd/>
              </a:ln>
              <a:effectLst/>
            </p:spPr>
            <p:txBody>
              <a:bodyPr wrap="none" anchor="ctr"/>
              <a:lstStyle/>
              <a:p>
                <a:endParaRPr lang="en-US"/>
              </a:p>
            </p:txBody>
          </p:sp>
          <p:sp>
            <p:nvSpPr>
              <p:cNvPr id="12358" name="Rectangle 70"/>
              <p:cNvSpPr>
                <a:spLocks noChangeArrowheads="1"/>
              </p:cNvSpPr>
              <p:nvPr userDrawn="1"/>
            </p:nvSpPr>
            <p:spPr bwMode="ltGray">
              <a:xfrm rot="-1341953">
                <a:off x="1176" y="2752"/>
                <a:ext cx="86" cy="12"/>
              </a:xfrm>
              <a:prstGeom prst="rect">
                <a:avLst/>
              </a:prstGeom>
              <a:solidFill>
                <a:schemeClr val="bg2"/>
              </a:solidFill>
              <a:ln w="9525">
                <a:noFill/>
                <a:miter lim="800000"/>
                <a:headEnd/>
                <a:tailEnd/>
              </a:ln>
              <a:effectLst/>
            </p:spPr>
            <p:txBody>
              <a:bodyPr wrap="none" anchor="ctr"/>
              <a:lstStyle/>
              <a:p>
                <a:endParaRPr lang="en-US"/>
              </a:p>
            </p:txBody>
          </p:sp>
          <p:sp>
            <p:nvSpPr>
              <p:cNvPr id="12359" name="Rectangle 71"/>
              <p:cNvSpPr>
                <a:spLocks noChangeArrowheads="1"/>
              </p:cNvSpPr>
              <p:nvPr userDrawn="1"/>
            </p:nvSpPr>
            <p:spPr bwMode="ltGray">
              <a:xfrm rot="-1341953">
                <a:off x="1184" y="2775"/>
                <a:ext cx="86" cy="12"/>
              </a:xfrm>
              <a:prstGeom prst="rect">
                <a:avLst/>
              </a:prstGeom>
              <a:solidFill>
                <a:schemeClr val="bg2"/>
              </a:solidFill>
              <a:ln w="9525">
                <a:noFill/>
                <a:miter lim="800000"/>
                <a:headEnd/>
                <a:tailEnd/>
              </a:ln>
              <a:effectLst/>
            </p:spPr>
            <p:txBody>
              <a:bodyPr wrap="none" anchor="ctr"/>
              <a:lstStyle/>
              <a:p>
                <a:endParaRPr lang="en-US"/>
              </a:p>
            </p:txBody>
          </p:sp>
          <p:sp>
            <p:nvSpPr>
              <p:cNvPr id="12360" name="Rectangle 72"/>
              <p:cNvSpPr>
                <a:spLocks noChangeArrowheads="1"/>
              </p:cNvSpPr>
              <p:nvPr userDrawn="1"/>
            </p:nvSpPr>
            <p:spPr bwMode="ltGray">
              <a:xfrm rot="-1341953">
                <a:off x="1194" y="2795"/>
                <a:ext cx="86" cy="12"/>
              </a:xfrm>
              <a:prstGeom prst="rect">
                <a:avLst/>
              </a:prstGeom>
              <a:solidFill>
                <a:schemeClr val="bg2"/>
              </a:solidFill>
              <a:ln w="9525">
                <a:noFill/>
                <a:miter lim="800000"/>
                <a:headEnd/>
                <a:tailEnd/>
              </a:ln>
              <a:effectLst/>
            </p:spPr>
            <p:txBody>
              <a:bodyPr wrap="none" anchor="ctr"/>
              <a:lstStyle/>
              <a:p>
                <a:endParaRPr lang="en-US"/>
              </a:p>
            </p:txBody>
          </p:sp>
          <p:sp>
            <p:nvSpPr>
              <p:cNvPr id="12361" name="Rectangle 73"/>
              <p:cNvSpPr>
                <a:spLocks noChangeArrowheads="1"/>
              </p:cNvSpPr>
              <p:nvPr userDrawn="1"/>
            </p:nvSpPr>
            <p:spPr bwMode="ltGray">
              <a:xfrm rot="-1928746">
                <a:off x="1101" y="2628"/>
                <a:ext cx="86" cy="12"/>
              </a:xfrm>
              <a:prstGeom prst="rect">
                <a:avLst/>
              </a:prstGeom>
              <a:solidFill>
                <a:schemeClr val="bg2"/>
              </a:solidFill>
              <a:ln w="9525">
                <a:noFill/>
                <a:miter lim="800000"/>
                <a:headEnd/>
                <a:tailEnd/>
              </a:ln>
              <a:effectLst/>
            </p:spPr>
            <p:txBody>
              <a:bodyPr wrap="none" anchor="ctr"/>
              <a:lstStyle/>
              <a:p>
                <a:endParaRPr lang="en-US"/>
              </a:p>
            </p:txBody>
          </p:sp>
          <p:sp>
            <p:nvSpPr>
              <p:cNvPr id="12362" name="Rectangle 74"/>
              <p:cNvSpPr>
                <a:spLocks noChangeArrowheads="1"/>
              </p:cNvSpPr>
              <p:nvPr userDrawn="1"/>
            </p:nvSpPr>
            <p:spPr bwMode="ltGray">
              <a:xfrm rot="-1844175">
                <a:off x="1114" y="2645"/>
                <a:ext cx="86" cy="12"/>
              </a:xfrm>
              <a:prstGeom prst="rect">
                <a:avLst/>
              </a:prstGeom>
              <a:solidFill>
                <a:schemeClr val="bg2"/>
              </a:solidFill>
              <a:ln w="9525">
                <a:noFill/>
                <a:miter lim="800000"/>
                <a:headEnd/>
                <a:tailEnd/>
              </a:ln>
              <a:effectLst/>
            </p:spPr>
            <p:txBody>
              <a:bodyPr wrap="none" anchor="ctr"/>
              <a:lstStyle/>
              <a:p>
                <a:endParaRPr lang="en-US"/>
              </a:p>
            </p:txBody>
          </p:sp>
          <p:sp>
            <p:nvSpPr>
              <p:cNvPr id="12363" name="Rectangle 75"/>
              <p:cNvSpPr>
                <a:spLocks noChangeArrowheads="1"/>
              </p:cNvSpPr>
              <p:nvPr userDrawn="1"/>
            </p:nvSpPr>
            <p:spPr bwMode="ltGray">
              <a:xfrm rot="-1752383">
                <a:off x="1129" y="2667"/>
                <a:ext cx="86" cy="12"/>
              </a:xfrm>
              <a:prstGeom prst="rect">
                <a:avLst/>
              </a:prstGeom>
              <a:solidFill>
                <a:schemeClr val="bg2"/>
              </a:solidFill>
              <a:ln w="9525">
                <a:noFill/>
                <a:miter lim="800000"/>
                <a:headEnd/>
                <a:tailEnd/>
              </a:ln>
              <a:effectLst/>
            </p:spPr>
            <p:txBody>
              <a:bodyPr wrap="none" anchor="ctr"/>
              <a:lstStyle/>
              <a:p>
                <a:endParaRPr lang="en-US"/>
              </a:p>
            </p:txBody>
          </p:sp>
          <p:sp>
            <p:nvSpPr>
              <p:cNvPr id="12364" name="Rectangle 76"/>
              <p:cNvSpPr>
                <a:spLocks noChangeArrowheads="1"/>
              </p:cNvSpPr>
              <p:nvPr userDrawn="1"/>
            </p:nvSpPr>
            <p:spPr bwMode="ltGray">
              <a:xfrm rot="-1752383">
                <a:off x="1142" y="2684"/>
                <a:ext cx="86" cy="12"/>
              </a:xfrm>
              <a:prstGeom prst="rect">
                <a:avLst/>
              </a:prstGeom>
              <a:solidFill>
                <a:schemeClr val="bg2"/>
              </a:solidFill>
              <a:ln w="9525">
                <a:noFill/>
                <a:miter lim="800000"/>
                <a:headEnd/>
                <a:tailEnd/>
              </a:ln>
              <a:effectLst/>
            </p:spPr>
            <p:txBody>
              <a:bodyPr wrap="none" anchor="ctr"/>
              <a:lstStyle/>
              <a:p>
                <a:endParaRPr lang="en-US"/>
              </a:p>
            </p:txBody>
          </p:sp>
          <p:sp>
            <p:nvSpPr>
              <p:cNvPr id="12365" name="Rectangle 77"/>
              <p:cNvSpPr>
                <a:spLocks noChangeArrowheads="1"/>
              </p:cNvSpPr>
              <p:nvPr userDrawn="1"/>
            </p:nvSpPr>
            <p:spPr bwMode="ltGray">
              <a:xfrm rot="-2466736">
                <a:off x="1014" y="2538"/>
                <a:ext cx="86" cy="12"/>
              </a:xfrm>
              <a:prstGeom prst="rect">
                <a:avLst/>
              </a:prstGeom>
              <a:solidFill>
                <a:schemeClr val="bg2"/>
              </a:solidFill>
              <a:ln w="9525">
                <a:noFill/>
                <a:miter lim="800000"/>
                <a:headEnd/>
                <a:tailEnd/>
              </a:ln>
              <a:effectLst/>
            </p:spPr>
            <p:txBody>
              <a:bodyPr wrap="none" anchor="ctr"/>
              <a:lstStyle/>
              <a:p>
                <a:endParaRPr lang="en-US"/>
              </a:p>
            </p:txBody>
          </p:sp>
          <p:sp>
            <p:nvSpPr>
              <p:cNvPr id="12366" name="Rectangle 78"/>
              <p:cNvSpPr>
                <a:spLocks noChangeArrowheads="1"/>
              </p:cNvSpPr>
              <p:nvPr userDrawn="1"/>
            </p:nvSpPr>
            <p:spPr bwMode="ltGray">
              <a:xfrm rot="-2466736">
                <a:off x="1035" y="2557"/>
                <a:ext cx="86" cy="12"/>
              </a:xfrm>
              <a:prstGeom prst="rect">
                <a:avLst/>
              </a:prstGeom>
              <a:solidFill>
                <a:schemeClr val="bg2"/>
              </a:solidFill>
              <a:ln w="9525">
                <a:noFill/>
                <a:miter lim="800000"/>
                <a:headEnd/>
                <a:tailEnd/>
              </a:ln>
              <a:effectLst/>
            </p:spPr>
            <p:txBody>
              <a:bodyPr wrap="none" anchor="ctr"/>
              <a:lstStyle/>
              <a:p>
                <a:endParaRPr lang="en-US"/>
              </a:p>
            </p:txBody>
          </p:sp>
          <p:sp>
            <p:nvSpPr>
              <p:cNvPr id="12367" name="Rectangle 79"/>
              <p:cNvSpPr>
                <a:spLocks noChangeArrowheads="1"/>
              </p:cNvSpPr>
              <p:nvPr userDrawn="1"/>
            </p:nvSpPr>
            <p:spPr bwMode="ltGray">
              <a:xfrm rot="-2466736">
                <a:off x="1050" y="2574"/>
                <a:ext cx="86" cy="12"/>
              </a:xfrm>
              <a:prstGeom prst="rect">
                <a:avLst/>
              </a:prstGeom>
              <a:solidFill>
                <a:schemeClr val="bg2"/>
              </a:solidFill>
              <a:ln w="9525">
                <a:noFill/>
                <a:miter lim="800000"/>
                <a:headEnd/>
                <a:tailEnd/>
              </a:ln>
              <a:effectLst/>
            </p:spPr>
            <p:txBody>
              <a:bodyPr wrap="none" anchor="ctr"/>
              <a:lstStyle/>
              <a:p>
                <a:endParaRPr lang="en-US"/>
              </a:p>
            </p:txBody>
          </p:sp>
          <p:sp>
            <p:nvSpPr>
              <p:cNvPr id="12368" name="Rectangle 80"/>
              <p:cNvSpPr>
                <a:spLocks noChangeArrowheads="1"/>
              </p:cNvSpPr>
              <p:nvPr userDrawn="1"/>
            </p:nvSpPr>
            <p:spPr bwMode="ltGray">
              <a:xfrm rot="-2342866">
                <a:off x="1068" y="2590"/>
                <a:ext cx="86" cy="12"/>
              </a:xfrm>
              <a:prstGeom prst="rect">
                <a:avLst/>
              </a:prstGeom>
              <a:solidFill>
                <a:schemeClr val="bg2"/>
              </a:solidFill>
              <a:ln w="9525">
                <a:noFill/>
                <a:miter lim="800000"/>
                <a:headEnd/>
                <a:tailEnd/>
              </a:ln>
              <a:effectLst/>
            </p:spPr>
            <p:txBody>
              <a:bodyPr wrap="none" anchor="ctr"/>
              <a:lstStyle/>
              <a:p>
                <a:endParaRPr lang="en-US"/>
              </a:p>
            </p:txBody>
          </p:sp>
          <p:sp>
            <p:nvSpPr>
              <p:cNvPr id="12369" name="Freeform 81"/>
              <p:cNvSpPr>
                <a:spLocks/>
              </p:cNvSpPr>
              <p:nvPr userDrawn="1"/>
            </p:nvSpPr>
            <p:spPr bwMode="ltGray">
              <a:xfrm>
                <a:off x="486" y="2563"/>
                <a:ext cx="180" cy="151"/>
              </a:xfrm>
              <a:custGeom>
                <a:avLst/>
                <a:gdLst/>
                <a:ahLst/>
                <a:cxnLst>
                  <a:cxn ang="0">
                    <a:pos x="0" y="144"/>
                  </a:cxn>
                  <a:cxn ang="0">
                    <a:pos x="28" y="147"/>
                  </a:cxn>
                  <a:cxn ang="0">
                    <a:pos x="64" y="46"/>
                  </a:cxn>
                  <a:cxn ang="0">
                    <a:pos x="94" y="151"/>
                  </a:cxn>
                  <a:cxn ang="0">
                    <a:pos x="129" y="151"/>
                  </a:cxn>
                  <a:cxn ang="0">
                    <a:pos x="180" y="9"/>
                  </a:cxn>
                  <a:cxn ang="0">
                    <a:pos x="148" y="10"/>
                  </a:cxn>
                  <a:cxn ang="0">
                    <a:pos x="112" y="112"/>
                  </a:cxn>
                  <a:cxn ang="0">
                    <a:pos x="79" y="0"/>
                  </a:cxn>
                  <a:cxn ang="0">
                    <a:pos x="48" y="0"/>
                  </a:cxn>
                  <a:cxn ang="0">
                    <a:pos x="0" y="144"/>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w="9525">
                <a:noFill/>
                <a:round/>
                <a:headEnd/>
                <a:tailEnd/>
              </a:ln>
              <a:effectLst/>
            </p:spPr>
            <p:txBody>
              <a:bodyPr/>
              <a:lstStyle/>
              <a:p>
                <a:endParaRPr lang="en-US"/>
              </a:p>
            </p:txBody>
          </p:sp>
          <p:sp>
            <p:nvSpPr>
              <p:cNvPr id="12370" name="Rectangle 82"/>
              <p:cNvSpPr>
                <a:spLocks noChangeArrowheads="1"/>
              </p:cNvSpPr>
              <p:nvPr userDrawn="1"/>
            </p:nvSpPr>
            <p:spPr bwMode="ltGray">
              <a:xfrm rot="6575641">
                <a:off x="-217" y="3138"/>
                <a:ext cx="1226" cy="12"/>
              </a:xfrm>
              <a:prstGeom prst="rect">
                <a:avLst/>
              </a:prstGeom>
              <a:solidFill>
                <a:schemeClr val="bg2"/>
              </a:solidFill>
              <a:ln w="9525">
                <a:noFill/>
                <a:miter lim="800000"/>
                <a:headEnd/>
                <a:tailEnd/>
              </a:ln>
              <a:effectLst/>
            </p:spPr>
            <p:txBody>
              <a:bodyPr wrap="none" anchor="ctr"/>
              <a:lstStyle/>
              <a:p>
                <a:endParaRPr lang="en-US"/>
              </a:p>
            </p:txBody>
          </p:sp>
          <p:sp>
            <p:nvSpPr>
              <p:cNvPr id="12371" name="Rectangle 83"/>
              <p:cNvSpPr>
                <a:spLocks noChangeArrowheads="1"/>
              </p:cNvSpPr>
              <p:nvPr userDrawn="1"/>
            </p:nvSpPr>
            <p:spPr bwMode="ltGray">
              <a:xfrm rot="238799">
                <a:off x="4" y="3146"/>
                <a:ext cx="1031" cy="12"/>
              </a:xfrm>
              <a:prstGeom prst="rect">
                <a:avLst/>
              </a:prstGeom>
              <a:solidFill>
                <a:schemeClr val="bg2"/>
              </a:solidFill>
              <a:ln w="9525">
                <a:noFill/>
                <a:miter lim="800000"/>
                <a:headEnd/>
                <a:tailEnd/>
              </a:ln>
              <a:effectLst/>
            </p:spPr>
            <p:txBody>
              <a:bodyPr wrap="none" anchor="ctr"/>
              <a:lstStyle/>
              <a:p>
                <a:endParaRPr lang="en-US"/>
              </a:p>
            </p:txBody>
          </p:sp>
          <p:sp>
            <p:nvSpPr>
              <p:cNvPr id="12372" name="Rectangle 84"/>
              <p:cNvSpPr>
                <a:spLocks noChangeArrowheads="1"/>
              </p:cNvSpPr>
              <p:nvPr userDrawn="1"/>
            </p:nvSpPr>
            <p:spPr bwMode="ltGray">
              <a:xfrm rot="-2957028">
                <a:off x="907" y="2473"/>
                <a:ext cx="81" cy="12"/>
              </a:xfrm>
              <a:prstGeom prst="rect">
                <a:avLst/>
              </a:prstGeom>
              <a:solidFill>
                <a:schemeClr val="bg2"/>
              </a:solidFill>
              <a:ln w="9525">
                <a:noFill/>
                <a:miter lim="800000"/>
                <a:headEnd/>
                <a:tailEnd/>
              </a:ln>
              <a:effectLst/>
            </p:spPr>
            <p:txBody>
              <a:bodyPr wrap="none" anchor="ctr"/>
              <a:lstStyle/>
              <a:p>
                <a:endParaRPr lang="en-US"/>
              </a:p>
            </p:txBody>
          </p:sp>
          <p:sp>
            <p:nvSpPr>
              <p:cNvPr id="12373" name="Rectangle 85"/>
              <p:cNvSpPr>
                <a:spLocks noChangeArrowheads="1"/>
              </p:cNvSpPr>
              <p:nvPr userDrawn="1"/>
            </p:nvSpPr>
            <p:spPr bwMode="ltGray">
              <a:xfrm rot="-2957028">
                <a:off x="930" y="2486"/>
                <a:ext cx="81" cy="12"/>
              </a:xfrm>
              <a:prstGeom prst="rect">
                <a:avLst/>
              </a:prstGeom>
              <a:solidFill>
                <a:schemeClr val="bg2"/>
              </a:solidFill>
              <a:ln w="9525">
                <a:noFill/>
                <a:miter lim="800000"/>
                <a:headEnd/>
                <a:tailEnd/>
              </a:ln>
              <a:effectLst/>
            </p:spPr>
            <p:txBody>
              <a:bodyPr wrap="none" anchor="ctr"/>
              <a:lstStyle/>
              <a:p>
                <a:endParaRPr lang="en-US"/>
              </a:p>
            </p:txBody>
          </p:sp>
          <p:sp>
            <p:nvSpPr>
              <p:cNvPr id="12374" name="Rectangle 86"/>
              <p:cNvSpPr>
                <a:spLocks noChangeArrowheads="1"/>
              </p:cNvSpPr>
              <p:nvPr userDrawn="1"/>
            </p:nvSpPr>
            <p:spPr bwMode="ltGray">
              <a:xfrm rot="-2957028">
                <a:off x="954" y="2497"/>
                <a:ext cx="86" cy="12"/>
              </a:xfrm>
              <a:prstGeom prst="rect">
                <a:avLst/>
              </a:prstGeom>
              <a:solidFill>
                <a:schemeClr val="bg2"/>
              </a:solidFill>
              <a:ln w="9525">
                <a:noFill/>
                <a:miter lim="800000"/>
                <a:headEnd/>
                <a:tailEnd/>
              </a:ln>
              <a:effectLst/>
            </p:spPr>
            <p:txBody>
              <a:bodyPr wrap="none" anchor="ctr"/>
              <a:lstStyle/>
              <a:p>
                <a:endParaRPr lang="en-US"/>
              </a:p>
            </p:txBody>
          </p:sp>
          <p:sp>
            <p:nvSpPr>
              <p:cNvPr id="12375" name="Rectangle 87"/>
              <p:cNvSpPr>
                <a:spLocks noChangeArrowheads="1"/>
              </p:cNvSpPr>
              <p:nvPr userDrawn="1"/>
            </p:nvSpPr>
            <p:spPr bwMode="ltGray">
              <a:xfrm rot="-2661033">
                <a:off x="974" y="2509"/>
                <a:ext cx="86" cy="12"/>
              </a:xfrm>
              <a:prstGeom prst="rect">
                <a:avLst/>
              </a:prstGeom>
              <a:solidFill>
                <a:schemeClr val="bg2"/>
              </a:solidFill>
              <a:ln w="9525">
                <a:noFill/>
                <a:miter lim="800000"/>
                <a:headEnd/>
                <a:tailEnd/>
              </a:ln>
              <a:effectLst/>
            </p:spPr>
            <p:txBody>
              <a:bodyPr wrap="none" anchor="ctr"/>
              <a:lstStyle/>
              <a:p>
                <a:endParaRPr lang="en-US"/>
              </a:p>
            </p:txBody>
          </p:sp>
          <p:sp>
            <p:nvSpPr>
              <p:cNvPr id="12376" name="Rectangle 88"/>
              <p:cNvSpPr>
                <a:spLocks noChangeArrowheads="1"/>
              </p:cNvSpPr>
              <p:nvPr userDrawn="1"/>
            </p:nvSpPr>
            <p:spPr bwMode="ltGray">
              <a:xfrm rot="-3638503">
                <a:off x="788" y="2426"/>
                <a:ext cx="75" cy="12"/>
              </a:xfrm>
              <a:prstGeom prst="rect">
                <a:avLst/>
              </a:prstGeom>
              <a:solidFill>
                <a:schemeClr val="bg2"/>
              </a:solidFill>
              <a:ln w="9525">
                <a:noFill/>
                <a:miter lim="800000"/>
                <a:headEnd/>
                <a:tailEnd/>
              </a:ln>
              <a:effectLst/>
            </p:spPr>
            <p:txBody>
              <a:bodyPr wrap="none" anchor="ctr"/>
              <a:lstStyle/>
              <a:p>
                <a:endParaRPr lang="en-US"/>
              </a:p>
            </p:txBody>
          </p:sp>
          <p:sp>
            <p:nvSpPr>
              <p:cNvPr id="12377" name="Rectangle 89"/>
              <p:cNvSpPr>
                <a:spLocks noChangeArrowheads="1"/>
              </p:cNvSpPr>
              <p:nvPr userDrawn="1"/>
            </p:nvSpPr>
            <p:spPr bwMode="ltGray">
              <a:xfrm rot="-3638503">
                <a:off x="815" y="2434"/>
                <a:ext cx="75" cy="12"/>
              </a:xfrm>
              <a:prstGeom prst="rect">
                <a:avLst/>
              </a:prstGeom>
              <a:solidFill>
                <a:schemeClr val="bg2"/>
              </a:solidFill>
              <a:ln w="9525">
                <a:noFill/>
                <a:miter lim="800000"/>
                <a:headEnd/>
                <a:tailEnd/>
              </a:ln>
              <a:effectLst/>
            </p:spPr>
            <p:txBody>
              <a:bodyPr wrap="none" anchor="ctr"/>
              <a:lstStyle/>
              <a:p>
                <a:endParaRPr lang="en-US"/>
              </a:p>
            </p:txBody>
          </p:sp>
          <p:sp>
            <p:nvSpPr>
              <p:cNvPr id="12378" name="Rectangle 90"/>
              <p:cNvSpPr>
                <a:spLocks noChangeArrowheads="1"/>
              </p:cNvSpPr>
              <p:nvPr userDrawn="1"/>
            </p:nvSpPr>
            <p:spPr bwMode="ltGray">
              <a:xfrm rot="-3514633">
                <a:off x="837" y="2441"/>
                <a:ext cx="81" cy="12"/>
              </a:xfrm>
              <a:prstGeom prst="rect">
                <a:avLst/>
              </a:prstGeom>
              <a:solidFill>
                <a:schemeClr val="bg2"/>
              </a:solidFill>
              <a:ln w="9525">
                <a:noFill/>
                <a:miter lim="800000"/>
                <a:headEnd/>
                <a:tailEnd/>
              </a:ln>
              <a:effectLst/>
            </p:spPr>
            <p:txBody>
              <a:bodyPr wrap="none" anchor="ctr"/>
              <a:lstStyle/>
              <a:p>
                <a:endParaRPr lang="en-US"/>
              </a:p>
            </p:txBody>
          </p:sp>
          <p:sp>
            <p:nvSpPr>
              <p:cNvPr id="12379" name="Rectangle 91"/>
              <p:cNvSpPr>
                <a:spLocks noChangeArrowheads="1"/>
              </p:cNvSpPr>
              <p:nvPr userDrawn="1"/>
            </p:nvSpPr>
            <p:spPr bwMode="ltGray">
              <a:xfrm rot="-3220799">
                <a:off x="862" y="2453"/>
                <a:ext cx="81" cy="12"/>
              </a:xfrm>
              <a:prstGeom prst="rect">
                <a:avLst/>
              </a:prstGeom>
              <a:solidFill>
                <a:schemeClr val="bg2"/>
              </a:solidFill>
              <a:ln w="9525">
                <a:noFill/>
                <a:miter lim="800000"/>
                <a:headEnd/>
                <a:tailEnd/>
              </a:ln>
              <a:effectLst/>
            </p:spPr>
            <p:txBody>
              <a:bodyPr wrap="none" anchor="ctr"/>
              <a:lstStyle/>
              <a:p>
                <a:endParaRPr lang="en-US"/>
              </a:p>
            </p:txBody>
          </p:sp>
          <p:sp>
            <p:nvSpPr>
              <p:cNvPr id="12380" name="Rectangle 92"/>
              <p:cNvSpPr>
                <a:spLocks noChangeArrowheads="1"/>
              </p:cNvSpPr>
              <p:nvPr userDrawn="1"/>
            </p:nvSpPr>
            <p:spPr bwMode="ltGray">
              <a:xfrm rot="-4338250">
                <a:off x="649" y="2396"/>
                <a:ext cx="75" cy="12"/>
              </a:xfrm>
              <a:prstGeom prst="rect">
                <a:avLst/>
              </a:prstGeom>
              <a:solidFill>
                <a:schemeClr val="bg2"/>
              </a:solidFill>
              <a:ln w="9525">
                <a:noFill/>
                <a:miter lim="800000"/>
                <a:headEnd/>
                <a:tailEnd/>
              </a:ln>
              <a:effectLst/>
            </p:spPr>
            <p:txBody>
              <a:bodyPr wrap="none" anchor="ctr"/>
              <a:lstStyle/>
              <a:p>
                <a:endParaRPr lang="en-US"/>
              </a:p>
            </p:txBody>
          </p:sp>
          <p:sp>
            <p:nvSpPr>
              <p:cNvPr id="12381" name="Rectangle 93"/>
              <p:cNvSpPr>
                <a:spLocks noChangeArrowheads="1"/>
              </p:cNvSpPr>
              <p:nvPr userDrawn="1"/>
            </p:nvSpPr>
            <p:spPr bwMode="ltGray">
              <a:xfrm rot="-4250359">
                <a:off x="677" y="2402"/>
                <a:ext cx="75" cy="12"/>
              </a:xfrm>
              <a:prstGeom prst="rect">
                <a:avLst/>
              </a:prstGeom>
              <a:solidFill>
                <a:schemeClr val="bg2"/>
              </a:solidFill>
              <a:ln w="9525">
                <a:noFill/>
                <a:miter lim="800000"/>
                <a:headEnd/>
                <a:tailEnd/>
              </a:ln>
              <a:effectLst/>
            </p:spPr>
            <p:txBody>
              <a:bodyPr wrap="none" anchor="ctr"/>
              <a:lstStyle/>
              <a:p>
                <a:endParaRPr lang="en-US"/>
              </a:p>
            </p:txBody>
          </p:sp>
          <p:sp>
            <p:nvSpPr>
              <p:cNvPr id="12382" name="Rectangle 94"/>
              <p:cNvSpPr>
                <a:spLocks noChangeArrowheads="1"/>
              </p:cNvSpPr>
              <p:nvPr userDrawn="1"/>
            </p:nvSpPr>
            <p:spPr bwMode="ltGray">
              <a:xfrm rot="-4250359">
                <a:off x="707" y="2407"/>
                <a:ext cx="75" cy="12"/>
              </a:xfrm>
              <a:prstGeom prst="rect">
                <a:avLst/>
              </a:prstGeom>
              <a:solidFill>
                <a:schemeClr val="bg2"/>
              </a:solidFill>
              <a:ln w="9525">
                <a:noFill/>
                <a:miter lim="800000"/>
                <a:headEnd/>
                <a:tailEnd/>
              </a:ln>
              <a:effectLst/>
            </p:spPr>
            <p:txBody>
              <a:bodyPr wrap="none" anchor="ctr"/>
              <a:lstStyle/>
              <a:p>
                <a:endParaRPr lang="en-US"/>
              </a:p>
            </p:txBody>
          </p:sp>
          <p:sp>
            <p:nvSpPr>
              <p:cNvPr id="12383" name="Rectangle 95"/>
              <p:cNvSpPr>
                <a:spLocks noChangeArrowheads="1"/>
              </p:cNvSpPr>
              <p:nvPr userDrawn="1"/>
            </p:nvSpPr>
            <p:spPr bwMode="ltGray">
              <a:xfrm rot="-3989246">
                <a:off x="737" y="2411"/>
                <a:ext cx="75" cy="12"/>
              </a:xfrm>
              <a:prstGeom prst="rect">
                <a:avLst/>
              </a:prstGeom>
              <a:solidFill>
                <a:schemeClr val="bg2"/>
              </a:solidFill>
              <a:ln w="9525">
                <a:noFill/>
                <a:miter lim="800000"/>
                <a:headEnd/>
                <a:tailEnd/>
              </a:ln>
              <a:effectLst/>
            </p:spPr>
            <p:txBody>
              <a:bodyPr wrap="none" anchor="ctr"/>
              <a:lstStyle/>
              <a:p>
                <a:endParaRPr lang="en-US"/>
              </a:p>
            </p:txBody>
          </p:sp>
          <p:sp>
            <p:nvSpPr>
              <p:cNvPr id="12384" name="Rectangle 96"/>
              <p:cNvSpPr>
                <a:spLocks noChangeArrowheads="1"/>
              </p:cNvSpPr>
              <p:nvPr userDrawn="1"/>
            </p:nvSpPr>
            <p:spPr bwMode="ltGray">
              <a:xfrm rot="-4862215">
                <a:off x="503" y="2395"/>
                <a:ext cx="69" cy="12"/>
              </a:xfrm>
              <a:prstGeom prst="rect">
                <a:avLst/>
              </a:prstGeom>
              <a:solidFill>
                <a:schemeClr val="bg2"/>
              </a:solidFill>
              <a:ln w="9525">
                <a:noFill/>
                <a:miter lim="800000"/>
                <a:headEnd/>
                <a:tailEnd/>
              </a:ln>
              <a:effectLst/>
            </p:spPr>
            <p:txBody>
              <a:bodyPr wrap="none" anchor="ctr"/>
              <a:lstStyle/>
              <a:p>
                <a:endParaRPr lang="en-US"/>
              </a:p>
            </p:txBody>
          </p:sp>
          <p:sp>
            <p:nvSpPr>
              <p:cNvPr id="12385" name="Rectangle 97"/>
              <p:cNvSpPr>
                <a:spLocks noChangeArrowheads="1"/>
              </p:cNvSpPr>
              <p:nvPr userDrawn="1"/>
            </p:nvSpPr>
            <p:spPr bwMode="ltGray">
              <a:xfrm rot="-4673370">
                <a:off x="533" y="2393"/>
                <a:ext cx="75" cy="12"/>
              </a:xfrm>
              <a:prstGeom prst="rect">
                <a:avLst/>
              </a:prstGeom>
              <a:solidFill>
                <a:schemeClr val="bg2"/>
              </a:solidFill>
              <a:ln w="9525">
                <a:noFill/>
                <a:miter lim="800000"/>
                <a:headEnd/>
                <a:tailEnd/>
              </a:ln>
              <a:effectLst/>
            </p:spPr>
            <p:txBody>
              <a:bodyPr wrap="none" anchor="ctr"/>
              <a:lstStyle/>
              <a:p>
                <a:endParaRPr lang="en-US"/>
              </a:p>
            </p:txBody>
          </p:sp>
          <p:sp>
            <p:nvSpPr>
              <p:cNvPr id="12386" name="Rectangle 98"/>
              <p:cNvSpPr>
                <a:spLocks noChangeArrowheads="1"/>
              </p:cNvSpPr>
              <p:nvPr userDrawn="1"/>
            </p:nvSpPr>
            <p:spPr bwMode="ltGray">
              <a:xfrm rot="-4646721">
                <a:off x="563" y="2390"/>
                <a:ext cx="75" cy="12"/>
              </a:xfrm>
              <a:prstGeom prst="rect">
                <a:avLst/>
              </a:prstGeom>
              <a:solidFill>
                <a:schemeClr val="bg2"/>
              </a:solidFill>
              <a:ln w="9525">
                <a:noFill/>
                <a:miter lim="800000"/>
                <a:headEnd/>
                <a:tailEnd/>
              </a:ln>
              <a:effectLst/>
            </p:spPr>
            <p:txBody>
              <a:bodyPr wrap="none" anchor="ctr"/>
              <a:lstStyle/>
              <a:p>
                <a:endParaRPr lang="en-US"/>
              </a:p>
            </p:txBody>
          </p:sp>
          <p:sp>
            <p:nvSpPr>
              <p:cNvPr id="12387" name="Rectangle 99"/>
              <p:cNvSpPr>
                <a:spLocks noChangeArrowheads="1"/>
              </p:cNvSpPr>
              <p:nvPr userDrawn="1"/>
            </p:nvSpPr>
            <p:spPr bwMode="ltGray">
              <a:xfrm rot="-4580623">
                <a:off x="594" y="2391"/>
                <a:ext cx="75" cy="12"/>
              </a:xfrm>
              <a:prstGeom prst="rect">
                <a:avLst/>
              </a:prstGeom>
              <a:solidFill>
                <a:schemeClr val="bg2"/>
              </a:solidFill>
              <a:ln w="9525">
                <a:noFill/>
                <a:miter lim="800000"/>
                <a:headEnd/>
                <a:tailEnd/>
              </a:ln>
              <a:effectLst/>
            </p:spPr>
            <p:txBody>
              <a:bodyPr wrap="none" anchor="ctr"/>
              <a:lstStyle/>
              <a:p>
                <a:endParaRPr lang="en-US"/>
              </a:p>
            </p:txBody>
          </p:sp>
          <p:sp>
            <p:nvSpPr>
              <p:cNvPr id="12388" name="Rectangle 100"/>
              <p:cNvSpPr>
                <a:spLocks noChangeArrowheads="1"/>
              </p:cNvSpPr>
              <p:nvPr userDrawn="1"/>
            </p:nvSpPr>
            <p:spPr bwMode="ltGray">
              <a:xfrm rot="-5195129">
                <a:off x="355" y="2414"/>
                <a:ext cx="69" cy="12"/>
              </a:xfrm>
              <a:prstGeom prst="rect">
                <a:avLst/>
              </a:prstGeom>
              <a:solidFill>
                <a:schemeClr val="bg2"/>
              </a:solidFill>
              <a:ln w="9525">
                <a:noFill/>
                <a:miter lim="800000"/>
                <a:headEnd/>
                <a:tailEnd/>
              </a:ln>
              <a:effectLst/>
            </p:spPr>
            <p:txBody>
              <a:bodyPr wrap="none" anchor="ctr"/>
              <a:lstStyle/>
              <a:p>
                <a:endParaRPr lang="en-US"/>
              </a:p>
            </p:txBody>
          </p:sp>
          <p:sp>
            <p:nvSpPr>
              <p:cNvPr id="12389" name="Rectangle 101"/>
              <p:cNvSpPr>
                <a:spLocks noChangeArrowheads="1"/>
              </p:cNvSpPr>
              <p:nvPr userDrawn="1"/>
            </p:nvSpPr>
            <p:spPr bwMode="ltGray">
              <a:xfrm rot="-5360484">
                <a:off x="385" y="2409"/>
                <a:ext cx="69" cy="12"/>
              </a:xfrm>
              <a:prstGeom prst="rect">
                <a:avLst/>
              </a:prstGeom>
              <a:solidFill>
                <a:schemeClr val="bg2"/>
              </a:solidFill>
              <a:ln w="9525">
                <a:noFill/>
                <a:miter lim="800000"/>
                <a:headEnd/>
                <a:tailEnd/>
              </a:ln>
              <a:effectLst/>
            </p:spPr>
            <p:txBody>
              <a:bodyPr wrap="none" anchor="ctr"/>
              <a:lstStyle/>
              <a:p>
                <a:endParaRPr lang="en-US"/>
              </a:p>
            </p:txBody>
          </p:sp>
          <p:sp>
            <p:nvSpPr>
              <p:cNvPr id="12390" name="Rectangle 102"/>
              <p:cNvSpPr>
                <a:spLocks noChangeArrowheads="1"/>
              </p:cNvSpPr>
              <p:nvPr userDrawn="1"/>
            </p:nvSpPr>
            <p:spPr bwMode="ltGray">
              <a:xfrm rot="-5288939">
                <a:off x="418" y="2405"/>
                <a:ext cx="69" cy="12"/>
              </a:xfrm>
              <a:prstGeom prst="rect">
                <a:avLst/>
              </a:prstGeom>
              <a:solidFill>
                <a:schemeClr val="bg2"/>
              </a:solidFill>
              <a:ln w="9525">
                <a:noFill/>
                <a:miter lim="800000"/>
                <a:headEnd/>
                <a:tailEnd/>
              </a:ln>
              <a:effectLst/>
            </p:spPr>
            <p:txBody>
              <a:bodyPr wrap="none" anchor="ctr"/>
              <a:lstStyle/>
              <a:p>
                <a:endParaRPr lang="en-US"/>
              </a:p>
            </p:txBody>
          </p:sp>
          <p:sp>
            <p:nvSpPr>
              <p:cNvPr id="12391" name="Rectangle 103"/>
              <p:cNvSpPr>
                <a:spLocks noChangeArrowheads="1"/>
              </p:cNvSpPr>
              <p:nvPr userDrawn="1"/>
            </p:nvSpPr>
            <p:spPr bwMode="ltGray">
              <a:xfrm rot="-5164854">
                <a:off x="449" y="2400"/>
                <a:ext cx="69" cy="12"/>
              </a:xfrm>
              <a:prstGeom prst="rect">
                <a:avLst/>
              </a:prstGeom>
              <a:solidFill>
                <a:schemeClr val="bg2"/>
              </a:solidFill>
              <a:ln w="9525">
                <a:noFill/>
                <a:miter lim="800000"/>
                <a:headEnd/>
                <a:tailEnd/>
              </a:ln>
              <a:effectLst/>
            </p:spPr>
            <p:txBody>
              <a:bodyPr wrap="none" anchor="ctr"/>
              <a:lstStyle/>
              <a:p>
                <a:endParaRPr lang="en-US"/>
              </a:p>
            </p:txBody>
          </p:sp>
          <p:sp>
            <p:nvSpPr>
              <p:cNvPr id="12392" name="Rectangle 104"/>
              <p:cNvSpPr>
                <a:spLocks noChangeArrowheads="1"/>
              </p:cNvSpPr>
              <p:nvPr userDrawn="1"/>
            </p:nvSpPr>
            <p:spPr bwMode="ltGray">
              <a:xfrm rot="-6132163">
                <a:off x="206" y="2458"/>
                <a:ext cx="63" cy="12"/>
              </a:xfrm>
              <a:prstGeom prst="rect">
                <a:avLst/>
              </a:prstGeom>
              <a:solidFill>
                <a:schemeClr val="bg2"/>
              </a:solidFill>
              <a:ln w="9525">
                <a:noFill/>
                <a:miter lim="800000"/>
                <a:headEnd/>
                <a:tailEnd/>
              </a:ln>
              <a:effectLst/>
            </p:spPr>
            <p:txBody>
              <a:bodyPr wrap="none" anchor="ctr"/>
              <a:lstStyle/>
              <a:p>
                <a:endParaRPr lang="en-US"/>
              </a:p>
            </p:txBody>
          </p:sp>
          <p:sp>
            <p:nvSpPr>
              <p:cNvPr id="12393" name="Rectangle 105"/>
              <p:cNvSpPr>
                <a:spLocks noChangeArrowheads="1"/>
              </p:cNvSpPr>
              <p:nvPr userDrawn="1"/>
            </p:nvSpPr>
            <p:spPr bwMode="ltGray">
              <a:xfrm rot="-6220433">
                <a:off x="237" y="2448"/>
                <a:ext cx="63" cy="12"/>
              </a:xfrm>
              <a:prstGeom prst="rect">
                <a:avLst/>
              </a:prstGeom>
              <a:solidFill>
                <a:schemeClr val="bg2"/>
              </a:solidFill>
              <a:ln w="9525">
                <a:noFill/>
                <a:miter lim="800000"/>
                <a:headEnd/>
                <a:tailEnd/>
              </a:ln>
              <a:effectLst/>
            </p:spPr>
            <p:txBody>
              <a:bodyPr wrap="none" anchor="ctr"/>
              <a:lstStyle/>
              <a:p>
                <a:endParaRPr lang="en-US"/>
              </a:p>
            </p:txBody>
          </p:sp>
          <p:sp>
            <p:nvSpPr>
              <p:cNvPr id="12394" name="Rectangle 106"/>
              <p:cNvSpPr>
                <a:spLocks noChangeArrowheads="1"/>
              </p:cNvSpPr>
              <p:nvPr userDrawn="1"/>
            </p:nvSpPr>
            <p:spPr bwMode="ltGray">
              <a:xfrm rot="-6110943">
                <a:off x="266" y="2438"/>
                <a:ext cx="63" cy="12"/>
              </a:xfrm>
              <a:prstGeom prst="rect">
                <a:avLst/>
              </a:prstGeom>
              <a:solidFill>
                <a:schemeClr val="bg2"/>
              </a:solidFill>
              <a:ln w="9525">
                <a:noFill/>
                <a:miter lim="800000"/>
                <a:headEnd/>
                <a:tailEnd/>
              </a:ln>
              <a:effectLst/>
            </p:spPr>
            <p:txBody>
              <a:bodyPr wrap="none" anchor="ctr"/>
              <a:lstStyle/>
              <a:p>
                <a:endParaRPr lang="en-US"/>
              </a:p>
            </p:txBody>
          </p:sp>
          <p:sp>
            <p:nvSpPr>
              <p:cNvPr id="12395" name="Rectangle 107"/>
              <p:cNvSpPr>
                <a:spLocks noChangeArrowheads="1"/>
              </p:cNvSpPr>
              <p:nvPr userDrawn="1"/>
            </p:nvSpPr>
            <p:spPr bwMode="ltGray">
              <a:xfrm rot="-5919570">
                <a:off x="292" y="2427"/>
                <a:ext cx="69" cy="12"/>
              </a:xfrm>
              <a:prstGeom prst="rect">
                <a:avLst/>
              </a:prstGeom>
              <a:solidFill>
                <a:schemeClr val="bg2"/>
              </a:solidFill>
              <a:ln w="9525">
                <a:noFill/>
                <a:miter lim="800000"/>
                <a:headEnd/>
                <a:tailEnd/>
              </a:ln>
              <a:effectLst/>
            </p:spPr>
            <p:txBody>
              <a:bodyPr wrap="none" anchor="ctr"/>
              <a:lstStyle/>
              <a:p>
                <a:endParaRPr lang="en-US"/>
              </a:p>
            </p:txBody>
          </p:sp>
          <p:sp>
            <p:nvSpPr>
              <p:cNvPr id="12396" name="Rectangle 108"/>
              <p:cNvSpPr>
                <a:spLocks noChangeArrowheads="1"/>
              </p:cNvSpPr>
              <p:nvPr userDrawn="1"/>
            </p:nvSpPr>
            <p:spPr bwMode="ltGray">
              <a:xfrm rot="-7376291">
                <a:off x="5" y="2549"/>
                <a:ext cx="63" cy="12"/>
              </a:xfrm>
              <a:prstGeom prst="rect">
                <a:avLst/>
              </a:prstGeom>
              <a:solidFill>
                <a:schemeClr val="bg2"/>
              </a:solidFill>
              <a:ln w="9525">
                <a:noFill/>
                <a:miter lim="800000"/>
                <a:headEnd/>
                <a:tailEnd/>
              </a:ln>
              <a:effectLst/>
            </p:spPr>
            <p:txBody>
              <a:bodyPr wrap="none" anchor="ctr"/>
              <a:lstStyle/>
              <a:p>
                <a:endParaRPr lang="en-US"/>
              </a:p>
            </p:txBody>
          </p:sp>
          <p:sp>
            <p:nvSpPr>
              <p:cNvPr id="12397" name="Rectangle 109"/>
              <p:cNvSpPr>
                <a:spLocks noChangeArrowheads="1"/>
              </p:cNvSpPr>
              <p:nvPr userDrawn="1"/>
            </p:nvSpPr>
            <p:spPr bwMode="ltGray">
              <a:xfrm rot="-7168347">
                <a:off x="64" y="2517"/>
                <a:ext cx="63" cy="12"/>
              </a:xfrm>
              <a:prstGeom prst="rect">
                <a:avLst/>
              </a:prstGeom>
              <a:solidFill>
                <a:schemeClr val="bg2"/>
              </a:solidFill>
              <a:ln w="9525">
                <a:noFill/>
                <a:miter lim="800000"/>
                <a:headEnd/>
                <a:tailEnd/>
              </a:ln>
              <a:effectLst/>
            </p:spPr>
            <p:txBody>
              <a:bodyPr wrap="none" anchor="ctr"/>
              <a:lstStyle/>
              <a:p>
                <a:endParaRPr lang="en-US"/>
              </a:p>
            </p:txBody>
          </p:sp>
          <p:sp>
            <p:nvSpPr>
              <p:cNvPr id="12398" name="Rectangle 110"/>
              <p:cNvSpPr>
                <a:spLocks noChangeArrowheads="1"/>
              </p:cNvSpPr>
              <p:nvPr userDrawn="1"/>
            </p:nvSpPr>
            <p:spPr bwMode="ltGray">
              <a:xfrm rot="-6802416">
                <a:off x="92" y="2502"/>
                <a:ext cx="63" cy="12"/>
              </a:xfrm>
              <a:prstGeom prst="rect">
                <a:avLst/>
              </a:prstGeom>
              <a:solidFill>
                <a:schemeClr val="bg2"/>
              </a:solidFill>
              <a:ln w="9525">
                <a:noFill/>
                <a:miter lim="800000"/>
                <a:headEnd/>
                <a:tailEnd/>
              </a:ln>
              <a:effectLst/>
            </p:spPr>
            <p:txBody>
              <a:bodyPr wrap="none" anchor="ctr"/>
              <a:lstStyle/>
              <a:p>
                <a:endParaRPr lang="en-US"/>
              </a:p>
            </p:txBody>
          </p:sp>
          <p:sp>
            <p:nvSpPr>
              <p:cNvPr id="12399" name="Rectangle 111"/>
              <p:cNvSpPr>
                <a:spLocks noChangeArrowheads="1"/>
              </p:cNvSpPr>
              <p:nvPr userDrawn="1"/>
            </p:nvSpPr>
            <p:spPr bwMode="ltGray">
              <a:xfrm rot="-6802416">
                <a:off x="119" y="2492"/>
                <a:ext cx="63" cy="12"/>
              </a:xfrm>
              <a:prstGeom prst="rect">
                <a:avLst/>
              </a:prstGeom>
              <a:solidFill>
                <a:schemeClr val="bg2"/>
              </a:solidFill>
              <a:ln w="9525">
                <a:noFill/>
                <a:miter lim="800000"/>
                <a:headEnd/>
                <a:tailEnd/>
              </a:ln>
              <a:effectLst/>
            </p:spPr>
            <p:txBody>
              <a:bodyPr wrap="none" anchor="ctr"/>
              <a:lstStyle/>
              <a:p>
                <a:endParaRPr lang="en-US"/>
              </a:p>
            </p:txBody>
          </p:sp>
          <p:sp>
            <p:nvSpPr>
              <p:cNvPr id="12400" name="Rectangle 112"/>
              <p:cNvSpPr>
                <a:spLocks noChangeArrowheads="1"/>
              </p:cNvSpPr>
              <p:nvPr userDrawn="1"/>
            </p:nvSpPr>
            <p:spPr bwMode="ltGray">
              <a:xfrm rot="-6457704">
                <a:off x="150" y="2478"/>
                <a:ext cx="63" cy="12"/>
              </a:xfrm>
              <a:prstGeom prst="rect">
                <a:avLst/>
              </a:prstGeom>
              <a:solidFill>
                <a:schemeClr val="bg2"/>
              </a:solidFill>
              <a:ln w="9525">
                <a:noFill/>
                <a:miter lim="800000"/>
                <a:headEnd/>
                <a:tailEnd/>
              </a:ln>
              <a:effectLst/>
            </p:spPr>
            <p:txBody>
              <a:bodyPr wrap="none" anchor="ctr"/>
              <a:lstStyle/>
              <a:p>
                <a:endParaRPr lang="en-US"/>
              </a:p>
            </p:txBody>
          </p:sp>
          <p:sp>
            <p:nvSpPr>
              <p:cNvPr id="12401" name="Rectangle 113"/>
              <p:cNvSpPr>
                <a:spLocks noChangeArrowheads="1"/>
              </p:cNvSpPr>
              <p:nvPr userDrawn="1"/>
            </p:nvSpPr>
            <p:spPr bwMode="ltGray">
              <a:xfrm rot="-1876771">
                <a:off x="0" y="3363"/>
                <a:ext cx="75" cy="12"/>
              </a:xfrm>
              <a:prstGeom prst="rect">
                <a:avLst/>
              </a:prstGeom>
              <a:solidFill>
                <a:schemeClr val="bg2"/>
              </a:solidFill>
              <a:ln w="9525">
                <a:noFill/>
                <a:miter lim="800000"/>
                <a:headEnd/>
                <a:tailEnd/>
              </a:ln>
              <a:effectLst/>
            </p:spPr>
            <p:txBody>
              <a:bodyPr wrap="none" anchor="ctr"/>
              <a:lstStyle/>
              <a:p>
                <a:endParaRPr lang="en-US"/>
              </a:p>
            </p:txBody>
          </p:sp>
          <p:sp>
            <p:nvSpPr>
              <p:cNvPr id="12402" name="Rectangle 114"/>
              <p:cNvSpPr>
                <a:spLocks noChangeArrowheads="1"/>
              </p:cNvSpPr>
              <p:nvPr userDrawn="1"/>
            </p:nvSpPr>
            <p:spPr bwMode="ltGray">
              <a:xfrm rot="3283992">
                <a:off x="511" y="3478"/>
                <a:ext cx="242" cy="12"/>
              </a:xfrm>
              <a:prstGeom prst="rect">
                <a:avLst/>
              </a:prstGeom>
              <a:solidFill>
                <a:schemeClr val="bg2"/>
              </a:solidFill>
              <a:ln w="9525">
                <a:noFill/>
                <a:miter lim="800000"/>
                <a:headEnd/>
                <a:tailEnd/>
              </a:ln>
              <a:effectLst/>
            </p:spPr>
            <p:txBody>
              <a:bodyPr wrap="none" anchor="ctr"/>
              <a:lstStyle/>
              <a:p>
                <a:endParaRPr lang="en-US"/>
              </a:p>
            </p:txBody>
          </p:sp>
          <p:sp>
            <p:nvSpPr>
              <p:cNvPr id="12403" name="Rectangle 115"/>
              <p:cNvSpPr>
                <a:spLocks noChangeArrowheads="1"/>
              </p:cNvSpPr>
              <p:nvPr userDrawn="1"/>
            </p:nvSpPr>
            <p:spPr bwMode="ltGray">
              <a:xfrm rot="3283992">
                <a:off x="35" y="2798"/>
                <a:ext cx="242" cy="12"/>
              </a:xfrm>
              <a:prstGeom prst="rect">
                <a:avLst/>
              </a:prstGeom>
              <a:solidFill>
                <a:schemeClr val="bg2"/>
              </a:solidFill>
              <a:ln w="9525">
                <a:noFill/>
                <a:miter lim="800000"/>
                <a:headEnd/>
                <a:tailEnd/>
              </a:ln>
              <a:effectLst/>
            </p:spPr>
            <p:txBody>
              <a:bodyPr wrap="none" anchor="ctr"/>
              <a:lstStyle/>
              <a:p>
                <a:endParaRPr lang="en-US"/>
              </a:p>
            </p:txBody>
          </p:sp>
          <p:sp>
            <p:nvSpPr>
              <p:cNvPr id="12404" name="Rectangle 116"/>
              <p:cNvSpPr>
                <a:spLocks noChangeArrowheads="1"/>
              </p:cNvSpPr>
              <p:nvPr userDrawn="1"/>
            </p:nvSpPr>
            <p:spPr bwMode="ltGray">
              <a:xfrm rot="-1876771">
                <a:off x="700" y="2851"/>
                <a:ext cx="317" cy="12"/>
              </a:xfrm>
              <a:prstGeom prst="rect">
                <a:avLst/>
              </a:prstGeom>
              <a:solidFill>
                <a:schemeClr val="bg2"/>
              </a:solidFill>
              <a:ln w="9525">
                <a:noFill/>
                <a:miter lim="800000"/>
                <a:headEnd/>
                <a:tailEnd/>
              </a:ln>
              <a:effectLst/>
            </p:spPr>
            <p:txBody>
              <a:bodyPr wrap="none" anchor="ctr"/>
              <a:lstStyle/>
              <a:p>
                <a:endParaRPr lang="en-US"/>
              </a:p>
            </p:txBody>
          </p:sp>
          <p:sp>
            <p:nvSpPr>
              <p:cNvPr id="12405" name="Rectangle 117"/>
              <p:cNvSpPr>
                <a:spLocks noChangeArrowheads="1"/>
              </p:cNvSpPr>
              <p:nvPr userDrawn="1"/>
            </p:nvSpPr>
            <p:spPr bwMode="ltGray">
              <a:xfrm rot="5908516">
                <a:off x="200" y="3915"/>
                <a:ext cx="138" cy="12"/>
              </a:xfrm>
              <a:prstGeom prst="rect">
                <a:avLst/>
              </a:prstGeom>
              <a:solidFill>
                <a:schemeClr val="bg2"/>
              </a:solidFill>
              <a:ln w="9525">
                <a:noFill/>
                <a:miter lim="800000"/>
                <a:headEnd/>
                <a:tailEnd/>
              </a:ln>
              <a:effectLst/>
            </p:spPr>
            <p:txBody>
              <a:bodyPr wrap="none" anchor="ctr"/>
              <a:lstStyle/>
              <a:p>
                <a:endParaRPr lang="en-US"/>
              </a:p>
            </p:txBody>
          </p:sp>
          <p:sp>
            <p:nvSpPr>
              <p:cNvPr id="12406" name="Rectangle 118"/>
              <p:cNvSpPr>
                <a:spLocks noChangeArrowheads="1"/>
              </p:cNvSpPr>
              <p:nvPr userDrawn="1"/>
            </p:nvSpPr>
            <p:spPr bwMode="ltGray">
              <a:xfrm rot="6683973">
                <a:off x="45" y="3915"/>
                <a:ext cx="144" cy="12"/>
              </a:xfrm>
              <a:prstGeom prst="rect">
                <a:avLst/>
              </a:prstGeom>
              <a:solidFill>
                <a:schemeClr val="bg2"/>
              </a:solidFill>
              <a:ln w="9525">
                <a:noFill/>
                <a:miter lim="800000"/>
                <a:headEnd/>
                <a:tailEnd/>
              </a:ln>
              <a:effectLst/>
            </p:spPr>
            <p:txBody>
              <a:bodyPr wrap="none" anchor="ctr"/>
              <a:lstStyle/>
              <a:p>
                <a:endParaRPr lang="en-US"/>
              </a:p>
            </p:txBody>
          </p:sp>
          <p:sp>
            <p:nvSpPr>
              <p:cNvPr id="12407" name="Rectangle 119"/>
              <p:cNvSpPr>
                <a:spLocks noChangeArrowheads="1"/>
              </p:cNvSpPr>
              <p:nvPr userDrawn="1"/>
            </p:nvSpPr>
            <p:spPr bwMode="ltGray">
              <a:xfrm rot="5245609">
                <a:off x="361" y="3893"/>
                <a:ext cx="132" cy="12"/>
              </a:xfrm>
              <a:prstGeom prst="rect">
                <a:avLst/>
              </a:prstGeom>
              <a:solidFill>
                <a:schemeClr val="bg2"/>
              </a:solidFill>
              <a:ln w="9525">
                <a:noFill/>
                <a:miter lim="800000"/>
                <a:headEnd/>
                <a:tailEnd/>
              </a:ln>
              <a:effectLst/>
            </p:spPr>
            <p:txBody>
              <a:bodyPr wrap="none" anchor="ctr"/>
              <a:lstStyle/>
              <a:p>
                <a:endParaRPr lang="en-US"/>
              </a:p>
            </p:txBody>
          </p:sp>
          <p:sp>
            <p:nvSpPr>
              <p:cNvPr id="12408" name="Rectangle 120"/>
              <p:cNvSpPr>
                <a:spLocks noChangeArrowheads="1"/>
              </p:cNvSpPr>
              <p:nvPr userDrawn="1"/>
            </p:nvSpPr>
            <p:spPr bwMode="ltGray">
              <a:xfrm rot="4500520">
                <a:off x="522" y="3847"/>
                <a:ext cx="132" cy="12"/>
              </a:xfrm>
              <a:prstGeom prst="rect">
                <a:avLst/>
              </a:prstGeom>
              <a:solidFill>
                <a:schemeClr val="bg2"/>
              </a:solidFill>
              <a:ln w="9525">
                <a:noFill/>
                <a:miter lim="800000"/>
                <a:headEnd/>
                <a:tailEnd/>
              </a:ln>
              <a:effectLst/>
            </p:spPr>
            <p:txBody>
              <a:bodyPr wrap="none" anchor="ctr"/>
              <a:lstStyle/>
              <a:p>
                <a:endParaRPr lang="en-US"/>
              </a:p>
            </p:txBody>
          </p:sp>
          <p:sp>
            <p:nvSpPr>
              <p:cNvPr id="12409" name="Rectangle 121"/>
              <p:cNvSpPr>
                <a:spLocks noChangeArrowheads="1"/>
              </p:cNvSpPr>
              <p:nvPr userDrawn="1"/>
            </p:nvSpPr>
            <p:spPr bwMode="ltGray">
              <a:xfrm rot="3805227">
                <a:off x="670" y="3778"/>
                <a:ext cx="132" cy="12"/>
              </a:xfrm>
              <a:prstGeom prst="rect">
                <a:avLst/>
              </a:prstGeom>
              <a:solidFill>
                <a:schemeClr val="bg2"/>
              </a:solidFill>
              <a:ln w="9525">
                <a:noFill/>
                <a:miter lim="800000"/>
                <a:headEnd/>
                <a:tailEnd/>
              </a:ln>
              <a:effectLst/>
            </p:spPr>
            <p:txBody>
              <a:bodyPr wrap="none" anchor="ctr"/>
              <a:lstStyle/>
              <a:p>
                <a:endParaRPr lang="en-US"/>
              </a:p>
            </p:txBody>
          </p:sp>
          <p:sp>
            <p:nvSpPr>
              <p:cNvPr id="12410" name="Rectangle 122"/>
              <p:cNvSpPr>
                <a:spLocks noChangeArrowheads="1"/>
              </p:cNvSpPr>
              <p:nvPr userDrawn="1"/>
            </p:nvSpPr>
            <p:spPr bwMode="ltGray">
              <a:xfrm rot="3060138">
                <a:off x="813" y="3688"/>
                <a:ext cx="132" cy="12"/>
              </a:xfrm>
              <a:prstGeom prst="rect">
                <a:avLst/>
              </a:prstGeom>
              <a:solidFill>
                <a:schemeClr val="bg2"/>
              </a:solidFill>
              <a:ln w="9525">
                <a:noFill/>
                <a:miter lim="800000"/>
                <a:headEnd/>
                <a:tailEnd/>
              </a:ln>
              <a:effectLst/>
            </p:spPr>
            <p:txBody>
              <a:bodyPr wrap="none" anchor="ctr"/>
              <a:lstStyle/>
              <a:p>
                <a:endParaRPr lang="en-US"/>
              </a:p>
            </p:txBody>
          </p:sp>
          <p:sp>
            <p:nvSpPr>
              <p:cNvPr id="12411" name="Rectangle 123"/>
              <p:cNvSpPr>
                <a:spLocks noChangeArrowheads="1"/>
              </p:cNvSpPr>
              <p:nvPr userDrawn="1"/>
            </p:nvSpPr>
            <p:spPr bwMode="ltGray">
              <a:xfrm rot="2090281">
                <a:off x="938" y="3582"/>
                <a:ext cx="132" cy="12"/>
              </a:xfrm>
              <a:prstGeom prst="rect">
                <a:avLst/>
              </a:prstGeom>
              <a:solidFill>
                <a:schemeClr val="bg2"/>
              </a:solidFill>
              <a:ln w="9525">
                <a:noFill/>
                <a:miter lim="800000"/>
                <a:headEnd/>
                <a:tailEnd/>
              </a:ln>
              <a:effectLst/>
            </p:spPr>
            <p:txBody>
              <a:bodyPr wrap="none" anchor="ctr"/>
              <a:lstStyle/>
              <a:p>
                <a:endParaRPr lang="en-US"/>
              </a:p>
            </p:txBody>
          </p:sp>
          <p:sp>
            <p:nvSpPr>
              <p:cNvPr id="12412" name="Rectangle 124"/>
              <p:cNvSpPr>
                <a:spLocks noChangeArrowheads="1"/>
              </p:cNvSpPr>
              <p:nvPr userDrawn="1"/>
            </p:nvSpPr>
            <p:spPr bwMode="ltGray">
              <a:xfrm rot="-7168347">
                <a:off x="-18" y="2506"/>
                <a:ext cx="132" cy="12"/>
              </a:xfrm>
              <a:prstGeom prst="rect">
                <a:avLst/>
              </a:prstGeom>
              <a:solidFill>
                <a:schemeClr val="bg2"/>
              </a:solidFill>
              <a:ln w="9525">
                <a:noFill/>
                <a:miter lim="800000"/>
                <a:headEnd/>
                <a:tailEnd/>
              </a:ln>
              <a:effectLst/>
            </p:spPr>
            <p:txBody>
              <a:bodyPr wrap="none" anchor="ctr"/>
              <a:lstStyle/>
              <a:p>
                <a:endParaRPr lang="en-US"/>
              </a:p>
            </p:txBody>
          </p:sp>
          <p:sp>
            <p:nvSpPr>
              <p:cNvPr id="12413" name="Rectangle 125"/>
              <p:cNvSpPr>
                <a:spLocks noChangeArrowheads="1"/>
              </p:cNvSpPr>
              <p:nvPr userDrawn="1"/>
            </p:nvSpPr>
            <p:spPr bwMode="ltGray">
              <a:xfrm rot="-6406501">
                <a:off x="136" y="2433"/>
                <a:ext cx="132" cy="12"/>
              </a:xfrm>
              <a:prstGeom prst="rect">
                <a:avLst/>
              </a:prstGeom>
              <a:solidFill>
                <a:schemeClr val="bg2"/>
              </a:solidFill>
              <a:ln w="9525">
                <a:noFill/>
                <a:miter lim="800000"/>
                <a:headEnd/>
                <a:tailEnd/>
              </a:ln>
              <a:effectLst/>
            </p:spPr>
            <p:txBody>
              <a:bodyPr wrap="none" anchor="ctr"/>
              <a:lstStyle/>
              <a:p>
                <a:endParaRPr lang="en-US"/>
              </a:p>
            </p:txBody>
          </p:sp>
          <p:sp>
            <p:nvSpPr>
              <p:cNvPr id="12414" name="Rectangle 126"/>
              <p:cNvSpPr>
                <a:spLocks noChangeArrowheads="1"/>
              </p:cNvSpPr>
              <p:nvPr userDrawn="1"/>
            </p:nvSpPr>
            <p:spPr bwMode="ltGray">
              <a:xfrm rot="-4970620">
                <a:off x="447" y="2364"/>
                <a:ext cx="138" cy="12"/>
              </a:xfrm>
              <a:prstGeom prst="rect">
                <a:avLst/>
              </a:prstGeom>
              <a:solidFill>
                <a:schemeClr val="bg2"/>
              </a:solidFill>
              <a:ln w="9525">
                <a:noFill/>
                <a:miter lim="800000"/>
                <a:headEnd/>
                <a:tailEnd/>
              </a:ln>
              <a:effectLst/>
            </p:spPr>
            <p:txBody>
              <a:bodyPr wrap="none" anchor="ctr"/>
              <a:lstStyle/>
              <a:p>
                <a:endParaRPr lang="en-US"/>
              </a:p>
            </p:txBody>
          </p:sp>
          <p:sp>
            <p:nvSpPr>
              <p:cNvPr id="12415" name="Rectangle 127"/>
              <p:cNvSpPr>
                <a:spLocks noChangeArrowheads="1"/>
              </p:cNvSpPr>
              <p:nvPr userDrawn="1"/>
            </p:nvSpPr>
            <p:spPr bwMode="ltGray">
              <a:xfrm rot="-4298502">
                <a:off x="597" y="2360"/>
                <a:ext cx="150" cy="12"/>
              </a:xfrm>
              <a:prstGeom prst="rect">
                <a:avLst/>
              </a:prstGeom>
              <a:solidFill>
                <a:schemeClr val="bg2"/>
              </a:solidFill>
              <a:ln w="9525">
                <a:noFill/>
                <a:miter lim="800000"/>
                <a:headEnd/>
                <a:tailEnd/>
              </a:ln>
              <a:effectLst/>
            </p:spPr>
            <p:txBody>
              <a:bodyPr wrap="none" anchor="ctr"/>
              <a:lstStyle/>
              <a:p>
                <a:endParaRPr lang="en-US"/>
              </a:p>
            </p:txBody>
          </p:sp>
          <p:sp>
            <p:nvSpPr>
              <p:cNvPr id="12416" name="Rectangle 128"/>
              <p:cNvSpPr>
                <a:spLocks noChangeArrowheads="1"/>
              </p:cNvSpPr>
              <p:nvPr userDrawn="1"/>
            </p:nvSpPr>
            <p:spPr bwMode="ltGray">
              <a:xfrm rot="-3676305">
                <a:off x="739" y="2386"/>
                <a:ext cx="155" cy="12"/>
              </a:xfrm>
              <a:prstGeom prst="rect">
                <a:avLst/>
              </a:prstGeom>
              <a:solidFill>
                <a:schemeClr val="bg2"/>
              </a:solidFill>
              <a:ln w="9525">
                <a:noFill/>
                <a:miter lim="800000"/>
                <a:headEnd/>
                <a:tailEnd/>
              </a:ln>
              <a:effectLst/>
            </p:spPr>
            <p:txBody>
              <a:bodyPr wrap="none" anchor="ctr"/>
              <a:lstStyle/>
              <a:p>
                <a:endParaRPr lang="en-US"/>
              </a:p>
            </p:txBody>
          </p:sp>
          <p:sp>
            <p:nvSpPr>
              <p:cNvPr id="12417" name="Rectangle 129"/>
              <p:cNvSpPr>
                <a:spLocks noChangeArrowheads="1"/>
              </p:cNvSpPr>
              <p:nvPr userDrawn="1"/>
            </p:nvSpPr>
            <p:spPr bwMode="ltGray">
              <a:xfrm rot="-3188616">
                <a:off x="869" y="2430"/>
                <a:ext cx="167" cy="12"/>
              </a:xfrm>
              <a:prstGeom prst="rect">
                <a:avLst/>
              </a:prstGeom>
              <a:solidFill>
                <a:schemeClr val="bg2"/>
              </a:solidFill>
              <a:ln w="9525">
                <a:noFill/>
                <a:miter lim="800000"/>
                <a:headEnd/>
                <a:tailEnd/>
              </a:ln>
              <a:effectLst/>
            </p:spPr>
            <p:txBody>
              <a:bodyPr wrap="none" anchor="ctr"/>
              <a:lstStyle/>
              <a:p>
                <a:endParaRPr lang="en-US"/>
              </a:p>
            </p:txBody>
          </p:sp>
          <p:sp>
            <p:nvSpPr>
              <p:cNvPr id="12418" name="Rectangle 130"/>
              <p:cNvSpPr>
                <a:spLocks noChangeArrowheads="1"/>
              </p:cNvSpPr>
              <p:nvPr userDrawn="1"/>
            </p:nvSpPr>
            <p:spPr bwMode="ltGray">
              <a:xfrm rot="-2610246">
                <a:off x="984" y="2497"/>
                <a:ext cx="167" cy="12"/>
              </a:xfrm>
              <a:prstGeom prst="rect">
                <a:avLst/>
              </a:prstGeom>
              <a:solidFill>
                <a:schemeClr val="bg2"/>
              </a:solidFill>
              <a:ln w="9525">
                <a:noFill/>
                <a:miter lim="800000"/>
                <a:headEnd/>
                <a:tailEnd/>
              </a:ln>
              <a:effectLst/>
            </p:spPr>
            <p:txBody>
              <a:bodyPr wrap="none" anchor="ctr"/>
              <a:lstStyle/>
              <a:p>
                <a:endParaRPr lang="en-US"/>
              </a:p>
            </p:txBody>
          </p:sp>
          <p:sp>
            <p:nvSpPr>
              <p:cNvPr id="12419" name="Rectangle 131"/>
              <p:cNvSpPr>
                <a:spLocks noChangeArrowheads="1"/>
              </p:cNvSpPr>
              <p:nvPr userDrawn="1"/>
            </p:nvSpPr>
            <p:spPr bwMode="ltGray">
              <a:xfrm rot="-2190008">
                <a:off x="1075" y="2585"/>
                <a:ext cx="173" cy="12"/>
              </a:xfrm>
              <a:prstGeom prst="rect">
                <a:avLst/>
              </a:prstGeom>
              <a:solidFill>
                <a:schemeClr val="bg2"/>
              </a:solidFill>
              <a:ln w="9525">
                <a:noFill/>
                <a:miter lim="800000"/>
                <a:headEnd/>
                <a:tailEnd/>
              </a:ln>
              <a:effectLst/>
            </p:spPr>
            <p:txBody>
              <a:bodyPr wrap="none" anchor="ctr"/>
              <a:lstStyle/>
              <a:p>
                <a:endParaRPr lang="en-US"/>
              </a:p>
            </p:txBody>
          </p:sp>
          <p:sp>
            <p:nvSpPr>
              <p:cNvPr id="12420" name="Rectangle 132"/>
              <p:cNvSpPr>
                <a:spLocks noChangeArrowheads="1"/>
              </p:cNvSpPr>
              <p:nvPr userDrawn="1"/>
            </p:nvSpPr>
            <p:spPr bwMode="ltGray">
              <a:xfrm rot="-1728558">
                <a:off x="1147" y="2688"/>
                <a:ext cx="167" cy="12"/>
              </a:xfrm>
              <a:prstGeom prst="rect">
                <a:avLst/>
              </a:prstGeom>
              <a:solidFill>
                <a:schemeClr val="bg2"/>
              </a:solidFill>
              <a:ln w="9525">
                <a:noFill/>
                <a:miter lim="800000"/>
                <a:headEnd/>
                <a:tailEnd/>
              </a:ln>
              <a:effectLst/>
            </p:spPr>
            <p:txBody>
              <a:bodyPr wrap="none" anchor="ctr"/>
              <a:lstStyle/>
              <a:p>
                <a:endParaRPr lang="en-US"/>
              </a:p>
            </p:txBody>
          </p:sp>
          <p:sp>
            <p:nvSpPr>
              <p:cNvPr id="12421" name="Rectangle 133"/>
              <p:cNvSpPr>
                <a:spLocks noChangeArrowheads="1"/>
              </p:cNvSpPr>
              <p:nvPr userDrawn="1"/>
            </p:nvSpPr>
            <p:spPr bwMode="ltGray">
              <a:xfrm rot="-1172118">
                <a:off x="1198" y="2805"/>
                <a:ext cx="167" cy="12"/>
              </a:xfrm>
              <a:prstGeom prst="rect">
                <a:avLst/>
              </a:prstGeom>
              <a:solidFill>
                <a:schemeClr val="bg2"/>
              </a:solidFill>
              <a:ln w="9525">
                <a:noFill/>
                <a:miter lim="800000"/>
                <a:headEnd/>
                <a:tailEnd/>
              </a:ln>
              <a:effectLst/>
            </p:spPr>
            <p:txBody>
              <a:bodyPr wrap="none" anchor="ctr"/>
              <a:lstStyle/>
              <a:p>
                <a:endParaRPr lang="en-US"/>
              </a:p>
            </p:txBody>
          </p:sp>
          <p:sp>
            <p:nvSpPr>
              <p:cNvPr id="12422" name="Rectangle 134"/>
              <p:cNvSpPr>
                <a:spLocks noChangeArrowheads="1"/>
              </p:cNvSpPr>
              <p:nvPr userDrawn="1"/>
            </p:nvSpPr>
            <p:spPr bwMode="ltGray">
              <a:xfrm rot="-753845">
                <a:off x="1218" y="2930"/>
                <a:ext cx="167" cy="12"/>
              </a:xfrm>
              <a:prstGeom prst="rect">
                <a:avLst/>
              </a:prstGeom>
              <a:solidFill>
                <a:schemeClr val="bg2"/>
              </a:solidFill>
              <a:ln w="9525">
                <a:noFill/>
                <a:miter lim="800000"/>
                <a:headEnd/>
                <a:tailEnd/>
              </a:ln>
              <a:effectLst/>
            </p:spPr>
            <p:txBody>
              <a:bodyPr wrap="none" anchor="ctr"/>
              <a:lstStyle/>
              <a:p>
                <a:endParaRPr lang="en-US"/>
              </a:p>
            </p:txBody>
          </p:sp>
          <p:sp>
            <p:nvSpPr>
              <p:cNvPr id="12423" name="Rectangle 135"/>
              <p:cNvSpPr>
                <a:spLocks noChangeArrowheads="1"/>
              </p:cNvSpPr>
              <p:nvPr userDrawn="1"/>
            </p:nvSpPr>
            <p:spPr bwMode="ltGray">
              <a:xfrm rot="-287823">
                <a:off x="1213" y="3066"/>
                <a:ext cx="167" cy="12"/>
              </a:xfrm>
              <a:prstGeom prst="rect">
                <a:avLst/>
              </a:prstGeom>
              <a:solidFill>
                <a:schemeClr val="bg2"/>
              </a:solidFill>
              <a:ln w="9525">
                <a:noFill/>
                <a:miter lim="800000"/>
                <a:headEnd/>
                <a:tailEnd/>
              </a:ln>
              <a:effectLst/>
            </p:spPr>
            <p:txBody>
              <a:bodyPr wrap="none" anchor="ctr"/>
              <a:lstStyle/>
              <a:p>
                <a:endParaRPr lang="en-US"/>
              </a:p>
            </p:txBody>
          </p:sp>
          <p:sp>
            <p:nvSpPr>
              <p:cNvPr id="12424" name="Rectangle 136"/>
              <p:cNvSpPr>
                <a:spLocks noChangeArrowheads="1"/>
              </p:cNvSpPr>
              <p:nvPr userDrawn="1"/>
            </p:nvSpPr>
            <p:spPr bwMode="ltGray">
              <a:xfrm rot="696741">
                <a:off x="1126" y="3337"/>
                <a:ext cx="150" cy="12"/>
              </a:xfrm>
              <a:prstGeom prst="rect">
                <a:avLst/>
              </a:prstGeom>
              <a:solidFill>
                <a:schemeClr val="bg2"/>
              </a:solidFill>
              <a:ln w="9525">
                <a:noFill/>
                <a:miter lim="800000"/>
                <a:headEnd/>
                <a:tailEnd/>
              </a:ln>
              <a:effectLst/>
            </p:spPr>
            <p:txBody>
              <a:bodyPr wrap="none" anchor="ctr"/>
              <a:lstStyle/>
              <a:p>
                <a:endParaRPr lang="en-US"/>
              </a:p>
            </p:txBody>
          </p:sp>
          <p:sp>
            <p:nvSpPr>
              <p:cNvPr id="12425" name="Rectangle 137"/>
              <p:cNvSpPr>
                <a:spLocks noChangeArrowheads="1"/>
              </p:cNvSpPr>
              <p:nvPr userDrawn="1"/>
            </p:nvSpPr>
            <p:spPr bwMode="ltGray">
              <a:xfrm rot="1529990">
                <a:off x="1041" y="3465"/>
                <a:ext cx="140" cy="12"/>
              </a:xfrm>
              <a:prstGeom prst="rect">
                <a:avLst/>
              </a:prstGeom>
              <a:solidFill>
                <a:schemeClr val="bg2"/>
              </a:solidFill>
              <a:ln w="9525">
                <a:noFill/>
                <a:miter lim="800000"/>
                <a:headEnd/>
                <a:tailEnd/>
              </a:ln>
              <a:effectLst/>
            </p:spPr>
            <p:txBody>
              <a:bodyPr wrap="none" anchor="ctr"/>
              <a:lstStyle/>
              <a:p>
                <a:endParaRPr lang="en-US"/>
              </a:p>
            </p:txBody>
          </p:sp>
          <p:sp>
            <p:nvSpPr>
              <p:cNvPr id="12426" name="Freeform 138"/>
              <p:cNvSpPr>
                <a:spLocks/>
              </p:cNvSpPr>
              <p:nvPr userDrawn="1"/>
            </p:nvSpPr>
            <p:spPr bwMode="ltGray">
              <a:xfrm>
                <a:off x="850" y="3136"/>
                <a:ext cx="204" cy="120"/>
              </a:xfrm>
              <a:custGeom>
                <a:avLst/>
                <a:gdLst/>
                <a:ahLst/>
                <a:cxnLst>
                  <a:cxn ang="0">
                    <a:pos x="168" y="120"/>
                  </a:cxn>
                  <a:cxn ang="0">
                    <a:pos x="204" y="12"/>
                  </a:cxn>
                  <a:cxn ang="0">
                    <a:pos x="42" y="0"/>
                  </a:cxn>
                  <a:cxn ang="0">
                    <a:pos x="0" y="108"/>
                  </a:cxn>
                  <a:cxn ang="0">
                    <a:pos x="30" y="114"/>
                  </a:cxn>
                  <a:cxn ang="0">
                    <a:pos x="60" y="30"/>
                  </a:cxn>
                  <a:cxn ang="0">
                    <a:pos x="102" y="36"/>
                  </a:cxn>
                  <a:cxn ang="0">
                    <a:pos x="78" y="108"/>
                  </a:cxn>
                  <a:cxn ang="0">
                    <a:pos x="102" y="108"/>
                  </a:cxn>
                  <a:cxn ang="0">
                    <a:pos x="132" y="36"/>
                  </a:cxn>
                  <a:cxn ang="0">
                    <a:pos x="162" y="36"/>
                  </a:cxn>
                  <a:cxn ang="0">
                    <a:pos x="138" y="114"/>
                  </a:cxn>
                  <a:cxn ang="0">
                    <a:pos x="168" y="120"/>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w="9525">
                <a:noFill/>
                <a:round/>
                <a:headEnd/>
                <a:tailEnd/>
              </a:ln>
            </p:spPr>
            <p:txBody>
              <a:bodyPr/>
              <a:lstStyle/>
              <a:p>
                <a:endParaRPr lang="en-US"/>
              </a:p>
            </p:txBody>
          </p:sp>
          <p:sp>
            <p:nvSpPr>
              <p:cNvPr id="12427" name="Freeform 139"/>
              <p:cNvSpPr>
                <a:spLocks/>
              </p:cNvSpPr>
              <p:nvPr userDrawn="1"/>
            </p:nvSpPr>
            <p:spPr bwMode="ltGray">
              <a:xfrm>
                <a:off x="19" y="2722"/>
                <a:ext cx="90" cy="78"/>
              </a:xfrm>
              <a:custGeom>
                <a:avLst/>
                <a:gdLst/>
                <a:ahLst/>
                <a:cxnLst>
                  <a:cxn ang="0">
                    <a:pos x="66" y="36"/>
                  </a:cxn>
                  <a:cxn ang="0">
                    <a:pos x="66" y="36"/>
                  </a:cxn>
                  <a:cxn ang="0">
                    <a:pos x="18" y="24"/>
                  </a:cxn>
                  <a:cxn ang="0">
                    <a:pos x="0" y="30"/>
                  </a:cxn>
                  <a:cxn ang="0">
                    <a:pos x="36" y="78"/>
                  </a:cxn>
                  <a:cxn ang="0">
                    <a:pos x="48" y="72"/>
                  </a:cxn>
                  <a:cxn ang="0">
                    <a:pos x="24" y="36"/>
                  </a:cxn>
                  <a:cxn ang="0">
                    <a:pos x="24" y="36"/>
                  </a:cxn>
                  <a:cxn ang="0">
                    <a:pos x="72" y="54"/>
                  </a:cxn>
                  <a:cxn ang="0">
                    <a:pos x="90" y="42"/>
                  </a:cxn>
                  <a:cxn ang="0">
                    <a:pos x="54" y="0"/>
                  </a:cxn>
                  <a:cxn ang="0">
                    <a:pos x="42" y="6"/>
                  </a:cxn>
                  <a:cxn ang="0">
                    <a:pos x="66" y="36"/>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w="9525">
                <a:noFill/>
                <a:round/>
                <a:headEnd/>
                <a:tailEnd/>
              </a:ln>
            </p:spPr>
            <p:txBody>
              <a:bodyPr/>
              <a:lstStyle/>
              <a:p>
                <a:endParaRPr lang="en-US"/>
              </a:p>
            </p:txBody>
          </p:sp>
          <p:sp>
            <p:nvSpPr>
              <p:cNvPr id="12428" name="Freeform 140"/>
              <p:cNvSpPr>
                <a:spLocks/>
              </p:cNvSpPr>
              <p:nvPr userDrawn="1"/>
            </p:nvSpPr>
            <p:spPr bwMode="ltGray">
              <a:xfrm>
                <a:off x="97" y="2651"/>
                <a:ext cx="101" cy="89"/>
              </a:xfrm>
              <a:custGeom>
                <a:avLst/>
                <a:gdLst/>
                <a:ahLst/>
                <a:cxnLst>
                  <a:cxn ang="0">
                    <a:pos x="54" y="89"/>
                  </a:cxn>
                  <a:cxn ang="0">
                    <a:pos x="65" y="83"/>
                  </a:cxn>
                  <a:cxn ang="0">
                    <a:pos x="48" y="35"/>
                  </a:cxn>
                  <a:cxn ang="0">
                    <a:pos x="89" y="65"/>
                  </a:cxn>
                  <a:cxn ang="0">
                    <a:pos x="101" y="59"/>
                  </a:cxn>
                  <a:cxn ang="0">
                    <a:pos x="83" y="0"/>
                  </a:cxn>
                  <a:cxn ang="0">
                    <a:pos x="71" y="12"/>
                  </a:cxn>
                  <a:cxn ang="0">
                    <a:pos x="83" y="41"/>
                  </a:cxn>
                  <a:cxn ang="0">
                    <a:pos x="48" y="23"/>
                  </a:cxn>
                  <a:cxn ang="0">
                    <a:pos x="36" y="29"/>
                  </a:cxn>
                  <a:cxn ang="0">
                    <a:pos x="45" y="68"/>
                  </a:cxn>
                  <a:cxn ang="0">
                    <a:pos x="18" y="41"/>
                  </a:cxn>
                  <a:cxn ang="0">
                    <a:pos x="0" y="53"/>
                  </a:cxn>
                  <a:cxn ang="0">
                    <a:pos x="54" y="89"/>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w="9525">
                <a:noFill/>
                <a:round/>
                <a:headEnd/>
                <a:tailEnd/>
              </a:ln>
            </p:spPr>
            <p:txBody>
              <a:bodyPr/>
              <a:lstStyle/>
              <a:p>
                <a:endParaRPr lang="en-US"/>
              </a:p>
            </p:txBody>
          </p:sp>
          <p:sp>
            <p:nvSpPr>
              <p:cNvPr id="12429" name="Freeform 141"/>
              <p:cNvSpPr>
                <a:spLocks/>
              </p:cNvSpPr>
              <p:nvPr userDrawn="1"/>
            </p:nvSpPr>
            <p:spPr bwMode="ltGray">
              <a:xfrm>
                <a:off x="677" y="3502"/>
                <a:ext cx="83" cy="78"/>
              </a:xfrm>
              <a:custGeom>
                <a:avLst/>
                <a:gdLst/>
                <a:ahLst/>
                <a:cxnLst>
                  <a:cxn ang="0">
                    <a:pos x="36" y="78"/>
                  </a:cxn>
                  <a:cxn ang="0">
                    <a:pos x="83" y="48"/>
                  </a:cxn>
                  <a:cxn ang="0">
                    <a:pos x="54" y="0"/>
                  </a:cxn>
                  <a:cxn ang="0">
                    <a:pos x="0" y="30"/>
                  </a:cxn>
                  <a:cxn ang="0">
                    <a:pos x="6" y="36"/>
                  </a:cxn>
                  <a:cxn ang="0">
                    <a:pos x="42" y="18"/>
                  </a:cxn>
                  <a:cxn ang="0">
                    <a:pos x="54" y="30"/>
                  </a:cxn>
                  <a:cxn ang="0">
                    <a:pos x="24" y="48"/>
                  </a:cxn>
                  <a:cxn ang="0">
                    <a:pos x="30" y="54"/>
                  </a:cxn>
                  <a:cxn ang="0">
                    <a:pos x="60" y="36"/>
                  </a:cxn>
                  <a:cxn ang="0">
                    <a:pos x="66" y="48"/>
                  </a:cxn>
                  <a:cxn ang="0">
                    <a:pos x="30" y="66"/>
                  </a:cxn>
                  <a:cxn ang="0">
                    <a:pos x="36" y="78"/>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w="9525">
                <a:noFill/>
                <a:round/>
                <a:headEnd/>
                <a:tailEnd/>
              </a:ln>
            </p:spPr>
            <p:txBody>
              <a:bodyPr/>
              <a:lstStyle/>
              <a:p>
                <a:endParaRPr lang="en-US"/>
              </a:p>
            </p:txBody>
          </p:sp>
          <p:sp>
            <p:nvSpPr>
              <p:cNvPr id="12430" name="Freeform 142"/>
              <p:cNvSpPr>
                <a:spLocks/>
              </p:cNvSpPr>
              <p:nvPr userDrawn="1"/>
            </p:nvSpPr>
            <p:spPr bwMode="ltGray">
              <a:xfrm>
                <a:off x="940" y="2782"/>
                <a:ext cx="90" cy="72"/>
              </a:xfrm>
              <a:custGeom>
                <a:avLst/>
                <a:gdLst/>
                <a:ahLst/>
                <a:cxnLst>
                  <a:cxn ang="0">
                    <a:pos x="90" y="30"/>
                  </a:cxn>
                  <a:cxn ang="0">
                    <a:pos x="66" y="0"/>
                  </a:cxn>
                  <a:cxn ang="0">
                    <a:pos x="0" y="36"/>
                  </a:cxn>
                  <a:cxn ang="0">
                    <a:pos x="24" y="72"/>
                  </a:cxn>
                  <a:cxn ang="0">
                    <a:pos x="36" y="66"/>
                  </a:cxn>
                  <a:cxn ang="0">
                    <a:pos x="18" y="42"/>
                  </a:cxn>
                  <a:cxn ang="0">
                    <a:pos x="36" y="30"/>
                  </a:cxn>
                  <a:cxn ang="0">
                    <a:pos x="54" y="54"/>
                  </a:cxn>
                  <a:cxn ang="0">
                    <a:pos x="60" y="48"/>
                  </a:cxn>
                  <a:cxn ang="0">
                    <a:pos x="48" y="24"/>
                  </a:cxn>
                  <a:cxn ang="0">
                    <a:pos x="60" y="12"/>
                  </a:cxn>
                  <a:cxn ang="0">
                    <a:pos x="78" y="42"/>
                  </a:cxn>
                  <a:cxn ang="0">
                    <a:pos x="90" y="30"/>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w="9525">
                <a:noFill/>
                <a:round/>
                <a:headEnd/>
                <a:tailEnd/>
              </a:ln>
            </p:spPr>
            <p:txBody>
              <a:bodyPr/>
              <a:lstStyle/>
              <a:p>
                <a:endParaRPr lang="en-US"/>
              </a:p>
            </p:txBody>
          </p:sp>
          <p:sp>
            <p:nvSpPr>
              <p:cNvPr id="12431" name="Freeform 143"/>
              <p:cNvSpPr>
                <a:spLocks/>
              </p:cNvSpPr>
              <p:nvPr userDrawn="1"/>
            </p:nvSpPr>
            <p:spPr bwMode="ltGray">
              <a:xfrm>
                <a:off x="898" y="2716"/>
                <a:ext cx="90" cy="84"/>
              </a:xfrm>
              <a:custGeom>
                <a:avLst/>
                <a:gdLst/>
                <a:ahLst/>
                <a:cxnLst>
                  <a:cxn ang="0">
                    <a:pos x="42" y="60"/>
                  </a:cxn>
                  <a:cxn ang="0">
                    <a:pos x="42" y="60"/>
                  </a:cxn>
                  <a:cxn ang="0">
                    <a:pos x="72" y="12"/>
                  </a:cxn>
                  <a:cxn ang="0">
                    <a:pos x="66" y="0"/>
                  </a:cxn>
                  <a:cxn ang="0">
                    <a:pos x="0" y="42"/>
                  </a:cxn>
                  <a:cxn ang="0">
                    <a:pos x="6" y="54"/>
                  </a:cxn>
                  <a:cxn ang="0">
                    <a:pos x="54" y="24"/>
                  </a:cxn>
                  <a:cxn ang="0">
                    <a:pos x="54" y="24"/>
                  </a:cxn>
                  <a:cxn ang="0">
                    <a:pos x="18" y="72"/>
                  </a:cxn>
                  <a:cxn ang="0">
                    <a:pos x="24" y="84"/>
                  </a:cxn>
                  <a:cxn ang="0">
                    <a:pos x="90" y="42"/>
                  </a:cxn>
                  <a:cxn ang="0">
                    <a:pos x="84" y="30"/>
                  </a:cxn>
                  <a:cxn ang="0">
                    <a:pos x="42" y="60"/>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w="9525">
                <a:noFill/>
                <a:round/>
                <a:headEnd/>
                <a:tailEnd/>
              </a:ln>
            </p:spPr>
            <p:txBody>
              <a:bodyPr/>
              <a:lstStyle/>
              <a:p>
                <a:endParaRPr lang="en-US"/>
              </a:p>
            </p:txBody>
          </p:sp>
          <p:sp>
            <p:nvSpPr>
              <p:cNvPr id="12432" name="Freeform 144"/>
              <p:cNvSpPr>
                <a:spLocks/>
              </p:cNvSpPr>
              <p:nvPr userDrawn="1"/>
            </p:nvSpPr>
            <p:spPr bwMode="ltGray">
              <a:xfrm>
                <a:off x="7" y="3837"/>
                <a:ext cx="6" cy="12"/>
              </a:xfrm>
              <a:custGeom>
                <a:avLst/>
                <a:gdLst/>
                <a:ahLst/>
                <a:cxnLst>
                  <a:cxn ang="0">
                    <a:pos x="6" y="0"/>
                  </a:cxn>
                  <a:cxn ang="0">
                    <a:pos x="6" y="0"/>
                  </a:cxn>
                  <a:cxn ang="0">
                    <a:pos x="0" y="0"/>
                  </a:cxn>
                  <a:cxn ang="0">
                    <a:pos x="0" y="0"/>
                  </a:cxn>
                  <a:cxn ang="0">
                    <a:pos x="0" y="12"/>
                  </a:cxn>
                  <a:cxn ang="0">
                    <a:pos x="6" y="0"/>
                  </a:cxn>
                  <a:cxn ang="0">
                    <a:pos x="6" y="0"/>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w="9525">
                <a:noFill/>
                <a:round/>
                <a:headEnd/>
                <a:tailEnd/>
              </a:ln>
            </p:spPr>
            <p:txBody>
              <a:bodyPr/>
              <a:lstStyle/>
              <a:p>
                <a:endParaRPr lang="en-US"/>
              </a:p>
            </p:txBody>
          </p:sp>
          <p:sp>
            <p:nvSpPr>
              <p:cNvPr id="12433" name="Freeform 145"/>
              <p:cNvSpPr>
                <a:spLocks/>
              </p:cNvSpPr>
              <p:nvPr userDrawn="1"/>
            </p:nvSpPr>
            <p:spPr bwMode="ltGray">
              <a:xfrm>
                <a:off x="7" y="2555"/>
                <a:ext cx="30" cy="48"/>
              </a:xfrm>
              <a:custGeom>
                <a:avLst/>
                <a:gdLst/>
                <a:ahLst/>
                <a:cxnLst>
                  <a:cxn ang="0">
                    <a:pos x="18" y="48"/>
                  </a:cxn>
                  <a:cxn ang="0">
                    <a:pos x="18" y="48"/>
                  </a:cxn>
                  <a:cxn ang="0">
                    <a:pos x="30" y="42"/>
                  </a:cxn>
                  <a:cxn ang="0">
                    <a:pos x="0" y="0"/>
                  </a:cxn>
                  <a:cxn ang="0">
                    <a:pos x="0" y="24"/>
                  </a:cxn>
                  <a:cxn ang="0">
                    <a:pos x="18" y="48"/>
                  </a:cxn>
                  <a:cxn ang="0">
                    <a:pos x="18" y="48"/>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w="9525">
                <a:noFill/>
                <a:round/>
                <a:headEnd/>
                <a:tailEnd/>
              </a:ln>
            </p:spPr>
            <p:txBody>
              <a:bodyPr/>
              <a:lstStyle/>
              <a:p>
                <a:endParaRPr lang="en-US"/>
              </a:p>
            </p:txBody>
          </p:sp>
          <p:sp>
            <p:nvSpPr>
              <p:cNvPr id="12434" name="Freeform 146"/>
              <p:cNvSpPr>
                <a:spLocks/>
              </p:cNvSpPr>
              <p:nvPr userDrawn="1"/>
            </p:nvSpPr>
            <p:spPr bwMode="ltGray">
              <a:xfrm>
                <a:off x="7" y="3843"/>
                <a:ext cx="36" cy="66"/>
              </a:xfrm>
              <a:custGeom>
                <a:avLst/>
                <a:gdLst/>
                <a:ahLst/>
                <a:cxnLst>
                  <a:cxn ang="0">
                    <a:pos x="36" y="0"/>
                  </a:cxn>
                  <a:cxn ang="0">
                    <a:pos x="24" y="0"/>
                  </a:cxn>
                  <a:cxn ang="0">
                    <a:pos x="24" y="0"/>
                  </a:cxn>
                  <a:cxn ang="0">
                    <a:pos x="0" y="36"/>
                  </a:cxn>
                  <a:cxn ang="0">
                    <a:pos x="0" y="66"/>
                  </a:cxn>
                  <a:cxn ang="0">
                    <a:pos x="36" y="0"/>
                  </a:cxn>
                  <a:cxn ang="0">
                    <a:pos x="36" y="0"/>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w="9525">
                <a:noFill/>
                <a:round/>
                <a:headEnd/>
                <a:tailEnd/>
              </a:ln>
            </p:spPr>
            <p:txBody>
              <a:bodyPr/>
              <a:lstStyle/>
              <a:p>
                <a:endParaRPr lang="en-US"/>
              </a:p>
            </p:txBody>
          </p:sp>
          <p:sp>
            <p:nvSpPr>
              <p:cNvPr id="12435" name="Rectangle 147"/>
              <p:cNvSpPr>
                <a:spLocks noChangeArrowheads="1"/>
              </p:cNvSpPr>
              <p:nvPr userDrawn="1"/>
            </p:nvSpPr>
            <p:spPr bwMode="ltGray">
              <a:xfrm rot="244926">
                <a:off x="1177" y="3201"/>
                <a:ext cx="161" cy="12"/>
              </a:xfrm>
              <a:prstGeom prst="rect">
                <a:avLst/>
              </a:prstGeom>
              <a:solidFill>
                <a:schemeClr val="bg2"/>
              </a:solidFill>
              <a:ln w="9525">
                <a:noFill/>
                <a:miter lim="800000"/>
                <a:headEnd/>
                <a:tailEnd/>
              </a:ln>
              <a:effectLst/>
            </p:spPr>
            <p:txBody>
              <a:bodyPr wrap="none" anchor="ctr"/>
              <a:lstStyle/>
              <a:p>
                <a:endParaRPr lang="en-US"/>
              </a:p>
            </p:txBody>
          </p:sp>
          <p:sp>
            <p:nvSpPr>
              <p:cNvPr id="12436" name="Rectangle 148"/>
              <p:cNvSpPr>
                <a:spLocks noChangeArrowheads="1"/>
              </p:cNvSpPr>
              <p:nvPr userDrawn="1"/>
            </p:nvSpPr>
            <p:spPr bwMode="ltGray">
              <a:xfrm rot="-5598588">
                <a:off x="290" y="2386"/>
                <a:ext cx="138" cy="12"/>
              </a:xfrm>
              <a:prstGeom prst="rect">
                <a:avLst/>
              </a:prstGeom>
              <a:solidFill>
                <a:schemeClr val="bg2"/>
              </a:solidFill>
              <a:ln w="9525">
                <a:noFill/>
                <a:miter lim="800000"/>
                <a:headEnd/>
                <a:tailEnd/>
              </a:ln>
              <a:effectLst/>
            </p:spPr>
            <p:txBody>
              <a:bodyPr wrap="none" anchor="ctr"/>
              <a:lstStyle/>
              <a:p>
                <a:endParaRPr lang="en-US"/>
              </a:p>
            </p:txBody>
          </p:sp>
          <p:sp>
            <p:nvSpPr>
              <p:cNvPr id="12437" name="Freeform 149"/>
              <p:cNvSpPr>
                <a:spLocks/>
              </p:cNvSpPr>
              <p:nvPr userDrawn="1"/>
            </p:nvSpPr>
            <p:spPr bwMode="ltGray">
              <a:xfrm>
                <a:off x="139" y="3573"/>
                <a:ext cx="144" cy="154"/>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endParaRPr lang="en-US"/>
              </a:p>
            </p:txBody>
          </p:sp>
          <p:sp>
            <p:nvSpPr>
              <p:cNvPr id="12438" name="Freeform 150"/>
              <p:cNvSpPr>
                <a:spLocks/>
              </p:cNvSpPr>
              <p:nvPr userDrawn="1"/>
            </p:nvSpPr>
            <p:spPr bwMode="ltGray">
              <a:xfrm rot="-2857037">
                <a:off x="619" y="3550"/>
                <a:ext cx="68" cy="69"/>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endParaRPr lang="en-US"/>
              </a:p>
            </p:txBody>
          </p:sp>
          <p:sp>
            <p:nvSpPr>
              <p:cNvPr id="12439" name="Freeform 151"/>
              <p:cNvSpPr>
                <a:spLocks/>
              </p:cNvSpPr>
              <p:nvPr userDrawn="1"/>
            </p:nvSpPr>
            <p:spPr bwMode="ltGray">
              <a:xfrm>
                <a:off x="235" y="2503"/>
                <a:ext cx="348" cy="1272"/>
              </a:xfrm>
              <a:custGeom>
                <a:avLst/>
                <a:gdLst/>
                <a:ahLst/>
                <a:cxnLst>
                  <a:cxn ang="0">
                    <a:pos x="0" y="0"/>
                  </a:cxn>
                  <a:cxn ang="0">
                    <a:pos x="287" y="582"/>
                  </a:cxn>
                  <a:cxn ang="0">
                    <a:pos x="348" y="1272"/>
                  </a:cxn>
                  <a:cxn ang="0">
                    <a:pos x="54" y="676"/>
                  </a:cxn>
                  <a:cxn ang="0">
                    <a:pos x="0" y="0"/>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w="9525" cap="flat" cmpd="sng">
                <a:noFill/>
                <a:prstDash val="solid"/>
                <a:round/>
                <a:headEnd type="none" w="med" len="med"/>
                <a:tailEnd type="none" w="med" len="med"/>
              </a:ln>
              <a:effectLst/>
            </p:spPr>
            <p:txBody>
              <a:bodyPr/>
              <a:lstStyle/>
              <a:p>
                <a:endParaRPr lang="en-US"/>
              </a:p>
            </p:txBody>
          </p:sp>
          <p:sp>
            <p:nvSpPr>
              <p:cNvPr id="12440"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w="9525">
                <a:noFill/>
                <a:round/>
                <a:headEnd/>
                <a:tailEnd/>
              </a:ln>
              <a:effectLst/>
            </p:spPr>
            <p:txBody>
              <a:bodyPr/>
              <a:lstStyle/>
              <a:p>
                <a:endParaRPr lang="en-US"/>
              </a:p>
            </p:txBody>
          </p:sp>
        </p:grpSp>
      </p:grpSp>
      <p:sp>
        <p:nvSpPr>
          <p:cNvPr id="12441" name="Rectangle 153"/>
          <p:cNvSpPr>
            <a:spLocks noGrp="1" noChangeArrowheads="1"/>
          </p:cNvSpPr>
          <p:nvPr>
            <p:ph type="ctrTitle" sz="quarter"/>
          </p:nvPr>
        </p:nvSpPr>
        <p:spPr>
          <a:xfrm>
            <a:off x="685800" y="1768475"/>
            <a:ext cx="7772400" cy="1736725"/>
          </a:xfrm>
        </p:spPr>
        <p:txBody>
          <a:bodyPr anchor="b" anchorCtr="1"/>
          <a:lstStyle>
            <a:lvl1pPr>
              <a:defRPr sz="5400"/>
            </a:lvl1pPr>
          </a:lstStyle>
          <a:p>
            <a:r>
              <a:rPr lang="uk-UA"/>
              <a:t>Образец заголовка</a:t>
            </a:r>
          </a:p>
        </p:txBody>
      </p:sp>
      <p:sp>
        <p:nvSpPr>
          <p:cNvPr id="12442" name="Rectangle 154"/>
          <p:cNvSpPr>
            <a:spLocks noGrp="1" noChangeArrowheads="1"/>
          </p:cNvSpPr>
          <p:nvPr>
            <p:ph type="subTitle" sz="quarter" idx="1"/>
          </p:nvPr>
        </p:nvSpPr>
        <p:spPr>
          <a:xfrm>
            <a:off x="1371600" y="3886200"/>
            <a:ext cx="6400800" cy="1752600"/>
          </a:xfrm>
        </p:spPr>
        <p:txBody>
          <a:bodyPr/>
          <a:lstStyle>
            <a:lvl1pPr marL="0" indent="0" algn="ctr">
              <a:buFont typeface="Arial" charset="0"/>
              <a:buNone/>
              <a:defRPr/>
            </a:lvl1pPr>
          </a:lstStyle>
          <a:p>
            <a:r>
              <a:rPr lang="uk-UA"/>
              <a:t>Образец подзаголовка</a:t>
            </a:r>
          </a:p>
        </p:txBody>
      </p:sp>
      <p:sp>
        <p:nvSpPr>
          <p:cNvPr id="12443" name="Rectangle 155"/>
          <p:cNvSpPr>
            <a:spLocks noGrp="1" noChangeArrowheads="1"/>
          </p:cNvSpPr>
          <p:nvPr>
            <p:ph type="dt" sz="quarter" idx="2"/>
          </p:nvPr>
        </p:nvSpPr>
        <p:spPr>
          <a:xfrm>
            <a:off x="304800" y="6248400"/>
            <a:ext cx="2286000" cy="457200"/>
          </a:xfrm>
        </p:spPr>
        <p:txBody>
          <a:bodyPr/>
          <a:lstStyle>
            <a:lvl1pPr>
              <a:defRPr>
                <a:effectLst>
                  <a:outerShdw blurRad="38100" dist="38100" dir="2700000" algn="tl">
                    <a:srgbClr val="000000"/>
                  </a:outerShdw>
                </a:effectLst>
                <a:latin typeface="+mn-lt"/>
              </a:defRPr>
            </a:lvl1pPr>
          </a:lstStyle>
          <a:p>
            <a:endParaRPr lang="uk-UA"/>
          </a:p>
        </p:txBody>
      </p:sp>
      <p:sp>
        <p:nvSpPr>
          <p:cNvPr id="12444" name="Rectangle 156"/>
          <p:cNvSpPr>
            <a:spLocks noGrp="1" noChangeArrowheads="1"/>
          </p:cNvSpPr>
          <p:nvPr>
            <p:ph type="ftr" sz="quarter" idx="3"/>
          </p:nvPr>
        </p:nvSpPr>
        <p:spPr>
          <a:xfrm>
            <a:off x="3124200" y="6248400"/>
            <a:ext cx="2895600" cy="457200"/>
          </a:xfrm>
        </p:spPr>
        <p:txBody>
          <a:bodyPr/>
          <a:lstStyle>
            <a:lvl1pPr>
              <a:defRPr>
                <a:effectLst>
                  <a:outerShdw blurRad="38100" dist="38100" dir="2700000" algn="tl">
                    <a:srgbClr val="000000"/>
                  </a:outerShdw>
                </a:effectLst>
                <a:latin typeface="+mn-lt"/>
              </a:defRPr>
            </a:lvl1pPr>
          </a:lstStyle>
          <a:p>
            <a:endParaRPr lang="uk-UA"/>
          </a:p>
        </p:txBody>
      </p:sp>
      <p:sp>
        <p:nvSpPr>
          <p:cNvPr id="12445" name="Rectangle 157"/>
          <p:cNvSpPr>
            <a:spLocks noGrp="1" noChangeArrowheads="1"/>
          </p:cNvSpPr>
          <p:nvPr>
            <p:ph type="sldNum" sz="quarter" idx="4"/>
          </p:nvPr>
        </p:nvSpPr>
        <p:spPr>
          <a:xfrm>
            <a:off x="6553200" y="6248400"/>
            <a:ext cx="2286000" cy="457200"/>
          </a:xfrm>
        </p:spPr>
        <p:txBody>
          <a:bodyPr/>
          <a:lstStyle>
            <a:lvl1pPr>
              <a:defRPr>
                <a:effectLst>
                  <a:outerShdw blurRad="38100" dist="38100" dir="2700000" algn="tl">
                    <a:srgbClr val="000000"/>
                  </a:outerShdw>
                </a:effectLst>
                <a:latin typeface="+mn-lt"/>
              </a:defRPr>
            </a:lvl1pPr>
          </a:lstStyle>
          <a:p>
            <a:fld id="{8CD0898A-76F0-4BAD-A594-C44299BE2BFA}" type="slidenum">
              <a:rPr lang="uk-UA"/>
              <a:pPr/>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endParaRPr lang="uk-UA"/>
          </a:p>
        </p:txBody>
      </p:sp>
      <p:sp>
        <p:nvSpPr>
          <p:cNvPr id="5" name="Нижний колонтитул 4"/>
          <p:cNvSpPr>
            <a:spLocks noGrp="1"/>
          </p:cNvSpPr>
          <p:nvPr>
            <p:ph type="ftr" sz="quarter" idx="11"/>
          </p:nvPr>
        </p:nvSpPr>
        <p:spPr/>
        <p:txBody>
          <a:bodyPr/>
          <a:lstStyle>
            <a:lvl1pPr>
              <a:defRPr/>
            </a:lvl1pPr>
          </a:lstStyle>
          <a:p>
            <a:endParaRPr lang="uk-UA"/>
          </a:p>
        </p:txBody>
      </p:sp>
      <p:sp>
        <p:nvSpPr>
          <p:cNvPr id="6" name="Номер слайда 5"/>
          <p:cNvSpPr>
            <a:spLocks noGrp="1"/>
          </p:cNvSpPr>
          <p:nvPr>
            <p:ph type="sldNum" sz="quarter" idx="12"/>
          </p:nvPr>
        </p:nvSpPr>
        <p:spPr/>
        <p:txBody>
          <a:bodyPr/>
          <a:lstStyle>
            <a:lvl1pPr>
              <a:defRPr/>
            </a:lvl1pPr>
          </a:lstStyle>
          <a:p>
            <a:fld id="{9D02C499-0A8A-49E3-B04B-AA3E14A840A4}" type="slidenum">
              <a:rPr lang="uk-UA"/>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07188" y="228600"/>
            <a:ext cx="2135187" cy="587057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301625" y="228600"/>
            <a:ext cx="6253163" cy="58705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endParaRPr lang="uk-UA"/>
          </a:p>
        </p:txBody>
      </p:sp>
      <p:sp>
        <p:nvSpPr>
          <p:cNvPr id="5" name="Нижний колонтитул 4"/>
          <p:cNvSpPr>
            <a:spLocks noGrp="1"/>
          </p:cNvSpPr>
          <p:nvPr>
            <p:ph type="ftr" sz="quarter" idx="11"/>
          </p:nvPr>
        </p:nvSpPr>
        <p:spPr/>
        <p:txBody>
          <a:bodyPr/>
          <a:lstStyle>
            <a:lvl1pPr>
              <a:defRPr/>
            </a:lvl1pPr>
          </a:lstStyle>
          <a:p>
            <a:endParaRPr lang="uk-UA"/>
          </a:p>
        </p:txBody>
      </p:sp>
      <p:sp>
        <p:nvSpPr>
          <p:cNvPr id="6" name="Номер слайда 5"/>
          <p:cNvSpPr>
            <a:spLocks noGrp="1"/>
          </p:cNvSpPr>
          <p:nvPr>
            <p:ph type="sldNum" sz="quarter" idx="12"/>
          </p:nvPr>
        </p:nvSpPr>
        <p:spPr/>
        <p:txBody>
          <a:bodyPr/>
          <a:lstStyle>
            <a:lvl1pPr>
              <a:defRPr/>
            </a:lvl1pPr>
          </a:lstStyle>
          <a:p>
            <a:fld id="{5A468521-5729-49DF-A15E-AC5334CC070D}" type="slidenum">
              <a:rPr lang="uk-UA"/>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endParaRPr lang="uk-UA"/>
          </a:p>
        </p:txBody>
      </p:sp>
      <p:sp>
        <p:nvSpPr>
          <p:cNvPr id="5" name="Нижний колонтитул 4"/>
          <p:cNvSpPr>
            <a:spLocks noGrp="1"/>
          </p:cNvSpPr>
          <p:nvPr>
            <p:ph type="ftr" sz="quarter" idx="11"/>
          </p:nvPr>
        </p:nvSpPr>
        <p:spPr/>
        <p:txBody>
          <a:bodyPr/>
          <a:lstStyle>
            <a:lvl1pPr>
              <a:defRPr/>
            </a:lvl1pPr>
          </a:lstStyle>
          <a:p>
            <a:endParaRPr lang="uk-UA"/>
          </a:p>
        </p:txBody>
      </p:sp>
      <p:sp>
        <p:nvSpPr>
          <p:cNvPr id="6" name="Номер слайда 5"/>
          <p:cNvSpPr>
            <a:spLocks noGrp="1"/>
          </p:cNvSpPr>
          <p:nvPr>
            <p:ph type="sldNum" sz="quarter" idx="12"/>
          </p:nvPr>
        </p:nvSpPr>
        <p:spPr/>
        <p:txBody>
          <a:bodyPr/>
          <a:lstStyle>
            <a:lvl1pPr>
              <a:defRPr/>
            </a:lvl1pPr>
          </a:lstStyle>
          <a:p>
            <a:fld id="{5817426A-7D4B-4ED6-81FA-C7673F779A49}" type="slidenum">
              <a:rPr lang="uk-UA"/>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en-US"/>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uk-UA"/>
          </a:p>
        </p:txBody>
      </p:sp>
      <p:sp>
        <p:nvSpPr>
          <p:cNvPr id="5" name="Нижний колонтитул 4"/>
          <p:cNvSpPr>
            <a:spLocks noGrp="1"/>
          </p:cNvSpPr>
          <p:nvPr>
            <p:ph type="ftr" sz="quarter" idx="11"/>
          </p:nvPr>
        </p:nvSpPr>
        <p:spPr/>
        <p:txBody>
          <a:bodyPr/>
          <a:lstStyle>
            <a:lvl1pPr>
              <a:defRPr/>
            </a:lvl1pPr>
          </a:lstStyle>
          <a:p>
            <a:endParaRPr lang="uk-UA"/>
          </a:p>
        </p:txBody>
      </p:sp>
      <p:sp>
        <p:nvSpPr>
          <p:cNvPr id="6" name="Номер слайда 5"/>
          <p:cNvSpPr>
            <a:spLocks noGrp="1"/>
          </p:cNvSpPr>
          <p:nvPr>
            <p:ph type="sldNum" sz="quarter" idx="12"/>
          </p:nvPr>
        </p:nvSpPr>
        <p:spPr/>
        <p:txBody>
          <a:bodyPr/>
          <a:lstStyle>
            <a:lvl1pPr>
              <a:defRPr/>
            </a:lvl1pPr>
          </a:lstStyle>
          <a:p>
            <a:fld id="{88F1FB42-B41E-439B-B102-CD5E5634D8AF}" type="slidenum">
              <a:rPr lang="uk-UA"/>
              <a:pPr/>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sz="half" idx="1"/>
          </p:nvPr>
        </p:nvSpPr>
        <p:spPr>
          <a:xfrm>
            <a:off x="301625"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648200"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lvl1pPr>
              <a:defRPr/>
            </a:lvl1pPr>
          </a:lstStyle>
          <a:p>
            <a:endParaRPr lang="uk-UA"/>
          </a:p>
        </p:txBody>
      </p:sp>
      <p:sp>
        <p:nvSpPr>
          <p:cNvPr id="6" name="Нижний колонтитул 5"/>
          <p:cNvSpPr>
            <a:spLocks noGrp="1"/>
          </p:cNvSpPr>
          <p:nvPr>
            <p:ph type="ftr" sz="quarter" idx="11"/>
          </p:nvPr>
        </p:nvSpPr>
        <p:spPr/>
        <p:txBody>
          <a:bodyPr/>
          <a:lstStyle>
            <a:lvl1pPr>
              <a:defRPr/>
            </a:lvl1pPr>
          </a:lstStyle>
          <a:p>
            <a:endParaRPr lang="uk-UA"/>
          </a:p>
        </p:txBody>
      </p:sp>
      <p:sp>
        <p:nvSpPr>
          <p:cNvPr id="7" name="Номер слайда 6"/>
          <p:cNvSpPr>
            <a:spLocks noGrp="1"/>
          </p:cNvSpPr>
          <p:nvPr>
            <p:ph type="sldNum" sz="quarter" idx="12"/>
          </p:nvPr>
        </p:nvSpPr>
        <p:spPr/>
        <p:txBody>
          <a:bodyPr/>
          <a:lstStyle>
            <a:lvl1pPr>
              <a:defRPr/>
            </a:lvl1pPr>
          </a:lstStyle>
          <a:p>
            <a:fld id="{494A444C-08C4-425F-8842-FAEC97696DA6}" type="slidenum">
              <a:rPr lang="uk-UA"/>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en-US"/>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lvl1pPr>
              <a:defRPr/>
            </a:lvl1pPr>
          </a:lstStyle>
          <a:p>
            <a:endParaRPr lang="uk-UA"/>
          </a:p>
        </p:txBody>
      </p:sp>
      <p:sp>
        <p:nvSpPr>
          <p:cNvPr id="8" name="Нижний колонтитул 7"/>
          <p:cNvSpPr>
            <a:spLocks noGrp="1"/>
          </p:cNvSpPr>
          <p:nvPr>
            <p:ph type="ftr" sz="quarter" idx="11"/>
          </p:nvPr>
        </p:nvSpPr>
        <p:spPr/>
        <p:txBody>
          <a:bodyPr/>
          <a:lstStyle>
            <a:lvl1pPr>
              <a:defRPr/>
            </a:lvl1pPr>
          </a:lstStyle>
          <a:p>
            <a:endParaRPr lang="uk-UA"/>
          </a:p>
        </p:txBody>
      </p:sp>
      <p:sp>
        <p:nvSpPr>
          <p:cNvPr id="9" name="Номер слайда 8"/>
          <p:cNvSpPr>
            <a:spLocks noGrp="1"/>
          </p:cNvSpPr>
          <p:nvPr>
            <p:ph type="sldNum" sz="quarter" idx="12"/>
          </p:nvPr>
        </p:nvSpPr>
        <p:spPr/>
        <p:txBody>
          <a:bodyPr/>
          <a:lstStyle>
            <a:lvl1pPr>
              <a:defRPr/>
            </a:lvl1pPr>
          </a:lstStyle>
          <a:p>
            <a:fld id="{F72E9263-4B54-4FE7-BF4E-DF86EB03FC21}" type="slidenum">
              <a:rPr lang="uk-UA"/>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lvl1pPr>
              <a:defRPr/>
            </a:lvl1pPr>
          </a:lstStyle>
          <a:p>
            <a:endParaRPr lang="uk-UA"/>
          </a:p>
        </p:txBody>
      </p:sp>
      <p:sp>
        <p:nvSpPr>
          <p:cNvPr id="4" name="Нижний колонтитул 3"/>
          <p:cNvSpPr>
            <a:spLocks noGrp="1"/>
          </p:cNvSpPr>
          <p:nvPr>
            <p:ph type="ftr" sz="quarter" idx="11"/>
          </p:nvPr>
        </p:nvSpPr>
        <p:spPr/>
        <p:txBody>
          <a:bodyPr/>
          <a:lstStyle>
            <a:lvl1pPr>
              <a:defRPr/>
            </a:lvl1pPr>
          </a:lstStyle>
          <a:p>
            <a:endParaRPr lang="uk-UA"/>
          </a:p>
        </p:txBody>
      </p:sp>
      <p:sp>
        <p:nvSpPr>
          <p:cNvPr id="5" name="Номер слайда 4"/>
          <p:cNvSpPr>
            <a:spLocks noGrp="1"/>
          </p:cNvSpPr>
          <p:nvPr>
            <p:ph type="sldNum" sz="quarter" idx="12"/>
          </p:nvPr>
        </p:nvSpPr>
        <p:spPr/>
        <p:txBody>
          <a:bodyPr/>
          <a:lstStyle>
            <a:lvl1pPr>
              <a:defRPr/>
            </a:lvl1pPr>
          </a:lstStyle>
          <a:p>
            <a:fld id="{76AE4EBF-D74E-4A75-9EAE-E491C12398C8}" type="slidenum">
              <a:rPr lang="uk-UA"/>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uk-UA"/>
          </a:p>
        </p:txBody>
      </p:sp>
      <p:sp>
        <p:nvSpPr>
          <p:cNvPr id="3" name="Нижний колонтитул 2"/>
          <p:cNvSpPr>
            <a:spLocks noGrp="1"/>
          </p:cNvSpPr>
          <p:nvPr>
            <p:ph type="ftr" sz="quarter" idx="11"/>
          </p:nvPr>
        </p:nvSpPr>
        <p:spPr/>
        <p:txBody>
          <a:bodyPr/>
          <a:lstStyle>
            <a:lvl1pPr>
              <a:defRPr/>
            </a:lvl1pPr>
          </a:lstStyle>
          <a:p>
            <a:endParaRPr lang="uk-UA"/>
          </a:p>
        </p:txBody>
      </p:sp>
      <p:sp>
        <p:nvSpPr>
          <p:cNvPr id="4" name="Номер слайда 3"/>
          <p:cNvSpPr>
            <a:spLocks noGrp="1"/>
          </p:cNvSpPr>
          <p:nvPr>
            <p:ph type="sldNum" sz="quarter" idx="12"/>
          </p:nvPr>
        </p:nvSpPr>
        <p:spPr/>
        <p:txBody>
          <a:bodyPr/>
          <a:lstStyle>
            <a:lvl1pPr>
              <a:defRPr/>
            </a:lvl1pPr>
          </a:lstStyle>
          <a:p>
            <a:fld id="{A4C43F96-D638-4D89-9873-ED0BBB95EEC8}" type="slidenum">
              <a:rPr lang="uk-UA"/>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en-US"/>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uk-UA"/>
          </a:p>
        </p:txBody>
      </p:sp>
      <p:sp>
        <p:nvSpPr>
          <p:cNvPr id="6" name="Нижний колонтитул 5"/>
          <p:cNvSpPr>
            <a:spLocks noGrp="1"/>
          </p:cNvSpPr>
          <p:nvPr>
            <p:ph type="ftr" sz="quarter" idx="11"/>
          </p:nvPr>
        </p:nvSpPr>
        <p:spPr/>
        <p:txBody>
          <a:bodyPr/>
          <a:lstStyle>
            <a:lvl1pPr>
              <a:defRPr/>
            </a:lvl1pPr>
          </a:lstStyle>
          <a:p>
            <a:endParaRPr lang="uk-UA"/>
          </a:p>
        </p:txBody>
      </p:sp>
      <p:sp>
        <p:nvSpPr>
          <p:cNvPr id="7" name="Номер слайда 6"/>
          <p:cNvSpPr>
            <a:spLocks noGrp="1"/>
          </p:cNvSpPr>
          <p:nvPr>
            <p:ph type="sldNum" sz="quarter" idx="12"/>
          </p:nvPr>
        </p:nvSpPr>
        <p:spPr/>
        <p:txBody>
          <a:bodyPr/>
          <a:lstStyle>
            <a:lvl1pPr>
              <a:defRPr/>
            </a:lvl1pPr>
          </a:lstStyle>
          <a:p>
            <a:fld id="{C8FB03F9-3207-4FBD-8171-3575A7488CD4}" type="slidenum">
              <a:rPr lang="uk-UA"/>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en-US"/>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uk-UA"/>
          </a:p>
        </p:txBody>
      </p:sp>
      <p:sp>
        <p:nvSpPr>
          <p:cNvPr id="6" name="Нижний колонтитул 5"/>
          <p:cNvSpPr>
            <a:spLocks noGrp="1"/>
          </p:cNvSpPr>
          <p:nvPr>
            <p:ph type="ftr" sz="quarter" idx="11"/>
          </p:nvPr>
        </p:nvSpPr>
        <p:spPr/>
        <p:txBody>
          <a:bodyPr/>
          <a:lstStyle>
            <a:lvl1pPr>
              <a:defRPr/>
            </a:lvl1pPr>
          </a:lstStyle>
          <a:p>
            <a:endParaRPr lang="uk-UA"/>
          </a:p>
        </p:txBody>
      </p:sp>
      <p:sp>
        <p:nvSpPr>
          <p:cNvPr id="7" name="Номер слайда 6"/>
          <p:cNvSpPr>
            <a:spLocks noGrp="1"/>
          </p:cNvSpPr>
          <p:nvPr>
            <p:ph type="sldNum" sz="quarter" idx="12"/>
          </p:nvPr>
        </p:nvSpPr>
        <p:spPr/>
        <p:txBody>
          <a:bodyPr/>
          <a:lstStyle>
            <a:lvl1pPr>
              <a:defRPr/>
            </a:lvl1pPr>
          </a:lstStyle>
          <a:p>
            <a:fld id="{BD7719E2-43F6-4EF2-B406-71CEF76DCC54}" type="slidenum">
              <a:rPr lang="uk-UA"/>
              <a:pPr/>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90980"/>
                <a:invGamma/>
              </a:schemeClr>
            </a:gs>
          </a:gsLst>
          <a:lin ang="5400000" scaled="1"/>
        </a:gradFill>
        <a:effectLst/>
      </p:bgPr>
    </p:bg>
    <p:spTree>
      <p:nvGrpSpPr>
        <p:cNvPr id="1" name=""/>
        <p:cNvGrpSpPr/>
        <p:nvPr/>
      </p:nvGrpSpPr>
      <p:grpSpPr>
        <a:xfrm>
          <a:off x="0" y="0"/>
          <a:ext cx="0" cy="0"/>
          <a:chOff x="0" y="0"/>
          <a:chExt cx="0" cy="0"/>
        </a:xfrm>
      </p:grpSpPr>
      <p:grpSp>
        <p:nvGrpSpPr>
          <p:cNvPr id="11266" name="Group 2"/>
          <p:cNvGrpSpPr>
            <a:grpSpLocks/>
          </p:cNvGrpSpPr>
          <p:nvPr/>
        </p:nvGrpSpPr>
        <p:grpSpPr bwMode="auto">
          <a:xfrm>
            <a:off x="0" y="1422400"/>
            <a:ext cx="9147175" cy="5435600"/>
            <a:chOff x="0" y="896"/>
            <a:chExt cx="5762" cy="3424"/>
          </a:xfrm>
        </p:grpSpPr>
        <p:grpSp>
          <p:nvGrpSpPr>
            <p:cNvPr id="11267" name="Group 3"/>
            <p:cNvGrpSpPr>
              <a:grpSpLocks/>
            </p:cNvGrpSpPr>
            <p:nvPr userDrawn="1"/>
          </p:nvGrpSpPr>
          <p:grpSpPr bwMode="auto">
            <a:xfrm>
              <a:off x="20" y="896"/>
              <a:ext cx="5742" cy="3424"/>
              <a:chOff x="20" y="896"/>
              <a:chExt cx="5742" cy="3424"/>
            </a:xfrm>
          </p:grpSpPr>
          <p:sp>
            <p:nvSpPr>
              <p:cNvPr id="11268" name="Freeform 4"/>
              <p:cNvSpPr>
                <a:spLocks/>
              </p:cNvSpPr>
              <p:nvPr userDrawn="1"/>
            </p:nvSpPr>
            <p:spPr bwMode="hidden">
              <a:xfrm>
                <a:off x="1399" y="1116"/>
                <a:ext cx="2815" cy="2110"/>
              </a:xfrm>
              <a:custGeom>
                <a:avLst/>
                <a:gdLst/>
                <a:ahLst/>
                <a:cxnLst>
                  <a:cxn ang="0">
                    <a:pos x="950" y="85"/>
                  </a:cxn>
                  <a:cxn ang="0">
                    <a:pos x="628" y="438"/>
                  </a:cxn>
                  <a:cxn ang="0">
                    <a:pos x="66" y="471"/>
                  </a:cxn>
                  <a:cxn ang="0">
                    <a:pos x="0" y="627"/>
                  </a:cxn>
                  <a:cxn ang="0">
                    <a:pos x="372" y="1026"/>
                  </a:cxn>
                  <a:cxn ang="0">
                    <a:pos x="611" y="902"/>
                  </a:cxn>
                  <a:cxn ang="0">
                    <a:pos x="992" y="1085"/>
                  </a:cxn>
                  <a:cxn ang="0">
                    <a:pos x="1116" y="1339"/>
                  </a:cxn>
                  <a:cxn ang="0">
                    <a:pos x="1083" y="1450"/>
                  </a:cxn>
                  <a:cxn ang="0">
                    <a:pos x="1124" y="1659"/>
                  </a:cxn>
                  <a:cxn ang="0">
                    <a:pos x="1149" y="1999"/>
                  </a:cxn>
                  <a:cxn ang="0">
                    <a:pos x="1463" y="2110"/>
                  </a:cxn>
                  <a:cxn ang="0">
                    <a:pos x="1686" y="2025"/>
                  </a:cxn>
                  <a:cxn ang="0">
                    <a:pos x="1603" y="1777"/>
                  </a:cxn>
                  <a:cxn ang="0">
                    <a:pos x="1991" y="1555"/>
                  </a:cxn>
                  <a:cxn ang="0">
                    <a:pos x="2281" y="1542"/>
                  </a:cxn>
                  <a:cxn ang="0">
                    <a:pos x="2446" y="1359"/>
                  </a:cxn>
                  <a:cxn ang="0">
                    <a:pos x="2361" y="1001"/>
                  </a:cxn>
                  <a:cxn ang="0">
                    <a:pos x="2606" y="893"/>
                  </a:cxn>
                  <a:cxn ang="0">
                    <a:pos x="2815" y="454"/>
                  </a:cxn>
                  <a:cxn ang="0">
                    <a:pos x="2518" y="0"/>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p:spPr>
            <p:txBody>
              <a:bodyPr/>
              <a:lstStyle/>
              <a:p>
                <a:endParaRPr lang="en-US"/>
              </a:p>
            </p:txBody>
          </p:sp>
          <p:sp>
            <p:nvSpPr>
              <p:cNvPr id="11269" name="Freeform 5"/>
              <p:cNvSpPr>
                <a:spLocks/>
              </p:cNvSpPr>
              <p:nvPr userDrawn="1"/>
            </p:nvSpPr>
            <p:spPr bwMode="hidden">
              <a:xfrm>
                <a:off x="672" y="1116"/>
                <a:ext cx="3966" cy="2366"/>
              </a:xfrm>
              <a:custGeom>
                <a:avLst/>
                <a:gdLst/>
                <a:ahLst/>
                <a:cxnLst>
                  <a:cxn ang="0">
                    <a:pos x="1423" y="65"/>
                  </a:cxn>
                  <a:cxn ang="0">
                    <a:pos x="1148" y="262"/>
                  </a:cxn>
                  <a:cxn ang="0">
                    <a:pos x="934" y="216"/>
                  </a:cxn>
                  <a:cxn ang="0">
                    <a:pos x="529" y="314"/>
                  </a:cxn>
                  <a:cxn ang="0">
                    <a:pos x="174" y="327"/>
                  </a:cxn>
                  <a:cxn ang="0">
                    <a:pos x="0" y="628"/>
                  </a:cxn>
                  <a:cxn ang="0">
                    <a:pos x="91" y="726"/>
                  </a:cxn>
                  <a:cxn ang="0">
                    <a:pos x="231" y="654"/>
                  </a:cxn>
                  <a:cxn ang="0">
                    <a:pos x="430" y="687"/>
                  </a:cxn>
                  <a:cxn ang="0">
                    <a:pos x="504" y="850"/>
                  </a:cxn>
                  <a:cxn ang="0">
                    <a:pos x="347" y="1020"/>
                  </a:cxn>
                  <a:cxn ang="0">
                    <a:pos x="529" y="1144"/>
                  </a:cxn>
                  <a:cxn ang="0">
                    <a:pos x="727" y="1105"/>
                  </a:cxn>
                  <a:cxn ang="0">
                    <a:pos x="901" y="1216"/>
                  </a:cxn>
                  <a:cxn ang="0">
                    <a:pos x="1256" y="1229"/>
                  </a:cxn>
                  <a:cxn ang="0">
                    <a:pos x="1611" y="1425"/>
                  </a:cxn>
                  <a:cxn ang="0">
                    <a:pos x="1694" y="1673"/>
                  </a:cxn>
                  <a:cxn ang="0">
                    <a:pos x="1619" y="2118"/>
                  </a:cxn>
                  <a:cxn ang="0">
                    <a:pos x="1694" y="2268"/>
                  </a:cxn>
                  <a:cxn ang="0">
                    <a:pos x="2132" y="2242"/>
                  </a:cxn>
                  <a:cxn ang="0">
                    <a:pos x="2289" y="2366"/>
                  </a:cxn>
                  <a:cxn ang="0">
                    <a:pos x="2594" y="2046"/>
                  </a:cxn>
                  <a:cxn ang="0">
                    <a:pos x="2537" y="1817"/>
                  </a:cxn>
                  <a:cxn ang="0">
                    <a:pos x="2818" y="1673"/>
                  </a:cxn>
                  <a:cxn ang="0">
                    <a:pos x="3016" y="1719"/>
                  </a:cxn>
                  <a:cxn ang="0">
                    <a:pos x="3280" y="1615"/>
                  </a:cxn>
                  <a:cxn ang="0">
                    <a:pos x="3405" y="1174"/>
                  </a:cxn>
                  <a:cxn ang="0">
                    <a:pos x="3643" y="922"/>
                  </a:cxn>
                  <a:cxn ang="0">
                    <a:pos x="3966" y="896"/>
                  </a:cxn>
                  <a:cxn ang="0">
                    <a:pos x="3908" y="733"/>
                  </a:cxn>
                  <a:cxn ang="0">
                    <a:pos x="3669" y="563"/>
                  </a:cxn>
                  <a:cxn ang="0">
                    <a:pos x="3817" y="210"/>
                  </a:cxn>
                  <a:cxn ang="0">
                    <a:pos x="3590" y="0"/>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p:spPr>
            <p:txBody>
              <a:bodyPr/>
              <a:lstStyle/>
              <a:p>
                <a:endParaRPr lang="en-US"/>
              </a:p>
            </p:txBody>
          </p:sp>
          <p:sp>
            <p:nvSpPr>
              <p:cNvPr id="11270" name="Freeform 6"/>
              <p:cNvSpPr>
                <a:spLocks/>
              </p:cNvSpPr>
              <p:nvPr userDrawn="1"/>
            </p:nvSpPr>
            <p:spPr bwMode="hidden">
              <a:xfrm>
                <a:off x="20" y="1069"/>
                <a:ext cx="5732" cy="3107"/>
              </a:xfrm>
              <a:custGeom>
                <a:avLst/>
                <a:gdLst/>
                <a:ahLst/>
                <a:cxnLst>
                  <a:cxn ang="0">
                    <a:pos x="81" y="0"/>
                  </a:cxn>
                  <a:cxn ang="0">
                    <a:pos x="133" y="328"/>
                  </a:cxn>
                  <a:cxn ang="0">
                    <a:pos x="0" y="666"/>
                  </a:cxn>
                  <a:cxn ang="0">
                    <a:pos x="83" y="1221"/>
                  </a:cxn>
                  <a:cxn ang="0">
                    <a:pos x="413" y="1515"/>
                  </a:cxn>
                  <a:cxn ang="0">
                    <a:pos x="881" y="1700"/>
                  </a:cxn>
                  <a:cxn ang="0">
                    <a:pos x="1440" y="1651"/>
                  </a:cxn>
                  <a:cxn ang="0">
                    <a:pos x="1755" y="1940"/>
                  </a:cxn>
                  <a:cxn ang="0">
                    <a:pos x="1653" y="2126"/>
                  </a:cxn>
                  <a:cxn ang="0">
                    <a:pos x="1136" y="2142"/>
                  </a:cxn>
                  <a:cxn ang="0">
                    <a:pos x="911" y="2021"/>
                  </a:cxn>
                  <a:cxn ang="0">
                    <a:pos x="739" y="2142"/>
                  </a:cxn>
                  <a:cxn ang="0">
                    <a:pos x="954" y="2524"/>
                  </a:cxn>
                  <a:cxn ang="0">
                    <a:pos x="973" y="2905"/>
                  </a:cxn>
                  <a:cxn ang="0">
                    <a:pos x="1511" y="3107"/>
                  </a:cxn>
                  <a:cxn ang="0">
                    <a:pos x="1644" y="2922"/>
                  </a:cxn>
                  <a:cxn ang="0">
                    <a:pos x="2077" y="2797"/>
                  </a:cxn>
                  <a:cxn ang="0">
                    <a:pos x="2610" y="2962"/>
                  </a:cxn>
                  <a:cxn ang="0">
                    <a:pos x="3222" y="2812"/>
                  </a:cxn>
                  <a:cxn ang="0">
                    <a:pos x="3443" y="2922"/>
                  </a:cxn>
                  <a:cxn ang="0">
                    <a:pos x="3861" y="2648"/>
                  </a:cxn>
                  <a:cxn ang="0">
                    <a:pos x="4125" y="2311"/>
                  </a:cxn>
                  <a:cxn ang="0">
                    <a:pos x="4369" y="2318"/>
                  </a:cxn>
                  <a:cxn ang="0">
                    <a:pos x="4554" y="2445"/>
                  </a:cxn>
                  <a:cxn ang="0">
                    <a:pos x="5015" y="2142"/>
                  </a:cxn>
                  <a:cxn ang="0">
                    <a:pos x="5404" y="2185"/>
                  </a:cxn>
                  <a:cxn ang="0">
                    <a:pos x="5732" y="2069"/>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p:spPr>
            <p:txBody>
              <a:bodyPr/>
              <a:lstStyle/>
              <a:p>
                <a:endParaRPr lang="en-US"/>
              </a:p>
            </p:txBody>
          </p:sp>
          <p:sp>
            <p:nvSpPr>
              <p:cNvPr id="11271" name="Freeform 7"/>
              <p:cNvSpPr>
                <a:spLocks/>
              </p:cNvSpPr>
              <p:nvPr userDrawn="1"/>
            </p:nvSpPr>
            <p:spPr bwMode="hidden">
              <a:xfrm>
                <a:off x="242" y="1145"/>
                <a:ext cx="5512" cy="2760"/>
              </a:xfrm>
              <a:custGeom>
                <a:avLst/>
                <a:gdLst/>
                <a:ahLst/>
                <a:cxnLst>
                  <a:cxn ang="0">
                    <a:pos x="240" y="0"/>
                  </a:cxn>
                  <a:cxn ang="0">
                    <a:pos x="0" y="336"/>
                  </a:cxn>
                  <a:cxn ang="0">
                    <a:pos x="82" y="821"/>
                  </a:cxn>
                  <a:cxn ang="0">
                    <a:pos x="243" y="873"/>
                  </a:cxn>
                  <a:cxn ang="0">
                    <a:pos x="473" y="1087"/>
                  </a:cxn>
                  <a:cxn ang="0">
                    <a:pos x="557" y="1441"/>
                  </a:cxn>
                  <a:cxn ang="0">
                    <a:pos x="839" y="1499"/>
                  </a:cxn>
                  <a:cxn ang="0">
                    <a:pos x="1258" y="1349"/>
                  </a:cxn>
                  <a:cxn ang="0">
                    <a:pos x="1307" y="1493"/>
                  </a:cxn>
                  <a:cxn ang="0">
                    <a:pos x="1621" y="1513"/>
                  </a:cxn>
                  <a:cxn ang="0">
                    <a:pos x="1862" y="1865"/>
                  </a:cxn>
                  <a:cxn ang="0">
                    <a:pos x="1668" y="2166"/>
                  </a:cxn>
                  <a:cxn ang="0">
                    <a:pos x="1308" y="2217"/>
                  </a:cxn>
                  <a:cxn ang="0">
                    <a:pos x="992" y="2172"/>
                  </a:cxn>
                  <a:cxn ang="0">
                    <a:pos x="903" y="2244"/>
                  </a:cxn>
                  <a:cxn ang="0">
                    <a:pos x="1008" y="2415"/>
                  </a:cxn>
                  <a:cxn ang="0">
                    <a:pos x="992" y="2538"/>
                  </a:cxn>
                  <a:cxn ang="0">
                    <a:pos x="1137" y="2760"/>
                  </a:cxn>
                  <a:cxn ang="0">
                    <a:pos x="1661" y="2623"/>
                  </a:cxn>
                  <a:cxn ang="0">
                    <a:pos x="1725" y="2492"/>
                  </a:cxn>
                  <a:cxn ang="0">
                    <a:pos x="1895" y="2551"/>
                  </a:cxn>
                  <a:cxn ang="0">
                    <a:pos x="2338" y="2448"/>
                  </a:cxn>
                  <a:cxn ang="0">
                    <a:pos x="2443" y="2714"/>
                  </a:cxn>
                  <a:cxn ang="0">
                    <a:pos x="2870" y="2541"/>
                  </a:cxn>
                  <a:cxn ang="0">
                    <a:pos x="3264" y="2591"/>
                  </a:cxn>
                  <a:cxn ang="0">
                    <a:pos x="3522" y="2427"/>
                  </a:cxn>
                  <a:cxn ang="0">
                    <a:pos x="3594" y="2081"/>
                  </a:cxn>
                  <a:cxn ang="0">
                    <a:pos x="4013" y="2087"/>
                  </a:cxn>
                  <a:cxn ang="0">
                    <a:pos x="4070" y="1924"/>
                  </a:cxn>
                  <a:cxn ang="0">
                    <a:pos x="4239" y="1931"/>
                  </a:cxn>
                  <a:cxn ang="0">
                    <a:pos x="4465" y="2094"/>
                  </a:cxn>
                  <a:cxn ang="0">
                    <a:pos x="4836" y="1814"/>
                  </a:cxn>
                  <a:cxn ang="0">
                    <a:pos x="5225" y="1785"/>
                  </a:cxn>
                  <a:cxn ang="0">
                    <a:pos x="5367" y="1571"/>
                  </a:cxn>
                  <a:cxn ang="0">
                    <a:pos x="5512" y="1585"/>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p:spPr>
            <p:txBody>
              <a:bodyPr/>
              <a:lstStyle/>
              <a:p>
                <a:endParaRPr lang="en-US"/>
              </a:p>
            </p:txBody>
          </p:sp>
          <p:sp>
            <p:nvSpPr>
              <p:cNvPr id="11272" name="Freeform 8"/>
              <p:cNvSpPr>
                <a:spLocks/>
              </p:cNvSpPr>
              <p:nvPr userDrawn="1"/>
            </p:nvSpPr>
            <p:spPr bwMode="hidden">
              <a:xfrm>
                <a:off x="4840" y="984"/>
                <a:ext cx="790" cy="1189"/>
              </a:xfrm>
              <a:custGeom>
                <a:avLst/>
                <a:gdLst/>
                <a:ahLst/>
                <a:cxnLst>
                  <a:cxn ang="0">
                    <a:pos x="139" y="0"/>
                  </a:cxn>
                  <a:cxn ang="0">
                    <a:pos x="210" y="233"/>
                  </a:cxn>
                  <a:cxn ang="0">
                    <a:pos x="159" y="643"/>
                  </a:cxn>
                  <a:cxn ang="0">
                    <a:pos x="454" y="771"/>
                  </a:cxn>
                  <a:cxn ang="0">
                    <a:pos x="605" y="1046"/>
                  </a:cxn>
                  <a:cxn ang="0">
                    <a:pos x="790" y="1189"/>
                  </a:cxn>
                  <a:cxn ang="0">
                    <a:pos x="540" y="1111"/>
                  </a:cxn>
                  <a:cxn ang="0">
                    <a:pos x="363" y="883"/>
                  </a:cxn>
                  <a:cxn ang="0">
                    <a:pos x="139" y="852"/>
                  </a:cxn>
                  <a:cxn ang="0">
                    <a:pos x="0" y="499"/>
                  </a:cxn>
                  <a:cxn ang="0">
                    <a:pos x="48" y="209"/>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p:spPr>
            <p:txBody>
              <a:bodyPr/>
              <a:lstStyle/>
              <a:p>
                <a:endParaRPr lang="en-US"/>
              </a:p>
            </p:txBody>
          </p:sp>
          <p:sp>
            <p:nvSpPr>
              <p:cNvPr id="11273" name="Freeform 9"/>
              <p:cNvSpPr>
                <a:spLocks/>
              </p:cNvSpPr>
              <p:nvPr userDrawn="1"/>
            </p:nvSpPr>
            <p:spPr bwMode="hidden">
              <a:xfrm>
                <a:off x="5173" y="896"/>
                <a:ext cx="579" cy="1117"/>
              </a:xfrm>
              <a:custGeom>
                <a:avLst/>
                <a:gdLst/>
                <a:ahLst/>
                <a:cxnLst>
                  <a:cxn ang="0">
                    <a:pos x="0" y="0"/>
                  </a:cxn>
                  <a:cxn ang="0">
                    <a:pos x="128" y="328"/>
                  </a:cxn>
                  <a:cxn ang="0">
                    <a:pos x="9" y="659"/>
                  </a:cxn>
                  <a:cxn ang="0">
                    <a:pos x="40" y="763"/>
                  </a:cxn>
                  <a:cxn ang="0">
                    <a:pos x="234" y="739"/>
                  </a:cxn>
                  <a:cxn ang="0">
                    <a:pos x="344" y="1055"/>
                  </a:cxn>
                  <a:cxn ang="0">
                    <a:pos x="579" y="1117"/>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p:spPr>
            <p:txBody>
              <a:bodyPr/>
              <a:lstStyle/>
              <a:p>
                <a:endParaRPr lang="en-US"/>
              </a:p>
            </p:txBody>
          </p:sp>
          <p:sp>
            <p:nvSpPr>
              <p:cNvPr id="11274" name="Freeform 10"/>
              <p:cNvSpPr>
                <a:spLocks/>
              </p:cNvSpPr>
              <p:nvPr userDrawn="1"/>
            </p:nvSpPr>
            <p:spPr bwMode="hidden">
              <a:xfrm>
                <a:off x="3291" y="968"/>
                <a:ext cx="2471" cy="2396"/>
              </a:xfrm>
              <a:custGeom>
                <a:avLst/>
                <a:gdLst/>
                <a:ahLst/>
                <a:cxnLst>
                  <a:cxn ang="0">
                    <a:pos x="1118" y="0"/>
                  </a:cxn>
                  <a:cxn ang="0">
                    <a:pos x="1179" y="225"/>
                  </a:cxn>
                  <a:cxn ang="0">
                    <a:pos x="1393" y="339"/>
                  </a:cxn>
                  <a:cxn ang="0">
                    <a:pos x="1404" y="548"/>
                  </a:cxn>
                  <a:cxn ang="0">
                    <a:pos x="1342" y="732"/>
                  </a:cxn>
                  <a:cxn ang="0">
                    <a:pos x="1434" y="925"/>
                  </a:cxn>
                  <a:cxn ang="0">
                    <a:pos x="1455" y="1109"/>
                  </a:cxn>
                  <a:cxn ang="0">
                    <a:pos x="1311" y="1142"/>
                  </a:cxn>
                  <a:cxn ang="0">
                    <a:pos x="926" y="1384"/>
                  </a:cxn>
                  <a:cxn ang="0">
                    <a:pos x="975" y="1456"/>
                  </a:cxn>
                  <a:cxn ang="0">
                    <a:pos x="956" y="1624"/>
                  </a:cxn>
                  <a:cxn ang="0">
                    <a:pos x="782" y="1817"/>
                  </a:cxn>
                  <a:cxn ang="0">
                    <a:pos x="539" y="1978"/>
                  </a:cxn>
                  <a:cxn ang="0">
                    <a:pos x="152" y="2026"/>
                  </a:cxn>
                  <a:cxn ang="0">
                    <a:pos x="19" y="2251"/>
                  </a:cxn>
                  <a:cxn ang="0">
                    <a:pos x="0" y="2396"/>
                  </a:cxn>
                  <a:cxn ang="0">
                    <a:pos x="213" y="2179"/>
                  </a:cxn>
                  <a:cxn ang="0">
                    <a:pos x="629" y="2090"/>
                  </a:cxn>
                  <a:cxn ang="0">
                    <a:pos x="894" y="1906"/>
                  </a:cxn>
                  <a:cxn ang="0">
                    <a:pos x="1230" y="1986"/>
                  </a:cxn>
                  <a:cxn ang="0">
                    <a:pos x="1668" y="1906"/>
                  </a:cxn>
                  <a:cxn ang="0">
                    <a:pos x="1983" y="1745"/>
                  </a:cxn>
                  <a:cxn ang="0">
                    <a:pos x="2014" y="1600"/>
                  </a:cxn>
                  <a:cxn ang="0">
                    <a:pos x="2237" y="1496"/>
                  </a:cxn>
                  <a:cxn ang="0">
                    <a:pos x="2359" y="1552"/>
                  </a:cxn>
                  <a:cxn ang="0">
                    <a:pos x="2471" y="1479"/>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p:spPr>
            <p:txBody>
              <a:bodyPr/>
              <a:lstStyle/>
              <a:p>
                <a:endParaRPr lang="en-US"/>
              </a:p>
            </p:txBody>
          </p:sp>
          <p:sp>
            <p:nvSpPr>
              <p:cNvPr id="11275" name="Freeform 11"/>
              <p:cNvSpPr>
                <a:spLocks/>
              </p:cNvSpPr>
              <p:nvPr userDrawn="1"/>
            </p:nvSpPr>
            <p:spPr bwMode="hidden">
              <a:xfrm>
                <a:off x="2366" y="1067"/>
                <a:ext cx="1399" cy="1349"/>
              </a:xfrm>
              <a:custGeom>
                <a:avLst/>
                <a:gdLst/>
                <a:ahLst/>
                <a:cxnLst>
                  <a:cxn ang="0">
                    <a:pos x="620" y="155"/>
                  </a:cxn>
                  <a:cxn ang="0">
                    <a:pos x="421" y="155"/>
                  </a:cxn>
                  <a:cxn ang="0">
                    <a:pos x="205" y="507"/>
                  </a:cxn>
                  <a:cxn ang="0">
                    <a:pos x="0" y="673"/>
                  </a:cxn>
                  <a:cxn ang="0">
                    <a:pos x="487" y="783"/>
                  </a:cxn>
                  <a:cxn ang="0">
                    <a:pos x="425" y="1009"/>
                  </a:cxn>
                  <a:cxn ang="0">
                    <a:pos x="617" y="1086"/>
                  </a:cxn>
                  <a:cxn ang="0">
                    <a:pos x="498" y="1349"/>
                  </a:cxn>
                  <a:cxn ang="0">
                    <a:pos x="961" y="1035"/>
                  </a:cxn>
                  <a:cxn ang="0">
                    <a:pos x="926" y="776"/>
                  </a:cxn>
                  <a:cxn ang="0">
                    <a:pos x="1181" y="749"/>
                  </a:cxn>
                  <a:cxn ang="0">
                    <a:pos x="1399" y="601"/>
                  </a:cxn>
                  <a:cxn ang="0">
                    <a:pos x="1315" y="416"/>
                  </a:cxn>
                  <a:cxn ang="0">
                    <a:pos x="1341" y="196"/>
                  </a:cxn>
                  <a:cxn ang="0">
                    <a:pos x="1171" y="164"/>
                  </a:cxn>
                  <a:cxn ang="0">
                    <a:pos x="928" y="0"/>
                  </a:cxn>
                  <a:cxn ang="0">
                    <a:pos x="620" y="155"/>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11276" name="Freeform 12"/>
              <p:cNvSpPr>
                <a:spLocks/>
              </p:cNvSpPr>
              <p:nvPr userDrawn="1"/>
            </p:nvSpPr>
            <p:spPr bwMode="hidden">
              <a:xfrm>
                <a:off x="4275" y="2031"/>
                <a:ext cx="1256" cy="810"/>
              </a:xfrm>
              <a:custGeom>
                <a:avLst/>
                <a:gdLst/>
                <a:ahLst/>
                <a:cxnLst>
                  <a:cxn ang="0">
                    <a:pos x="719" y="183"/>
                  </a:cxn>
                  <a:cxn ang="0">
                    <a:pos x="760" y="33"/>
                  </a:cxn>
                  <a:cxn ang="0">
                    <a:pos x="884" y="0"/>
                  </a:cxn>
                  <a:cxn ang="0">
                    <a:pos x="983" y="78"/>
                  </a:cxn>
                  <a:cxn ang="0">
                    <a:pos x="1082" y="248"/>
                  </a:cxn>
                  <a:cxn ang="0">
                    <a:pos x="1256" y="229"/>
                  </a:cxn>
                  <a:cxn ang="0">
                    <a:pos x="1248" y="359"/>
                  </a:cxn>
                  <a:cxn ang="0">
                    <a:pos x="1016" y="431"/>
                  </a:cxn>
                  <a:cxn ang="0">
                    <a:pos x="879" y="417"/>
                  </a:cxn>
                  <a:cxn ang="0">
                    <a:pos x="719" y="481"/>
                  </a:cxn>
                  <a:cxn ang="0">
                    <a:pos x="591" y="633"/>
                  </a:cxn>
                  <a:cxn ang="0">
                    <a:pos x="423" y="537"/>
                  </a:cxn>
                  <a:cxn ang="0">
                    <a:pos x="256" y="810"/>
                  </a:cxn>
                  <a:cxn ang="0">
                    <a:pos x="66" y="764"/>
                  </a:cxn>
                  <a:cxn ang="0">
                    <a:pos x="0" y="601"/>
                  </a:cxn>
                  <a:cxn ang="0">
                    <a:pos x="157" y="483"/>
                  </a:cxn>
                  <a:cxn ang="0">
                    <a:pos x="248" y="281"/>
                  </a:cxn>
                  <a:cxn ang="0">
                    <a:pos x="438" y="150"/>
                  </a:cxn>
                  <a:cxn ang="0">
                    <a:pos x="719" y="189"/>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11277" name="Freeform 13"/>
              <p:cNvSpPr>
                <a:spLocks/>
              </p:cNvSpPr>
              <p:nvPr userDrawn="1"/>
            </p:nvSpPr>
            <p:spPr bwMode="hidden">
              <a:xfrm>
                <a:off x="2914" y="3476"/>
                <a:ext cx="2848" cy="788"/>
              </a:xfrm>
              <a:custGeom>
                <a:avLst/>
                <a:gdLst/>
                <a:ahLst/>
                <a:cxnLst>
                  <a:cxn ang="0">
                    <a:pos x="2838" y="16"/>
                  </a:cxn>
                  <a:cxn ang="0">
                    <a:pos x="2493" y="0"/>
                  </a:cxn>
                  <a:cxn ang="0">
                    <a:pos x="2278" y="81"/>
                  </a:cxn>
                  <a:cxn ang="0">
                    <a:pos x="1936" y="44"/>
                  </a:cxn>
                  <a:cxn ang="0">
                    <a:pos x="1739" y="354"/>
                  </a:cxn>
                  <a:cxn ang="0">
                    <a:pos x="1600" y="212"/>
                  </a:cxn>
                  <a:cxn ang="0">
                    <a:pos x="1352" y="308"/>
                  </a:cxn>
                  <a:cxn ang="0">
                    <a:pos x="1445" y="515"/>
                  </a:cxn>
                  <a:cxn ang="0">
                    <a:pos x="1072" y="412"/>
                  </a:cxn>
                  <a:cxn ang="0">
                    <a:pos x="888" y="540"/>
                  </a:cxn>
                  <a:cxn ang="0">
                    <a:pos x="0" y="660"/>
                  </a:cxn>
                  <a:cxn ang="0">
                    <a:pos x="288" y="788"/>
                  </a:cxn>
                  <a:cxn ang="0">
                    <a:pos x="1040" y="676"/>
                  </a:cxn>
                  <a:cxn ang="0">
                    <a:pos x="1272" y="748"/>
                  </a:cxn>
                  <a:cxn ang="0">
                    <a:pos x="2096" y="691"/>
                  </a:cxn>
                  <a:cxn ang="0">
                    <a:pos x="2320" y="748"/>
                  </a:cxn>
                  <a:cxn ang="0">
                    <a:pos x="2456" y="596"/>
                  </a:cxn>
                  <a:cxn ang="0">
                    <a:pos x="2712" y="716"/>
                  </a:cxn>
                  <a:cxn ang="0">
                    <a:pos x="2716" y="339"/>
                  </a:cxn>
                  <a:cxn ang="0">
                    <a:pos x="2848" y="258"/>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11278" name="Freeform 14"/>
              <p:cNvSpPr>
                <a:spLocks/>
              </p:cNvSpPr>
              <p:nvPr userDrawn="1"/>
            </p:nvSpPr>
            <p:spPr bwMode="hidden">
              <a:xfrm>
                <a:off x="5443" y="922"/>
                <a:ext cx="319" cy="854"/>
              </a:xfrm>
              <a:custGeom>
                <a:avLst/>
                <a:gdLst/>
                <a:ahLst/>
                <a:cxnLst>
                  <a:cxn ang="0">
                    <a:pos x="0" y="0"/>
                  </a:cxn>
                  <a:cxn ang="0">
                    <a:pos x="106" y="313"/>
                  </a:cxn>
                  <a:cxn ang="0">
                    <a:pos x="106" y="634"/>
                  </a:cxn>
                  <a:cxn ang="0">
                    <a:pos x="268" y="854"/>
                  </a:cxn>
                  <a:cxn ang="0">
                    <a:pos x="278" y="577"/>
                  </a:cxn>
                  <a:cxn ang="0">
                    <a:pos x="238" y="400"/>
                  </a:cxn>
                  <a:cxn ang="0">
                    <a:pos x="319" y="240"/>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11279" name="Freeform 15"/>
              <p:cNvSpPr>
                <a:spLocks/>
              </p:cNvSpPr>
              <p:nvPr userDrawn="1"/>
            </p:nvSpPr>
            <p:spPr bwMode="hidden">
              <a:xfrm>
                <a:off x="4954" y="3568"/>
                <a:ext cx="646" cy="392"/>
              </a:xfrm>
              <a:custGeom>
                <a:avLst/>
                <a:gdLst/>
                <a:ahLst/>
                <a:cxnLst>
                  <a:cxn ang="0">
                    <a:pos x="504" y="0"/>
                  </a:cxn>
                  <a:cxn ang="0">
                    <a:pos x="320" y="61"/>
                  </a:cxn>
                  <a:cxn ang="0">
                    <a:pos x="238" y="109"/>
                  </a:cxn>
                  <a:cxn ang="0">
                    <a:pos x="144" y="216"/>
                  </a:cxn>
                  <a:cxn ang="0">
                    <a:pos x="0" y="392"/>
                  </a:cxn>
                  <a:cxn ang="0">
                    <a:pos x="360" y="263"/>
                  </a:cxn>
                  <a:cxn ang="0">
                    <a:pos x="432" y="182"/>
                  </a:cxn>
                  <a:cxn ang="0">
                    <a:pos x="646" y="142"/>
                  </a:cxn>
                  <a:cxn ang="0">
                    <a:pos x="504" y="0"/>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11280" name="Freeform 16"/>
              <p:cNvSpPr>
                <a:spLocks/>
              </p:cNvSpPr>
              <p:nvPr userDrawn="1"/>
            </p:nvSpPr>
            <p:spPr bwMode="hidden">
              <a:xfrm>
                <a:off x="50" y="2400"/>
                <a:ext cx="2736" cy="1920"/>
              </a:xfrm>
              <a:custGeom>
                <a:avLst/>
                <a:gdLst/>
                <a:ahLst/>
                <a:cxnLst>
                  <a:cxn ang="0">
                    <a:pos x="0" y="0"/>
                  </a:cxn>
                  <a:cxn ang="0">
                    <a:pos x="96" y="336"/>
                  </a:cxn>
                  <a:cxn ang="0">
                    <a:pos x="384" y="384"/>
                  </a:cxn>
                  <a:cxn ang="0">
                    <a:pos x="576" y="720"/>
                  </a:cxn>
                  <a:cxn ang="0">
                    <a:pos x="528" y="960"/>
                  </a:cxn>
                  <a:cxn ang="0">
                    <a:pos x="672" y="1104"/>
                  </a:cxn>
                  <a:cxn ang="0">
                    <a:pos x="576" y="1392"/>
                  </a:cxn>
                  <a:cxn ang="0">
                    <a:pos x="624" y="1632"/>
                  </a:cxn>
                  <a:cxn ang="0">
                    <a:pos x="1488" y="1872"/>
                  </a:cxn>
                  <a:cxn ang="0">
                    <a:pos x="1680" y="1728"/>
                  </a:cxn>
                  <a:cxn ang="0">
                    <a:pos x="2208" y="1728"/>
                  </a:cxn>
                  <a:cxn ang="0">
                    <a:pos x="2304" y="1632"/>
                  </a:cxn>
                  <a:cxn ang="0">
                    <a:pos x="2736" y="1872"/>
                  </a:cxn>
                  <a:cxn ang="0">
                    <a:pos x="2640" y="1920"/>
                  </a:cxn>
                  <a:cxn ang="0">
                    <a:pos x="2304" y="1824"/>
                  </a:cxn>
                  <a:cxn ang="0">
                    <a:pos x="2160" y="1872"/>
                  </a:cxn>
                  <a:cxn ang="0">
                    <a:pos x="1632" y="1920"/>
                  </a:cxn>
                  <a:cxn ang="0">
                    <a:pos x="1440" y="1920"/>
                  </a:cxn>
                  <a:cxn ang="0">
                    <a:pos x="480" y="1824"/>
                  </a:cxn>
                  <a:cxn ang="0">
                    <a:pos x="192" y="1872"/>
                  </a:cxn>
                  <a:cxn ang="0">
                    <a:pos x="96" y="1680"/>
                  </a:cxn>
                  <a:cxn ang="0">
                    <a:pos x="288" y="1440"/>
                  </a:cxn>
                  <a:cxn ang="0">
                    <a:pos x="336" y="1104"/>
                  </a:cxn>
                  <a:cxn ang="0">
                    <a:pos x="144" y="864"/>
                  </a:cxn>
                  <a:cxn ang="0">
                    <a:pos x="240" y="624"/>
                  </a:cxn>
                  <a:cxn ang="0">
                    <a:pos x="48" y="528"/>
                  </a:cxn>
                  <a:cxn ang="0">
                    <a:pos x="0" y="0"/>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p:spPr>
            <p:txBody>
              <a:bodyPr/>
              <a:lstStyle/>
              <a:p>
                <a:endParaRPr lang="en-US"/>
              </a:p>
            </p:txBody>
          </p:sp>
        </p:grpSp>
        <p:grpSp>
          <p:nvGrpSpPr>
            <p:cNvPr id="11281" name="Group 17"/>
            <p:cNvGrpSpPr>
              <a:grpSpLocks/>
            </p:cNvGrpSpPr>
            <p:nvPr userDrawn="1"/>
          </p:nvGrpSpPr>
          <p:grpSpPr bwMode="auto">
            <a:xfrm>
              <a:off x="0" y="2291"/>
              <a:ext cx="1385" cy="1702"/>
              <a:chOff x="0" y="2291"/>
              <a:chExt cx="1385" cy="1702"/>
            </a:xfrm>
          </p:grpSpPr>
          <p:sp>
            <p:nvSpPr>
              <p:cNvPr id="11282" name="Rectangle 18"/>
              <p:cNvSpPr>
                <a:spLocks noChangeArrowheads="1"/>
              </p:cNvSpPr>
              <p:nvPr userDrawn="1"/>
            </p:nvSpPr>
            <p:spPr bwMode="ltGray">
              <a:xfrm rot="6798887">
                <a:off x="62" y="3883"/>
                <a:ext cx="75" cy="12"/>
              </a:xfrm>
              <a:prstGeom prst="rect">
                <a:avLst/>
              </a:prstGeom>
              <a:solidFill>
                <a:schemeClr val="bg2"/>
              </a:solidFill>
              <a:ln w="9525">
                <a:noFill/>
                <a:miter lim="800000"/>
                <a:headEnd/>
                <a:tailEnd/>
              </a:ln>
              <a:effectLst/>
            </p:spPr>
            <p:txBody>
              <a:bodyPr wrap="none" anchor="ctr"/>
              <a:lstStyle/>
              <a:p>
                <a:endParaRPr lang="en-US"/>
              </a:p>
            </p:txBody>
          </p:sp>
          <p:sp>
            <p:nvSpPr>
              <p:cNvPr id="11283" name="Rectangle 19"/>
              <p:cNvSpPr>
                <a:spLocks noChangeArrowheads="1"/>
              </p:cNvSpPr>
              <p:nvPr userDrawn="1"/>
            </p:nvSpPr>
            <p:spPr bwMode="ltGray">
              <a:xfrm rot="6798887">
                <a:off x="33" y="3880"/>
                <a:ext cx="75" cy="12"/>
              </a:xfrm>
              <a:prstGeom prst="rect">
                <a:avLst/>
              </a:prstGeom>
              <a:solidFill>
                <a:schemeClr val="bg2"/>
              </a:solidFill>
              <a:ln w="9525">
                <a:noFill/>
                <a:miter lim="800000"/>
                <a:headEnd/>
                <a:tailEnd/>
              </a:ln>
              <a:effectLst/>
            </p:spPr>
            <p:txBody>
              <a:bodyPr wrap="none" anchor="ctr"/>
              <a:lstStyle/>
              <a:p>
                <a:endParaRPr lang="en-US"/>
              </a:p>
            </p:txBody>
          </p:sp>
          <p:sp>
            <p:nvSpPr>
              <p:cNvPr id="11284" name="Rectangle 20"/>
              <p:cNvSpPr>
                <a:spLocks noChangeArrowheads="1"/>
              </p:cNvSpPr>
              <p:nvPr userDrawn="1"/>
            </p:nvSpPr>
            <p:spPr bwMode="ltGray">
              <a:xfrm rot="6798887">
                <a:off x="6" y="3875"/>
                <a:ext cx="75" cy="12"/>
              </a:xfrm>
              <a:prstGeom prst="rect">
                <a:avLst/>
              </a:prstGeom>
              <a:solidFill>
                <a:schemeClr val="bg2"/>
              </a:solidFill>
              <a:ln w="9525">
                <a:noFill/>
                <a:miter lim="800000"/>
                <a:headEnd/>
                <a:tailEnd/>
              </a:ln>
              <a:effectLst/>
            </p:spPr>
            <p:txBody>
              <a:bodyPr wrap="none" anchor="ctr"/>
              <a:lstStyle/>
              <a:p>
                <a:endParaRPr lang="en-US"/>
              </a:p>
            </p:txBody>
          </p:sp>
          <p:sp>
            <p:nvSpPr>
              <p:cNvPr id="11285" name="Rectangle 21"/>
              <p:cNvSpPr>
                <a:spLocks noChangeArrowheads="1"/>
              </p:cNvSpPr>
              <p:nvPr userDrawn="1"/>
            </p:nvSpPr>
            <p:spPr bwMode="ltGray">
              <a:xfrm rot="5999912">
                <a:off x="209" y="3884"/>
                <a:ext cx="69" cy="12"/>
              </a:xfrm>
              <a:prstGeom prst="rect">
                <a:avLst/>
              </a:prstGeom>
              <a:solidFill>
                <a:schemeClr val="bg2"/>
              </a:solidFill>
              <a:ln w="9525">
                <a:noFill/>
                <a:miter lim="800000"/>
                <a:headEnd/>
                <a:tailEnd/>
              </a:ln>
              <a:effectLst/>
            </p:spPr>
            <p:txBody>
              <a:bodyPr wrap="none" anchor="ctr"/>
              <a:lstStyle/>
              <a:p>
                <a:endParaRPr lang="en-US"/>
              </a:p>
            </p:txBody>
          </p:sp>
          <p:sp>
            <p:nvSpPr>
              <p:cNvPr id="11286" name="Rectangle 22"/>
              <p:cNvSpPr>
                <a:spLocks noChangeArrowheads="1"/>
              </p:cNvSpPr>
              <p:nvPr userDrawn="1"/>
            </p:nvSpPr>
            <p:spPr bwMode="ltGray">
              <a:xfrm rot="5999912">
                <a:off x="182" y="3889"/>
                <a:ext cx="69" cy="12"/>
              </a:xfrm>
              <a:prstGeom prst="rect">
                <a:avLst/>
              </a:prstGeom>
              <a:solidFill>
                <a:schemeClr val="bg2"/>
              </a:solidFill>
              <a:ln w="9525">
                <a:noFill/>
                <a:miter lim="800000"/>
                <a:headEnd/>
                <a:tailEnd/>
              </a:ln>
              <a:effectLst/>
            </p:spPr>
            <p:txBody>
              <a:bodyPr wrap="none" anchor="ctr"/>
              <a:lstStyle/>
              <a:p>
                <a:endParaRPr lang="en-US"/>
              </a:p>
            </p:txBody>
          </p:sp>
          <p:sp>
            <p:nvSpPr>
              <p:cNvPr id="11287" name="Rectangle 23"/>
              <p:cNvSpPr>
                <a:spLocks noChangeArrowheads="1"/>
              </p:cNvSpPr>
              <p:nvPr userDrawn="1"/>
            </p:nvSpPr>
            <p:spPr bwMode="ltGray">
              <a:xfrm rot="6250138">
                <a:off x="152" y="3888"/>
                <a:ext cx="69" cy="12"/>
              </a:xfrm>
              <a:prstGeom prst="rect">
                <a:avLst/>
              </a:prstGeom>
              <a:solidFill>
                <a:schemeClr val="bg2"/>
              </a:solidFill>
              <a:ln w="9525">
                <a:noFill/>
                <a:miter lim="800000"/>
                <a:headEnd/>
                <a:tailEnd/>
              </a:ln>
              <a:effectLst/>
            </p:spPr>
            <p:txBody>
              <a:bodyPr wrap="none" anchor="ctr"/>
              <a:lstStyle/>
              <a:p>
                <a:endParaRPr lang="en-US"/>
              </a:p>
            </p:txBody>
          </p:sp>
          <p:sp>
            <p:nvSpPr>
              <p:cNvPr id="11288" name="Rectangle 24"/>
              <p:cNvSpPr>
                <a:spLocks noChangeArrowheads="1"/>
              </p:cNvSpPr>
              <p:nvPr userDrawn="1"/>
            </p:nvSpPr>
            <p:spPr bwMode="ltGray">
              <a:xfrm rot="6238076">
                <a:off x="123" y="3886"/>
                <a:ext cx="69" cy="12"/>
              </a:xfrm>
              <a:prstGeom prst="rect">
                <a:avLst/>
              </a:prstGeom>
              <a:solidFill>
                <a:schemeClr val="bg2"/>
              </a:solidFill>
              <a:ln w="9525">
                <a:noFill/>
                <a:miter lim="800000"/>
                <a:headEnd/>
                <a:tailEnd/>
              </a:ln>
              <a:effectLst/>
            </p:spPr>
            <p:txBody>
              <a:bodyPr wrap="none" anchor="ctr"/>
              <a:lstStyle/>
              <a:p>
                <a:endParaRPr lang="en-US"/>
              </a:p>
            </p:txBody>
          </p:sp>
          <p:sp>
            <p:nvSpPr>
              <p:cNvPr id="11289" name="Rectangle 25"/>
              <p:cNvSpPr>
                <a:spLocks noChangeArrowheads="1"/>
              </p:cNvSpPr>
              <p:nvPr userDrawn="1"/>
            </p:nvSpPr>
            <p:spPr bwMode="ltGray">
              <a:xfrm rot="5380717">
                <a:off x="363" y="3869"/>
                <a:ext cx="69" cy="12"/>
              </a:xfrm>
              <a:prstGeom prst="rect">
                <a:avLst/>
              </a:prstGeom>
              <a:solidFill>
                <a:schemeClr val="bg2"/>
              </a:solidFill>
              <a:ln w="9525">
                <a:noFill/>
                <a:miter lim="800000"/>
                <a:headEnd/>
                <a:tailEnd/>
              </a:ln>
              <a:effectLst/>
            </p:spPr>
            <p:txBody>
              <a:bodyPr wrap="none" anchor="ctr"/>
              <a:lstStyle/>
              <a:p>
                <a:endParaRPr lang="en-US"/>
              </a:p>
            </p:txBody>
          </p:sp>
          <p:sp>
            <p:nvSpPr>
              <p:cNvPr id="11290" name="Rectangle 26"/>
              <p:cNvSpPr>
                <a:spLocks noChangeArrowheads="1"/>
              </p:cNvSpPr>
              <p:nvPr userDrawn="1"/>
            </p:nvSpPr>
            <p:spPr bwMode="ltGray">
              <a:xfrm rot="5380717">
                <a:off x="332" y="3872"/>
                <a:ext cx="69" cy="12"/>
              </a:xfrm>
              <a:prstGeom prst="rect">
                <a:avLst/>
              </a:prstGeom>
              <a:solidFill>
                <a:schemeClr val="bg2"/>
              </a:solidFill>
              <a:ln w="9525">
                <a:noFill/>
                <a:miter lim="800000"/>
                <a:headEnd/>
                <a:tailEnd/>
              </a:ln>
              <a:effectLst/>
            </p:spPr>
            <p:txBody>
              <a:bodyPr wrap="none" anchor="ctr"/>
              <a:lstStyle/>
              <a:p>
                <a:endParaRPr lang="en-US"/>
              </a:p>
            </p:txBody>
          </p:sp>
          <p:sp>
            <p:nvSpPr>
              <p:cNvPr id="11291" name="Rectangle 27"/>
              <p:cNvSpPr>
                <a:spLocks noChangeArrowheads="1"/>
              </p:cNvSpPr>
              <p:nvPr userDrawn="1"/>
            </p:nvSpPr>
            <p:spPr bwMode="ltGray">
              <a:xfrm rot="5583200">
                <a:off x="302" y="3877"/>
                <a:ext cx="69" cy="12"/>
              </a:xfrm>
              <a:prstGeom prst="rect">
                <a:avLst/>
              </a:prstGeom>
              <a:solidFill>
                <a:schemeClr val="bg2"/>
              </a:solidFill>
              <a:ln w="9525">
                <a:noFill/>
                <a:miter lim="800000"/>
                <a:headEnd/>
                <a:tailEnd/>
              </a:ln>
              <a:effectLst/>
            </p:spPr>
            <p:txBody>
              <a:bodyPr wrap="none" anchor="ctr"/>
              <a:lstStyle/>
              <a:p>
                <a:endParaRPr lang="en-US"/>
              </a:p>
            </p:txBody>
          </p:sp>
          <p:sp>
            <p:nvSpPr>
              <p:cNvPr id="11292" name="Rectangle 28"/>
              <p:cNvSpPr>
                <a:spLocks noChangeArrowheads="1"/>
              </p:cNvSpPr>
              <p:nvPr userDrawn="1"/>
            </p:nvSpPr>
            <p:spPr bwMode="ltGray">
              <a:xfrm rot="5737625">
                <a:off x="270" y="3882"/>
                <a:ext cx="69" cy="12"/>
              </a:xfrm>
              <a:prstGeom prst="rect">
                <a:avLst/>
              </a:prstGeom>
              <a:solidFill>
                <a:schemeClr val="bg2"/>
              </a:solidFill>
              <a:ln w="9525">
                <a:noFill/>
                <a:miter lim="800000"/>
                <a:headEnd/>
                <a:tailEnd/>
              </a:ln>
              <a:effectLst/>
            </p:spPr>
            <p:txBody>
              <a:bodyPr wrap="none" anchor="ctr"/>
              <a:lstStyle/>
              <a:p>
                <a:endParaRPr lang="en-US"/>
              </a:p>
            </p:txBody>
          </p:sp>
          <p:sp>
            <p:nvSpPr>
              <p:cNvPr id="11293" name="Rectangle 29"/>
              <p:cNvSpPr>
                <a:spLocks noChangeArrowheads="1"/>
              </p:cNvSpPr>
              <p:nvPr userDrawn="1"/>
            </p:nvSpPr>
            <p:spPr bwMode="ltGray">
              <a:xfrm rot="4715477">
                <a:off x="516" y="3829"/>
                <a:ext cx="63" cy="12"/>
              </a:xfrm>
              <a:prstGeom prst="rect">
                <a:avLst/>
              </a:prstGeom>
              <a:solidFill>
                <a:schemeClr val="bg2"/>
              </a:solidFill>
              <a:ln w="9525">
                <a:noFill/>
                <a:miter lim="800000"/>
                <a:headEnd/>
                <a:tailEnd/>
              </a:ln>
              <a:effectLst/>
            </p:spPr>
            <p:txBody>
              <a:bodyPr wrap="none" anchor="ctr"/>
              <a:lstStyle/>
              <a:p>
                <a:endParaRPr lang="en-US"/>
              </a:p>
            </p:txBody>
          </p:sp>
          <p:sp>
            <p:nvSpPr>
              <p:cNvPr id="11294" name="Rectangle 30"/>
              <p:cNvSpPr>
                <a:spLocks noChangeArrowheads="1"/>
              </p:cNvSpPr>
              <p:nvPr userDrawn="1"/>
            </p:nvSpPr>
            <p:spPr bwMode="ltGray">
              <a:xfrm rot="4924949">
                <a:off x="486" y="3834"/>
                <a:ext cx="63" cy="12"/>
              </a:xfrm>
              <a:prstGeom prst="rect">
                <a:avLst/>
              </a:prstGeom>
              <a:solidFill>
                <a:schemeClr val="bg2"/>
              </a:solidFill>
              <a:ln w="9525">
                <a:noFill/>
                <a:miter lim="800000"/>
                <a:headEnd/>
                <a:tailEnd/>
              </a:ln>
              <a:effectLst/>
            </p:spPr>
            <p:txBody>
              <a:bodyPr wrap="none" anchor="ctr"/>
              <a:lstStyle/>
              <a:p>
                <a:endParaRPr lang="en-US"/>
              </a:p>
            </p:txBody>
          </p:sp>
          <p:sp>
            <p:nvSpPr>
              <p:cNvPr id="11295" name="Rectangle 31"/>
              <p:cNvSpPr>
                <a:spLocks noChangeArrowheads="1"/>
              </p:cNvSpPr>
              <p:nvPr userDrawn="1"/>
            </p:nvSpPr>
            <p:spPr bwMode="ltGray">
              <a:xfrm rot="4924949">
                <a:off x="456" y="3848"/>
                <a:ext cx="63" cy="12"/>
              </a:xfrm>
              <a:prstGeom prst="rect">
                <a:avLst/>
              </a:prstGeom>
              <a:solidFill>
                <a:schemeClr val="bg2"/>
              </a:solidFill>
              <a:ln w="9525">
                <a:noFill/>
                <a:miter lim="800000"/>
                <a:headEnd/>
                <a:tailEnd/>
              </a:ln>
              <a:effectLst/>
            </p:spPr>
            <p:txBody>
              <a:bodyPr wrap="none" anchor="ctr"/>
              <a:lstStyle/>
              <a:p>
                <a:endParaRPr lang="en-US"/>
              </a:p>
            </p:txBody>
          </p:sp>
          <p:sp>
            <p:nvSpPr>
              <p:cNvPr id="11296" name="Rectangle 32"/>
              <p:cNvSpPr>
                <a:spLocks noChangeArrowheads="1"/>
              </p:cNvSpPr>
              <p:nvPr userDrawn="1"/>
            </p:nvSpPr>
            <p:spPr bwMode="ltGray">
              <a:xfrm rot="5041352">
                <a:off x="426" y="3851"/>
                <a:ext cx="63" cy="12"/>
              </a:xfrm>
              <a:prstGeom prst="rect">
                <a:avLst/>
              </a:prstGeom>
              <a:solidFill>
                <a:schemeClr val="bg2"/>
              </a:solidFill>
              <a:ln w="9525">
                <a:noFill/>
                <a:miter lim="800000"/>
                <a:headEnd/>
                <a:tailEnd/>
              </a:ln>
              <a:effectLst/>
            </p:spPr>
            <p:txBody>
              <a:bodyPr wrap="none" anchor="ctr"/>
              <a:lstStyle/>
              <a:p>
                <a:endParaRPr lang="en-US"/>
              </a:p>
            </p:txBody>
          </p:sp>
          <p:sp>
            <p:nvSpPr>
              <p:cNvPr id="11297" name="Rectangle 33"/>
              <p:cNvSpPr>
                <a:spLocks noChangeArrowheads="1"/>
              </p:cNvSpPr>
              <p:nvPr userDrawn="1"/>
            </p:nvSpPr>
            <p:spPr bwMode="ltGray">
              <a:xfrm rot="3816889">
                <a:off x="664" y="3762"/>
                <a:ext cx="63" cy="12"/>
              </a:xfrm>
              <a:prstGeom prst="rect">
                <a:avLst/>
              </a:prstGeom>
              <a:solidFill>
                <a:schemeClr val="bg2"/>
              </a:solidFill>
              <a:ln w="9525">
                <a:noFill/>
                <a:miter lim="800000"/>
                <a:headEnd/>
                <a:tailEnd/>
              </a:ln>
              <a:effectLst/>
            </p:spPr>
            <p:txBody>
              <a:bodyPr wrap="none" anchor="ctr"/>
              <a:lstStyle/>
              <a:p>
                <a:endParaRPr lang="en-US"/>
              </a:p>
            </p:txBody>
          </p:sp>
          <p:sp>
            <p:nvSpPr>
              <p:cNvPr id="11298" name="Rectangle 34"/>
              <p:cNvSpPr>
                <a:spLocks noChangeArrowheads="1"/>
              </p:cNvSpPr>
              <p:nvPr userDrawn="1"/>
            </p:nvSpPr>
            <p:spPr bwMode="ltGray">
              <a:xfrm rot="3816889">
                <a:off x="634" y="3780"/>
                <a:ext cx="63" cy="12"/>
              </a:xfrm>
              <a:prstGeom prst="rect">
                <a:avLst/>
              </a:prstGeom>
              <a:solidFill>
                <a:schemeClr val="bg2"/>
              </a:solidFill>
              <a:ln w="9525">
                <a:noFill/>
                <a:miter lim="800000"/>
                <a:headEnd/>
                <a:tailEnd/>
              </a:ln>
              <a:effectLst/>
            </p:spPr>
            <p:txBody>
              <a:bodyPr wrap="none" anchor="ctr"/>
              <a:lstStyle/>
              <a:p>
                <a:endParaRPr lang="en-US"/>
              </a:p>
            </p:txBody>
          </p:sp>
          <p:sp>
            <p:nvSpPr>
              <p:cNvPr id="11299" name="Rectangle 35"/>
              <p:cNvSpPr>
                <a:spLocks noChangeArrowheads="1"/>
              </p:cNvSpPr>
              <p:nvPr userDrawn="1"/>
            </p:nvSpPr>
            <p:spPr bwMode="ltGray">
              <a:xfrm rot="4104184">
                <a:off x="605" y="3791"/>
                <a:ext cx="63" cy="12"/>
              </a:xfrm>
              <a:prstGeom prst="rect">
                <a:avLst/>
              </a:prstGeom>
              <a:solidFill>
                <a:schemeClr val="bg2"/>
              </a:solidFill>
              <a:ln w="9525">
                <a:noFill/>
                <a:miter lim="800000"/>
                <a:headEnd/>
                <a:tailEnd/>
              </a:ln>
              <a:effectLst/>
            </p:spPr>
            <p:txBody>
              <a:bodyPr wrap="none" anchor="ctr"/>
              <a:lstStyle/>
              <a:p>
                <a:endParaRPr lang="en-US"/>
              </a:p>
            </p:txBody>
          </p:sp>
          <p:sp>
            <p:nvSpPr>
              <p:cNvPr id="11300" name="Rectangle 36"/>
              <p:cNvSpPr>
                <a:spLocks noChangeArrowheads="1"/>
              </p:cNvSpPr>
              <p:nvPr userDrawn="1"/>
            </p:nvSpPr>
            <p:spPr bwMode="ltGray">
              <a:xfrm rot="4325343">
                <a:off x="575" y="3804"/>
                <a:ext cx="63" cy="12"/>
              </a:xfrm>
              <a:prstGeom prst="rect">
                <a:avLst/>
              </a:prstGeom>
              <a:solidFill>
                <a:schemeClr val="bg2"/>
              </a:solidFill>
              <a:ln w="9525">
                <a:noFill/>
                <a:miter lim="800000"/>
                <a:headEnd/>
                <a:tailEnd/>
              </a:ln>
              <a:effectLst/>
            </p:spPr>
            <p:txBody>
              <a:bodyPr wrap="none" anchor="ctr"/>
              <a:lstStyle/>
              <a:p>
                <a:endParaRPr lang="en-US"/>
              </a:p>
            </p:txBody>
          </p:sp>
          <p:sp>
            <p:nvSpPr>
              <p:cNvPr id="11301" name="Rectangle 37"/>
              <p:cNvSpPr>
                <a:spLocks noChangeArrowheads="1"/>
              </p:cNvSpPr>
              <p:nvPr userDrawn="1"/>
            </p:nvSpPr>
            <p:spPr bwMode="ltGray">
              <a:xfrm rot="3368036">
                <a:off x="799" y="3683"/>
                <a:ext cx="63" cy="12"/>
              </a:xfrm>
              <a:prstGeom prst="rect">
                <a:avLst/>
              </a:prstGeom>
              <a:solidFill>
                <a:schemeClr val="bg2"/>
              </a:solidFill>
              <a:ln w="9525">
                <a:noFill/>
                <a:miter lim="800000"/>
                <a:headEnd/>
                <a:tailEnd/>
              </a:ln>
              <a:effectLst/>
            </p:spPr>
            <p:txBody>
              <a:bodyPr wrap="none" anchor="ctr"/>
              <a:lstStyle/>
              <a:p>
                <a:endParaRPr lang="en-US"/>
              </a:p>
            </p:txBody>
          </p:sp>
          <p:sp>
            <p:nvSpPr>
              <p:cNvPr id="11302" name="Rectangle 38"/>
              <p:cNvSpPr>
                <a:spLocks noChangeArrowheads="1"/>
              </p:cNvSpPr>
              <p:nvPr userDrawn="1"/>
            </p:nvSpPr>
            <p:spPr bwMode="ltGray">
              <a:xfrm rot="3368036">
                <a:off x="772" y="3699"/>
                <a:ext cx="63" cy="12"/>
              </a:xfrm>
              <a:prstGeom prst="rect">
                <a:avLst/>
              </a:prstGeom>
              <a:solidFill>
                <a:schemeClr val="bg2"/>
              </a:solidFill>
              <a:ln w="9525">
                <a:noFill/>
                <a:miter lim="800000"/>
                <a:headEnd/>
                <a:tailEnd/>
              </a:ln>
              <a:effectLst/>
            </p:spPr>
            <p:txBody>
              <a:bodyPr wrap="none" anchor="ctr"/>
              <a:lstStyle/>
              <a:p>
                <a:endParaRPr lang="en-US"/>
              </a:p>
            </p:txBody>
          </p:sp>
          <p:sp>
            <p:nvSpPr>
              <p:cNvPr id="11303" name="Rectangle 39"/>
              <p:cNvSpPr>
                <a:spLocks noChangeArrowheads="1"/>
              </p:cNvSpPr>
              <p:nvPr userDrawn="1"/>
            </p:nvSpPr>
            <p:spPr bwMode="ltGray">
              <a:xfrm rot="3368036">
                <a:off x="745" y="3717"/>
                <a:ext cx="63" cy="12"/>
              </a:xfrm>
              <a:prstGeom prst="rect">
                <a:avLst/>
              </a:prstGeom>
              <a:solidFill>
                <a:schemeClr val="bg2"/>
              </a:solidFill>
              <a:ln w="9525">
                <a:noFill/>
                <a:miter lim="800000"/>
                <a:headEnd/>
                <a:tailEnd/>
              </a:ln>
              <a:effectLst/>
            </p:spPr>
            <p:txBody>
              <a:bodyPr wrap="none" anchor="ctr"/>
              <a:lstStyle/>
              <a:p>
                <a:endParaRPr lang="en-US"/>
              </a:p>
            </p:txBody>
          </p:sp>
          <p:sp>
            <p:nvSpPr>
              <p:cNvPr id="11304" name="Rectangle 40"/>
              <p:cNvSpPr>
                <a:spLocks noChangeArrowheads="1"/>
              </p:cNvSpPr>
              <p:nvPr userDrawn="1"/>
            </p:nvSpPr>
            <p:spPr bwMode="ltGray">
              <a:xfrm rot="3816889">
                <a:off x="717" y="3734"/>
                <a:ext cx="63" cy="12"/>
              </a:xfrm>
              <a:prstGeom prst="rect">
                <a:avLst/>
              </a:prstGeom>
              <a:solidFill>
                <a:schemeClr val="bg2"/>
              </a:solidFill>
              <a:ln w="9525">
                <a:noFill/>
                <a:miter lim="800000"/>
                <a:headEnd/>
                <a:tailEnd/>
              </a:ln>
              <a:effectLst/>
            </p:spPr>
            <p:txBody>
              <a:bodyPr wrap="none" anchor="ctr"/>
              <a:lstStyle/>
              <a:p>
                <a:endParaRPr lang="en-US"/>
              </a:p>
            </p:txBody>
          </p:sp>
          <p:sp>
            <p:nvSpPr>
              <p:cNvPr id="11305" name="Rectangle 41"/>
              <p:cNvSpPr>
                <a:spLocks noChangeArrowheads="1"/>
              </p:cNvSpPr>
              <p:nvPr userDrawn="1"/>
            </p:nvSpPr>
            <p:spPr bwMode="ltGray">
              <a:xfrm rot="2302266">
                <a:off x="923" y="3587"/>
                <a:ext cx="69" cy="12"/>
              </a:xfrm>
              <a:prstGeom prst="rect">
                <a:avLst/>
              </a:prstGeom>
              <a:solidFill>
                <a:schemeClr val="bg2"/>
              </a:solidFill>
              <a:ln w="9525">
                <a:noFill/>
                <a:miter lim="800000"/>
                <a:headEnd/>
                <a:tailEnd/>
              </a:ln>
              <a:effectLst/>
            </p:spPr>
            <p:txBody>
              <a:bodyPr wrap="none" anchor="ctr"/>
              <a:lstStyle/>
              <a:p>
                <a:endParaRPr lang="en-US"/>
              </a:p>
            </p:txBody>
          </p:sp>
          <p:sp>
            <p:nvSpPr>
              <p:cNvPr id="11306" name="Rectangle 42"/>
              <p:cNvSpPr>
                <a:spLocks noChangeArrowheads="1"/>
              </p:cNvSpPr>
              <p:nvPr userDrawn="1"/>
            </p:nvSpPr>
            <p:spPr bwMode="ltGray">
              <a:xfrm rot="2302266">
                <a:off x="899" y="3606"/>
                <a:ext cx="69" cy="12"/>
              </a:xfrm>
              <a:prstGeom prst="rect">
                <a:avLst/>
              </a:prstGeom>
              <a:solidFill>
                <a:schemeClr val="bg2"/>
              </a:solidFill>
              <a:ln w="9525">
                <a:noFill/>
                <a:miter lim="800000"/>
                <a:headEnd/>
                <a:tailEnd/>
              </a:ln>
              <a:effectLst/>
            </p:spPr>
            <p:txBody>
              <a:bodyPr wrap="none" anchor="ctr"/>
              <a:lstStyle/>
              <a:p>
                <a:endParaRPr lang="en-US"/>
              </a:p>
            </p:txBody>
          </p:sp>
          <p:sp>
            <p:nvSpPr>
              <p:cNvPr id="11307" name="Rectangle 43"/>
              <p:cNvSpPr>
                <a:spLocks noChangeArrowheads="1"/>
              </p:cNvSpPr>
              <p:nvPr userDrawn="1"/>
            </p:nvSpPr>
            <p:spPr bwMode="ltGray">
              <a:xfrm rot="2707562">
                <a:off x="876" y="3626"/>
                <a:ext cx="69" cy="12"/>
              </a:xfrm>
              <a:prstGeom prst="rect">
                <a:avLst/>
              </a:prstGeom>
              <a:solidFill>
                <a:schemeClr val="bg2"/>
              </a:solidFill>
              <a:ln w="9525">
                <a:noFill/>
                <a:miter lim="800000"/>
                <a:headEnd/>
                <a:tailEnd/>
              </a:ln>
              <a:effectLst/>
            </p:spPr>
            <p:txBody>
              <a:bodyPr wrap="none" anchor="ctr"/>
              <a:lstStyle/>
              <a:p>
                <a:endParaRPr lang="en-US"/>
              </a:p>
            </p:txBody>
          </p:sp>
          <p:sp>
            <p:nvSpPr>
              <p:cNvPr id="11308" name="Rectangle 44"/>
              <p:cNvSpPr>
                <a:spLocks noChangeArrowheads="1"/>
              </p:cNvSpPr>
              <p:nvPr userDrawn="1"/>
            </p:nvSpPr>
            <p:spPr bwMode="ltGray">
              <a:xfrm rot="2707562">
                <a:off x="850" y="3644"/>
                <a:ext cx="63" cy="12"/>
              </a:xfrm>
              <a:prstGeom prst="rect">
                <a:avLst/>
              </a:prstGeom>
              <a:solidFill>
                <a:schemeClr val="bg2"/>
              </a:solidFill>
              <a:ln w="9525">
                <a:noFill/>
                <a:miter lim="800000"/>
                <a:headEnd/>
                <a:tailEnd/>
              </a:ln>
              <a:effectLst/>
            </p:spPr>
            <p:txBody>
              <a:bodyPr wrap="none" anchor="ctr"/>
              <a:lstStyle/>
              <a:p>
                <a:endParaRPr lang="en-US"/>
              </a:p>
            </p:txBody>
          </p:sp>
          <p:sp>
            <p:nvSpPr>
              <p:cNvPr id="11309" name="Rectangle 45"/>
              <p:cNvSpPr>
                <a:spLocks noChangeArrowheads="1"/>
              </p:cNvSpPr>
              <p:nvPr userDrawn="1"/>
            </p:nvSpPr>
            <p:spPr bwMode="ltGray">
              <a:xfrm rot="1525830">
                <a:off x="1027" y="3473"/>
                <a:ext cx="69" cy="12"/>
              </a:xfrm>
              <a:prstGeom prst="rect">
                <a:avLst/>
              </a:prstGeom>
              <a:solidFill>
                <a:schemeClr val="bg2"/>
              </a:solidFill>
              <a:ln w="9525">
                <a:noFill/>
                <a:miter lim="800000"/>
                <a:headEnd/>
                <a:tailEnd/>
              </a:ln>
              <a:effectLst/>
            </p:spPr>
            <p:txBody>
              <a:bodyPr wrap="none" anchor="ctr"/>
              <a:lstStyle/>
              <a:p>
                <a:endParaRPr lang="en-US"/>
              </a:p>
            </p:txBody>
          </p:sp>
          <p:sp>
            <p:nvSpPr>
              <p:cNvPr id="11310" name="Rectangle 46"/>
              <p:cNvSpPr>
                <a:spLocks noChangeArrowheads="1"/>
              </p:cNvSpPr>
              <p:nvPr userDrawn="1"/>
            </p:nvSpPr>
            <p:spPr bwMode="ltGray">
              <a:xfrm rot="1525830">
                <a:off x="1009" y="3497"/>
                <a:ext cx="69" cy="12"/>
              </a:xfrm>
              <a:prstGeom prst="rect">
                <a:avLst/>
              </a:prstGeom>
              <a:solidFill>
                <a:schemeClr val="bg2"/>
              </a:solidFill>
              <a:ln w="9525">
                <a:noFill/>
                <a:miter lim="800000"/>
                <a:headEnd/>
                <a:tailEnd/>
              </a:ln>
              <a:effectLst/>
            </p:spPr>
            <p:txBody>
              <a:bodyPr wrap="none" anchor="ctr"/>
              <a:lstStyle/>
              <a:p>
                <a:endParaRPr lang="en-US"/>
              </a:p>
            </p:txBody>
          </p:sp>
          <p:sp>
            <p:nvSpPr>
              <p:cNvPr id="11311" name="Rectangle 47"/>
              <p:cNvSpPr>
                <a:spLocks noChangeArrowheads="1"/>
              </p:cNvSpPr>
              <p:nvPr userDrawn="1"/>
            </p:nvSpPr>
            <p:spPr bwMode="ltGray">
              <a:xfrm rot="1788117">
                <a:off x="990" y="3519"/>
                <a:ext cx="69" cy="12"/>
              </a:xfrm>
              <a:prstGeom prst="rect">
                <a:avLst/>
              </a:prstGeom>
              <a:solidFill>
                <a:schemeClr val="bg2"/>
              </a:solidFill>
              <a:ln w="9525">
                <a:noFill/>
                <a:miter lim="800000"/>
                <a:headEnd/>
                <a:tailEnd/>
              </a:ln>
              <a:effectLst/>
            </p:spPr>
            <p:txBody>
              <a:bodyPr wrap="none" anchor="ctr"/>
              <a:lstStyle/>
              <a:p>
                <a:endParaRPr lang="en-US"/>
              </a:p>
            </p:txBody>
          </p:sp>
          <p:sp>
            <p:nvSpPr>
              <p:cNvPr id="11312" name="Rectangle 48"/>
              <p:cNvSpPr>
                <a:spLocks noChangeArrowheads="1"/>
              </p:cNvSpPr>
              <p:nvPr userDrawn="1"/>
            </p:nvSpPr>
            <p:spPr bwMode="ltGray">
              <a:xfrm rot="1788117">
                <a:off x="969" y="3544"/>
                <a:ext cx="69" cy="12"/>
              </a:xfrm>
              <a:prstGeom prst="rect">
                <a:avLst/>
              </a:prstGeom>
              <a:solidFill>
                <a:schemeClr val="bg2"/>
              </a:solidFill>
              <a:ln w="9525">
                <a:noFill/>
                <a:miter lim="800000"/>
                <a:headEnd/>
                <a:tailEnd/>
              </a:ln>
              <a:effectLst/>
            </p:spPr>
            <p:txBody>
              <a:bodyPr wrap="none" anchor="ctr"/>
              <a:lstStyle/>
              <a:p>
                <a:endParaRPr lang="en-US"/>
              </a:p>
            </p:txBody>
          </p:sp>
          <p:sp>
            <p:nvSpPr>
              <p:cNvPr id="11313" name="Rectangle 49"/>
              <p:cNvSpPr>
                <a:spLocks noChangeArrowheads="1"/>
              </p:cNvSpPr>
              <p:nvPr userDrawn="1"/>
            </p:nvSpPr>
            <p:spPr bwMode="ltGray">
              <a:xfrm rot="841630">
                <a:off x="1113" y="3355"/>
                <a:ext cx="75" cy="12"/>
              </a:xfrm>
              <a:prstGeom prst="rect">
                <a:avLst/>
              </a:prstGeom>
              <a:solidFill>
                <a:schemeClr val="bg2"/>
              </a:solidFill>
              <a:ln w="9525">
                <a:noFill/>
                <a:miter lim="800000"/>
                <a:headEnd/>
                <a:tailEnd/>
              </a:ln>
              <a:effectLst/>
            </p:spPr>
            <p:txBody>
              <a:bodyPr wrap="none" anchor="ctr"/>
              <a:lstStyle/>
              <a:p>
                <a:endParaRPr lang="en-US"/>
              </a:p>
            </p:txBody>
          </p:sp>
          <p:sp>
            <p:nvSpPr>
              <p:cNvPr id="11314" name="Rectangle 50"/>
              <p:cNvSpPr>
                <a:spLocks noChangeArrowheads="1"/>
              </p:cNvSpPr>
              <p:nvPr userDrawn="1"/>
            </p:nvSpPr>
            <p:spPr bwMode="ltGray">
              <a:xfrm rot="841630">
                <a:off x="1100" y="3378"/>
                <a:ext cx="69" cy="12"/>
              </a:xfrm>
              <a:prstGeom prst="rect">
                <a:avLst/>
              </a:prstGeom>
              <a:solidFill>
                <a:schemeClr val="bg2"/>
              </a:solidFill>
              <a:ln w="9525">
                <a:noFill/>
                <a:miter lim="800000"/>
                <a:headEnd/>
                <a:tailEnd/>
              </a:ln>
              <a:effectLst/>
            </p:spPr>
            <p:txBody>
              <a:bodyPr wrap="none" anchor="ctr"/>
              <a:lstStyle/>
              <a:p>
                <a:endParaRPr lang="en-US"/>
              </a:p>
            </p:txBody>
          </p:sp>
          <p:sp>
            <p:nvSpPr>
              <p:cNvPr id="11315" name="Rectangle 51"/>
              <p:cNvSpPr>
                <a:spLocks noChangeArrowheads="1"/>
              </p:cNvSpPr>
              <p:nvPr userDrawn="1"/>
            </p:nvSpPr>
            <p:spPr bwMode="ltGray">
              <a:xfrm rot="1308689">
                <a:off x="1086" y="3404"/>
                <a:ext cx="69" cy="12"/>
              </a:xfrm>
              <a:prstGeom prst="rect">
                <a:avLst/>
              </a:prstGeom>
              <a:solidFill>
                <a:schemeClr val="bg2"/>
              </a:solidFill>
              <a:ln w="9525">
                <a:noFill/>
                <a:miter lim="800000"/>
                <a:headEnd/>
                <a:tailEnd/>
              </a:ln>
              <a:effectLst/>
            </p:spPr>
            <p:txBody>
              <a:bodyPr wrap="none" anchor="ctr"/>
              <a:lstStyle/>
              <a:p>
                <a:endParaRPr lang="en-US"/>
              </a:p>
            </p:txBody>
          </p:sp>
          <p:sp>
            <p:nvSpPr>
              <p:cNvPr id="11316" name="Rectangle 52"/>
              <p:cNvSpPr>
                <a:spLocks noChangeArrowheads="1"/>
              </p:cNvSpPr>
              <p:nvPr userDrawn="1"/>
            </p:nvSpPr>
            <p:spPr bwMode="ltGray">
              <a:xfrm rot="1308689">
                <a:off x="1064" y="3425"/>
                <a:ext cx="69" cy="12"/>
              </a:xfrm>
              <a:prstGeom prst="rect">
                <a:avLst/>
              </a:prstGeom>
              <a:solidFill>
                <a:schemeClr val="bg2"/>
              </a:solidFill>
              <a:ln w="9525">
                <a:noFill/>
                <a:miter lim="800000"/>
                <a:headEnd/>
                <a:tailEnd/>
              </a:ln>
              <a:effectLst/>
            </p:spPr>
            <p:txBody>
              <a:bodyPr wrap="none" anchor="ctr"/>
              <a:lstStyle/>
              <a:p>
                <a:endParaRPr lang="en-US"/>
              </a:p>
            </p:txBody>
          </p:sp>
          <p:sp>
            <p:nvSpPr>
              <p:cNvPr id="11317" name="Rectangle 53"/>
              <p:cNvSpPr>
                <a:spLocks noChangeArrowheads="1"/>
              </p:cNvSpPr>
              <p:nvPr userDrawn="1"/>
            </p:nvSpPr>
            <p:spPr bwMode="ltGray">
              <a:xfrm rot="469913">
                <a:off x="1172" y="3225"/>
                <a:ext cx="81" cy="12"/>
              </a:xfrm>
              <a:prstGeom prst="rect">
                <a:avLst/>
              </a:prstGeom>
              <a:solidFill>
                <a:schemeClr val="bg2"/>
              </a:solidFill>
              <a:ln w="9525">
                <a:noFill/>
                <a:miter lim="800000"/>
                <a:headEnd/>
                <a:tailEnd/>
              </a:ln>
              <a:effectLst/>
            </p:spPr>
            <p:txBody>
              <a:bodyPr wrap="none" anchor="ctr"/>
              <a:lstStyle/>
              <a:p>
                <a:endParaRPr lang="en-US"/>
              </a:p>
            </p:txBody>
          </p:sp>
          <p:sp>
            <p:nvSpPr>
              <p:cNvPr id="11318" name="Rectangle 54"/>
              <p:cNvSpPr>
                <a:spLocks noChangeArrowheads="1"/>
              </p:cNvSpPr>
              <p:nvPr userDrawn="1"/>
            </p:nvSpPr>
            <p:spPr bwMode="ltGray">
              <a:xfrm rot="559869">
                <a:off x="1162" y="3250"/>
                <a:ext cx="81" cy="12"/>
              </a:xfrm>
              <a:prstGeom prst="rect">
                <a:avLst/>
              </a:prstGeom>
              <a:solidFill>
                <a:schemeClr val="bg2"/>
              </a:solidFill>
              <a:ln w="9525">
                <a:noFill/>
                <a:miter lim="800000"/>
                <a:headEnd/>
                <a:tailEnd/>
              </a:ln>
              <a:effectLst/>
            </p:spPr>
            <p:txBody>
              <a:bodyPr wrap="none" anchor="ctr"/>
              <a:lstStyle/>
              <a:p>
                <a:endParaRPr lang="en-US"/>
              </a:p>
            </p:txBody>
          </p:sp>
          <p:sp>
            <p:nvSpPr>
              <p:cNvPr id="11319" name="Rectangle 55"/>
              <p:cNvSpPr>
                <a:spLocks noChangeArrowheads="1"/>
              </p:cNvSpPr>
              <p:nvPr userDrawn="1"/>
            </p:nvSpPr>
            <p:spPr bwMode="ltGray">
              <a:xfrm rot="734079">
                <a:off x="1154" y="3276"/>
                <a:ext cx="81" cy="12"/>
              </a:xfrm>
              <a:prstGeom prst="rect">
                <a:avLst/>
              </a:prstGeom>
              <a:solidFill>
                <a:schemeClr val="bg2"/>
              </a:solidFill>
              <a:ln w="9525">
                <a:noFill/>
                <a:miter lim="800000"/>
                <a:headEnd/>
                <a:tailEnd/>
              </a:ln>
              <a:effectLst/>
            </p:spPr>
            <p:txBody>
              <a:bodyPr wrap="none" anchor="ctr"/>
              <a:lstStyle/>
              <a:p>
                <a:endParaRPr lang="en-US"/>
              </a:p>
            </p:txBody>
          </p:sp>
          <p:sp>
            <p:nvSpPr>
              <p:cNvPr id="11320" name="Rectangle 56"/>
              <p:cNvSpPr>
                <a:spLocks noChangeArrowheads="1"/>
              </p:cNvSpPr>
              <p:nvPr userDrawn="1"/>
            </p:nvSpPr>
            <p:spPr bwMode="ltGray">
              <a:xfrm rot="734079">
                <a:off x="1141" y="3304"/>
                <a:ext cx="75" cy="12"/>
              </a:xfrm>
              <a:prstGeom prst="rect">
                <a:avLst/>
              </a:prstGeom>
              <a:solidFill>
                <a:schemeClr val="bg2"/>
              </a:solidFill>
              <a:ln w="9525">
                <a:noFill/>
                <a:miter lim="800000"/>
                <a:headEnd/>
                <a:tailEnd/>
              </a:ln>
              <a:effectLst/>
            </p:spPr>
            <p:txBody>
              <a:bodyPr wrap="none" anchor="ctr"/>
              <a:lstStyle/>
              <a:p>
                <a:endParaRPr lang="en-US"/>
              </a:p>
            </p:txBody>
          </p:sp>
          <p:sp>
            <p:nvSpPr>
              <p:cNvPr id="11321" name="Rectangle 57"/>
              <p:cNvSpPr>
                <a:spLocks noChangeArrowheads="1"/>
              </p:cNvSpPr>
              <p:nvPr userDrawn="1"/>
            </p:nvSpPr>
            <p:spPr bwMode="ltGray">
              <a:xfrm rot="-293905">
                <a:off x="1211" y="3096"/>
                <a:ext cx="81" cy="12"/>
              </a:xfrm>
              <a:prstGeom prst="rect">
                <a:avLst/>
              </a:prstGeom>
              <a:solidFill>
                <a:schemeClr val="bg2"/>
              </a:solidFill>
              <a:ln w="9525">
                <a:noFill/>
                <a:miter lim="800000"/>
                <a:headEnd/>
                <a:tailEnd/>
              </a:ln>
              <a:effectLst/>
            </p:spPr>
            <p:txBody>
              <a:bodyPr wrap="none" anchor="ctr"/>
              <a:lstStyle/>
              <a:p>
                <a:endParaRPr lang="en-US"/>
              </a:p>
            </p:txBody>
          </p:sp>
          <p:sp>
            <p:nvSpPr>
              <p:cNvPr id="11322" name="Rectangle 58"/>
              <p:cNvSpPr>
                <a:spLocks noChangeArrowheads="1"/>
              </p:cNvSpPr>
              <p:nvPr userDrawn="1"/>
            </p:nvSpPr>
            <p:spPr bwMode="ltGray">
              <a:xfrm rot="-8">
                <a:off x="1201" y="3122"/>
                <a:ext cx="81" cy="12"/>
              </a:xfrm>
              <a:prstGeom prst="rect">
                <a:avLst/>
              </a:prstGeom>
              <a:solidFill>
                <a:schemeClr val="bg2"/>
              </a:solidFill>
              <a:ln w="9525">
                <a:noFill/>
                <a:miter lim="800000"/>
                <a:headEnd/>
                <a:tailEnd/>
              </a:ln>
              <a:effectLst/>
            </p:spPr>
            <p:txBody>
              <a:bodyPr wrap="none" anchor="ctr"/>
              <a:lstStyle/>
              <a:p>
                <a:endParaRPr lang="en-US"/>
              </a:p>
            </p:txBody>
          </p:sp>
          <p:sp>
            <p:nvSpPr>
              <p:cNvPr id="11323" name="Rectangle 59"/>
              <p:cNvSpPr>
                <a:spLocks noChangeArrowheads="1"/>
              </p:cNvSpPr>
              <p:nvPr userDrawn="1"/>
            </p:nvSpPr>
            <p:spPr bwMode="ltGray">
              <a:xfrm rot="-8">
                <a:off x="1200" y="3147"/>
                <a:ext cx="81" cy="12"/>
              </a:xfrm>
              <a:prstGeom prst="rect">
                <a:avLst/>
              </a:prstGeom>
              <a:solidFill>
                <a:schemeClr val="bg2"/>
              </a:solidFill>
              <a:ln w="9525">
                <a:noFill/>
                <a:miter lim="800000"/>
                <a:headEnd/>
                <a:tailEnd/>
              </a:ln>
              <a:effectLst/>
            </p:spPr>
            <p:txBody>
              <a:bodyPr wrap="none" anchor="ctr"/>
              <a:lstStyle/>
              <a:p>
                <a:endParaRPr lang="en-US"/>
              </a:p>
            </p:txBody>
          </p:sp>
          <p:sp>
            <p:nvSpPr>
              <p:cNvPr id="11324" name="Rectangle 60"/>
              <p:cNvSpPr>
                <a:spLocks noChangeArrowheads="1"/>
              </p:cNvSpPr>
              <p:nvPr userDrawn="1"/>
            </p:nvSpPr>
            <p:spPr bwMode="ltGray">
              <a:xfrm rot="214188">
                <a:off x="1189" y="3173"/>
                <a:ext cx="81" cy="12"/>
              </a:xfrm>
              <a:prstGeom prst="rect">
                <a:avLst/>
              </a:prstGeom>
              <a:solidFill>
                <a:schemeClr val="bg2"/>
              </a:solidFill>
              <a:ln w="9525">
                <a:noFill/>
                <a:miter lim="800000"/>
                <a:headEnd/>
                <a:tailEnd/>
              </a:ln>
              <a:effectLst/>
            </p:spPr>
            <p:txBody>
              <a:bodyPr wrap="none" anchor="ctr"/>
              <a:lstStyle/>
              <a:p>
                <a:endParaRPr lang="en-US"/>
              </a:p>
            </p:txBody>
          </p:sp>
          <p:sp>
            <p:nvSpPr>
              <p:cNvPr id="11325" name="Rectangle 61"/>
              <p:cNvSpPr>
                <a:spLocks noChangeArrowheads="1"/>
              </p:cNvSpPr>
              <p:nvPr userDrawn="1"/>
            </p:nvSpPr>
            <p:spPr bwMode="ltGray">
              <a:xfrm rot="-682388">
                <a:off x="1219" y="2965"/>
                <a:ext cx="86" cy="12"/>
              </a:xfrm>
              <a:prstGeom prst="rect">
                <a:avLst/>
              </a:prstGeom>
              <a:solidFill>
                <a:schemeClr val="bg2"/>
              </a:solidFill>
              <a:ln w="9525">
                <a:noFill/>
                <a:miter lim="800000"/>
                <a:headEnd/>
                <a:tailEnd/>
              </a:ln>
              <a:effectLst/>
            </p:spPr>
            <p:txBody>
              <a:bodyPr wrap="none" anchor="ctr"/>
              <a:lstStyle/>
              <a:p>
                <a:endParaRPr lang="en-US"/>
              </a:p>
            </p:txBody>
          </p:sp>
          <p:sp>
            <p:nvSpPr>
              <p:cNvPr id="11326" name="Rectangle 62"/>
              <p:cNvSpPr>
                <a:spLocks noChangeArrowheads="1"/>
              </p:cNvSpPr>
              <p:nvPr userDrawn="1"/>
            </p:nvSpPr>
            <p:spPr bwMode="ltGray">
              <a:xfrm rot="-480400">
                <a:off x="1220" y="2991"/>
                <a:ext cx="86" cy="12"/>
              </a:xfrm>
              <a:prstGeom prst="rect">
                <a:avLst/>
              </a:prstGeom>
              <a:solidFill>
                <a:schemeClr val="bg2"/>
              </a:solidFill>
              <a:ln w="9525">
                <a:noFill/>
                <a:miter lim="800000"/>
                <a:headEnd/>
                <a:tailEnd/>
              </a:ln>
              <a:effectLst/>
            </p:spPr>
            <p:txBody>
              <a:bodyPr wrap="none" anchor="ctr"/>
              <a:lstStyle/>
              <a:p>
                <a:endParaRPr lang="en-US"/>
              </a:p>
            </p:txBody>
          </p:sp>
          <p:sp>
            <p:nvSpPr>
              <p:cNvPr id="11327" name="Rectangle 63"/>
              <p:cNvSpPr>
                <a:spLocks noChangeArrowheads="1"/>
              </p:cNvSpPr>
              <p:nvPr userDrawn="1"/>
            </p:nvSpPr>
            <p:spPr bwMode="ltGray">
              <a:xfrm rot="-480400">
                <a:off x="1220" y="3015"/>
                <a:ext cx="86" cy="12"/>
              </a:xfrm>
              <a:prstGeom prst="rect">
                <a:avLst/>
              </a:prstGeom>
              <a:solidFill>
                <a:schemeClr val="bg2"/>
              </a:solidFill>
              <a:ln w="9525">
                <a:noFill/>
                <a:miter lim="800000"/>
                <a:headEnd/>
                <a:tailEnd/>
              </a:ln>
              <a:effectLst/>
            </p:spPr>
            <p:txBody>
              <a:bodyPr wrap="none" anchor="ctr"/>
              <a:lstStyle/>
              <a:p>
                <a:endParaRPr lang="en-US"/>
              </a:p>
            </p:txBody>
          </p:sp>
          <p:sp>
            <p:nvSpPr>
              <p:cNvPr id="11328" name="Rectangle 64"/>
              <p:cNvSpPr>
                <a:spLocks noChangeArrowheads="1"/>
              </p:cNvSpPr>
              <p:nvPr userDrawn="1"/>
            </p:nvSpPr>
            <p:spPr bwMode="ltGray">
              <a:xfrm rot="-270546">
                <a:off x="1219" y="3041"/>
                <a:ext cx="81" cy="12"/>
              </a:xfrm>
              <a:prstGeom prst="rect">
                <a:avLst/>
              </a:prstGeom>
              <a:solidFill>
                <a:schemeClr val="bg2"/>
              </a:solidFill>
              <a:ln w="9525">
                <a:noFill/>
                <a:miter lim="800000"/>
                <a:headEnd/>
                <a:tailEnd/>
              </a:ln>
              <a:effectLst/>
            </p:spPr>
            <p:txBody>
              <a:bodyPr wrap="none" anchor="ctr"/>
              <a:lstStyle/>
              <a:p>
                <a:endParaRPr lang="en-US"/>
              </a:p>
            </p:txBody>
          </p:sp>
          <p:sp>
            <p:nvSpPr>
              <p:cNvPr id="11329" name="Rectangle 65"/>
              <p:cNvSpPr>
                <a:spLocks noChangeArrowheads="1"/>
              </p:cNvSpPr>
              <p:nvPr userDrawn="1"/>
            </p:nvSpPr>
            <p:spPr bwMode="ltGray">
              <a:xfrm rot="-1132286">
                <a:off x="1207" y="2843"/>
                <a:ext cx="86" cy="12"/>
              </a:xfrm>
              <a:prstGeom prst="rect">
                <a:avLst/>
              </a:prstGeom>
              <a:solidFill>
                <a:schemeClr val="bg2"/>
              </a:solidFill>
              <a:ln w="9525">
                <a:noFill/>
                <a:miter lim="800000"/>
                <a:headEnd/>
                <a:tailEnd/>
              </a:ln>
              <a:effectLst/>
            </p:spPr>
            <p:txBody>
              <a:bodyPr wrap="none" anchor="ctr"/>
              <a:lstStyle/>
              <a:p>
                <a:endParaRPr lang="en-US"/>
              </a:p>
            </p:txBody>
          </p:sp>
          <p:sp>
            <p:nvSpPr>
              <p:cNvPr id="11330" name="Rectangle 66"/>
              <p:cNvSpPr>
                <a:spLocks noChangeArrowheads="1"/>
              </p:cNvSpPr>
              <p:nvPr userDrawn="1"/>
            </p:nvSpPr>
            <p:spPr bwMode="ltGray">
              <a:xfrm rot="-969272">
                <a:off x="1213" y="2864"/>
                <a:ext cx="86" cy="12"/>
              </a:xfrm>
              <a:prstGeom prst="rect">
                <a:avLst/>
              </a:prstGeom>
              <a:solidFill>
                <a:schemeClr val="bg2"/>
              </a:solidFill>
              <a:ln w="9525">
                <a:noFill/>
                <a:miter lim="800000"/>
                <a:headEnd/>
                <a:tailEnd/>
              </a:ln>
              <a:effectLst/>
            </p:spPr>
            <p:txBody>
              <a:bodyPr wrap="none" anchor="ctr"/>
              <a:lstStyle/>
              <a:p>
                <a:endParaRPr lang="en-US"/>
              </a:p>
            </p:txBody>
          </p:sp>
          <p:sp>
            <p:nvSpPr>
              <p:cNvPr id="11331" name="Rectangle 67"/>
              <p:cNvSpPr>
                <a:spLocks noChangeArrowheads="1"/>
              </p:cNvSpPr>
              <p:nvPr userDrawn="1"/>
            </p:nvSpPr>
            <p:spPr bwMode="ltGray">
              <a:xfrm rot="-969272">
                <a:off x="1216" y="2888"/>
                <a:ext cx="86" cy="12"/>
              </a:xfrm>
              <a:prstGeom prst="rect">
                <a:avLst/>
              </a:prstGeom>
              <a:solidFill>
                <a:schemeClr val="bg2"/>
              </a:solidFill>
              <a:ln w="9525">
                <a:noFill/>
                <a:miter lim="800000"/>
                <a:headEnd/>
                <a:tailEnd/>
              </a:ln>
              <a:effectLst/>
            </p:spPr>
            <p:txBody>
              <a:bodyPr wrap="none" anchor="ctr"/>
              <a:lstStyle/>
              <a:p>
                <a:endParaRPr lang="en-US"/>
              </a:p>
            </p:txBody>
          </p:sp>
          <p:sp>
            <p:nvSpPr>
              <p:cNvPr id="11332" name="Rectangle 68"/>
              <p:cNvSpPr>
                <a:spLocks noChangeArrowheads="1"/>
              </p:cNvSpPr>
              <p:nvPr userDrawn="1"/>
            </p:nvSpPr>
            <p:spPr bwMode="ltGray">
              <a:xfrm rot="-806259">
                <a:off x="1219" y="2915"/>
                <a:ext cx="86" cy="12"/>
              </a:xfrm>
              <a:prstGeom prst="rect">
                <a:avLst/>
              </a:prstGeom>
              <a:solidFill>
                <a:schemeClr val="bg2"/>
              </a:solidFill>
              <a:ln w="9525">
                <a:noFill/>
                <a:miter lim="800000"/>
                <a:headEnd/>
                <a:tailEnd/>
              </a:ln>
              <a:effectLst/>
            </p:spPr>
            <p:txBody>
              <a:bodyPr wrap="none" anchor="ctr"/>
              <a:lstStyle/>
              <a:p>
                <a:endParaRPr lang="en-US"/>
              </a:p>
            </p:txBody>
          </p:sp>
          <p:sp>
            <p:nvSpPr>
              <p:cNvPr id="11333" name="Rectangle 69"/>
              <p:cNvSpPr>
                <a:spLocks noChangeArrowheads="1"/>
              </p:cNvSpPr>
              <p:nvPr userDrawn="1"/>
            </p:nvSpPr>
            <p:spPr bwMode="ltGray">
              <a:xfrm rot="-1543941">
                <a:off x="1165" y="2727"/>
                <a:ext cx="86" cy="12"/>
              </a:xfrm>
              <a:prstGeom prst="rect">
                <a:avLst/>
              </a:prstGeom>
              <a:solidFill>
                <a:schemeClr val="bg2"/>
              </a:solidFill>
              <a:ln w="9525">
                <a:noFill/>
                <a:miter lim="800000"/>
                <a:headEnd/>
                <a:tailEnd/>
              </a:ln>
              <a:effectLst/>
            </p:spPr>
            <p:txBody>
              <a:bodyPr wrap="none" anchor="ctr"/>
              <a:lstStyle/>
              <a:p>
                <a:endParaRPr lang="en-US"/>
              </a:p>
            </p:txBody>
          </p:sp>
          <p:sp>
            <p:nvSpPr>
              <p:cNvPr id="11334" name="Rectangle 70"/>
              <p:cNvSpPr>
                <a:spLocks noChangeArrowheads="1"/>
              </p:cNvSpPr>
              <p:nvPr userDrawn="1"/>
            </p:nvSpPr>
            <p:spPr bwMode="ltGray">
              <a:xfrm rot="-1341953">
                <a:off x="1176" y="2752"/>
                <a:ext cx="86" cy="12"/>
              </a:xfrm>
              <a:prstGeom prst="rect">
                <a:avLst/>
              </a:prstGeom>
              <a:solidFill>
                <a:schemeClr val="bg2"/>
              </a:solidFill>
              <a:ln w="9525">
                <a:noFill/>
                <a:miter lim="800000"/>
                <a:headEnd/>
                <a:tailEnd/>
              </a:ln>
              <a:effectLst/>
            </p:spPr>
            <p:txBody>
              <a:bodyPr wrap="none" anchor="ctr"/>
              <a:lstStyle/>
              <a:p>
                <a:endParaRPr lang="en-US"/>
              </a:p>
            </p:txBody>
          </p:sp>
          <p:sp>
            <p:nvSpPr>
              <p:cNvPr id="11335" name="Rectangle 71"/>
              <p:cNvSpPr>
                <a:spLocks noChangeArrowheads="1"/>
              </p:cNvSpPr>
              <p:nvPr userDrawn="1"/>
            </p:nvSpPr>
            <p:spPr bwMode="ltGray">
              <a:xfrm rot="-1341953">
                <a:off x="1184" y="2775"/>
                <a:ext cx="86" cy="12"/>
              </a:xfrm>
              <a:prstGeom prst="rect">
                <a:avLst/>
              </a:prstGeom>
              <a:solidFill>
                <a:schemeClr val="bg2"/>
              </a:solidFill>
              <a:ln w="9525">
                <a:noFill/>
                <a:miter lim="800000"/>
                <a:headEnd/>
                <a:tailEnd/>
              </a:ln>
              <a:effectLst/>
            </p:spPr>
            <p:txBody>
              <a:bodyPr wrap="none" anchor="ctr"/>
              <a:lstStyle/>
              <a:p>
                <a:endParaRPr lang="en-US"/>
              </a:p>
            </p:txBody>
          </p:sp>
          <p:sp>
            <p:nvSpPr>
              <p:cNvPr id="11336" name="Rectangle 72"/>
              <p:cNvSpPr>
                <a:spLocks noChangeArrowheads="1"/>
              </p:cNvSpPr>
              <p:nvPr userDrawn="1"/>
            </p:nvSpPr>
            <p:spPr bwMode="ltGray">
              <a:xfrm rot="-1341953">
                <a:off x="1194" y="2795"/>
                <a:ext cx="86" cy="12"/>
              </a:xfrm>
              <a:prstGeom prst="rect">
                <a:avLst/>
              </a:prstGeom>
              <a:solidFill>
                <a:schemeClr val="bg2"/>
              </a:solidFill>
              <a:ln w="9525">
                <a:noFill/>
                <a:miter lim="800000"/>
                <a:headEnd/>
                <a:tailEnd/>
              </a:ln>
              <a:effectLst/>
            </p:spPr>
            <p:txBody>
              <a:bodyPr wrap="none" anchor="ctr"/>
              <a:lstStyle/>
              <a:p>
                <a:endParaRPr lang="en-US"/>
              </a:p>
            </p:txBody>
          </p:sp>
          <p:sp>
            <p:nvSpPr>
              <p:cNvPr id="11337" name="Rectangle 73"/>
              <p:cNvSpPr>
                <a:spLocks noChangeArrowheads="1"/>
              </p:cNvSpPr>
              <p:nvPr userDrawn="1"/>
            </p:nvSpPr>
            <p:spPr bwMode="ltGray">
              <a:xfrm rot="-1928746">
                <a:off x="1101" y="2628"/>
                <a:ext cx="86" cy="12"/>
              </a:xfrm>
              <a:prstGeom prst="rect">
                <a:avLst/>
              </a:prstGeom>
              <a:solidFill>
                <a:schemeClr val="bg2"/>
              </a:solidFill>
              <a:ln w="9525">
                <a:noFill/>
                <a:miter lim="800000"/>
                <a:headEnd/>
                <a:tailEnd/>
              </a:ln>
              <a:effectLst/>
            </p:spPr>
            <p:txBody>
              <a:bodyPr wrap="none" anchor="ctr"/>
              <a:lstStyle/>
              <a:p>
                <a:endParaRPr lang="en-US"/>
              </a:p>
            </p:txBody>
          </p:sp>
          <p:sp>
            <p:nvSpPr>
              <p:cNvPr id="11338" name="Rectangle 74"/>
              <p:cNvSpPr>
                <a:spLocks noChangeArrowheads="1"/>
              </p:cNvSpPr>
              <p:nvPr userDrawn="1"/>
            </p:nvSpPr>
            <p:spPr bwMode="ltGray">
              <a:xfrm rot="-1844175">
                <a:off x="1114" y="2645"/>
                <a:ext cx="86" cy="12"/>
              </a:xfrm>
              <a:prstGeom prst="rect">
                <a:avLst/>
              </a:prstGeom>
              <a:solidFill>
                <a:schemeClr val="bg2"/>
              </a:solidFill>
              <a:ln w="9525">
                <a:noFill/>
                <a:miter lim="800000"/>
                <a:headEnd/>
                <a:tailEnd/>
              </a:ln>
              <a:effectLst/>
            </p:spPr>
            <p:txBody>
              <a:bodyPr wrap="none" anchor="ctr"/>
              <a:lstStyle/>
              <a:p>
                <a:endParaRPr lang="en-US"/>
              </a:p>
            </p:txBody>
          </p:sp>
          <p:sp>
            <p:nvSpPr>
              <p:cNvPr id="11339" name="Rectangle 75"/>
              <p:cNvSpPr>
                <a:spLocks noChangeArrowheads="1"/>
              </p:cNvSpPr>
              <p:nvPr userDrawn="1"/>
            </p:nvSpPr>
            <p:spPr bwMode="ltGray">
              <a:xfrm rot="-1752383">
                <a:off x="1129" y="2667"/>
                <a:ext cx="86" cy="12"/>
              </a:xfrm>
              <a:prstGeom prst="rect">
                <a:avLst/>
              </a:prstGeom>
              <a:solidFill>
                <a:schemeClr val="bg2"/>
              </a:solidFill>
              <a:ln w="9525">
                <a:noFill/>
                <a:miter lim="800000"/>
                <a:headEnd/>
                <a:tailEnd/>
              </a:ln>
              <a:effectLst/>
            </p:spPr>
            <p:txBody>
              <a:bodyPr wrap="none" anchor="ctr"/>
              <a:lstStyle/>
              <a:p>
                <a:endParaRPr lang="en-US"/>
              </a:p>
            </p:txBody>
          </p:sp>
          <p:sp>
            <p:nvSpPr>
              <p:cNvPr id="11340" name="Rectangle 76"/>
              <p:cNvSpPr>
                <a:spLocks noChangeArrowheads="1"/>
              </p:cNvSpPr>
              <p:nvPr userDrawn="1"/>
            </p:nvSpPr>
            <p:spPr bwMode="ltGray">
              <a:xfrm rot="-1752383">
                <a:off x="1142" y="2684"/>
                <a:ext cx="86" cy="12"/>
              </a:xfrm>
              <a:prstGeom prst="rect">
                <a:avLst/>
              </a:prstGeom>
              <a:solidFill>
                <a:schemeClr val="bg2"/>
              </a:solidFill>
              <a:ln w="9525">
                <a:noFill/>
                <a:miter lim="800000"/>
                <a:headEnd/>
                <a:tailEnd/>
              </a:ln>
              <a:effectLst/>
            </p:spPr>
            <p:txBody>
              <a:bodyPr wrap="none" anchor="ctr"/>
              <a:lstStyle/>
              <a:p>
                <a:endParaRPr lang="en-US"/>
              </a:p>
            </p:txBody>
          </p:sp>
          <p:sp>
            <p:nvSpPr>
              <p:cNvPr id="11341" name="Rectangle 77"/>
              <p:cNvSpPr>
                <a:spLocks noChangeArrowheads="1"/>
              </p:cNvSpPr>
              <p:nvPr userDrawn="1"/>
            </p:nvSpPr>
            <p:spPr bwMode="ltGray">
              <a:xfrm rot="-2466736">
                <a:off x="1014" y="2538"/>
                <a:ext cx="86" cy="12"/>
              </a:xfrm>
              <a:prstGeom prst="rect">
                <a:avLst/>
              </a:prstGeom>
              <a:solidFill>
                <a:schemeClr val="bg2"/>
              </a:solidFill>
              <a:ln w="9525">
                <a:noFill/>
                <a:miter lim="800000"/>
                <a:headEnd/>
                <a:tailEnd/>
              </a:ln>
              <a:effectLst/>
            </p:spPr>
            <p:txBody>
              <a:bodyPr wrap="none" anchor="ctr"/>
              <a:lstStyle/>
              <a:p>
                <a:endParaRPr lang="en-US"/>
              </a:p>
            </p:txBody>
          </p:sp>
          <p:sp>
            <p:nvSpPr>
              <p:cNvPr id="11342" name="Rectangle 78"/>
              <p:cNvSpPr>
                <a:spLocks noChangeArrowheads="1"/>
              </p:cNvSpPr>
              <p:nvPr userDrawn="1"/>
            </p:nvSpPr>
            <p:spPr bwMode="ltGray">
              <a:xfrm rot="-2466736">
                <a:off x="1035" y="2557"/>
                <a:ext cx="86" cy="12"/>
              </a:xfrm>
              <a:prstGeom prst="rect">
                <a:avLst/>
              </a:prstGeom>
              <a:solidFill>
                <a:schemeClr val="bg2"/>
              </a:solidFill>
              <a:ln w="9525">
                <a:noFill/>
                <a:miter lim="800000"/>
                <a:headEnd/>
                <a:tailEnd/>
              </a:ln>
              <a:effectLst/>
            </p:spPr>
            <p:txBody>
              <a:bodyPr wrap="none" anchor="ctr"/>
              <a:lstStyle/>
              <a:p>
                <a:endParaRPr lang="en-US"/>
              </a:p>
            </p:txBody>
          </p:sp>
          <p:sp>
            <p:nvSpPr>
              <p:cNvPr id="11343" name="Rectangle 79"/>
              <p:cNvSpPr>
                <a:spLocks noChangeArrowheads="1"/>
              </p:cNvSpPr>
              <p:nvPr userDrawn="1"/>
            </p:nvSpPr>
            <p:spPr bwMode="ltGray">
              <a:xfrm rot="-2466736">
                <a:off x="1050" y="2574"/>
                <a:ext cx="86" cy="12"/>
              </a:xfrm>
              <a:prstGeom prst="rect">
                <a:avLst/>
              </a:prstGeom>
              <a:solidFill>
                <a:schemeClr val="bg2"/>
              </a:solidFill>
              <a:ln w="9525">
                <a:noFill/>
                <a:miter lim="800000"/>
                <a:headEnd/>
                <a:tailEnd/>
              </a:ln>
              <a:effectLst/>
            </p:spPr>
            <p:txBody>
              <a:bodyPr wrap="none" anchor="ctr"/>
              <a:lstStyle/>
              <a:p>
                <a:endParaRPr lang="en-US"/>
              </a:p>
            </p:txBody>
          </p:sp>
          <p:sp>
            <p:nvSpPr>
              <p:cNvPr id="11344" name="Rectangle 80"/>
              <p:cNvSpPr>
                <a:spLocks noChangeArrowheads="1"/>
              </p:cNvSpPr>
              <p:nvPr userDrawn="1"/>
            </p:nvSpPr>
            <p:spPr bwMode="ltGray">
              <a:xfrm rot="-2342866">
                <a:off x="1068" y="2590"/>
                <a:ext cx="86" cy="12"/>
              </a:xfrm>
              <a:prstGeom prst="rect">
                <a:avLst/>
              </a:prstGeom>
              <a:solidFill>
                <a:schemeClr val="bg2"/>
              </a:solidFill>
              <a:ln w="9525">
                <a:noFill/>
                <a:miter lim="800000"/>
                <a:headEnd/>
                <a:tailEnd/>
              </a:ln>
              <a:effectLst/>
            </p:spPr>
            <p:txBody>
              <a:bodyPr wrap="none" anchor="ctr"/>
              <a:lstStyle/>
              <a:p>
                <a:endParaRPr lang="en-US"/>
              </a:p>
            </p:txBody>
          </p:sp>
          <p:sp>
            <p:nvSpPr>
              <p:cNvPr id="11345" name="Freeform 81"/>
              <p:cNvSpPr>
                <a:spLocks/>
              </p:cNvSpPr>
              <p:nvPr userDrawn="1"/>
            </p:nvSpPr>
            <p:spPr bwMode="ltGray">
              <a:xfrm>
                <a:off x="486" y="2563"/>
                <a:ext cx="180" cy="151"/>
              </a:xfrm>
              <a:custGeom>
                <a:avLst/>
                <a:gdLst/>
                <a:ahLst/>
                <a:cxnLst>
                  <a:cxn ang="0">
                    <a:pos x="0" y="144"/>
                  </a:cxn>
                  <a:cxn ang="0">
                    <a:pos x="28" y="147"/>
                  </a:cxn>
                  <a:cxn ang="0">
                    <a:pos x="64" y="46"/>
                  </a:cxn>
                  <a:cxn ang="0">
                    <a:pos x="94" y="151"/>
                  </a:cxn>
                  <a:cxn ang="0">
                    <a:pos x="129" y="151"/>
                  </a:cxn>
                  <a:cxn ang="0">
                    <a:pos x="180" y="9"/>
                  </a:cxn>
                  <a:cxn ang="0">
                    <a:pos x="148" y="10"/>
                  </a:cxn>
                  <a:cxn ang="0">
                    <a:pos x="112" y="112"/>
                  </a:cxn>
                  <a:cxn ang="0">
                    <a:pos x="79" y="0"/>
                  </a:cxn>
                  <a:cxn ang="0">
                    <a:pos x="48" y="0"/>
                  </a:cxn>
                  <a:cxn ang="0">
                    <a:pos x="0" y="144"/>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w="9525">
                <a:noFill/>
                <a:round/>
                <a:headEnd/>
                <a:tailEnd/>
              </a:ln>
              <a:effectLst/>
            </p:spPr>
            <p:txBody>
              <a:bodyPr/>
              <a:lstStyle/>
              <a:p>
                <a:endParaRPr lang="en-US"/>
              </a:p>
            </p:txBody>
          </p:sp>
          <p:sp>
            <p:nvSpPr>
              <p:cNvPr id="11346" name="Rectangle 82"/>
              <p:cNvSpPr>
                <a:spLocks noChangeArrowheads="1"/>
              </p:cNvSpPr>
              <p:nvPr userDrawn="1"/>
            </p:nvSpPr>
            <p:spPr bwMode="ltGray">
              <a:xfrm rot="6575641">
                <a:off x="-217" y="3138"/>
                <a:ext cx="1226" cy="12"/>
              </a:xfrm>
              <a:prstGeom prst="rect">
                <a:avLst/>
              </a:prstGeom>
              <a:solidFill>
                <a:schemeClr val="bg2"/>
              </a:solidFill>
              <a:ln w="9525">
                <a:noFill/>
                <a:miter lim="800000"/>
                <a:headEnd/>
                <a:tailEnd/>
              </a:ln>
              <a:effectLst/>
            </p:spPr>
            <p:txBody>
              <a:bodyPr wrap="none" anchor="ctr"/>
              <a:lstStyle/>
              <a:p>
                <a:endParaRPr lang="en-US"/>
              </a:p>
            </p:txBody>
          </p:sp>
          <p:sp>
            <p:nvSpPr>
              <p:cNvPr id="11347" name="Rectangle 83"/>
              <p:cNvSpPr>
                <a:spLocks noChangeArrowheads="1"/>
              </p:cNvSpPr>
              <p:nvPr userDrawn="1"/>
            </p:nvSpPr>
            <p:spPr bwMode="ltGray">
              <a:xfrm rot="238799">
                <a:off x="4" y="3146"/>
                <a:ext cx="1031" cy="12"/>
              </a:xfrm>
              <a:prstGeom prst="rect">
                <a:avLst/>
              </a:prstGeom>
              <a:solidFill>
                <a:schemeClr val="bg2"/>
              </a:solidFill>
              <a:ln w="9525">
                <a:noFill/>
                <a:miter lim="800000"/>
                <a:headEnd/>
                <a:tailEnd/>
              </a:ln>
              <a:effectLst/>
            </p:spPr>
            <p:txBody>
              <a:bodyPr wrap="none" anchor="ctr"/>
              <a:lstStyle/>
              <a:p>
                <a:endParaRPr lang="en-US"/>
              </a:p>
            </p:txBody>
          </p:sp>
          <p:sp>
            <p:nvSpPr>
              <p:cNvPr id="11348" name="Rectangle 84"/>
              <p:cNvSpPr>
                <a:spLocks noChangeArrowheads="1"/>
              </p:cNvSpPr>
              <p:nvPr userDrawn="1"/>
            </p:nvSpPr>
            <p:spPr bwMode="ltGray">
              <a:xfrm rot="-2957028">
                <a:off x="907" y="2473"/>
                <a:ext cx="81" cy="12"/>
              </a:xfrm>
              <a:prstGeom prst="rect">
                <a:avLst/>
              </a:prstGeom>
              <a:solidFill>
                <a:schemeClr val="bg2"/>
              </a:solidFill>
              <a:ln w="9525">
                <a:noFill/>
                <a:miter lim="800000"/>
                <a:headEnd/>
                <a:tailEnd/>
              </a:ln>
              <a:effectLst/>
            </p:spPr>
            <p:txBody>
              <a:bodyPr wrap="none" anchor="ctr"/>
              <a:lstStyle/>
              <a:p>
                <a:endParaRPr lang="en-US"/>
              </a:p>
            </p:txBody>
          </p:sp>
          <p:sp>
            <p:nvSpPr>
              <p:cNvPr id="11349" name="Rectangle 85"/>
              <p:cNvSpPr>
                <a:spLocks noChangeArrowheads="1"/>
              </p:cNvSpPr>
              <p:nvPr userDrawn="1"/>
            </p:nvSpPr>
            <p:spPr bwMode="ltGray">
              <a:xfrm rot="-2957028">
                <a:off x="930" y="2486"/>
                <a:ext cx="81" cy="12"/>
              </a:xfrm>
              <a:prstGeom prst="rect">
                <a:avLst/>
              </a:prstGeom>
              <a:solidFill>
                <a:schemeClr val="bg2"/>
              </a:solidFill>
              <a:ln w="9525">
                <a:noFill/>
                <a:miter lim="800000"/>
                <a:headEnd/>
                <a:tailEnd/>
              </a:ln>
              <a:effectLst/>
            </p:spPr>
            <p:txBody>
              <a:bodyPr wrap="none" anchor="ctr"/>
              <a:lstStyle/>
              <a:p>
                <a:endParaRPr lang="en-US"/>
              </a:p>
            </p:txBody>
          </p:sp>
          <p:sp>
            <p:nvSpPr>
              <p:cNvPr id="11350" name="Rectangle 86"/>
              <p:cNvSpPr>
                <a:spLocks noChangeArrowheads="1"/>
              </p:cNvSpPr>
              <p:nvPr userDrawn="1"/>
            </p:nvSpPr>
            <p:spPr bwMode="ltGray">
              <a:xfrm rot="-2957028">
                <a:off x="954" y="2497"/>
                <a:ext cx="86" cy="12"/>
              </a:xfrm>
              <a:prstGeom prst="rect">
                <a:avLst/>
              </a:prstGeom>
              <a:solidFill>
                <a:schemeClr val="bg2"/>
              </a:solidFill>
              <a:ln w="9525">
                <a:noFill/>
                <a:miter lim="800000"/>
                <a:headEnd/>
                <a:tailEnd/>
              </a:ln>
              <a:effectLst/>
            </p:spPr>
            <p:txBody>
              <a:bodyPr wrap="none" anchor="ctr"/>
              <a:lstStyle/>
              <a:p>
                <a:endParaRPr lang="en-US"/>
              </a:p>
            </p:txBody>
          </p:sp>
          <p:sp>
            <p:nvSpPr>
              <p:cNvPr id="11351" name="Rectangle 87"/>
              <p:cNvSpPr>
                <a:spLocks noChangeArrowheads="1"/>
              </p:cNvSpPr>
              <p:nvPr userDrawn="1"/>
            </p:nvSpPr>
            <p:spPr bwMode="ltGray">
              <a:xfrm rot="-2661033">
                <a:off x="974" y="2509"/>
                <a:ext cx="86" cy="12"/>
              </a:xfrm>
              <a:prstGeom prst="rect">
                <a:avLst/>
              </a:prstGeom>
              <a:solidFill>
                <a:schemeClr val="bg2"/>
              </a:solidFill>
              <a:ln w="9525">
                <a:noFill/>
                <a:miter lim="800000"/>
                <a:headEnd/>
                <a:tailEnd/>
              </a:ln>
              <a:effectLst/>
            </p:spPr>
            <p:txBody>
              <a:bodyPr wrap="none" anchor="ctr"/>
              <a:lstStyle/>
              <a:p>
                <a:endParaRPr lang="en-US"/>
              </a:p>
            </p:txBody>
          </p:sp>
          <p:sp>
            <p:nvSpPr>
              <p:cNvPr id="11352" name="Rectangle 88"/>
              <p:cNvSpPr>
                <a:spLocks noChangeArrowheads="1"/>
              </p:cNvSpPr>
              <p:nvPr userDrawn="1"/>
            </p:nvSpPr>
            <p:spPr bwMode="ltGray">
              <a:xfrm rot="-3638503">
                <a:off x="788" y="2426"/>
                <a:ext cx="75" cy="12"/>
              </a:xfrm>
              <a:prstGeom prst="rect">
                <a:avLst/>
              </a:prstGeom>
              <a:solidFill>
                <a:schemeClr val="bg2"/>
              </a:solidFill>
              <a:ln w="9525">
                <a:noFill/>
                <a:miter lim="800000"/>
                <a:headEnd/>
                <a:tailEnd/>
              </a:ln>
              <a:effectLst/>
            </p:spPr>
            <p:txBody>
              <a:bodyPr wrap="none" anchor="ctr"/>
              <a:lstStyle/>
              <a:p>
                <a:endParaRPr lang="en-US"/>
              </a:p>
            </p:txBody>
          </p:sp>
          <p:sp>
            <p:nvSpPr>
              <p:cNvPr id="11353" name="Rectangle 89"/>
              <p:cNvSpPr>
                <a:spLocks noChangeArrowheads="1"/>
              </p:cNvSpPr>
              <p:nvPr userDrawn="1"/>
            </p:nvSpPr>
            <p:spPr bwMode="ltGray">
              <a:xfrm rot="-3638503">
                <a:off x="815" y="2434"/>
                <a:ext cx="75" cy="12"/>
              </a:xfrm>
              <a:prstGeom prst="rect">
                <a:avLst/>
              </a:prstGeom>
              <a:solidFill>
                <a:schemeClr val="bg2"/>
              </a:solidFill>
              <a:ln w="9525">
                <a:noFill/>
                <a:miter lim="800000"/>
                <a:headEnd/>
                <a:tailEnd/>
              </a:ln>
              <a:effectLst/>
            </p:spPr>
            <p:txBody>
              <a:bodyPr wrap="none" anchor="ctr"/>
              <a:lstStyle/>
              <a:p>
                <a:endParaRPr lang="en-US"/>
              </a:p>
            </p:txBody>
          </p:sp>
          <p:sp>
            <p:nvSpPr>
              <p:cNvPr id="11354" name="Rectangle 90"/>
              <p:cNvSpPr>
                <a:spLocks noChangeArrowheads="1"/>
              </p:cNvSpPr>
              <p:nvPr userDrawn="1"/>
            </p:nvSpPr>
            <p:spPr bwMode="ltGray">
              <a:xfrm rot="-3514633">
                <a:off x="837" y="2441"/>
                <a:ext cx="81" cy="12"/>
              </a:xfrm>
              <a:prstGeom prst="rect">
                <a:avLst/>
              </a:prstGeom>
              <a:solidFill>
                <a:schemeClr val="bg2"/>
              </a:solidFill>
              <a:ln w="9525">
                <a:noFill/>
                <a:miter lim="800000"/>
                <a:headEnd/>
                <a:tailEnd/>
              </a:ln>
              <a:effectLst/>
            </p:spPr>
            <p:txBody>
              <a:bodyPr wrap="none" anchor="ctr"/>
              <a:lstStyle/>
              <a:p>
                <a:endParaRPr lang="en-US"/>
              </a:p>
            </p:txBody>
          </p:sp>
          <p:sp>
            <p:nvSpPr>
              <p:cNvPr id="11355" name="Rectangle 91"/>
              <p:cNvSpPr>
                <a:spLocks noChangeArrowheads="1"/>
              </p:cNvSpPr>
              <p:nvPr userDrawn="1"/>
            </p:nvSpPr>
            <p:spPr bwMode="ltGray">
              <a:xfrm rot="-3220799">
                <a:off x="862" y="2453"/>
                <a:ext cx="81" cy="12"/>
              </a:xfrm>
              <a:prstGeom prst="rect">
                <a:avLst/>
              </a:prstGeom>
              <a:solidFill>
                <a:schemeClr val="bg2"/>
              </a:solidFill>
              <a:ln w="9525">
                <a:noFill/>
                <a:miter lim="800000"/>
                <a:headEnd/>
                <a:tailEnd/>
              </a:ln>
              <a:effectLst/>
            </p:spPr>
            <p:txBody>
              <a:bodyPr wrap="none" anchor="ctr"/>
              <a:lstStyle/>
              <a:p>
                <a:endParaRPr lang="en-US"/>
              </a:p>
            </p:txBody>
          </p:sp>
          <p:sp>
            <p:nvSpPr>
              <p:cNvPr id="11356" name="Rectangle 92"/>
              <p:cNvSpPr>
                <a:spLocks noChangeArrowheads="1"/>
              </p:cNvSpPr>
              <p:nvPr userDrawn="1"/>
            </p:nvSpPr>
            <p:spPr bwMode="ltGray">
              <a:xfrm rot="-4338250">
                <a:off x="649" y="2396"/>
                <a:ext cx="75" cy="12"/>
              </a:xfrm>
              <a:prstGeom prst="rect">
                <a:avLst/>
              </a:prstGeom>
              <a:solidFill>
                <a:schemeClr val="bg2"/>
              </a:solidFill>
              <a:ln w="9525">
                <a:noFill/>
                <a:miter lim="800000"/>
                <a:headEnd/>
                <a:tailEnd/>
              </a:ln>
              <a:effectLst/>
            </p:spPr>
            <p:txBody>
              <a:bodyPr wrap="none" anchor="ctr"/>
              <a:lstStyle/>
              <a:p>
                <a:endParaRPr lang="en-US"/>
              </a:p>
            </p:txBody>
          </p:sp>
          <p:sp>
            <p:nvSpPr>
              <p:cNvPr id="11357" name="Rectangle 93"/>
              <p:cNvSpPr>
                <a:spLocks noChangeArrowheads="1"/>
              </p:cNvSpPr>
              <p:nvPr userDrawn="1"/>
            </p:nvSpPr>
            <p:spPr bwMode="ltGray">
              <a:xfrm rot="-4250359">
                <a:off x="677" y="2402"/>
                <a:ext cx="75" cy="12"/>
              </a:xfrm>
              <a:prstGeom prst="rect">
                <a:avLst/>
              </a:prstGeom>
              <a:solidFill>
                <a:schemeClr val="bg2"/>
              </a:solidFill>
              <a:ln w="9525">
                <a:noFill/>
                <a:miter lim="800000"/>
                <a:headEnd/>
                <a:tailEnd/>
              </a:ln>
              <a:effectLst/>
            </p:spPr>
            <p:txBody>
              <a:bodyPr wrap="none" anchor="ctr"/>
              <a:lstStyle/>
              <a:p>
                <a:endParaRPr lang="en-US"/>
              </a:p>
            </p:txBody>
          </p:sp>
          <p:sp>
            <p:nvSpPr>
              <p:cNvPr id="11358" name="Rectangle 94"/>
              <p:cNvSpPr>
                <a:spLocks noChangeArrowheads="1"/>
              </p:cNvSpPr>
              <p:nvPr userDrawn="1"/>
            </p:nvSpPr>
            <p:spPr bwMode="ltGray">
              <a:xfrm rot="-4250359">
                <a:off x="707" y="2407"/>
                <a:ext cx="75" cy="12"/>
              </a:xfrm>
              <a:prstGeom prst="rect">
                <a:avLst/>
              </a:prstGeom>
              <a:solidFill>
                <a:schemeClr val="bg2"/>
              </a:solidFill>
              <a:ln w="9525">
                <a:noFill/>
                <a:miter lim="800000"/>
                <a:headEnd/>
                <a:tailEnd/>
              </a:ln>
              <a:effectLst/>
            </p:spPr>
            <p:txBody>
              <a:bodyPr wrap="none" anchor="ctr"/>
              <a:lstStyle/>
              <a:p>
                <a:endParaRPr lang="en-US"/>
              </a:p>
            </p:txBody>
          </p:sp>
          <p:sp>
            <p:nvSpPr>
              <p:cNvPr id="11359" name="Rectangle 95"/>
              <p:cNvSpPr>
                <a:spLocks noChangeArrowheads="1"/>
              </p:cNvSpPr>
              <p:nvPr userDrawn="1"/>
            </p:nvSpPr>
            <p:spPr bwMode="ltGray">
              <a:xfrm rot="-3989246">
                <a:off x="737" y="2411"/>
                <a:ext cx="75" cy="12"/>
              </a:xfrm>
              <a:prstGeom prst="rect">
                <a:avLst/>
              </a:prstGeom>
              <a:solidFill>
                <a:schemeClr val="bg2"/>
              </a:solidFill>
              <a:ln w="9525">
                <a:noFill/>
                <a:miter lim="800000"/>
                <a:headEnd/>
                <a:tailEnd/>
              </a:ln>
              <a:effectLst/>
            </p:spPr>
            <p:txBody>
              <a:bodyPr wrap="none" anchor="ctr"/>
              <a:lstStyle/>
              <a:p>
                <a:endParaRPr lang="en-US"/>
              </a:p>
            </p:txBody>
          </p:sp>
          <p:sp>
            <p:nvSpPr>
              <p:cNvPr id="11360" name="Rectangle 96"/>
              <p:cNvSpPr>
                <a:spLocks noChangeArrowheads="1"/>
              </p:cNvSpPr>
              <p:nvPr userDrawn="1"/>
            </p:nvSpPr>
            <p:spPr bwMode="ltGray">
              <a:xfrm rot="-4862215">
                <a:off x="503" y="2395"/>
                <a:ext cx="69" cy="12"/>
              </a:xfrm>
              <a:prstGeom prst="rect">
                <a:avLst/>
              </a:prstGeom>
              <a:solidFill>
                <a:schemeClr val="bg2"/>
              </a:solidFill>
              <a:ln w="9525">
                <a:noFill/>
                <a:miter lim="800000"/>
                <a:headEnd/>
                <a:tailEnd/>
              </a:ln>
              <a:effectLst/>
            </p:spPr>
            <p:txBody>
              <a:bodyPr wrap="none" anchor="ctr"/>
              <a:lstStyle/>
              <a:p>
                <a:endParaRPr lang="en-US"/>
              </a:p>
            </p:txBody>
          </p:sp>
          <p:sp>
            <p:nvSpPr>
              <p:cNvPr id="11361" name="Rectangle 97"/>
              <p:cNvSpPr>
                <a:spLocks noChangeArrowheads="1"/>
              </p:cNvSpPr>
              <p:nvPr userDrawn="1"/>
            </p:nvSpPr>
            <p:spPr bwMode="ltGray">
              <a:xfrm rot="-4673370">
                <a:off x="533" y="2393"/>
                <a:ext cx="75" cy="12"/>
              </a:xfrm>
              <a:prstGeom prst="rect">
                <a:avLst/>
              </a:prstGeom>
              <a:solidFill>
                <a:schemeClr val="bg2"/>
              </a:solidFill>
              <a:ln w="9525">
                <a:noFill/>
                <a:miter lim="800000"/>
                <a:headEnd/>
                <a:tailEnd/>
              </a:ln>
              <a:effectLst/>
            </p:spPr>
            <p:txBody>
              <a:bodyPr wrap="none" anchor="ctr"/>
              <a:lstStyle/>
              <a:p>
                <a:endParaRPr lang="en-US"/>
              </a:p>
            </p:txBody>
          </p:sp>
          <p:sp>
            <p:nvSpPr>
              <p:cNvPr id="11362" name="Rectangle 98"/>
              <p:cNvSpPr>
                <a:spLocks noChangeArrowheads="1"/>
              </p:cNvSpPr>
              <p:nvPr userDrawn="1"/>
            </p:nvSpPr>
            <p:spPr bwMode="ltGray">
              <a:xfrm rot="-4646721">
                <a:off x="563" y="2390"/>
                <a:ext cx="75" cy="12"/>
              </a:xfrm>
              <a:prstGeom prst="rect">
                <a:avLst/>
              </a:prstGeom>
              <a:solidFill>
                <a:schemeClr val="bg2"/>
              </a:solidFill>
              <a:ln w="9525">
                <a:noFill/>
                <a:miter lim="800000"/>
                <a:headEnd/>
                <a:tailEnd/>
              </a:ln>
              <a:effectLst/>
            </p:spPr>
            <p:txBody>
              <a:bodyPr wrap="none" anchor="ctr"/>
              <a:lstStyle/>
              <a:p>
                <a:endParaRPr lang="en-US"/>
              </a:p>
            </p:txBody>
          </p:sp>
          <p:sp>
            <p:nvSpPr>
              <p:cNvPr id="11363" name="Rectangle 99"/>
              <p:cNvSpPr>
                <a:spLocks noChangeArrowheads="1"/>
              </p:cNvSpPr>
              <p:nvPr userDrawn="1"/>
            </p:nvSpPr>
            <p:spPr bwMode="ltGray">
              <a:xfrm rot="-4580623">
                <a:off x="594" y="2391"/>
                <a:ext cx="75" cy="12"/>
              </a:xfrm>
              <a:prstGeom prst="rect">
                <a:avLst/>
              </a:prstGeom>
              <a:solidFill>
                <a:schemeClr val="bg2"/>
              </a:solidFill>
              <a:ln w="9525">
                <a:noFill/>
                <a:miter lim="800000"/>
                <a:headEnd/>
                <a:tailEnd/>
              </a:ln>
              <a:effectLst/>
            </p:spPr>
            <p:txBody>
              <a:bodyPr wrap="none" anchor="ctr"/>
              <a:lstStyle/>
              <a:p>
                <a:endParaRPr lang="en-US"/>
              </a:p>
            </p:txBody>
          </p:sp>
          <p:sp>
            <p:nvSpPr>
              <p:cNvPr id="11364" name="Rectangle 100"/>
              <p:cNvSpPr>
                <a:spLocks noChangeArrowheads="1"/>
              </p:cNvSpPr>
              <p:nvPr userDrawn="1"/>
            </p:nvSpPr>
            <p:spPr bwMode="ltGray">
              <a:xfrm rot="-5195129">
                <a:off x="355" y="2414"/>
                <a:ext cx="69" cy="12"/>
              </a:xfrm>
              <a:prstGeom prst="rect">
                <a:avLst/>
              </a:prstGeom>
              <a:solidFill>
                <a:schemeClr val="bg2"/>
              </a:solidFill>
              <a:ln w="9525">
                <a:noFill/>
                <a:miter lim="800000"/>
                <a:headEnd/>
                <a:tailEnd/>
              </a:ln>
              <a:effectLst/>
            </p:spPr>
            <p:txBody>
              <a:bodyPr wrap="none" anchor="ctr"/>
              <a:lstStyle/>
              <a:p>
                <a:endParaRPr lang="en-US"/>
              </a:p>
            </p:txBody>
          </p:sp>
          <p:sp>
            <p:nvSpPr>
              <p:cNvPr id="11365" name="Rectangle 101"/>
              <p:cNvSpPr>
                <a:spLocks noChangeArrowheads="1"/>
              </p:cNvSpPr>
              <p:nvPr userDrawn="1"/>
            </p:nvSpPr>
            <p:spPr bwMode="ltGray">
              <a:xfrm rot="-5360484">
                <a:off x="385" y="2409"/>
                <a:ext cx="69" cy="12"/>
              </a:xfrm>
              <a:prstGeom prst="rect">
                <a:avLst/>
              </a:prstGeom>
              <a:solidFill>
                <a:schemeClr val="bg2"/>
              </a:solidFill>
              <a:ln w="9525">
                <a:noFill/>
                <a:miter lim="800000"/>
                <a:headEnd/>
                <a:tailEnd/>
              </a:ln>
              <a:effectLst/>
            </p:spPr>
            <p:txBody>
              <a:bodyPr wrap="none" anchor="ctr"/>
              <a:lstStyle/>
              <a:p>
                <a:endParaRPr lang="en-US"/>
              </a:p>
            </p:txBody>
          </p:sp>
          <p:sp>
            <p:nvSpPr>
              <p:cNvPr id="11366" name="Rectangle 102"/>
              <p:cNvSpPr>
                <a:spLocks noChangeArrowheads="1"/>
              </p:cNvSpPr>
              <p:nvPr userDrawn="1"/>
            </p:nvSpPr>
            <p:spPr bwMode="ltGray">
              <a:xfrm rot="-5288939">
                <a:off x="418" y="2405"/>
                <a:ext cx="69" cy="12"/>
              </a:xfrm>
              <a:prstGeom prst="rect">
                <a:avLst/>
              </a:prstGeom>
              <a:solidFill>
                <a:schemeClr val="bg2"/>
              </a:solidFill>
              <a:ln w="9525">
                <a:noFill/>
                <a:miter lim="800000"/>
                <a:headEnd/>
                <a:tailEnd/>
              </a:ln>
              <a:effectLst/>
            </p:spPr>
            <p:txBody>
              <a:bodyPr wrap="none" anchor="ctr"/>
              <a:lstStyle/>
              <a:p>
                <a:endParaRPr lang="en-US"/>
              </a:p>
            </p:txBody>
          </p:sp>
          <p:sp>
            <p:nvSpPr>
              <p:cNvPr id="11367" name="Rectangle 103"/>
              <p:cNvSpPr>
                <a:spLocks noChangeArrowheads="1"/>
              </p:cNvSpPr>
              <p:nvPr userDrawn="1"/>
            </p:nvSpPr>
            <p:spPr bwMode="ltGray">
              <a:xfrm rot="-5164854">
                <a:off x="449" y="2400"/>
                <a:ext cx="69" cy="12"/>
              </a:xfrm>
              <a:prstGeom prst="rect">
                <a:avLst/>
              </a:prstGeom>
              <a:solidFill>
                <a:schemeClr val="bg2"/>
              </a:solidFill>
              <a:ln w="9525">
                <a:noFill/>
                <a:miter lim="800000"/>
                <a:headEnd/>
                <a:tailEnd/>
              </a:ln>
              <a:effectLst/>
            </p:spPr>
            <p:txBody>
              <a:bodyPr wrap="none" anchor="ctr"/>
              <a:lstStyle/>
              <a:p>
                <a:endParaRPr lang="en-US"/>
              </a:p>
            </p:txBody>
          </p:sp>
          <p:sp>
            <p:nvSpPr>
              <p:cNvPr id="11368" name="Rectangle 104"/>
              <p:cNvSpPr>
                <a:spLocks noChangeArrowheads="1"/>
              </p:cNvSpPr>
              <p:nvPr userDrawn="1"/>
            </p:nvSpPr>
            <p:spPr bwMode="ltGray">
              <a:xfrm rot="-6132163">
                <a:off x="206" y="2458"/>
                <a:ext cx="63" cy="12"/>
              </a:xfrm>
              <a:prstGeom prst="rect">
                <a:avLst/>
              </a:prstGeom>
              <a:solidFill>
                <a:schemeClr val="bg2"/>
              </a:solidFill>
              <a:ln w="9525">
                <a:noFill/>
                <a:miter lim="800000"/>
                <a:headEnd/>
                <a:tailEnd/>
              </a:ln>
              <a:effectLst/>
            </p:spPr>
            <p:txBody>
              <a:bodyPr wrap="none" anchor="ctr"/>
              <a:lstStyle/>
              <a:p>
                <a:endParaRPr lang="en-US"/>
              </a:p>
            </p:txBody>
          </p:sp>
          <p:sp>
            <p:nvSpPr>
              <p:cNvPr id="11369" name="Rectangle 105"/>
              <p:cNvSpPr>
                <a:spLocks noChangeArrowheads="1"/>
              </p:cNvSpPr>
              <p:nvPr userDrawn="1"/>
            </p:nvSpPr>
            <p:spPr bwMode="ltGray">
              <a:xfrm rot="-6220433">
                <a:off x="237" y="2448"/>
                <a:ext cx="63" cy="12"/>
              </a:xfrm>
              <a:prstGeom prst="rect">
                <a:avLst/>
              </a:prstGeom>
              <a:solidFill>
                <a:schemeClr val="bg2"/>
              </a:solidFill>
              <a:ln w="9525">
                <a:noFill/>
                <a:miter lim="800000"/>
                <a:headEnd/>
                <a:tailEnd/>
              </a:ln>
              <a:effectLst/>
            </p:spPr>
            <p:txBody>
              <a:bodyPr wrap="none" anchor="ctr"/>
              <a:lstStyle/>
              <a:p>
                <a:endParaRPr lang="en-US"/>
              </a:p>
            </p:txBody>
          </p:sp>
          <p:sp>
            <p:nvSpPr>
              <p:cNvPr id="11370" name="Rectangle 106"/>
              <p:cNvSpPr>
                <a:spLocks noChangeArrowheads="1"/>
              </p:cNvSpPr>
              <p:nvPr userDrawn="1"/>
            </p:nvSpPr>
            <p:spPr bwMode="ltGray">
              <a:xfrm rot="-6110943">
                <a:off x="266" y="2438"/>
                <a:ext cx="63" cy="12"/>
              </a:xfrm>
              <a:prstGeom prst="rect">
                <a:avLst/>
              </a:prstGeom>
              <a:solidFill>
                <a:schemeClr val="bg2"/>
              </a:solidFill>
              <a:ln w="9525">
                <a:noFill/>
                <a:miter lim="800000"/>
                <a:headEnd/>
                <a:tailEnd/>
              </a:ln>
              <a:effectLst/>
            </p:spPr>
            <p:txBody>
              <a:bodyPr wrap="none" anchor="ctr"/>
              <a:lstStyle/>
              <a:p>
                <a:endParaRPr lang="en-US"/>
              </a:p>
            </p:txBody>
          </p:sp>
          <p:sp>
            <p:nvSpPr>
              <p:cNvPr id="11371" name="Rectangle 107"/>
              <p:cNvSpPr>
                <a:spLocks noChangeArrowheads="1"/>
              </p:cNvSpPr>
              <p:nvPr userDrawn="1"/>
            </p:nvSpPr>
            <p:spPr bwMode="ltGray">
              <a:xfrm rot="-5919570">
                <a:off x="292" y="2427"/>
                <a:ext cx="69" cy="12"/>
              </a:xfrm>
              <a:prstGeom prst="rect">
                <a:avLst/>
              </a:prstGeom>
              <a:solidFill>
                <a:schemeClr val="bg2"/>
              </a:solidFill>
              <a:ln w="9525">
                <a:noFill/>
                <a:miter lim="800000"/>
                <a:headEnd/>
                <a:tailEnd/>
              </a:ln>
              <a:effectLst/>
            </p:spPr>
            <p:txBody>
              <a:bodyPr wrap="none" anchor="ctr"/>
              <a:lstStyle/>
              <a:p>
                <a:endParaRPr lang="en-US"/>
              </a:p>
            </p:txBody>
          </p:sp>
          <p:sp>
            <p:nvSpPr>
              <p:cNvPr id="11372" name="Rectangle 108"/>
              <p:cNvSpPr>
                <a:spLocks noChangeArrowheads="1"/>
              </p:cNvSpPr>
              <p:nvPr userDrawn="1"/>
            </p:nvSpPr>
            <p:spPr bwMode="ltGray">
              <a:xfrm rot="-7376291">
                <a:off x="5" y="2549"/>
                <a:ext cx="63" cy="12"/>
              </a:xfrm>
              <a:prstGeom prst="rect">
                <a:avLst/>
              </a:prstGeom>
              <a:solidFill>
                <a:schemeClr val="bg2"/>
              </a:solidFill>
              <a:ln w="9525">
                <a:noFill/>
                <a:miter lim="800000"/>
                <a:headEnd/>
                <a:tailEnd/>
              </a:ln>
              <a:effectLst/>
            </p:spPr>
            <p:txBody>
              <a:bodyPr wrap="none" anchor="ctr"/>
              <a:lstStyle/>
              <a:p>
                <a:endParaRPr lang="en-US"/>
              </a:p>
            </p:txBody>
          </p:sp>
          <p:sp>
            <p:nvSpPr>
              <p:cNvPr id="11373" name="Rectangle 109"/>
              <p:cNvSpPr>
                <a:spLocks noChangeArrowheads="1"/>
              </p:cNvSpPr>
              <p:nvPr userDrawn="1"/>
            </p:nvSpPr>
            <p:spPr bwMode="ltGray">
              <a:xfrm rot="-7168347">
                <a:off x="64" y="2517"/>
                <a:ext cx="63" cy="12"/>
              </a:xfrm>
              <a:prstGeom prst="rect">
                <a:avLst/>
              </a:prstGeom>
              <a:solidFill>
                <a:schemeClr val="bg2"/>
              </a:solidFill>
              <a:ln w="9525">
                <a:noFill/>
                <a:miter lim="800000"/>
                <a:headEnd/>
                <a:tailEnd/>
              </a:ln>
              <a:effectLst/>
            </p:spPr>
            <p:txBody>
              <a:bodyPr wrap="none" anchor="ctr"/>
              <a:lstStyle/>
              <a:p>
                <a:endParaRPr lang="en-US"/>
              </a:p>
            </p:txBody>
          </p:sp>
          <p:sp>
            <p:nvSpPr>
              <p:cNvPr id="11374" name="Rectangle 110"/>
              <p:cNvSpPr>
                <a:spLocks noChangeArrowheads="1"/>
              </p:cNvSpPr>
              <p:nvPr userDrawn="1"/>
            </p:nvSpPr>
            <p:spPr bwMode="ltGray">
              <a:xfrm rot="-6802416">
                <a:off x="92" y="2502"/>
                <a:ext cx="63" cy="12"/>
              </a:xfrm>
              <a:prstGeom prst="rect">
                <a:avLst/>
              </a:prstGeom>
              <a:solidFill>
                <a:schemeClr val="bg2"/>
              </a:solidFill>
              <a:ln w="9525">
                <a:noFill/>
                <a:miter lim="800000"/>
                <a:headEnd/>
                <a:tailEnd/>
              </a:ln>
              <a:effectLst/>
            </p:spPr>
            <p:txBody>
              <a:bodyPr wrap="none" anchor="ctr"/>
              <a:lstStyle/>
              <a:p>
                <a:endParaRPr lang="en-US"/>
              </a:p>
            </p:txBody>
          </p:sp>
          <p:sp>
            <p:nvSpPr>
              <p:cNvPr id="11375" name="Rectangle 111"/>
              <p:cNvSpPr>
                <a:spLocks noChangeArrowheads="1"/>
              </p:cNvSpPr>
              <p:nvPr userDrawn="1"/>
            </p:nvSpPr>
            <p:spPr bwMode="ltGray">
              <a:xfrm rot="-6802416">
                <a:off x="119" y="2492"/>
                <a:ext cx="63" cy="12"/>
              </a:xfrm>
              <a:prstGeom prst="rect">
                <a:avLst/>
              </a:prstGeom>
              <a:solidFill>
                <a:schemeClr val="bg2"/>
              </a:solidFill>
              <a:ln w="9525">
                <a:noFill/>
                <a:miter lim="800000"/>
                <a:headEnd/>
                <a:tailEnd/>
              </a:ln>
              <a:effectLst/>
            </p:spPr>
            <p:txBody>
              <a:bodyPr wrap="none" anchor="ctr"/>
              <a:lstStyle/>
              <a:p>
                <a:endParaRPr lang="en-US"/>
              </a:p>
            </p:txBody>
          </p:sp>
          <p:sp>
            <p:nvSpPr>
              <p:cNvPr id="11376" name="Rectangle 112"/>
              <p:cNvSpPr>
                <a:spLocks noChangeArrowheads="1"/>
              </p:cNvSpPr>
              <p:nvPr userDrawn="1"/>
            </p:nvSpPr>
            <p:spPr bwMode="ltGray">
              <a:xfrm rot="-6457704">
                <a:off x="150" y="2478"/>
                <a:ext cx="63" cy="12"/>
              </a:xfrm>
              <a:prstGeom prst="rect">
                <a:avLst/>
              </a:prstGeom>
              <a:solidFill>
                <a:schemeClr val="bg2"/>
              </a:solidFill>
              <a:ln w="9525">
                <a:noFill/>
                <a:miter lim="800000"/>
                <a:headEnd/>
                <a:tailEnd/>
              </a:ln>
              <a:effectLst/>
            </p:spPr>
            <p:txBody>
              <a:bodyPr wrap="none" anchor="ctr"/>
              <a:lstStyle/>
              <a:p>
                <a:endParaRPr lang="en-US"/>
              </a:p>
            </p:txBody>
          </p:sp>
          <p:sp>
            <p:nvSpPr>
              <p:cNvPr id="11377" name="Rectangle 113"/>
              <p:cNvSpPr>
                <a:spLocks noChangeArrowheads="1"/>
              </p:cNvSpPr>
              <p:nvPr userDrawn="1"/>
            </p:nvSpPr>
            <p:spPr bwMode="ltGray">
              <a:xfrm rot="-1876771">
                <a:off x="0" y="3363"/>
                <a:ext cx="75" cy="12"/>
              </a:xfrm>
              <a:prstGeom prst="rect">
                <a:avLst/>
              </a:prstGeom>
              <a:solidFill>
                <a:schemeClr val="bg2"/>
              </a:solidFill>
              <a:ln w="9525">
                <a:noFill/>
                <a:miter lim="800000"/>
                <a:headEnd/>
                <a:tailEnd/>
              </a:ln>
              <a:effectLst/>
            </p:spPr>
            <p:txBody>
              <a:bodyPr wrap="none" anchor="ctr"/>
              <a:lstStyle/>
              <a:p>
                <a:endParaRPr lang="en-US"/>
              </a:p>
            </p:txBody>
          </p:sp>
          <p:sp>
            <p:nvSpPr>
              <p:cNvPr id="11378" name="Rectangle 114"/>
              <p:cNvSpPr>
                <a:spLocks noChangeArrowheads="1"/>
              </p:cNvSpPr>
              <p:nvPr userDrawn="1"/>
            </p:nvSpPr>
            <p:spPr bwMode="ltGray">
              <a:xfrm rot="3283992">
                <a:off x="511" y="3478"/>
                <a:ext cx="242" cy="12"/>
              </a:xfrm>
              <a:prstGeom prst="rect">
                <a:avLst/>
              </a:prstGeom>
              <a:solidFill>
                <a:schemeClr val="bg2"/>
              </a:solidFill>
              <a:ln w="9525">
                <a:noFill/>
                <a:miter lim="800000"/>
                <a:headEnd/>
                <a:tailEnd/>
              </a:ln>
              <a:effectLst/>
            </p:spPr>
            <p:txBody>
              <a:bodyPr wrap="none" anchor="ctr"/>
              <a:lstStyle/>
              <a:p>
                <a:endParaRPr lang="en-US"/>
              </a:p>
            </p:txBody>
          </p:sp>
          <p:sp>
            <p:nvSpPr>
              <p:cNvPr id="11379" name="Rectangle 115"/>
              <p:cNvSpPr>
                <a:spLocks noChangeArrowheads="1"/>
              </p:cNvSpPr>
              <p:nvPr userDrawn="1"/>
            </p:nvSpPr>
            <p:spPr bwMode="ltGray">
              <a:xfrm rot="3283992">
                <a:off x="35" y="2798"/>
                <a:ext cx="242" cy="12"/>
              </a:xfrm>
              <a:prstGeom prst="rect">
                <a:avLst/>
              </a:prstGeom>
              <a:solidFill>
                <a:schemeClr val="bg2"/>
              </a:solidFill>
              <a:ln w="9525">
                <a:noFill/>
                <a:miter lim="800000"/>
                <a:headEnd/>
                <a:tailEnd/>
              </a:ln>
              <a:effectLst/>
            </p:spPr>
            <p:txBody>
              <a:bodyPr wrap="none" anchor="ctr"/>
              <a:lstStyle/>
              <a:p>
                <a:endParaRPr lang="en-US"/>
              </a:p>
            </p:txBody>
          </p:sp>
          <p:sp>
            <p:nvSpPr>
              <p:cNvPr id="11380" name="Rectangle 116"/>
              <p:cNvSpPr>
                <a:spLocks noChangeArrowheads="1"/>
              </p:cNvSpPr>
              <p:nvPr userDrawn="1"/>
            </p:nvSpPr>
            <p:spPr bwMode="ltGray">
              <a:xfrm rot="-1876771">
                <a:off x="700" y="2851"/>
                <a:ext cx="317" cy="12"/>
              </a:xfrm>
              <a:prstGeom prst="rect">
                <a:avLst/>
              </a:prstGeom>
              <a:solidFill>
                <a:schemeClr val="bg2"/>
              </a:solidFill>
              <a:ln w="9525">
                <a:noFill/>
                <a:miter lim="800000"/>
                <a:headEnd/>
                <a:tailEnd/>
              </a:ln>
              <a:effectLst/>
            </p:spPr>
            <p:txBody>
              <a:bodyPr wrap="none" anchor="ctr"/>
              <a:lstStyle/>
              <a:p>
                <a:endParaRPr lang="en-US"/>
              </a:p>
            </p:txBody>
          </p:sp>
          <p:sp>
            <p:nvSpPr>
              <p:cNvPr id="11381" name="Rectangle 117"/>
              <p:cNvSpPr>
                <a:spLocks noChangeArrowheads="1"/>
              </p:cNvSpPr>
              <p:nvPr userDrawn="1"/>
            </p:nvSpPr>
            <p:spPr bwMode="ltGray">
              <a:xfrm rot="5908516">
                <a:off x="200" y="3915"/>
                <a:ext cx="138" cy="12"/>
              </a:xfrm>
              <a:prstGeom prst="rect">
                <a:avLst/>
              </a:prstGeom>
              <a:solidFill>
                <a:schemeClr val="bg2"/>
              </a:solidFill>
              <a:ln w="9525">
                <a:noFill/>
                <a:miter lim="800000"/>
                <a:headEnd/>
                <a:tailEnd/>
              </a:ln>
              <a:effectLst/>
            </p:spPr>
            <p:txBody>
              <a:bodyPr wrap="none" anchor="ctr"/>
              <a:lstStyle/>
              <a:p>
                <a:endParaRPr lang="en-US"/>
              </a:p>
            </p:txBody>
          </p:sp>
          <p:sp>
            <p:nvSpPr>
              <p:cNvPr id="11382" name="Rectangle 118"/>
              <p:cNvSpPr>
                <a:spLocks noChangeArrowheads="1"/>
              </p:cNvSpPr>
              <p:nvPr userDrawn="1"/>
            </p:nvSpPr>
            <p:spPr bwMode="ltGray">
              <a:xfrm rot="6683973">
                <a:off x="45" y="3915"/>
                <a:ext cx="144" cy="12"/>
              </a:xfrm>
              <a:prstGeom prst="rect">
                <a:avLst/>
              </a:prstGeom>
              <a:solidFill>
                <a:schemeClr val="bg2"/>
              </a:solidFill>
              <a:ln w="9525">
                <a:noFill/>
                <a:miter lim="800000"/>
                <a:headEnd/>
                <a:tailEnd/>
              </a:ln>
              <a:effectLst/>
            </p:spPr>
            <p:txBody>
              <a:bodyPr wrap="none" anchor="ctr"/>
              <a:lstStyle/>
              <a:p>
                <a:endParaRPr lang="en-US"/>
              </a:p>
            </p:txBody>
          </p:sp>
          <p:sp>
            <p:nvSpPr>
              <p:cNvPr id="11383" name="Rectangle 119"/>
              <p:cNvSpPr>
                <a:spLocks noChangeArrowheads="1"/>
              </p:cNvSpPr>
              <p:nvPr userDrawn="1"/>
            </p:nvSpPr>
            <p:spPr bwMode="ltGray">
              <a:xfrm rot="5245609">
                <a:off x="361" y="3893"/>
                <a:ext cx="132" cy="12"/>
              </a:xfrm>
              <a:prstGeom prst="rect">
                <a:avLst/>
              </a:prstGeom>
              <a:solidFill>
                <a:schemeClr val="bg2"/>
              </a:solidFill>
              <a:ln w="9525">
                <a:noFill/>
                <a:miter lim="800000"/>
                <a:headEnd/>
                <a:tailEnd/>
              </a:ln>
              <a:effectLst/>
            </p:spPr>
            <p:txBody>
              <a:bodyPr wrap="none" anchor="ctr"/>
              <a:lstStyle/>
              <a:p>
                <a:endParaRPr lang="en-US"/>
              </a:p>
            </p:txBody>
          </p:sp>
          <p:sp>
            <p:nvSpPr>
              <p:cNvPr id="11384" name="Rectangle 120"/>
              <p:cNvSpPr>
                <a:spLocks noChangeArrowheads="1"/>
              </p:cNvSpPr>
              <p:nvPr userDrawn="1"/>
            </p:nvSpPr>
            <p:spPr bwMode="ltGray">
              <a:xfrm rot="4500520">
                <a:off x="522" y="3847"/>
                <a:ext cx="132" cy="12"/>
              </a:xfrm>
              <a:prstGeom prst="rect">
                <a:avLst/>
              </a:prstGeom>
              <a:solidFill>
                <a:schemeClr val="bg2"/>
              </a:solidFill>
              <a:ln w="9525">
                <a:noFill/>
                <a:miter lim="800000"/>
                <a:headEnd/>
                <a:tailEnd/>
              </a:ln>
              <a:effectLst/>
            </p:spPr>
            <p:txBody>
              <a:bodyPr wrap="none" anchor="ctr"/>
              <a:lstStyle/>
              <a:p>
                <a:endParaRPr lang="en-US"/>
              </a:p>
            </p:txBody>
          </p:sp>
          <p:sp>
            <p:nvSpPr>
              <p:cNvPr id="11385" name="Rectangle 121"/>
              <p:cNvSpPr>
                <a:spLocks noChangeArrowheads="1"/>
              </p:cNvSpPr>
              <p:nvPr userDrawn="1"/>
            </p:nvSpPr>
            <p:spPr bwMode="ltGray">
              <a:xfrm rot="3805227">
                <a:off x="670" y="3778"/>
                <a:ext cx="132" cy="12"/>
              </a:xfrm>
              <a:prstGeom prst="rect">
                <a:avLst/>
              </a:prstGeom>
              <a:solidFill>
                <a:schemeClr val="bg2"/>
              </a:solidFill>
              <a:ln w="9525">
                <a:noFill/>
                <a:miter lim="800000"/>
                <a:headEnd/>
                <a:tailEnd/>
              </a:ln>
              <a:effectLst/>
            </p:spPr>
            <p:txBody>
              <a:bodyPr wrap="none" anchor="ctr"/>
              <a:lstStyle/>
              <a:p>
                <a:endParaRPr lang="en-US"/>
              </a:p>
            </p:txBody>
          </p:sp>
          <p:sp>
            <p:nvSpPr>
              <p:cNvPr id="11386" name="Rectangle 122"/>
              <p:cNvSpPr>
                <a:spLocks noChangeArrowheads="1"/>
              </p:cNvSpPr>
              <p:nvPr userDrawn="1"/>
            </p:nvSpPr>
            <p:spPr bwMode="ltGray">
              <a:xfrm rot="3060138">
                <a:off x="813" y="3688"/>
                <a:ext cx="132" cy="12"/>
              </a:xfrm>
              <a:prstGeom prst="rect">
                <a:avLst/>
              </a:prstGeom>
              <a:solidFill>
                <a:schemeClr val="bg2"/>
              </a:solidFill>
              <a:ln w="9525">
                <a:noFill/>
                <a:miter lim="800000"/>
                <a:headEnd/>
                <a:tailEnd/>
              </a:ln>
              <a:effectLst/>
            </p:spPr>
            <p:txBody>
              <a:bodyPr wrap="none" anchor="ctr"/>
              <a:lstStyle/>
              <a:p>
                <a:endParaRPr lang="en-US"/>
              </a:p>
            </p:txBody>
          </p:sp>
          <p:sp>
            <p:nvSpPr>
              <p:cNvPr id="11387" name="Rectangle 123"/>
              <p:cNvSpPr>
                <a:spLocks noChangeArrowheads="1"/>
              </p:cNvSpPr>
              <p:nvPr userDrawn="1"/>
            </p:nvSpPr>
            <p:spPr bwMode="ltGray">
              <a:xfrm rot="2090281">
                <a:off x="938" y="3582"/>
                <a:ext cx="132" cy="12"/>
              </a:xfrm>
              <a:prstGeom prst="rect">
                <a:avLst/>
              </a:prstGeom>
              <a:solidFill>
                <a:schemeClr val="bg2"/>
              </a:solidFill>
              <a:ln w="9525">
                <a:noFill/>
                <a:miter lim="800000"/>
                <a:headEnd/>
                <a:tailEnd/>
              </a:ln>
              <a:effectLst/>
            </p:spPr>
            <p:txBody>
              <a:bodyPr wrap="none" anchor="ctr"/>
              <a:lstStyle/>
              <a:p>
                <a:endParaRPr lang="en-US"/>
              </a:p>
            </p:txBody>
          </p:sp>
          <p:sp>
            <p:nvSpPr>
              <p:cNvPr id="11388" name="Rectangle 124"/>
              <p:cNvSpPr>
                <a:spLocks noChangeArrowheads="1"/>
              </p:cNvSpPr>
              <p:nvPr userDrawn="1"/>
            </p:nvSpPr>
            <p:spPr bwMode="ltGray">
              <a:xfrm rot="-7168347">
                <a:off x="-18" y="2506"/>
                <a:ext cx="132" cy="12"/>
              </a:xfrm>
              <a:prstGeom prst="rect">
                <a:avLst/>
              </a:prstGeom>
              <a:solidFill>
                <a:schemeClr val="bg2"/>
              </a:solidFill>
              <a:ln w="9525">
                <a:noFill/>
                <a:miter lim="800000"/>
                <a:headEnd/>
                <a:tailEnd/>
              </a:ln>
              <a:effectLst/>
            </p:spPr>
            <p:txBody>
              <a:bodyPr wrap="none" anchor="ctr"/>
              <a:lstStyle/>
              <a:p>
                <a:endParaRPr lang="en-US"/>
              </a:p>
            </p:txBody>
          </p:sp>
          <p:sp>
            <p:nvSpPr>
              <p:cNvPr id="11389" name="Rectangle 125"/>
              <p:cNvSpPr>
                <a:spLocks noChangeArrowheads="1"/>
              </p:cNvSpPr>
              <p:nvPr userDrawn="1"/>
            </p:nvSpPr>
            <p:spPr bwMode="ltGray">
              <a:xfrm rot="-6406501">
                <a:off x="136" y="2433"/>
                <a:ext cx="132" cy="12"/>
              </a:xfrm>
              <a:prstGeom prst="rect">
                <a:avLst/>
              </a:prstGeom>
              <a:solidFill>
                <a:schemeClr val="bg2"/>
              </a:solidFill>
              <a:ln w="9525">
                <a:noFill/>
                <a:miter lim="800000"/>
                <a:headEnd/>
                <a:tailEnd/>
              </a:ln>
              <a:effectLst/>
            </p:spPr>
            <p:txBody>
              <a:bodyPr wrap="none" anchor="ctr"/>
              <a:lstStyle/>
              <a:p>
                <a:endParaRPr lang="en-US"/>
              </a:p>
            </p:txBody>
          </p:sp>
          <p:sp>
            <p:nvSpPr>
              <p:cNvPr id="11390" name="Rectangle 126"/>
              <p:cNvSpPr>
                <a:spLocks noChangeArrowheads="1"/>
              </p:cNvSpPr>
              <p:nvPr userDrawn="1"/>
            </p:nvSpPr>
            <p:spPr bwMode="ltGray">
              <a:xfrm rot="-4970620">
                <a:off x="447" y="2364"/>
                <a:ext cx="138" cy="12"/>
              </a:xfrm>
              <a:prstGeom prst="rect">
                <a:avLst/>
              </a:prstGeom>
              <a:solidFill>
                <a:schemeClr val="bg2"/>
              </a:solidFill>
              <a:ln w="9525">
                <a:noFill/>
                <a:miter lim="800000"/>
                <a:headEnd/>
                <a:tailEnd/>
              </a:ln>
              <a:effectLst/>
            </p:spPr>
            <p:txBody>
              <a:bodyPr wrap="none" anchor="ctr"/>
              <a:lstStyle/>
              <a:p>
                <a:endParaRPr lang="en-US"/>
              </a:p>
            </p:txBody>
          </p:sp>
          <p:sp>
            <p:nvSpPr>
              <p:cNvPr id="11391" name="Rectangle 127"/>
              <p:cNvSpPr>
                <a:spLocks noChangeArrowheads="1"/>
              </p:cNvSpPr>
              <p:nvPr userDrawn="1"/>
            </p:nvSpPr>
            <p:spPr bwMode="ltGray">
              <a:xfrm rot="-4298502">
                <a:off x="597" y="2360"/>
                <a:ext cx="150" cy="12"/>
              </a:xfrm>
              <a:prstGeom prst="rect">
                <a:avLst/>
              </a:prstGeom>
              <a:solidFill>
                <a:schemeClr val="bg2"/>
              </a:solidFill>
              <a:ln w="9525">
                <a:noFill/>
                <a:miter lim="800000"/>
                <a:headEnd/>
                <a:tailEnd/>
              </a:ln>
              <a:effectLst/>
            </p:spPr>
            <p:txBody>
              <a:bodyPr wrap="none" anchor="ctr"/>
              <a:lstStyle/>
              <a:p>
                <a:endParaRPr lang="en-US"/>
              </a:p>
            </p:txBody>
          </p:sp>
          <p:sp>
            <p:nvSpPr>
              <p:cNvPr id="11392" name="Rectangle 128"/>
              <p:cNvSpPr>
                <a:spLocks noChangeArrowheads="1"/>
              </p:cNvSpPr>
              <p:nvPr userDrawn="1"/>
            </p:nvSpPr>
            <p:spPr bwMode="ltGray">
              <a:xfrm rot="-3676305">
                <a:off x="739" y="2386"/>
                <a:ext cx="155" cy="12"/>
              </a:xfrm>
              <a:prstGeom prst="rect">
                <a:avLst/>
              </a:prstGeom>
              <a:solidFill>
                <a:schemeClr val="bg2"/>
              </a:solidFill>
              <a:ln w="9525">
                <a:noFill/>
                <a:miter lim="800000"/>
                <a:headEnd/>
                <a:tailEnd/>
              </a:ln>
              <a:effectLst/>
            </p:spPr>
            <p:txBody>
              <a:bodyPr wrap="none" anchor="ctr"/>
              <a:lstStyle/>
              <a:p>
                <a:endParaRPr lang="en-US"/>
              </a:p>
            </p:txBody>
          </p:sp>
          <p:sp>
            <p:nvSpPr>
              <p:cNvPr id="11393" name="Rectangle 129"/>
              <p:cNvSpPr>
                <a:spLocks noChangeArrowheads="1"/>
              </p:cNvSpPr>
              <p:nvPr userDrawn="1"/>
            </p:nvSpPr>
            <p:spPr bwMode="ltGray">
              <a:xfrm rot="-3188616">
                <a:off x="869" y="2430"/>
                <a:ext cx="167" cy="12"/>
              </a:xfrm>
              <a:prstGeom prst="rect">
                <a:avLst/>
              </a:prstGeom>
              <a:solidFill>
                <a:schemeClr val="bg2"/>
              </a:solidFill>
              <a:ln w="9525">
                <a:noFill/>
                <a:miter lim="800000"/>
                <a:headEnd/>
                <a:tailEnd/>
              </a:ln>
              <a:effectLst/>
            </p:spPr>
            <p:txBody>
              <a:bodyPr wrap="none" anchor="ctr"/>
              <a:lstStyle/>
              <a:p>
                <a:endParaRPr lang="en-US"/>
              </a:p>
            </p:txBody>
          </p:sp>
          <p:sp>
            <p:nvSpPr>
              <p:cNvPr id="11394" name="Rectangle 130"/>
              <p:cNvSpPr>
                <a:spLocks noChangeArrowheads="1"/>
              </p:cNvSpPr>
              <p:nvPr userDrawn="1"/>
            </p:nvSpPr>
            <p:spPr bwMode="ltGray">
              <a:xfrm rot="-2610246">
                <a:off x="984" y="2497"/>
                <a:ext cx="167" cy="12"/>
              </a:xfrm>
              <a:prstGeom prst="rect">
                <a:avLst/>
              </a:prstGeom>
              <a:solidFill>
                <a:schemeClr val="bg2"/>
              </a:solidFill>
              <a:ln w="9525">
                <a:noFill/>
                <a:miter lim="800000"/>
                <a:headEnd/>
                <a:tailEnd/>
              </a:ln>
              <a:effectLst/>
            </p:spPr>
            <p:txBody>
              <a:bodyPr wrap="none" anchor="ctr"/>
              <a:lstStyle/>
              <a:p>
                <a:endParaRPr lang="en-US"/>
              </a:p>
            </p:txBody>
          </p:sp>
          <p:sp>
            <p:nvSpPr>
              <p:cNvPr id="11395" name="Rectangle 131"/>
              <p:cNvSpPr>
                <a:spLocks noChangeArrowheads="1"/>
              </p:cNvSpPr>
              <p:nvPr userDrawn="1"/>
            </p:nvSpPr>
            <p:spPr bwMode="ltGray">
              <a:xfrm rot="-2190008">
                <a:off x="1075" y="2585"/>
                <a:ext cx="173" cy="12"/>
              </a:xfrm>
              <a:prstGeom prst="rect">
                <a:avLst/>
              </a:prstGeom>
              <a:solidFill>
                <a:schemeClr val="bg2"/>
              </a:solidFill>
              <a:ln w="9525">
                <a:noFill/>
                <a:miter lim="800000"/>
                <a:headEnd/>
                <a:tailEnd/>
              </a:ln>
              <a:effectLst/>
            </p:spPr>
            <p:txBody>
              <a:bodyPr wrap="none" anchor="ctr"/>
              <a:lstStyle/>
              <a:p>
                <a:endParaRPr lang="en-US"/>
              </a:p>
            </p:txBody>
          </p:sp>
          <p:sp>
            <p:nvSpPr>
              <p:cNvPr id="11396" name="Rectangle 132"/>
              <p:cNvSpPr>
                <a:spLocks noChangeArrowheads="1"/>
              </p:cNvSpPr>
              <p:nvPr userDrawn="1"/>
            </p:nvSpPr>
            <p:spPr bwMode="ltGray">
              <a:xfrm rot="-1728558">
                <a:off x="1147" y="2688"/>
                <a:ext cx="167" cy="12"/>
              </a:xfrm>
              <a:prstGeom prst="rect">
                <a:avLst/>
              </a:prstGeom>
              <a:solidFill>
                <a:schemeClr val="bg2"/>
              </a:solidFill>
              <a:ln w="9525">
                <a:noFill/>
                <a:miter lim="800000"/>
                <a:headEnd/>
                <a:tailEnd/>
              </a:ln>
              <a:effectLst/>
            </p:spPr>
            <p:txBody>
              <a:bodyPr wrap="none" anchor="ctr"/>
              <a:lstStyle/>
              <a:p>
                <a:endParaRPr lang="en-US"/>
              </a:p>
            </p:txBody>
          </p:sp>
          <p:sp>
            <p:nvSpPr>
              <p:cNvPr id="11397" name="Rectangle 133"/>
              <p:cNvSpPr>
                <a:spLocks noChangeArrowheads="1"/>
              </p:cNvSpPr>
              <p:nvPr userDrawn="1"/>
            </p:nvSpPr>
            <p:spPr bwMode="ltGray">
              <a:xfrm rot="-1172118">
                <a:off x="1198" y="2805"/>
                <a:ext cx="167" cy="12"/>
              </a:xfrm>
              <a:prstGeom prst="rect">
                <a:avLst/>
              </a:prstGeom>
              <a:solidFill>
                <a:schemeClr val="bg2"/>
              </a:solidFill>
              <a:ln w="9525">
                <a:noFill/>
                <a:miter lim="800000"/>
                <a:headEnd/>
                <a:tailEnd/>
              </a:ln>
              <a:effectLst/>
            </p:spPr>
            <p:txBody>
              <a:bodyPr wrap="none" anchor="ctr"/>
              <a:lstStyle/>
              <a:p>
                <a:endParaRPr lang="en-US"/>
              </a:p>
            </p:txBody>
          </p:sp>
          <p:sp>
            <p:nvSpPr>
              <p:cNvPr id="11398" name="Rectangle 134"/>
              <p:cNvSpPr>
                <a:spLocks noChangeArrowheads="1"/>
              </p:cNvSpPr>
              <p:nvPr userDrawn="1"/>
            </p:nvSpPr>
            <p:spPr bwMode="ltGray">
              <a:xfrm rot="-753845">
                <a:off x="1218" y="2930"/>
                <a:ext cx="167" cy="12"/>
              </a:xfrm>
              <a:prstGeom prst="rect">
                <a:avLst/>
              </a:prstGeom>
              <a:solidFill>
                <a:schemeClr val="bg2"/>
              </a:solidFill>
              <a:ln w="9525">
                <a:noFill/>
                <a:miter lim="800000"/>
                <a:headEnd/>
                <a:tailEnd/>
              </a:ln>
              <a:effectLst/>
            </p:spPr>
            <p:txBody>
              <a:bodyPr wrap="none" anchor="ctr"/>
              <a:lstStyle/>
              <a:p>
                <a:endParaRPr lang="en-US"/>
              </a:p>
            </p:txBody>
          </p:sp>
          <p:sp>
            <p:nvSpPr>
              <p:cNvPr id="11399" name="Rectangle 135"/>
              <p:cNvSpPr>
                <a:spLocks noChangeArrowheads="1"/>
              </p:cNvSpPr>
              <p:nvPr userDrawn="1"/>
            </p:nvSpPr>
            <p:spPr bwMode="ltGray">
              <a:xfrm rot="-287823">
                <a:off x="1213" y="3066"/>
                <a:ext cx="167" cy="12"/>
              </a:xfrm>
              <a:prstGeom prst="rect">
                <a:avLst/>
              </a:prstGeom>
              <a:solidFill>
                <a:schemeClr val="bg2"/>
              </a:solidFill>
              <a:ln w="9525">
                <a:noFill/>
                <a:miter lim="800000"/>
                <a:headEnd/>
                <a:tailEnd/>
              </a:ln>
              <a:effectLst/>
            </p:spPr>
            <p:txBody>
              <a:bodyPr wrap="none" anchor="ctr"/>
              <a:lstStyle/>
              <a:p>
                <a:endParaRPr lang="en-US"/>
              </a:p>
            </p:txBody>
          </p:sp>
          <p:sp>
            <p:nvSpPr>
              <p:cNvPr id="11400" name="Rectangle 136"/>
              <p:cNvSpPr>
                <a:spLocks noChangeArrowheads="1"/>
              </p:cNvSpPr>
              <p:nvPr userDrawn="1"/>
            </p:nvSpPr>
            <p:spPr bwMode="ltGray">
              <a:xfrm rot="696741">
                <a:off x="1126" y="3337"/>
                <a:ext cx="150" cy="12"/>
              </a:xfrm>
              <a:prstGeom prst="rect">
                <a:avLst/>
              </a:prstGeom>
              <a:solidFill>
                <a:schemeClr val="bg2"/>
              </a:solidFill>
              <a:ln w="9525">
                <a:noFill/>
                <a:miter lim="800000"/>
                <a:headEnd/>
                <a:tailEnd/>
              </a:ln>
              <a:effectLst/>
            </p:spPr>
            <p:txBody>
              <a:bodyPr wrap="none" anchor="ctr"/>
              <a:lstStyle/>
              <a:p>
                <a:endParaRPr lang="en-US"/>
              </a:p>
            </p:txBody>
          </p:sp>
          <p:sp>
            <p:nvSpPr>
              <p:cNvPr id="11401" name="Rectangle 137"/>
              <p:cNvSpPr>
                <a:spLocks noChangeArrowheads="1"/>
              </p:cNvSpPr>
              <p:nvPr userDrawn="1"/>
            </p:nvSpPr>
            <p:spPr bwMode="ltGray">
              <a:xfrm rot="1529990">
                <a:off x="1041" y="3465"/>
                <a:ext cx="140" cy="12"/>
              </a:xfrm>
              <a:prstGeom prst="rect">
                <a:avLst/>
              </a:prstGeom>
              <a:solidFill>
                <a:schemeClr val="bg2"/>
              </a:solidFill>
              <a:ln w="9525">
                <a:noFill/>
                <a:miter lim="800000"/>
                <a:headEnd/>
                <a:tailEnd/>
              </a:ln>
              <a:effectLst/>
            </p:spPr>
            <p:txBody>
              <a:bodyPr wrap="none" anchor="ctr"/>
              <a:lstStyle/>
              <a:p>
                <a:endParaRPr lang="en-US"/>
              </a:p>
            </p:txBody>
          </p:sp>
          <p:sp>
            <p:nvSpPr>
              <p:cNvPr id="11402" name="Freeform 138"/>
              <p:cNvSpPr>
                <a:spLocks/>
              </p:cNvSpPr>
              <p:nvPr userDrawn="1"/>
            </p:nvSpPr>
            <p:spPr bwMode="ltGray">
              <a:xfrm>
                <a:off x="850" y="3136"/>
                <a:ext cx="204" cy="120"/>
              </a:xfrm>
              <a:custGeom>
                <a:avLst/>
                <a:gdLst/>
                <a:ahLst/>
                <a:cxnLst>
                  <a:cxn ang="0">
                    <a:pos x="168" y="120"/>
                  </a:cxn>
                  <a:cxn ang="0">
                    <a:pos x="204" y="12"/>
                  </a:cxn>
                  <a:cxn ang="0">
                    <a:pos x="42" y="0"/>
                  </a:cxn>
                  <a:cxn ang="0">
                    <a:pos x="0" y="108"/>
                  </a:cxn>
                  <a:cxn ang="0">
                    <a:pos x="30" y="114"/>
                  </a:cxn>
                  <a:cxn ang="0">
                    <a:pos x="60" y="30"/>
                  </a:cxn>
                  <a:cxn ang="0">
                    <a:pos x="102" y="36"/>
                  </a:cxn>
                  <a:cxn ang="0">
                    <a:pos x="78" y="108"/>
                  </a:cxn>
                  <a:cxn ang="0">
                    <a:pos x="102" y="108"/>
                  </a:cxn>
                  <a:cxn ang="0">
                    <a:pos x="132" y="36"/>
                  </a:cxn>
                  <a:cxn ang="0">
                    <a:pos x="162" y="36"/>
                  </a:cxn>
                  <a:cxn ang="0">
                    <a:pos x="138" y="114"/>
                  </a:cxn>
                  <a:cxn ang="0">
                    <a:pos x="168" y="120"/>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w="9525">
                <a:noFill/>
                <a:round/>
                <a:headEnd/>
                <a:tailEnd/>
              </a:ln>
            </p:spPr>
            <p:txBody>
              <a:bodyPr/>
              <a:lstStyle/>
              <a:p>
                <a:endParaRPr lang="en-US"/>
              </a:p>
            </p:txBody>
          </p:sp>
          <p:sp>
            <p:nvSpPr>
              <p:cNvPr id="11403" name="Freeform 139"/>
              <p:cNvSpPr>
                <a:spLocks/>
              </p:cNvSpPr>
              <p:nvPr userDrawn="1"/>
            </p:nvSpPr>
            <p:spPr bwMode="ltGray">
              <a:xfrm>
                <a:off x="19" y="2722"/>
                <a:ext cx="90" cy="78"/>
              </a:xfrm>
              <a:custGeom>
                <a:avLst/>
                <a:gdLst/>
                <a:ahLst/>
                <a:cxnLst>
                  <a:cxn ang="0">
                    <a:pos x="66" y="36"/>
                  </a:cxn>
                  <a:cxn ang="0">
                    <a:pos x="66" y="36"/>
                  </a:cxn>
                  <a:cxn ang="0">
                    <a:pos x="18" y="24"/>
                  </a:cxn>
                  <a:cxn ang="0">
                    <a:pos x="0" y="30"/>
                  </a:cxn>
                  <a:cxn ang="0">
                    <a:pos x="36" y="78"/>
                  </a:cxn>
                  <a:cxn ang="0">
                    <a:pos x="48" y="72"/>
                  </a:cxn>
                  <a:cxn ang="0">
                    <a:pos x="24" y="36"/>
                  </a:cxn>
                  <a:cxn ang="0">
                    <a:pos x="24" y="36"/>
                  </a:cxn>
                  <a:cxn ang="0">
                    <a:pos x="72" y="54"/>
                  </a:cxn>
                  <a:cxn ang="0">
                    <a:pos x="90" y="42"/>
                  </a:cxn>
                  <a:cxn ang="0">
                    <a:pos x="54" y="0"/>
                  </a:cxn>
                  <a:cxn ang="0">
                    <a:pos x="42" y="6"/>
                  </a:cxn>
                  <a:cxn ang="0">
                    <a:pos x="66" y="36"/>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w="9525">
                <a:noFill/>
                <a:round/>
                <a:headEnd/>
                <a:tailEnd/>
              </a:ln>
            </p:spPr>
            <p:txBody>
              <a:bodyPr/>
              <a:lstStyle/>
              <a:p>
                <a:endParaRPr lang="en-US"/>
              </a:p>
            </p:txBody>
          </p:sp>
          <p:sp>
            <p:nvSpPr>
              <p:cNvPr id="11404" name="Freeform 140"/>
              <p:cNvSpPr>
                <a:spLocks/>
              </p:cNvSpPr>
              <p:nvPr userDrawn="1"/>
            </p:nvSpPr>
            <p:spPr bwMode="ltGray">
              <a:xfrm>
                <a:off x="97" y="2651"/>
                <a:ext cx="101" cy="89"/>
              </a:xfrm>
              <a:custGeom>
                <a:avLst/>
                <a:gdLst/>
                <a:ahLst/>
                <a:cxnLst>
                  <a:cxn ang="0">
                    <a:pos x="54" y="89"/>
                  </a:cxn>
                  <a:cxn ang="0">
                    <a:pos x="65" y="83"/>
                  </a:cxn>
                  <a:cxn ang="0">
                    <a:pos x="48" y="35"/>
                  </a:cxn>
                  <a:cxn ang="0">
                    <a:pos x="89" y="65"/>
                  </a:cxn>
                  <a:cxn ang="0">
                    <a:pos x="101" y="59"/>
                  </a:cxn>
                  <a:cxn ang="0">
                    <a:pos x="83" y="0"/>
                  </a:cxn>
                  <a:cxn ang="0">
                    <a:pos x="71" y="12"/>
                  </a:cxn>
                  <a:cxn ang="0">
                    <a:pos x="83" y="41"/>
                  </a:cxn>
                  <a:cxn ang="0">
                    <a:pos x="48" y="23"/>
                  </a:cxn>
                  <a:cxn ang="0">
                    <a:pos x="36" y="29"/>
                  </a:cxn>
                  <a:cxn ang="0">
                    <a:pos x="45" y="68"/>
                  </a:cxn>
                  <a:cxn ang="0">
                    <a:pos x="18" y="41"/>
                  </a:cxn>
                  <a:cxn ang="0">
                    <a:pos x="0" y="53"/>
                  </a:cxn>
                  <a:cxn ang="0">
                    <a:pos x="54" y="89"/>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w="9525">
                <a:noFill/>
                <a:round/>
                <a:headEnd/>
                <a:tailEnd/>
              </a:ln>
            </p:spPr>
            <p:txBody>
              <a:bodyPr/>
              <a:lstStyle/>
              <a:p>
                <a:endParaRPr lang="en-US"/>
              </a:p>
            </p:txBody>
          </p:sp>
          <p:sp>
            <p:nvSpPr>
              <p:cNvPr id="11405" name="Freeform 141"/>
              <p:cNvSpPr>
                <a:spLocks/>
              </p:cNvSpPr>
              <p:nvPr userDrawn="1"/>
            </p:nvSpPr>
            <p:spPr bwMode="ltGray">
              <a:xfrm>
                <a:off x="677" y="3502"/>
                <a:ext cx="83" cy="78"/>
              </a:xfrm>
              <a:custGeom>
                <a:avLst/>
                <a:gdLst/>
                <a:ahLst/>
                <a:cxnLst>
                  <a:cxn ang="0">
                    <a:pos x="36" y="78"/>
                  </a:cxn>
                  <a:cxn ang="0">
                    <a:pos x="83" y="48"/>
                  </a:cxn>
                  <a:cxn ang="0">
                    <a:pos x="54" y="0"/>
                  </a:cxn>
                  <a:cxn ang="0">
                    <a:pos x="0" y="30"/>
                  </a:cxn>
                  <a:cxn ang="0">
                    <a:pos x="6" y="36"/>
                  </a:cxn>
                  <a:cxn ang="0">
                    <a:pos x="42" y="18"/>
                  </a:cxn>
                  <a:cxn ang="0">
                    <a:pos x="54" y="30"/>
                  </a:cxn>
                  <a:cxn ang="0">
                    <a:pos x="24" y="48"/>
                  </a:cxn>
                  <a:cxn ang="0">
                    <a:pos x="30" y="54"/>
                  </a:cxn>
                  <a:cxn ang="0">
                    <a:pos x="60" y="36"/>
                  </a:cxn>
                  <a:cxn ang="0">
                    <a:pos x="66" y="48"/>
                  </a:cxn>
                  <a:cxn ang="0">
                    <a:pos x="30" y="66"/>
                  </a:cxn>
                  <a:cxn ang="0">
                    <a:pos x="36" y="78"/>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w="9525">
                <a:noFill/>
                <a:round/>
                <a:headEnd/>
                <a:tailEnd/>
              </a:ln>
            </p:spPr>
            <p:txBody>
              <a:bodyPr/>
              <a:lstStyle/>
              <a:p>
                <a:endParaRPr lang="en-US"/>
              </a:p>
            </p:txBody>
          </p:sp>
          <p:sp>
            <p:nvSpPr>
              <p:cNvPr id="11406" name="Freeform 142"/>
              <p:cNvSpPr>
                <a:spLocks/>
              </p:cNvSpPr>
              <p:nvPr userDrawn="1"/>
            </p:nvSpPr>
            <p:spPr bwMode="ltGray">
              <a:xfrm>
                <a:off x="940" y="2782"/>
                <a:ext cx="90" cy="72"/>
              </a:xfrm>
              <a:custGeom>
                <a:avLst/>
                <a:gdLst/>
                <a:ahLst/>
                <a:cxnLst>
                  <a:cxn ang="0">
                    <a:pos x="90" y="30"/>
                  </a:cxn>
                  <a:cxn ang="0">
                    <a:pos x="66" y="0"/>
                  </a:cxn>
                  <a:cxn ang="0">
                    <a:pos x="0" y="36"/>
                  </a:cxn>
                  <a:cxn ang="0">
                    <a:pos x="24" y="72"/>
                  </a:cxn>
                  <a:cxn ang="0">
                    <a:pos x="36" y="66"/>
                  </a:cxn>
                  <a:cxn ang="0">
                    <a:pos x="18" y="42"/>
                  </a:cxn>
                  <a:cxn ang="0">
                    <a:pos x="36" y="30"/>
                  </a:cxn>
                  <a:cxn ang="0">
                    <a:pos x="54" y="54"/>
                  </a:cxn>
                  <a:cxn ang="0">
                    <a:pos x="60" y="48"/>
                  </a:cxn>
                  <a:cxn ang="0">
                    <a:pos x="48" y="24"/>
                  </a:cxn>
                  <a:cxn ang="0">
                    <a:pos x="60" y="12"/>
                  </a:cxn>
                  <a:cxn ang="0">
                    <a:pos x="78" y="42"/>
                  </a:cxn>
                  <a:cxn ang="0">
                    <a:pos x="90" y="30"/>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w="9525">
                <a:noFill/>
                <a:round/>
                <a:headEnd/>
                <a:tailEnd/>
              </a:ln>
            </p:spPr>
            <p:txBody>
              <a:bodyPr/>
              <a:lstStyle/>
              <a:p>
                <a:endParaRPr lang="en-US"/>
              </a:p>
            </p:txBody>
          </p:sp>
          <p:sp>
            <p:nvSpPr>
              <p:cNvPr id="11407" name="Freeform 143"/>
              <p:cNvSpPr>
                <a:spLocks/>
              </p:cNvSpPr>
              <p:nvPr userDrawn="1"/>
            </p:nvSpPr>
            <p:spPr bwMode="ltGray">
              <a:xfrm>
                <a:off x="898" y="2716"/>
                <a:ext cx="90" cy="84"/>
              </a:xfrm>
              <a:custGeom>
                <a:avLst/>
                <a:gdLst/>
                <a:ahLst/>
                <a:cxnLst>
                  <a:cxn ang="0">
                    <a:pos x="42" y="60"/>
                  </a:cxn>
                  <a:cxn ang="0">
                    <a:pos x="42" y="60"/>
                  </a:cxn>
                  <a:cxn ang="0">
                    <a:pos x="72" y="12"/>
                  </a:cxn>
                  <a:cxn ang="0">
                    <a:pos x="66" y="0"/>
                  </a:cxn>
                  <a:cxn ang="0">
                    <a:pos x="0" y="42"/>
                  </a:cxn>
                  <a:cxn ang="0">
                    <a:pos x="6" y="54"/>
                  </a:cxn>
                  <a:cxn ang="0">
                    <a:pos x="54" y="24"/>
                  </a:cxn>
                  <a:cxn ang="0">
                    <a:pos x="54" y="24"/>
                  </a:cxn>
                  <a:cxn ang="0">
                    <a:pos x="18" y="72"/>
                  </a:cxn>
                  <a:cxn ang="0">
                    <a:pos x="24" y="84"/>
                  </a:cxn>
                  <a:cxn ang="0">
                    <a:pos x="90" y="42"/>
                  </a:cxn>
                  <a:cxn ang="0">
                    <a:pos x="84" y="30"/>
                  </a:cxn>
                  <a:cxn ang="0">
                    <a:pos x="42" y="60"/>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w="9525">
                <a:noFill/>
                <a:round/>
                <a:headEnd/>
                <a:tailEnd/>
              </a:ln>
            </p:spPr>
            <p:txBody>
              <a:bodyPr/>
              <a:lstStyle/>
              <a:p>
                <a:endParaRPr lang="en-US"/>
              </a:p>
            </p:txBody>
          </p:sp>
          <p:sp>
            <p:nvSpPr>
              <p:cNvPr id="11408" name="Freeform 144"/>
              <p:cNvSpPr>
                <a:spLocks/>
              </p:cNvSpPr>
              <p:nvPr userDrawn="1"/>
            </p:nvSpPr>
            <p:spPr bwMode="ltGray">
              <a:xfrm>
                <a:off x="7" y="3837"/>
                <a:ext cx="6" cy="12"/>
              </a:xfrm>
              <a:custGeom>
                <a:avLst/>
                <a:gdLst/>
                <a:ahLst/>
                <a:cxnLst>
                  <a:cxn ang="0">
                    <a:pos x="6" y="0"/>
                  </a:cxn>
                  <a:cxn ang="0">
                    <a:pos x="6" y="0"/>
                  </a:cxn>
                  <a:cxn ang="0">
                    <a:pos x="0" y="0"/>
                  </a:cxn>
                  <a:cxn ang="0">
                    <a:pos x="0" y="0"/>
                  </a:cxn>
                  <a:cxn ang="0">
                    <a:pos x="0" y="12"/>
                  </a:cxn>
                  <a:cxn ang="0">
                    <a:pos x="6" y="0"/>
                  </a:cxn>
                  <a:cxn ang="0">
                    <a:pos x="6" y="0"/>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w="9525">
                <a:noFill/>
                <a:round/>
                <a:headEnd/>
                <a:tailEnd/>
              </a:ln>
            </p:spPr>
            <p:txBody>
              <a:bodyPr/>
              <a:lstStyle/>
              <a:p>
                <a:endParaRPr lang="en-US"/>
              </a:p>
            </p:txBody>
          </p:sp>
          <p:sp>
            <p:nvSpPr>
              <p:cNvPr id="11409" name="Freeform 145"/>
              <p:cNvSpPr>
                <a:spLocks/>
              </p:cNvSpPr>
              <p:nvPr userDrawn="1"/>
            </p:nvSpPr>
            <p:spPr bwMode="ltGray">
              <a:xfrm>
                <a:off x="7" y="2555"/>
                <a:ext cx="30" cy="48"/>
              </a:xfrm>
              <a:custGeom>
                <a:avLst/>
                <a:gdLst/>
                <a:ahLst/>
                <a:cxnLst>
                  <a:cxn ang="0">
                    <a:pos x="18" y="48"/>
                  </a:cxn>
                  <a:cxn ang="0">
                    <a:pos x="18" y="48"/>
                  </a:cxn>
                  <a:cxn ang="0">
                    <a:pos x="30" y="42"/>
                  </a:cxn>
                  <a:cxn ang="0">
                    <a:pos x="0" y="0"/>
                  </a:cxn>
                  <a:cxn ang="0">
                    <a:pos x="0" y="24"/>
                  </a:cxn>
                  <a:cxn ang="0">
                    <a:pos x="18" y="48"/>
                  </a:cxn>
                  <a:cxn ang="0">
                    <a:pos x="18" y="48"/>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w="9525">
                <a:noFill/>
                <a:round/>
                <a:headEnd/>
                <a:tailEnd/>
              </a:ln>
            </p:spPr>
            <p:txBody>
              <a:bodyPr/>
              <a:lstStyle/>
              <a:p>
                <a:endParaRPr lang="en-US"/>
              </a:p>
            </p:txBody>
          </p:sp>
          <p:sp>
            <p:nvSpPr>
              <p:cNvPr id="11410" name="Freeform 146"/>
              <p:cNvSpPr>
                <a:spLocks/>
              </p:cNvSpPr>
              <p:nvPr userDrawn="1"/>
            </p:nvSpPr>
            <p:spPr bwMode="ltGray">
              <a:xfrm>
                <a:off x="7" y="3843"/>
                <a:ext cx="36" cy="66"/>
              </a:xfrm>
              <a:custGeom>
                <a:avLst/>
                <a:gdLst/>
                <a:ahLst/>
                <a:cxnLst>
                  <a:cxn ang="0">
                    <a:pos x="36" y="0"/>
                  </a:cxn>
                  <a:cxn ang="0">
                    <a:pos x="24" y="0"/>
                  </a:cxn>
                  <a:cxn ang="0">
                    <a:pos x="24" y="0"/>
                  </a:cxn>
                  <a:cxn ang="0">
                    <a:pos x="0" y="36"/>
                  </a:cxn>
                  <a:cxn ang="0">
                    <a:pos x="0" y="66"/>
                  </a:cxn>
                  <a:cxn ang="0">
                    <a:pos x="36" y="0"/>
                  </a:cxn>
                  <a:cxn ang="0">
                    <a:pos x="36" y="0"/>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w="9525">
                <a:noFill/>
                <a:round/>
                <a:headEnd/>
                <a:tailEnd/>
              </a:ln>
            </p:spPr>
            <p:txBody>
              <a:bodyPr/>
              <a:lstStyle/>
              <a:p>
                <a:endParaRPr lang="en-US"/>
              </a:p>
            </p:txBody>
          </p:sp>
          <p:sp>
            <p:nvSpPr>
              <p:cNvPr id="11411" name="Rectangle 147"/>
              <p:cNvSpPr>
                <a:spLocks noChangeArrowheads="1"/>
              </p:cNvSpPr>
              <p:nvPr userDrawn="1"/>
            </p:nvSpPr>
            <p:spPr bwMode="ltGray">
              <a:xfrm rot="244926">
                <a:off x="1177" y="3201"/>
                <a:ext cx="161" cy="12"/>
              </a:xfrm>
              <a:prstGeom prst="rect">
                <a:avLst/>
              </a:prstGeom>
              <a:solidFill>
                <a:schemeClr val="bg2"/>
              </a:solidFill>
              <a:ln w="9525">
                <a:noFill/>
                <a:miter lim="800000"/>
                <a:headEnd/>
                <a:tailEnd/>
              </a:ln>
              <a:effectLst/>
            </p:spPr>
            <p:txBody>
              <a:bodyPr wrap="none" anchor="ctr"/>
              <a:lstStyle/>
              <a:p>
                <a:endParaRPr lang="en-US"/>
              </a:p>
            </p:txBody>
          </p:sp>
          <p:sp>
            <p:nvSpPr>
              <p:cNvPr id="11412" name="Rectangle 148"/>
              <p:cNvSpPr>
                <a:spLocks noChangeArrowheads="1"/>
              </p:cNvSpPr>
              <p:nvPr userDrawn="1"/>
            </p:nvSpPr>
            <p:spPr bwMode="ltGray">
              <a:xfrm rot="-5598588">
                <a:off x="290" y="2386"/>
                <a:ext cx="138" cy="12"/>
              </a:xfrm>
              <a:prstGeom prst="rect">
                <a:avLst/>
              </a:prstGeom>
              <a:solidFill>
                <a:schemeClr val="bg2"/>
              </a:solidFill>
              <a:ln w="9525">
                <a:noFill/>
                <a:miter lim="800000"/>
                <a:headEnd/>
                <a:tailEnd/>
              </a:ln>
              <a:effectLst/>
            </p:spPr>
            <p:txBody>
              <a:bodyPr wrap="none" anchor="ctr"/>
              <a:lstStyle/>
              <a:p>
                <a:endParaRPr lang="en-US"/>
              </a:p>
            </p:txBody>
          </p:sp>
          <p:sp>
            <p:nvSpPr>
              <p:cNvPr id="11413" name="Freeform 149"/>
              <p:cNvSpPr>
                <a:spLocks/>
              </p:cNvSpPr>
              <p:nvPr userDrawn="1"/>
            </p:nvSpPr>
            <p:spPr bwMode="ltGray">
              <a:xfrm>
                <a:off x="139" y="3573"/>
                <a:ext cx="144" cy="154"/>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endParaRPr lang="en-US"/>
              </a:p>
            </p:txBody>
          </p:sp>
          <p:sp>
            <p:nvSpPr>
              <p:cNvPr id="11414" name="Freeform 150"/>
              <p:cNvSpPr>
                <a:spLocks/>
              </p:cNvSpPr>
              <p:nvPr userDrawn="1"/>
            </p:nvSpPr>
            <p:spPr bwMode="ltGray">
              <a:xfrm rot="-2857037">
                <a:off x="619" y="3550"/>
                <a:ext cx="68" cy="69"/>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endParaRPr lang="en-US"/>
              </a:p>
            </p:txBody>
          </p:sp>
          <p:sp>
            <p:nvSpPr>
              <p:cNvPr id="11415" name="Freeform 151"/>
              <p:cNvSpPr>
                <a:spLocks/>
              </p:cNvSpPr>
              <p:nvPr userDrawn="1"/>
            </p:nvSpPr>
            <p:spPr bwMode="ltGray">
              <a:xfrm>
                <a:off x="235" y="2503"/>
                <a:ext cx="348" cy="1272"/>
              </a:xfrm>
              <a:custGeom>
                <a:avLst/>
                <a:gdLst/>
                <a:ahLst/>
                <a:cxnLst>
                  <a:cxn ang="0">
                    <a:pos x="0" y="0"/>
                  </a:cxn>
                  <a:cxn ang="0">
                    <a:pos x="287" y="582"/>
                  </a:cxn>
                  <a:cxn ang="0">
                    <a:pos x="348" y="1272"/>
                  </a:cxn>
                  <a:cxn ang="0">
                    <a:pos x="54" y="676"/>
                  </a:cxn>
                  <a:cxn ang="0">
                    <a:pos x="0" y="0"/>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w="9525" cap="flat" cmpd="sng">
                <a:noFill/>
                <a:prstDash val="solid"/>
                <a:round/>
                <a:headEnd type="none" w="med" len="med"/>
                <a:tailEnd type="none" w="med" len="med"/>
              </a:ln>
              <a:effectLst/>
            </p:spPr>
            <p:txBody>
              <a:bodyPr/>
              <a:lstStyle/>
              <a:p>
                <a:endParaRPr lang="en-US"/>
              </a:p>
            </p:txBody>
          </p:sp>
          <p:sp>
            <p:nvSpPr>
              <p:cNvPr id="11416"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w="9525">
                <a:noFill/>
                <a:round/>
                <a:headEnd/>
                <a:tailEnd/>
              </a:ln>
              <a:effectLst/>
            </p:spPr>
            <p:txBody>
              <a:bodyPr/>
              <a:lstStyle/>
              <a:p>
                <a:endParaRPr lang="en-US"/>
              </a:p>
            </p:txBody>
          </p:sp>
        </p:grpSp>
      </p:grpSp>
      <p:sp>
        <p:nvSpPr>
          <p:cNvPr id="11417" name="Rectangle 153"/>
          <p:cNvSpPr>
            <a:spLocks noGrp="1" noRot="1" noChangeArrowheads="1"/>
          </p:cNvSpPr>
          <p:nvPr>
            <p:ph type="title"/>
          </p:nvPr>
        </p:nvSpPr>
        <p:spPr bwMode="auto">
          <a:xfrm>
            <a:off x="301625" y="228600"/>
            <a:ext cx="854075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uk-UA" smtClean="0"/>
              <a:t>Образец заголовка</a:t>
            </a:r>
          </a:p>
        </p:txBody>
      </p:sp>
      <p:sp>
        <p:nvSpPr>
          <p:cNvPr id="11418" name="Rectangle 154"/>
          <p:cNvSpPr>
            <a:spLocks noGrp="1" noChangeArrowheads="1"/>
          </p:cNvSpPr>
          <p:nvPr>
            <p:ph type="dt" sz="half" idx="2"/>
          </p:nvPr>
        </p:nvSpPr>
        <p:spPr bwMode="auto">
          <a:xfrm>
            <a:off x="301625" y="6245225"/>
            <a:ext cx="228917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endParaRPr lang="uk-UA"/>
          </a:p>
        </p:txBody>
      </p:sp>
      <p:sp>
        <p:nvSpPr>
          <p:cNvPr id="11419" name="Rectangle 15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endParaRPr lang="uk-UA"/>
          </a:p>
        </p:txBody>
      </p:sp>
      <p:sp>
        <p:nvSpPr>
          <p:cNvPr id="11420" name="Rectangle 156"/>
          <p:cNvSpPr>
            <a:spLocks noGrp="1" noChangeArrowheads="1"/>
          </p:cNvSpPr>
          <p:nvPr>
            <p:ph type="sldNum" sz="quarter" idx="4"/>
          </p:nvPr>
        </p:nvSpPr>
        <p:spPr bwMode="auto">
          <a:xfrm>
            <a:off x="6553200" y="6245225"/>
            <a:ext cx="228917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atin typeface="Arial" charset="0"/>
              </a:defRPr>
            </a:lvl1pPr>
          </a:lstStyle>
          <a:p>
            <a:fld id="{1194935E-4B4A-42E0-AA15-056CDC5EA120}" type="slidenum">
              <a:rPr lang="uk-UA"/>
              <a:pPr/>
              <a:t>‹#›</a:t>
            </a:fld>
            <a:endParaRPr lang="uk-UA"/>
          </a:p>
        </p:txBody>
      </p:sp>
      <p:sp>
        <p:nvSpPr>
          <p:cNvPr id="11421" name="Rectangle 157"/>
          <p:cNvSpPr>
            <a:spLocks noGrp="1" noRot="1" noChangeArrowheads="1"/>
          </p:cNvSpPr>
          <p:nvPr>
            <p:ph type="body" idx="1"/>
          </p:nvPr>
        </p:nvSpPr>
        <p:spPr bwMode="auto">
          <a:xfrm>
            <a:off x="301625" y="1600200"/>
            <a:ext cx="8540750" cy="4498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uk-UA" smtClean="0"/>
              <a:t>Образец текста</a:t>
            </a:r>
          </a:p>
          <a:p>
            <a:pPr lvl="1"/>
            <a:r>
              <a:rPr lang="uk-UA" smtClean="0"/>
              <a:t>Второй уровень</a:t>
            </a:r>
          </a:p>
          <a:p>
            <a:pPr lvl="2"/>
            <a:r>
              <a:rPr lang="uk-UA" smtClean="0"/>
              <a:t>Третий уровень</a:t>
            </a:r>
          </a:p>
          <a:p>
            <a:pPr lvl="3"/>
            <a:r>
              <a:rPr lang="uk-UA" smtClean="0"/>
              <a:t>Четвертый уровень</a:t>
            </a:r>
          </a:p>
          <a:p>
            <a:pPr lvl="4"/>
            <a:r>
              <a:rPr lang="uk-UA" smtClean="0"/>
              <a:t>Пятый уровень</a:t>
            </a:r>
          </a:p>
        </p:txBody>
      </p:sp>
    </p:spTree>
  </p:cSld>
  <p:clrMap bg1="dk2" tx1="lt1" bg2="dk1"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fontAlgn="base">
        <a:spcBef>
          <a:spcPct val="20000"/>
        </a:spcBef>
        <a:spcAft>
          <a:spcPct val="0"/>
        </a:spcAft>
        <a:buClr>
          <a:schemeClr val="hlink"/>
        </a:buClr>
        <a:buSzPct val="80000"/>
        <a:buFont typeface="Arial" charset="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folHlink"/>
        </a:buClr>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SzPct val="80000"/>
        <a:buFont typeface="Arial" charset="0"/>
        <a:buChar char="►"/>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folHlink"/>
        </a:buClr>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620713"/>
            <a:ext cx="7772400" cy="1470025"/>
          </a:xfrm>
        </p:spPr>
        <p:txBody>
          <a:bodyPr/>
          <a:lstStyle/>
          <a:p>
            <a:r>
              <a:rPr lang="uk-UA" sz="4800" b="1">
                <a:latin typeface="Comic Sans MS" pitchFamily="66" charset="0"/>
              </a:rPr>
              <a:t>ФІЛОСОФСЬКЕ ВЧЕННЯ ПРО БУТТЯ</a:t>
            </a:r>
            <a:r>
              <a:rPr lang="uk-UA" sz="4800"/>
              <a:t> </a:t>
            </a:r>
          </a:p>
        </p:txBody>
      </p:sp>
      <p:sp>
        <p:nvSpPr>
          <p:cNvPr id="2051" name="Rectangle 3"/>
          <p:cNvSpPr>
            <a:spLocks noGrp="1" noChangeArrowheads="1"/>
          </p:cNvSpPr>
          <p:nvPr>
            <p:ph type="subTitle" idx="1"/>
          </p:nvPr>
        </p:nvSpPr>
        <p:spPr>
          <a:xfrm>
            <a:off x="468313" y="2492375"/>
            <a:ext cx="8207375" cy="3960813"/>
          </a:xfrm>
        </p:spPr>
        <p:txBody>
          <a:bodyPr/>
          <a:lstStyle/>
          <a:p>
            <a:pPr marL="609600" indent="-609600" algn="just">
              <a:lnSpc>
                <a:spcPct val="90000"/>
              </a:lnSpc>
            </a:pPr>
            <a:r>
              <a:rPr lang="uk-UA" b="1">
                <a:solidFill>
                  <a:schemeClr val="tx2"/>
                </a:solidFill>
                <a:latin typeface="Comic Sans MS" pitchFamily="66" charset="0"/>
              </a:rPr>
              <a:t>1. 	“</a:t>
            </a:r>
            <a:r>
              <a:rPr lang="uk-UA" sz="3600" b="1">
                <a:solidFill>
                  <a:schemeClr val="tx2"/>
                </a:solidFill>
                <a:latin typeface="Comic Sans MS" pitchFamily="66" charset="0"/>
              </a:rPr>
              <a:t>Буття” як філософська категорія. Єдність і структурність буття. </a:t>
            </a:r>
          </a:p>
          <a:p>
            <a:pPr marL="609600" indent="-609600" algn="just">
              <a:lnSpc>
                <a:spcPct val="90000"/>
              </a:lnSpc>
              <a:buFont typeface="Arial" charset="0"/>
              <a:buAutoNum type="arabicPeriod" startAt="2"/>
            </a:pPr>
            <a:r>
              <a:rPr lang="uk-UA" sz="3600" b="1">
                <a:solidFill>
                  <a:schemeClr val="tx2"/>
                </a:solidFill>
                <a:latin typeface="Comic Sans MS" pitchFamily="66" charset="0"/>
              </a:rPr>
              <a:t>Буття як реальність.</a:t>
            </a:r>
          </a:p>
          <a:p>
            <a:pPr marL="609600" indent="-609600" algn="just">
              <a:lnSpc>
                <a:spcPct val="90000"/>
              </a:lnSpc>
              <a:buFont typeface="Arial" charset="0"/>
              <a:buAutoNum type="arabicPeriod" startAt="2"/>
            </a:pPr>
            <a:r>
              <a:rPr lang="uk-UA" sz="3600" b="1">
                <a:solidFill>
                  <a:schemeClr val="tx2"/>
                </a:solidFill>
                <a:latin typeface="Comic Sans MS" pitchFamily="66" charset="0"/>
              </a:rPr>
              <a:t>Філософське розуміння категорії “ буття ”</a:t>
            </a:r>
          </a:p>
          <a:p>
            <a:pPr marL="609600" indent="-609600" algn="just">
              <a:lnSpc>
                <a:spcPct val="90000"/>
              </a:lnSpc>
              <a:buFont typeface="Arial" charset="0"/>
              <a:buAutoNum type="arabicPeriod" startAt="2"/>
            </a:pPr>
            <a:r>
              <a:rPr lang="uk-UA" sz="3600" b="1">
                <a:solidFill>
                  <a:schemeClr val="tx2"/>
                </a:solidFill>
                <a:latin typeface="Comic Sans MS" pitchFamily="66" charset="0"/>
              </a:rPr>
              <a:t>Об'єктивне буття і Я-буття</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Rot="1" noChangeArrowheads="1"/>
          </p:cNvSpPr>
          <p:nvPr>
            <p:ph type="body" idx="1"/>
          </p:nvPr>
        </p:nvSpPr>
        <p:spPr>
          <a:xfrm>
            <a:off x="301625" y="620713"/>
            <a:ext cx="8540750" cy="5478462"/>
          </a:xfrm>
        </p:spPr>
        <p:txBody>
          <a:bodyPr/>
          <a:lstStyle/>
          <a:p>
            <a:pPr>
              <a:lnSpc>
                <a:spcPct val="90000"/>
              </a:lnSpc>
            </a:pPr>
            <a:r>
              <a:rPr lang="uk-UA" sz="2400" b="1">
                <a:solidFill>
                  <a:schemeClr val="tx2"/>
                </a:solidFill>
                <a:latin typeface="Comic Sans MS" pitchFamily="66" charset="0"/>
              </a:rPr>
              <a:t>Перелічені форми (або прояви) буття виділяє сама людина і через них людське буття постає як процес становлення й самоствердження людини, процес самореалізації людиною її сутнісних сил (здатності до почуттів, емоцій, мислення, мовлення, волі, творчості, діяльності тощо). </a:t>
            </a:r>
          </a:p>
          <a:p>
            <a:pPr>
              <a:lnSpc>
                <a:spcPct val="90000"/>
              </a:lnSpc>
            </a:pPr>
            <a:r>
              <a:rPr lang="uk-UA" sz="2400" b="1">
                <a:solidFill>
                  <a:srgbClr val="FF0000"/>
                </a:solidFill>
                <a:latin typeface="Comic Sans MS" pitchFamily="66" charset="0"/>
              </a:rPr>
              <a:t>Буття людини</a:t>
            </a:r>
            <a:r>
              <a:rPr lang="uk-UA" sz="2400" b="1">
                <a:solidFill>
                  <a:schemeClr val="tx2"/>
                </a:solidFill>
                <a:latin typeface="Comic Sans MS" pitchFamily="66" charset="0"/>
              </a:rPr>
              <a:t> означає не просто фіксацію її існування, а розкриття способу існування людини в культурі, створеній шляхом духовно-практичного освоєння людиною оточуючої дійсності. </a:t>
            </a:r>
          </a:p>
          <a:p>
            <a:pPr>
              <a:lnSpc>
                <a:spcPct val="90000"/>
              </a:lnSpc>
            </a:pPr>
            <a:r>
              <a:rPr lang="uk-UA" sz="2400" b="1">
                <a:solidFill>
                  <a:schemeClr val="tx2"/>
                </a:solidFill>
                <a:latin typeface="Comic Sans MS" pitchFamily="66" charset="0"/>
              </a:rPr>
              <a:t>Отже, </a:t>
            </a:r>
            <a:r>
              <a:rPr lang="uk-UA" sz="2400" b="1">
                <a:solidFill>
                  <a:srgbClr val="FF0000"/>
                </a:solidFill>
                <a:latin typeface="Comic Sans MS" pitchFamily="66" charset="0"/>
              </a:rPr>
              <a:t>буття виступає як реальний процес</a:t>
            </a:r>
            <a:r>
              <a:rPr lang="uk-UA" sz="2400" b="1">
                <a:solidFill>
                  <a:schemeClr val="tx2"/>
                </a:solidFill>
                <a:latin typeface="Comic Sans MS" pitchFamily="66" charset="0"/>
              </a:rPr>
              <a:t> життєдіяльності, в якому людина через різні соціальні практики перетворює зовнішній світ на умови і засоби свого саморозвитку, й тим самим стверджує себе як суб’єкта соціальної діяльності. </a:t>
            </a:r>
            <a:endParaRPr lang="uk-UA" sz="2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a:xfrm>
            <a:off x="301625" y="228600"/>
            <a:ext cx="8540750" cy="1112838"/>
          </a:xfrm>
        </p:spPr>
        <p:txBody>
          <a:bodyPr/>
          <a:lstStyle/>
          <a:p>
            <a:r>
              <a:rPr lang="uk-UA" sz="4000" b="1">
                <a:latin typeface="Comic Sans MS" pitchFamily="66" charset="0"/>
              </a:rPr>
              <a:t>Сфери буття людини</a:t>
            </a:r>
          </a:p>
        </p:txBody>
      </p:sp>
      <p:sp>
        <p:nvSpPr>
          <p:cNvPr id="23555" name="Rectangle 3"/>
          <p:cNvSpPr>
            <a:spLocks noGrp="1" noRot="1" noChangeArrowheads="1"/>
          </p:cNvSpPr>
          <p:nvPr>
            <p:ph type="body" idx="1"/>
          </p:nvPr>
        </p:nvSpPr>
        <p:spPr>
          <a:xfrm>
            <a:off x="179388" y="1628775"/>
            <a:ext cx="8785225" cy="5113338"/>
          </a:xfrm>
        </p:spPr>
        <p:txBody>
          <a:bodyPr/>
          <a:lstStyle/>
          <a:p>
            <a:pPr>
              <a:lnSpc>
                <a:spcPct val="80000"/>
              </a:lnSpc>
            </a:pPr>
            <a:r>
              <a:rPr lang="uk-UA" sz="2800">
                <a:latin typeface="Comic Sans MS" pitchFamily="66" charset="0"/>
              </a:rPr>
              <a:t>Буття людини охоплює різні сфери (аспекти, виміри), які тільки в єдності уможливлюють таку складну істоту, як людина. </a:t>
            </a:r>
          </a:p>
          <a:p>
            <a:pPr>
              <a:lnSpc>
                <a:spcPct val="80000"/>
              </a:lnSpc>
            </a:pPr>
            <a:r>
              <a:rPr lang="uk-UA" sz="2800">
                <a:latin typeface="Comic Sans MS" pitchFamily="66" charset="0"/>
              </a:rPr>
              <a:t>Як зазначалося, вона є передусім біологічним організмом, тілом. «Я» зливаюся зі своїм тілом, не існую поза ним. </a:t>
            </a:r>
          </a:p>
          <a:p>
            <a:pPr>
              <a:lnSpc>
                <a:spcPct val="80000"/>
              </a:lnSpc>
            </a:pPr>
            <a:r>
              <a:rPr lang="uk-UA" sz="2800">
                <a:latin typeface="Comic Sans MS" pitchFamily="66" charset="0"/>
              </a:rPr>
              <a:t>Однак «Я» не тільки тіло, «Я» ототожнюю себе також зі своїми переживаннями — думками, емоціями, сподіваннями: «Я» думаю, хочу та ін. отже, зливаюся з моєю психікою (свідомістю).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p:txBody>
          <a:bodyPr/>
          <a:lstStyle/>
          <a:p>
            <a:endParaRPr lang="en-US"/>
          </a:p>
        </p:txBody>
      </p:sp>
      <p:sp>
        <p:nvSpPr>
          <p:cNvPr id="24579" name="Rectangle 3"/>
          <p:cNvSpPr>
            <a:spLocks noGrp="1" noRot="1" noChangeArrowheads="1"/>
          </p:cNvSpPr>
          <p:nvPr>
            <p:ph type="body" idx="1"/>
          </p:nvPr>
        </p:nvSpPr>
        <p:spPr/>
        <p:txBody>
          <a:bodyPr/>
          <a:lstStyle/>
          <a:p>
            <a:pPr>
              <a:lnSpc>
                <a:spcPct val="90000"/>
              </a:lnSpc>
            </a:pPr>
            <a:r>
              <a:rPr lang="uk-UA" sz="2800">
                <a:latin typeface="Comic Sans MS" pitchFamily="66" charset="0"/>
              </a:rPr>
              <a:t>Крім цього, «Я» є членом суспільства (сім'ї, робочого колективу, суспільних і політичних організацій). «Я» є, наприклад, батько, викладач філософії. Тут «Я» ототожнює себе з певною соціальною роллю, задає соціальний вимір своєму буттю. </a:t>
            </a:r>
          </a:p>
          <a:p>
            <a:pPr>
              <a:lnSpc>
                <a:spcPct val="90000"/>
              </a:lnSpc>
            </a:pPr>
            <a:r>
              <a:rPr lang="uk-UA" sz="2800">
                <a:latin typeface="Comic Sans MS" pitchFamily="66" charset="0"/>
              </a:rPr>
              <a:t>І нарешті, «Я» може визначити себе як духовну (культурну) істоту. «Я» є носієм певних духовних цінностей — моральних, релігійних, правових, художніх тощо.</a:t>
            </a:r>
          </a:p>
          <a:p>
            <a:pPr>
              <a:lnSpc>
                <a:spcPct val="90000"/>
              </a:lnSpc>
            </a:pPr>
            <a:endParaRPr lang="uk-UA" sz="24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Rot="1" noChangeArrowheads="1"/>
          </p:cNvSpPr>
          <p:nvPr>
            <p:ph type="body" idx="1"/>
          </p:nvPr>
        </p:nvSpPr>
        <p:spPr>
          <a:xfrm>
            <a:off x="301625" y="404813"/>
            <a:ext cx="8591550" cy="6119812"/>
          </a:xfrm>
        </p:spPr>
        <p:txBody>
          <a:bodyPr/>
          <a:lstStyle/>
          <a:p>
            <a:pPr>
              <a:lnSpc>
                <a:spcPct val="90000"/>
              </a:lnSpc>
            </a:pPr>
            <a:r>
              <a:rPr lang="uk-UA" sz="2800">
                <a:latin typeface="Comic Sans MS" pitchFamily="66" charset="0"/>
              </a:rPr>
              <a:t>Отже, в бутті людини можна виділити такі сфери: тілесність, свідомість, соціальність і духовність. </a:t>
            </a:r>
          </a:p>
          <a:p>
            <a:pPr>
              <a:lnSpc>
                <a:spcPct val="90000"/>
              </a:lnSpc>
            </a:pPr>
            <a:r>
              <a:rPr lang="uk-UA" sz="2800">
                <a:latin typeface="Comic Sans MS" pitchFamily="66" charset="0"/>
              </a:rPr>
              <a:t>Про те, що людське буття поєднує різні сфери, філософи та світові релігії проголошували давно. Так, Платон і Арістотель виділяли в людині тіло і душу. Згідно з християнством душа людини може причаститися до духовності, й людське буття набуває тричленної структури — тіло, душа і дух. Таку структуру буття приписує людині Макс Шеллер. </a:t>
            </a:r>
          </a:p>
          <a:p>
            <a:pPr>
              <a:lnSpc>
                <a:spcPct val="90000"/>
              </a:lnSpc>
            </a:pPr>
            <a:r>
              <a:rPr lang="uk-UA" sz="2800">
                <a:latin typeface="Comic Sans MS" pitchFamily="66" charset="0"/>
              </a:rPr>
              <a:t>З XIX ст. філософи і соціологи усвідомили, що соціальність є також невід'ємною сферою буття людини.</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Rot="1" noChangeArrowheads="1"/>
          </p:cNvSpPr>
          <p:nvPr>
            <p:ph type="body" idx="1"/>
          </p:nvPr>
        </p:nvSpPr>
        <p:spPr>
          <a:xfrm>
            <a:off x="301625" y="476250"/>
            <a:ext cx="8540750" cy="5622925"/>
          </a:xfrm>
        </p:spPr>
        <p:txBody>
          <a:bodyPr/>
          <a:lstStyle/>
          <a:p>
            <a:r>
              <a:rPr lang="uk-UA" sz="2800" b="1">
                <a:solidFill>
                  <a:schemeClr val="tx2"/>
                </a:solidFill>
                <a:latin typeface="Comic Sans MS" pitchFamily="66" charset="0"/>
              </a:rPr>
              <a:t>Філософська антропологія</a:t>
            </a:r>
            <a:r>
              <a:rPr lang="uk-UA" sz="2800">
                <a:latin typeface="Comic Sans MS" pitchFamily="66" charset="0"/>
              </a:rPr>
              <a:t> (від філософія та антропологія) — у широкому сенсі — філософське вчення про природу (сутність) людини; у вузькому — напрям (школа) в західноєвропейській, переважно німецькій, філософії першої половини XX століття, що виходив із ідей філософії життя (Дильтей), феноменології Гусерля та інших, у рамках якого робилася спроба відтворити цілісність поняття про людину шляхом використання і тлумачення даних різних наук — біології, психології, етнології, соціології і так далі.</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Rot="1" noChangeArrowheads="1"/>
          </p:cNvSpPr>
          <p:nvPr>
            <p:ph type="body" idx="1"/>
          </p:nvPr>
        </p:nvSpPr>
        <p:spPr>
          <a:xfrm>
            <a:off x="179388" y="333375"/>
            <a:ext cx="8785225" cy="6335713"/>
          </a:xfrm>
        </p:spPr>
        <p:txBody>
          <a:bodyPr/>
          <a:lstStyle/>
          <a:p>
            <a:pPr>
              <a:lnSpc>
                <a:spcPct val="80000"/>
              </a:lnSpc>
            </a:pPr>
            <a:r>
              <a:rPr lang="uk-UA" sz="2400">
                <a:latin typeface="Comic Sans MS" pitchFamily="66" charset="0"/>
              </a:rPr>
              <a:t>До виникнення філософської антропології, яка вивчає структуру буття людини і взаємозв'язок між його сферами, філософи, як правило, абсолютизували певний вимір людини:</a:t>
            </a:r>
          </a:p>
          <a:p>
            <a:pPr>
              <a:lnSpc>
                <a:spcPct val="80000"/>
              </a:lnSpc>
            </a:pPr>
            <a:r>
              <a:rPr lang="uk-UA" sz="2400">
                <a:latin typeface="Comic Sans MS" pitchFamily="66" charset="0"/>
              </a:rPr>
              <a:t>Біологізаторські концепції (зокрема, ніцшеанство) надали перевагу тілу. </a:t>
            </a:r>
          </a:p>
          <a:p>
            <a:pPr>
              <a:lnSpc>
                <a:spcPct val="80000"/>
              </a:lnSpc>
            </a:pPr>
            <a:r>
              <a:rPr lang="uk-UA" sz="2400">
                <a:latin typeface="Comic Sans MS" pitchFamily="66" charset="0"/>
              </a:rPr>
              <a:t>Психологізаторські (психоаналіз, феноменологія, екзистенціалізм) — психіці (свідомості).</a:t>
            </a:r>
          </a:p>
          <a:p>
            <a:pPr>
              <a:lnSpc>
                <a:spcPct val="80000"/>
              </a:lnSpc>
            </a:pPr>
            <a:r>
              <a:rPr lang="uk-UA" sz="2400">
                <a:latin typeface="Comic Sans MS" pitchFamily="66" charset="0"/>
              </a:rPr>
              <a:t>Соціологізаторські — абсолютизують соціальний вимір людини (марксизм, концепції, що зводять людину до homo economicus (людини економічної) та ін.). </a:t>
            </a:r>
          </a:p>
          <a:p>
            <a:pPr>
              <a:lnSpc>
                <a:spcPct val="80000"/>
              </a:lnSpc>
            </a:pPr>
            <a:r>
              <a:rPr lang="uk-UA" sz="2400">
                <a:latin typeface="Comic Sans MS" pitchFamily="66" charset="0"/>
              </a:rPr>
              <a:t>Культурологізаторські концепції розглядають людину як передусім релігійну, моральну чи правову істоту. Сюди ж можна віднести і визначення людини як homo ludes (людина, що грає), яка абсолютизує в людині здатність до гри, до освоєння світу за допомогою мистецтва. </a:t>
            </a:r>
          </a:p>
          <a:p>
            <a:pPr>
              <a:lnSpc>
                <a:spcPct val="80000"/>
              </a:lnSpc>
            </a:pPr>
            <a:r>
              <a:rPr lang="uk-UA" sz="2400">
                <a:latin typeface="Comic Sans MS" pitchFamily="66" charset="0"/>
              </a:rPr>
              <a:t>Класифікація людських істот як homo sapiens (людина розумна) також абсолютизує лише одну з психологічних здатностей людини.</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Rot="1" noChangeArrowheads="1"/>
          </p:cNvSpPr>
          <p:nvPr>
            <p:ph type="body" idx="1"/>
          </p:nvPr>
        </p:nvSpPr>
        <p:spPr>
          <a:xfrm>
            <a:off x="301625" y="260350"/>
            <a:ext cx="8540750" cy="6192838"/>
          </a:xfrm>
        </p:spPr>
        <p:txBody>
          <a:bodyPr/>
          <a:lstStyle/>
          <a:p>
            <a:pPr>
              <a:lnSpc>
                <a:spcPct val="80000"/>
              </a:lnSpc>
            </a:pPr>
            <a:r>
              <a:rPr lang="uk-UA" sz="2800">
                <a:latin typeface="Comic Sans MS" pitchFamily="66" charset="0"/>
              </a:rPr>
              <a:t>Виміри або сфери буття людини існують у нерозривній єдності. Тільки уві сні чи за психічного захворювання людина перетворюється на біологічний організм. А в нормі будь-який вияв людини включає майже всі виміри її буття. </a:t>
            </a:r>
          </a:p>
          <a:p>
            <a:pPr>
              <a:lnSpc>
                <a:spcPct val="80000"/>
              </a:lnSpc>
            </a:pPr>
            <a:r>
              <a:rPr lang="uk-UA" sz="2800">
                <a:latin typeface="Comic Sans MS" pitchFamily="66" charset="0"/>
              </a:rPr>
              <a:t>Так, споживання їжі є задоволенням біологічних потреб, але воно здійснюється за участю свідомості та культурних норм;</a:t>
            </a:r>
          </a:p>
          <a:p>
            <a:pPr>
              <a:lnSpc>
                <a:spcPct val="80000"/>
              </a:lnSpc>
            </a:pPr>
            <a:r>
              <a:rPr lang="uk-UA" sz="2800">
                <a:latin typeface="Comic Sans MS" pitchFamily="66" charset="0"/>
              </a:rPr>
              <a:t>Кохання є соціальним почуттям, але включає тілесність людини і культуру — один в коханій людині бачить вільну істоту, інший зводить її до речі. </a:t>
            </a:r>
          </a:p>
          <a:p>
            <a:pPr>
              <a:lnSpc>
                <a:spcPct val="80000"/>
              </a:lnSpc>
            </a:pPr>
            <a:r>
              <a:rPr lang="uk-UA" sz="2800">
                <a:latin typeface="Comic Sans MS" pitchFamily="66" charset="0"/>
              </a:rPr>
              <a:t>Основою, на якій ґрунтуються інші сфери буття людини, є тіло. Всі інші (свідомість, соціальність, культура) тісно пов'язані з тілом й зумовлені ним.</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Rot="1" noChangeArrowheads="1"/>
          </p:cNvSpPr>
          <p:nvPr>
            <p:ph type="body" idx="1"/>
          </p:nvPr>
        </p:nvSpPr>
        <p:spPr>
          <a:xfrm>
            <a:off x="301625" y="333375"/>
            <a:ext cx="8540750" cy="6264275"/>
          </a:xfrm>
        </p:spPr>
        <p:txBody>
          <a:bodyPr/>
          <a:lstStyle/>
          <a:p>
            <a:pPr>
              <a:lnSpc>
                <a:spcPct val="80000"/>
              </a:lnSpc>
            </a:pPr>
            <a:r>
              <a:rPr lang="uk-UA" sz="2800">
                <a:latin typeface="Comic Sans MS" pitchFamily="66" charset="0"/>
              </a:rPr>
              <a:t>Відношення між різними сферами буття людини передбачають взаємовплив, взаємодетермінацію, тобто охоплюють як прямий, так і зворотний вплив.</a:t>
            </a:r>
          </a:p>
          <a:p>
            <a:pPr>
              <a:lnSpc>
                <a:spcPct val="80000"/>
              </a:lnSpc>
            </a:pPr>
            <a:r>
              <a:rPr lang="uk-UA" sz="2800">
                <a:latin typeface="Comic Sans MS" pitchFamily="66" charset="0"/>
              </a:rPr>
              <a:t>   Тіло — психіка (свідомість). Вплив тіла на свідомість можна охарактеризувати поняттями «умова — зумовлене». Тіло не є причиною свідомості (нею є суспільство), але воно задає умови, параметри буття свідомості. Тіло укорінює свідомість в реальне буття. </a:t>
            </a:r>
          </a:p>
          <a:p>
            <a:pPr>
              <a:lnSpc>
                <a:spcPct val="80000"/>
              </a:lnSpc>
            </a:pPr>
            <a:r>
              <a:rPr lang="uk-UA" sz="2800">
                <a:latin typeface="Comic Sans MS" pitchFamily="66" charset="0"/>
              </a:rPr>
              <a:t>«Я» (свідомість) має реальне буття (займає місце в просторі) тільки завдяки тілу, якщо не брати до уваги релігійні та деякі філософські концепції (Платон, Декарт), які розглядали душу (свідомість) як окрему субстанцію, самостійний вид буття.</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rrowheads="1"/>
          </p:cNvSpPr>
          <p:nvPr>
            <p:ph type="title"/>
          </p:nvPr>
        </p:nvSpPr>
        <p:spPr/>
        <p:txBody>
          <a:bodyPr/>
          <a:lstStyle/>
          <a:p>
            <a:endParaRPr lang="en-US"/>
          </a:p>
        </p:txBody>
      </p:sp>
      <p:sp>
        <p:nvSpPr>
          <p:cNvPr id="29699" name="Rectangle 3"/>
          <p:cNvSpPr>
            <a:spLocks noGrp="1" noRot="1" noChangeArrowheads="1"/>
          </p:cNvSpPr>
          <p:nvPr>
            <p:ph type="body" idx="1"/>
          </p:nvPr>
        </p:nvSpPr>
        <p:spPr/>
        <p:txBody>
          <a:bodyPr/>
          <a:lstStyle/>
          <a:p>
            <a:r>
              <a:rPr lang="uk-UA" sz="2800">
                <a:latin typeface="Comic Sans MS" pitchFamily="66" charset="0"/>
              </a:rPr>
              <a:t>Тіло задає і часові межі буття свідомості. Вона прокидається до життя в тілі й завершує (принаймні своє земне буття) в ньому. Тіло зумовлює просторово-часову перспективу сприймання світу. Ближчі в просторі й часі предмети людина бачить чіткіше, ніж віддалені. Взагалі вона сприймає світ перспективно, з позиції місця (з квартири, Києва, Землі, Сонячної системи) і часу. </a:t>
            </a:r>
          </a:p>
          <a:p>
            <a:endParaRPr lang="uk-UA" sz="28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rrowheads="1"/>
          </p:cNvSpPr>
          <p:nvPr>
            <p:ph type="title"/>
          </p:nvPr>
        </p:nvSpPr>
        <p:spPr/>
        <p:txBody>
          <a:bodyPr/>
          <a:lstStyle/>
          <a:p>
            <a:endParaRPr lang="en-US"/>
          </a:p>
        </p:txBody>
      </p:sp>
      <p:sp>
        <p:nvSpPr>
          <p:cNvPr id="30723" name="Rectangle 3"/>
          <p:cNvSpPr>
            <a:spLocks noGrp="1" noRot="1" noChangeArrowheads="1"/>
          </p:cNvSpPr>
          <p:nvPr>
            <p:ph type="body" idx="1"/>
          </p:nvPr>
        </p:nvSpPr>
        <p:spPr/>
        <p:txBody>
          <a:bodyPr/>
          <a:lstStyle/>
          <a:p>
            <a:pPr>
              <a:lnSpc>
                <a:spcPct val="80000"/>
              </a:lnSpc>
            </a:pPr>
            <a:r>
              <a:rPr lang="uk-UA" sz="2800">
                <a:latin typeface="Comic Sans MS" pitchFamily="66" charset="0"/>
              </a:rPr>
              <a:t>Тілесна істота не може вискочити з власного тіла і сприймати світ безперспективно. Цим сприймання світу людиною відрізняється від сприймання трансцендентального суб'єкта класичної філософії та безтілесних істот (ангелів, демонів), якщо припустити їх існування. Тіло індивідуалізує «Я» людини. Завдяки тілу «Я» не є абстрактною людиною взагалі, а є чоловіком чи жінкою, що має певний вік, зовнішній вигляд, набір хвороб тощо. Саме завдяки тілу людина відрізняється від інших людей, її впізнають.</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Rot="1" noChangeArrowheads="1"/>
          </p:cNvSpPr>
          <p:nvPr>
            <p:ph type="title"/>
          </p:nvPr>
        </p:nvSpPr>
        <p:spPr/>
        <p:txBody>
          <a:bodyPr/>
          <a:lstStyle/>
          <a:p>
            <a:r>
              <a:rPr lang="uk-UA" sz="4000">
                <a:latin typeface="Comic Sans MS" pitchFamily="66" charset="0"/>
              </a:rPr>
              <a:t>“Буття” як філософська категорія. Єдність і структурність буття</a:t>
            </a:r>
          </a:p>
        </p:txBody>
      </p:sp>
      <p:sp>
        <p:nvSpPr>
          <p:cNvPr id="7171" name="Rectangle 3"/>
          <p:cNvSpPr>
            <a:spLocks noGrp="1" noRot="1" noChangeArrowheads="1"/>
          </p:cNvSpPr>
          <p:nvPr>
            <p:ph type="body" idx="1"/>
          </p:nvPr>
        </p:nvSpPr>
        <p:spPr/>
        <p:txBody>
          <a:bodyPr/>
          <a:lstStyle/>
          <a:p>
            <a:pPr algn="just">
              <a:lnSpc>
                <a:spcPct val="90000"/>
              </a:lnSpc>
            </a:pPr>
            <a:r>
              <a:rPr lang="uk-UA" sz="2800">
                <a:latin typeface="Comic Sans MS" pitchFamily="66" charset="0"/>
              </a:rPr>
              <a:t>З раннього дитинства люди мають справу з його конкретними проявами: природними предметами і явищами, суспільними подіями, окремими речами й людьми. </a:t>
            </a:r>
          </a:p>
          <a:p>
            <a:pPr algn="just">
              <a:lnSpc>
                <a:spcPct val="90000"/>
              </a:lnSpc>
            </a:pPr>
            <a:r>
              <a:rPr lang="uk-UA" sz="2800">
                <a:latin typeface="Comic Sans MS" pitchFamily="66" charset="0"/>
              </a:rPr>
              <a:t>Вони усвідомлюють, що ці речі, люди, явища, події існують тут і тепер, або були раніше, або будуть у майбутньому. </a:t>
            </a:r>
          </a:p>
          <a:p>
            <a:pPr algn="just">
              <a:lnSpc>
                <a:spcPct val="90000"/>
              </a:lnSpc>
            </a:pPr>
            <a:r>
              <a:rPr lang="uk-UA" sz="2800">
                <a:latin typeface="Comic Sans MS" pitchFamily="66" charset="0"/>
              </a:rPr>
              <a:t>Таке усвідомлення зафіксоване мовою у слові бути (було, є, буде). Але що означає – бути? Чи можна ототожнити слова бути й існувати?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Rot="1" noChangeArrowheads="1"/>
          </p:cNvSpPr>
          <p:nvPr>
            <p:ph type="body" idx="1"/>
          </p:nvPr>
        </p:nvSpPr>
        <p:spPr>
          <a:xfrm>
            <a:off x="301625" y="333375"/>
            <a:ext cx="8662988" cy="6335713"/>
          </a:xfrm>
        </p:spPr>
        <p:txBody>
          <a:bodyPr/>
          <a:lstStyle/>
          <a:p>
            <a:pPr>
              <a:lnSpc>
                <a:spcPct val="90000"/>
              </a:lnSpc>
            </a:pPr>
            <a:r>
              <a:rPr lang="uk-UA" sz="2400"/>
              <a:t> </a:t>
            </a:r>
            <a:r>
              <a:rPr lang="uk-UA" sz="2400">
                <a:latin typeface="Comic Sans MS" pitchFamily="66" charset="0"/>
              </a:rPr>
              <a:t>У зворотному ракурсі (погляд на тіло з позиції свідомості) тіло постає як зовнішня обмеженість свідомості, як межа, поставлена людині її тілесними можливостями. Вона прагне подолати цю межу. Їй (свідомості) хотілося б бути водночас у різних місцях, жити в різні часи, бути всемогутньою та ін. </a:t>
            </a:r>
          </a:p>
          <a:p>
            <a:pPr>
              <a:lnSpc>
                <a:spcPct val="90000"/>
              </a:lnSpc>
            </a:pPr>
            <a:r>
              <a:rPr lang="uk-UA" sz="2400">
                <a:latin typeface="Comic Sans MS" pitchFamily="66" charset="0"/>
              </a:rPr>
              <a:t>У свідомості людина прагне бути мало не Богом. Для подолання меж, заданих тілом, свідомість створює техніку, яка посилює її могутність, медицину, що розширює часові межі буття, науку, яка долає перспективізм її сприймання світу. </a:t>
            </a:r>
          </a:p>
          <a:p>
            <a:pPr>
              <a:lnSpc>
                <a:spcPct val="90000"/>
              </a:lnSpc>
            </a:pPr>
            <a:r>
              <a:rPr lang="uk-UA" sz="2400">
                <a:latin typeface="Comic Sans MS" pitchFamily="66" charset="0"/>
              </a:rPr>
              <a:t>Традиція, згідно з якою тіло розглядається як обмеженість (темниця) душі, йде від Платона і християнства. Вона засвідчує справді діалектичну ситуацію: те, що прив'язує людину до життя, що вкорінює в нього, неминуче обмежує її.</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rrowheads="1"/>
          </p:cNvSpPr>
          <p:nvPr>
            <p:ph type="title"/>
          </p:nvPr>
        </p:nvSpPr>
        <p:spPr/>
        <p:txBody>
          <a:bodyPr/>
          <a:lstStyle/>
          <a:p>
            <a:endParaRPr lang="en-US"/>
          </a:p>
        </p:txBody>
      </p:sp>
      <p:sp>
        <p:nvSpPr>
          <p:cNvPr id="32771" name="Rectangle 3"/>
          <p:cNvSpPr>
            <a:spLocks noGrp="1" noRot="1" noChangeArrowheads="1"/>
          </p:cNvSpPr>
          <p:nvPr>
            <p:ph type="body" idx="1"/>
          </p:nvPr>
        </p:nvSpPr>
        <p:spPr/>
        <p:txBody>
          <a:bodyPr/>
          <a:lstStyle/>
          <a:p>
            <a:r>
              <a:rPr lang="uk-UA" sz="2800"/>
              <a:t> </a:t>
            </a:r>
            <a:r>
              <a:rPr lang="uk-UA" sz="2800" b="1">
                <a:latin typeface="Comic Sans MS" pitchFamily="66" charset="0"/>
              </a:rPr>
              <a:t>Тіло — соціальність. У контексті тілесності й соціальності також виникають філософські проблеми. </a:t>
            </a:r>
          </a:p>
          <a:p>
            <a:r>
              <a:rPr lang="uk-UA" sz="2800" b="1">
                <a:latin typeface="Comic Sans MS" pitchFamily="66" charset="0"/>
              </a:rPr>
              <a:t>У ситуації, за якої тілесність визначає соціальність, тіло є основою конституювання (формування) таких соціальних груп, як діти, юнаки, дорослі, літні люди, жінки, чоловіки, інваліди та ін. Кожну з них можна досліджувати під кутом зору філософської антропології.</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Rot="1" noChangeArrowheads="1"/>
          </p:cNvSpPr>
          <p:nvPr>
            <p:ph type="body" idx="1"/>
          </p:nvPr>
        </p:nvSpPr>
        <p:spPr>
          <a:xfrm>
            <a:off x="301625" y="333375"/>
            <a:ext cx="8540750" cy="6191250"/>
          </a:xfrm>
        </p:spPr>
        <p:txBody>
          <a:bodyPr/>
          <a:lstStyle/>
          <a:p>
            <a:pPr>
              <a:lnSpc>
                <a:spcPct val="80000"/>
              </a:lnSpc>
            </a:pPr>
            <a:r>
              <a:rPr lang="uk-UA" sz="2800">
                <a:latin typeface="Comic Sans MS" pitchFamily="66" charset="0"/>
              </a:rPr>
              <a:t>Наприклад, особливістю молодої людини є те, що вона статево (біологічно) дозріла (почувається дорослою), а соціально ще незріла — не має професії, не може матеріально утримувати сім'ю, вкрай обмеженим є її життєвий досвід. Між статевою і соціальною зрілістю молоді в сучасному суспільстві існує розрив, якого не було (або він був невеликим) у традиційному суспільстві. Цим зумовлена соціальна неусталеність молоді, вразливість її психіки, схильність до асоціальних дій. Дехто так зживається з роллю молодого, що до сивини не може вийти з неї. Це явище має назву «інфантилізм». Воно зумовлене небажанням молодої людини брати на себе соціальні обов'язки, зумовлені її віковим статусом.</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Rot="1" noChangeArrowheads="1"/>
          </p:cNvSpPr>
          <p:nvPr>
            <p:ph type="body" idx="1"/>
          </p:nvPr>
        </p:nvSpPr>
        <p:spPr>
          <a:xfrm>
            <a:off x="301625" y="404813"/>
            <a:ext cx="8540750" cy="5694362"/>
          </a:xfrm>
        </p:spPr>
        <p:txBody>
          <a:bodyPr/>
          <a:lstStyle/>
          <a:p>
            <a:pPr>
              <a:lnSpc>
                <a:spcPct val="90000"/>
              </a:lnSpc>
            </a:pPr>
            <a:r>
              <a:rPr lang="uk-UA" sz="2800">
                <a:latin typeface="Comic Sans MS" pitchFamily="66" charset="0"/>
              </a:rPr>
              <a:t>Іншим прикладом є так звана феміністична проблема. Жінка, яка на рівні свідомості почувається вільною особою і, отже, рівноправною з чоловіком, яка більшість соціальних обов'язків виконує на рівні з чоловіком, розглядається суспільством як другорядна істота, зазнає дискримінації за статтю. Це виявляється в обмеженні доступу жінок до престижних занять (зокрема керівних), і в оцінці жіночої статі у культурі загалом. Так, в європейській культурі, згідно з біблійною традицією, жіноча стать оцінюється як гріховна, оскільки через Єву гріх увійшов у цей світ.</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Rot="1" noChangeArrowheads="1"/>
          </p:cNvSpPr>
          <p:nvPr>
            <p:ph type="body" idx="1"/>
          </p:nvPr>
        </p:nvSpPr>
        <p:spPr>
          <a:xfrm>
            <a:off x="301625" y="333375"/>
            <a:ext cx="8540750" cy="6191250"/>
          </a:xfrm>
        </p:spPr>
        <p:txBody>
          <a:bodyPr/>
          <a:lstStyle/>
          <a:p>
            <a:r>
              <a:rPr lang="uk-UA" sz="2800">
                <a:latin typeface="Comic Sans MS" pitchFamily="66" charset="0"/>
              </a:rPr>
              <a:t>Відношення тіла і соціальності має і зворотний аспект — підхід до тіла з позиції соціального. Під соціальним кутом зору тіло постає насамперед як здоров'я людини, тобто як здатність виконувати певні соціальні обов'язки, здатність забезпечувати власне існування. Турбота про здоров'я, свідоме ставлення до власного тіла є ознакою цивілізованості суспільства. Останніми роками у перспективі відношення «соціальність — тіло» виникли нові проблеми, пов'язані з трансплантаційною медициною, евтаназією (добровільним відходом з життя за допомогою медика) та ін.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Rot="1" noChangeArrowheads="1"/>
          </p:cNvSpPr>
          <p:nvPr>
            <p:ph type="body" idx="1"/>
          </p:nvPr>
        </p:nvSpPr>
        <p:spPr>
          <a:xfrm>
            <a:off x="301625" y="692150"/>
            <a:ext cx="8540750" cy="5407025"/>
          </a:xfrm>
        </p:spPr>
        <p:txBody>
          <a:bodyPr/>
          <a:lstStyle/>
          <a:p>
            <a:pPr>
              <a:lnSpc>
                <a:spcPct val="80000"/>
              </a:lnSpc>
            </a:pPr>
            <a:r>
              <a:rPr lang="uk-UA" sz="2800">
                <a:latin typeface="Comic Sans MS" pitchFamily="66" charset="0"/>
              </a:rPr>
              <a:t>Суть проблеми зводиться до питання, в який тип соціальних відносин вкладається ставлення людини до її тіла. «Ким є людина щодо власного тіла господарем чи орендарем?» — так формулює питання сучасний український дослідник В. Шкода. Якщо господарем, то вона має право на торгівлю своїми органами і евтаназію. Якщо ні («не вона дала життя своєму тілу й не їй належить право позбавляти його життя» — така позиція християнської етики), то її ставлення до тіла має бути цілком іншим. Ці непрості питання широко дискутуються світовою громадськістю, їх вивчають філософія медицини та біоетика.</a:t>
            </a:r>
          </a:p>
          <a:p>
            <a:pPr>
              <a:lnSpc>
                <a:spcPct val="80000"/>
              </a:lnSpc>
            </a:pPr>
            <a:endParaRPr lang="uk-UA" sz="28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Rot="1" noChangeArrowheads="1"/>
          </p:cNvSpPr>
          <p:nvPr>
            <p:ph type="body" idx="1"/>
          </p:nvPr>
        </p:nvSpPr>
        <p:spPr>
          <a:xfrm>
            <a:off x="301625" y="549275"/>
            <a:ext cx="8540750" cy="5549900"/>
          </a:xfrm>
        </p:spPr>
        <p:txBody>
          <a:bodyPr/>
          <a:lstStyle/>
          <a:p>
            <a:pPr>
              <a:lnSpc>
                <a:spcPct val="80000"/>
              </a:lnSpc>
            </a:pPr>
            <a:r>
              <a:rPr lang="uk-UA" sz="2800"/>
              <a:t> </a:t>
            </a:r>
            <a:r>
              <a:rPr lang="uk-UA" sz="2800">
                <a:latin typeface="Comic Sans MS" pitchFamily="66" charset="0"/>
              </a:rPr>
              <a:t>У політиці тіло також відіграє певну роль. Традиційно претендент на найвищу державну посаду має бути фотогенічним, імпозантним.</a:t>
            </a:r>
          </a:p>
          <a:p>
            <a:pPr>
              <a:lnSpc>
                <a:spcPct val="80000"/>
              </a:lnSpc>
            </a:pPr>
            <a:r>
              <a:rPr lang="uk-UA" sz="2800">
                <a:latin typeface="Comic Sans MS" pitchFamily="66" charset="0"/>
              </a:rPr>
              <a:t>   Тіло — культура. Це відношення між сферами буття людини також є двоаспектним: можна стверджувати про вплив тіла на культуру і навпаки.</a:t>
            </a:r>
          </a:p>
          <a:p>
            <a:pPr>
              <a:lnSpc>
                <a:spcPct val="80000"/>
              </a:lnSpc>
            </a:pPr>
            <a:r>
              <a:rPr lang="uk-UA" sz="2800">
                <a:latin typeface="Comic Sans MS" pitchFamily="66" charset="0"/>
              </a:rPr>
              <a:t>   Так, мистецтво — хореографія, скульптура, архітектура, живопис, поезія, театр та інше можливе завдяки тому, що тіло людини «вміє» рухатися, чути, бачити, говорити. Навіть особливості видів мистецтв зумовлені значною мірою різними тілесними здатностями людини.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Rot="1" noChangeArrowheads="1"/>
          </p:cNvSpPr>
          <p:nvPr>
            <p:ph type="body" idx="1"/>
          </p:nvPr>
        </p:nvSpPr>
        <p:spPr>
          <a:xfrm>
            <a:off x="301625" y="908050"/>
            <a:ext cx="8540750" cy="5191125"/>
          </a:xfrm>
        </p:spPr>
        <p:txBody>
          <a:bodyPr/>
          <a:lstStyle/>
          <a:p>
            <a:r>
              <a:rPr lang="uk-UA" sz="2800">
                <a:latin typeface="Comic Sans MS" pitchFamily="66" charset="0"/>
              </a:rPr>
              <a:t>Ознакою творів мистецтва є їхня співмірність з тілом людини, гармонія з ним. Так, основою музики, орнаменту, поезії є біоритми (для інших істот, наприклад слона і бджоли вони, напевно, інші), а танець взагалі є виявом ритміки тіла. </a:t>
            </a:r>
          </a:p>
          <a:p>
            <a:r>
              <a:rPr lang="uk-UA" sz="2800">
                <a:latin typeface="Comic Sans MS" pitchFamily="66" charset="0"/>
              </a:rPr>
              <a:t>Співмірні людському тілу й архітектура, скульптура. Хмарочоси та єгипетські піраміди вражають наше сприймання, але, не будучи співмірними нашому тілу, не сприймаються як прекрасні.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Rot="1" noChangeArrowheads="1"/>
          </p:cNvSpPr>
          <p:nvPr>
            <p:ph type="body" idx="1"/>
          </p:nvPr>
        </p:nvSpPr>
        <p:spPr>
          <a:xfrm>
            <a:off x="301625" y="333375"/>
            <a:ext cx="8540750" cy="6264275"/>
          </a:xfrm>
        </p:spPr>
        <p:txBody>
          <a:bodyPr/>
          <a:lstStyle/>
          <a:p>
            <a:pPr>
              <a:lnSpc>
                <a:spcPct val="90000"/>
              </a:lnSpc>
            </a:pPr>
            <a:r>
              <a:rPr lang="uk-UA" sz="2400">
                <a:latin typeface="Comic Sans MS" pitchFamily="66" charset="0"/>
              </a:rPr>
              <a:t>Певною мірою вплинуло тіло і на релігійні уявлення. Міфологічні боги антропоморфні, а християнський трансцендентний Бог для того, щоб стати близьким, співмірним людині, втілився в образі людини. У мусульманстві Бог, є найбільш трансцендентним (не має ні образу, ні імені), між ним та людиною тілесним посередником виступає Мухаммед. А Будда взагалі вважається Богом-людиною.</a:t>
            </a:r>
          </a:p>
          <a:p>
            <a:pPr>
              <a:lnSpc>
                <a:spcPct val="90000"/>
              </a:lnSpc>
            </a:pPr>
            <a:r>
              <a:rPr lang="uk-UA" sz="2400">
                <a:latin typeface="Comic Sans MS" pitchFamily="66" charset="0"/>
              </a:rPr>
              <a:t>   Тіло конституювало й інші релігійні уявлення. Зокрема, християнство, визнаючи душу чимось окремим від тіла, вважає, що перед Страшним судом мертві воскреснуть у плоті. Наявність тіла в останньому акті людської драми не випадкова: справжніх страждань (пекло) і справжнього блаженства (рай), які б не були пов'язані з тілом, християнство не уявляє.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rrowheads="1"/>
          </p:cNvSpPr>
          <p:nvPr>
            <p:ph type="title"/>
          </p:nvPr>
        </p:nvSpPr>
        <p:spPr/>
        <p:txBody>
          <a:bodyPr/>
          <a:lstStyle/>
          <a:p>
            <a:endParaRPr lang="en-US"/>
          </a:p>
        </p:txBody>
      </p:sp>
      <p:sp>
        <p:nvSpPr>
          <p:cNvPr id="43011" name="Rectangle 3"/>
          <p:cNvSpPr>
            <a:spLocks noGrp="1" noRot="1" noChangeArrowheads="1"/>
          </p:cNvSpPr>
          <p:nvPr>
            <p:ph type="body" idx="1"/>
          </p:nvPr>
        </p:nvSpPr>
        <p:spPr/>
        <p:txBody>
          <a:bodyPr/>
          <a:lstStyle/>
          <a:p>
            <a:r>
              <a:rPr lang="uk-UA">
                <a:latin typeface="Comic Sans MS" pitchFamily="66" charset="0"/>
              </a:rPr>
              <a:t>Тіло та його потреби зумовили мораль. Мораль і близьке до нього право спрямовані на приборкання зоологічного індивідуалізму. </a:t>
            </a:r>
          </a:p>
          <a:p>
            <a:r>
              <a:rPr lang="uk-UA">
                <a:latin typeface="Comic Sans MS" pitchFamily="66" charset="0"/>
              </a:rPr>
              <a:t>Виконання правових норм гарантується силою, яка, зокрема, передбачає тілесні покарання (ув'язнення).</a:t>
            </a:r>
            <a:endParaRPr lang="uk-UA"/>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rrowheads="1"/>
          </p:cNvSpPr>
          <p:nvPr>
            <p:ph type="title"/>
          </p:nvPr>
        </p:nvSpPr>
        <p:spPr/>
        <p:txBody>
          <a:bodyPr/>
          <a:lstStyle/>
          <a:p>
            <a:r>
              <a:rPr lang="uk-UA" sz="4800"/>
              <a:t>ЛИПА Є ДЕРЕВО</a:t>
            </a:r>
            <a:r>
              <a:rPr lang="uk-UA"/>
              <a:t> </a:t>
            </a:r>
          </a:p>
        </p:txBody>
      </p:sp>
      <p:sp>
        <p:nvSpPr>
          <p:cNvPr id="14339" name="Rectangle 3"/>
          <p:cNvSpPr>
            <a:spLocks noGrp="1" noRot="1" noChangeArrowheads="1"/>
          </p:cNvSpPr>
          <p:nvPr>
            <p:ph type="body" idx="1"/>
          </p:nvPr>
        </p:nvSpPr>
        <p:spPr/>
        <p:txBody>
          <a:bodyPr/>
          <a:lstStyle/>
          <a:p>
            <a:pPr algn="just">
              <a:lnSpc>
                <a:spcPct val="90000"/>
              </a:lnSpc>
            </a:pPr>
            <a:r>
              <a:rPr lang="uk-UA">
                <a:latin typeface="Comic Sans MS" pitchFamily="66" charset="0"/>
              </a:rPr>
              <a:t>Слово є тут виконує дві функції: </a:t>
            </a:r>
          </a:p>
          <a:p>
            <a:pPr algn="just">
              <a:lnSpc>
                <a:spcPct val="90000"/>
              </a:lnSpc>
            </a:pPr>
            <a:r>
              <a:rPr lang="uk-UA">
                <a:latin typeface="Comic Sans MS" pitchFamily="66" charset="0"/>
              </a:rPr>
              <a:t>1) воно вказує на існування конкретного предмета – липи; </a:t>
            </a:r>
          </a:p>
          <a:p>
            <a:pPr algn="just">
              <a:lnSpc>
                <a:spcPct val="90000"/>
              </a:lnSpc>
            </a:pPr>
            <a:r>
              <a:rPr lang="uk-UA">
                <a:latin typeface="Comic Sans MS" pitchFamily="66" charset="0"/>
              </a:rPr>
              <a:t>2) воно вказує на зв’язок даного предмета з цілим класом предметів, який узагальнено у слові дерево. </a:t>
            </a:r>
          </a:p>
          <a:p>
            <a:pPr algn="just">
              <a:lnSpc>
                <a:spcPct val="90000"/>
              </a:lnSpc>
            </a:pPr>
            <a:r>
              <a:rPr lang="uk-UA">
                <a:latin typeface="Comic Sans MS" pitchFamily="66" charset="0"/>
              </a:rPr>
              <a:t>Отже, слово бути за своїм об’ємом більш широке, ніж слово існувати, тобто ці слова не можна ототожнювати.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Rot="1" noChangeArrowheads="1"/>
          </p:cNvSpPr>
          <p:nvPr>
            <p:ph type="body" idx="1"/>
          </p:nvPr>
        </p:nvSpPr>
        <p:spPr>
          <a:xfrm>
            <a:off x="301625" y="260350"/>
            <a:ext cx="8540750" cy="6121400"/>
          </a:xfrm>
        </p:spPr>
        <p:txBody>
          <a:bodyPr/>
          <a:lstStyle/>
          <a:p>
            <a:pPr>
              <a:lnSpc>
                <a:spcPct val="90000"/>
              </a:lnSpc>
            </a:pPr>
            <a:r>
              <a:rPr lang="uk-UA" sz="2800">
                <a:latin typeface="Comic Sans MS" pitchFamily="66" charset="0"/>
              </a:rPr>
              <a:t>Співмірною, узгодженою з тілом є також техніка, адже технікою людина керує завдяки тілу. Вона є певною мірою продовженням тілесних здатностей людини: посилює здатності рухатися, копати, піднімати тягар, різати і навіть думати.</a:t>
            </a:r>
          </a:p>
          <a:p>
            <a:pPr>
              <a:lnSpc>
                <a:spcPct val="90000"/>
              </a:lnSpc>
            </a:pPr>
            <a:r>
              <a:rPr lang="uk-UA" sz="2800">
                <a:latin typeface="Comic Sans MS" pitchFamily="66" charset="0"/>
              </a:rPr>
              <a:t>   Навіть в науці, зокрема в фізиці, простежується роль тіла, що зумовило поділ фізики на вчення про світло, звук, теплоту. Отже, тіло людини відіграло істотну роль у формуванні культури. Культуру загалом можна розглядати як штучний, створений людиною світ, співмірний, згармонізований з людиною (її тілом). </a:t>
            </a:r>
            <a:endParaRPr lang="uk-UA" sz="28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Rot="1" noChangeArrowheads="1"/>
          </p:cNvSpPr>
          <p:nvPr>
            <p:ph type="body" idx="1"/>
          </p:nvPr>
        </p:nvSpPr>
        <p:spPr>
          <a:xfrm>
            <a:off x="301625" y="476250"/>
            <a:ext cx="8540750" cy="5622925"/>
          </a:xfrm>
        </p:spPr>
        <p:txBody>
          <a:bodyPr/>
          <a:lstStyle/>
          <a:p>
            <a:pPr>
              <a:lnSpc>
                <a:spcPct val="90000"/>
              </a:lnSpc>
            </a:pPr>
            <a:r>
              <a:rPr lang="uk-UA" sz="2400">
                <a:latin typeface="Comic Sans MS" pitchFamily="66" charset="0"/>
              </a:rPr>
              <a:t>Існує і зворотний вплив культури на тіло. Культура існує як певна символічна система, яка кожному включеному в неї предмету надає свого відмінного від природного, значення. Так відбувається і з тілом людини, включеним у культуру. Воно набуває культового неприродного значення. Цим зумовлені заборона канібалізму, поховання тіла, поклоніння мощам, татуювання, прикрашання тіла та ін. Від народження, коли немовля обгортають «крижмою» — полотном, що символізує його перехід із світу природи у світ культури, тіло людини потрапляє в новий світ, в якому його діяльність регламентується не природним, а культурним чином.</a:t>
            </a:r>
          </a:p>
          <a:p>
            <a:pPr>
              <a:lnSpc>
                <a:spcPct val="90000"/>
              </a:lnSpc>
            </a:pPr>
            <a:r>
              <a:rPr lang="uk-UA" sz="2400">
                <a:latin typeface="Comic Sans MS" pitchFamily="66" charset="0"/>
              </a:rPr>
              <a:t>   Загалом структура сфер буття людини (тіло — свідомість — соціальність — культура) відкриває доступ до розуміння багатьох явищ людського життя.</a:t>
            </a:r>
          </a:p>
          <a:p>
            <a:pPr>
              <a:lnSpc>
                <a:spcPct val="90000"/>
              </a:lnSpc>
            </a:pPr>
            <a:endParaRPr lang="uk-UA" sz="2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367" name="Diagram 7"/>
          <p:cNvGraphicFramePr>
            <a:graphicFrameLocks/>
          </p:cNvGraphicFramePr>
          <p:nvPr>
            <p:ph idx="1"/>
          </p:nvPr>
        </p:nvGraphicFramePr>
        <p:xfrm>
          <a:off x="107950" y="692150"/>
          <a:ext cx="8856663" cy="5761038"/>
        </p:xfrm>
        <a:graphic>
          <a:graphicData uri="http://schemas.openxmlformats.org/drawingml/2006/compatibility">
            <com:legacyDrawing xmlns:com="http://schemas.openxmlformats.org/drawingml/2006/compatibility" spid="_x0000_s15367"/>
          </a:graphicData>
        </a:graphic>
      </p:graphicFrame>
      <p:sp>
        <p:nvSpPr>
          <p:cNvPr id="15379" name="Rectangle 19"/>
          <p:cNvSpPr>
            <a:spLocks noChangeArrowheads="1"/>
          </p:cNvSpPr>
          <p:nvPr/>
        </p:nvSpPr>
        <p:spPr bwMode="auto">
          <a:xfrm>
            <a:off x="5148263" y="3284538"/>
            <a:ext cx="2786062" cy="611187"/>
          </a:xfrm>
          <a:prstGeom prst="rect">
            <a:avLst/>
          </a:prstGeom>
          <a:noFill/>
          <a:ln w="9525">
            <a:noFill/>
            <a:miter lim="800000"/>
            <a:headEnd/>
            <a:tailEnd/>
          </a:ln>
          <a:effectLst/>
        </p:spPr>
        <p:txBody>
          <a:bodyPr anchor="ctr">
            <a:spAutoFit/>
          </a:bodyPr>
          <a:lstStyle/>
          <a:p>
            <a:pPr algn="ctr"/>
            <a:r>
              <a:rPr lang="uk-UA" sz="1600" b="1">
                <a:solidFill>
                  <a:schemeClr val="tx2"/>
                </a:solidFill>
              </a:rPr>
              <a:t>рослинний світ </a:t>
            </a:r>
          </a:p>
          <a:p>
            <a:pPr algn="ctr"/>
            <a:r>
              <a:rPr lang="uk-UA" sz="1600" b="1">
                <a:solidFill>
                  <a:schemeClr val="tx2"/>
                </a:solidFill>
              </a:rPr>
              <a:t>є жива природа</a:t>
            </a:r>
            <a:r>
              <a:rPr lang="uk-UA">
                <a:solidFill>
                  <a:schemeClr val="tx2"/>
                </a:solidFill>
              </a:rPr>
              <a:t> </a:t>
            </a:r>
          </a:p>
        </p:txBody>
      </p:sp>
      <p:sp>
        <p:nvSpPr>
          <p:cNvPr id="15382" name="Rectangle 22"/>
          <p:cNvSpPr>
            <a:spLocks noChangeArrowheads="1"/>
          </p:cNvSpPr>
          <p:nvPr/>
        </p:nvSpPr>
        <p:spPr bwMode="auto">
          <a:xfrm>
            <a:off x="5148263" y="5373688"/>
            <a:ext cx="1930400" cy="611187"/>
          </a:xfrm>
          <a:prstGeom prst="rect">
            <a:avLst/>
          </a:prstGeom>
          <a:noFill/>
          <a:ln w="9525">
            <a:noFill/>
            <a:miter lim="800000"/>
            <a:headEnd/>
            <a:tailEnd/>
          </a:ln>
          <a:effectLst/>
        </p:spPr>
        <p:txBody>
          <a:bodyPr wrap="none" anchor="ctr">
            <a:spAutoFit/>
          </a:bodyPr>
          <a:lstStyle/>
          <a:p>
            <a:pPr algn="ctr"/>
            <a:r>
              <a:rPr lang="uk-UA" sz="1600" b="1">
                <a:solidFill>
                  <a:schemeClr val="tx2"/>
                </a:solidFill>
              </a:rPr>
              <a:t>жива природа є </a:t>
            </a:r>
            <a:endParaRPr lang="ru-RU" sz="1600" b="1">
              <a:solidFill>
                <a:schemeClr val="tx2"/>
              </a:solidFill>
            </a:endParaRPr>
          </a:p>
          <a:p>
            <a:pPr algn="ctr"/>
            <a:r>
              <a:rPr lang="uk-UA" sz="1600" b="1">
                <a:solidFill>
                  <a:schemeClr val="tx2"/>
                </a:solidFill>
              </a:rPr>
              <a:t>природа</a:t>
            </a:r>
            <a:r>
              <a:rPr lang="ru-RU"/>
              <a:t> </a:t>
            </a:r>
          </a:p>
        </p:txBody>
      </p:sp>
      <p:sp>
        <p:nvSpPr>
          <p:cNvPr id="15384" name="Rectangle 24"/>
          <p:cNvSpPr>
            <a:spLocks noChangeArrowheads="1"/>
          </p:cNvSpPr>
          <p:nvPr/>
        </p:nvSpPr>
        <p:spPr bwMode="auto">
          <a:xfrm>
            <a:off x="1187450" y="5084763"/>
            <a:ext cx="3105150" cy="581025"/>
          </a:xfrm>
          <a:prstGeom prst="rect">
            <a:avLst/>
          </a:prstGeom>
          <a:noFill/>
          <a:ln w="9525">
            <a:noFill/>
            <a:miter lim="800000"/>
            <a:headEnd/>
            <a:tailEnd/>
          </a:ln>
          <a:effectLst/>
        </p:spPr>
        <p:txBody>
          <a:bodyPr anchor="ctr">
            <a:spAutoFit/>
          </a:bodyPr>
          <a:lstStyle/>
          <a:p>
            <a:pPr algn="ctr"/>
            <a:r>
              <a:rPr lang="uk-UA" sz="1600" b="1">
                <a:solidFill>
                  <a:schemeClr val="tx2"/>
                </a:solidFill>
              </a:rPr>
              <a:t>природа є </a:t>
            </a:r>
          </a:p>
          <a:p>
            <a:pPr algn="ctr"/>
            <a:r>
              <a:rPr lang="uk-UA" sz="1600" b="1">
                <a:solidFill>
                  <a:schemeClr val="tx2"/>
                </a:solidFill>
              </a:rPr>
              <a:t>об’єктивний світ </a:t>
            </a:r>
          </a:p>
        </p:txBody>
      </p:sp>
      <p:sp>
        <p:nvSpPr>
          <p:cNvPr id="15387" name="Rectangle 27"/>
          <p:cNvSpPr>
            <a:spLocks noChangeArrowheads="1"/>
          </p:cNvSpPr>
          <p:nvPr/>
        </p:nvSpPr>
        <p:spPr bwMode="auto">
          <a:xfrm>
            <a:off x="1835150" y="3284538"/>
            <a:ext cx="2073275" cy="581025"/>
          </a:xfrm>
          <a:prstGeom prst="rect">
            <a:avLst/>
          </a:prstGeom>
          <a:noFill/>
          <a:ln w="9525">
            <a:noFill/>
            <a:miter lim="800000"/>
            <a:headEnd/>
            <a:tailEnd/>
          </a:ln>
          <a:effectLst/>
        </p:spPr>
        <p:txBody>
          <a:bodyPr wrap="none" anchor="ctr">
            <a:spAutoFit/>
          </a:bodyPr>
          <a:lstStyle/>
          <a:p>
            <a:pPr algn="ctr"/>
            <a:r>
              <a:rPr lang="uk-UA" sz="1600" b="1">
                <a:solidFill>
                  <a:schemeClr val="tx2"/>
                </a:solidFill>
              </a:rPr>
              <a:t>об’єктивний світ </a:t>
            </a:r>
          </a:p>
          <a:p>
            <a:pPr algn="ctr"/>
            <a:r>
              <a:rPr lang="uk-UA" sz="1600" b="1">
                <a:solidFill>
                  <a:schemeClr val="tx2"/>
                </a:solidFill>
              </a:rPr>
              <a:t>є світ (або буття) </a:t>
            </a:r>
          </a:p>
        </p:txBody>
      </p:sp>
      <p:sp>
        <p:nvSpPr>
          <p:cNvPr id="15388" name="Rectangle 28"/>
          <p:cNvSpPr>
            <a:spLocks noChangeArrowheads="1"/>
          </p:cNvSpPr>
          <p:nvPr/>
        </p:nvSpPr>
        <p:spPr bwMode="auto">
          <a:xfrm>
            <a:off x="2182813" y="1412875"/>
            <a:ext cx="1754187" cy="366713"/>
          </a:xfrm>
          <a:prstGeom prst="rect">
            <a:avLst/>
          </a:prstGeom>
          <a:noFill/>
          <a:ln w="9525">
            <a:noFill/>
            <a:miter lim="800000"/>
            <a:headEnd/>
            <a:tailEnd/>
          </a:ln>
          <a:effectLst/>
        </p:spPr>
        <p:txBody>
          <a:bodyPr wrap="none" anchor="ctr">
            <a:spAutoFit/>
          </a:bodyPr>
          <a:lstStyle/>
          <a:p>
            <a:pPr algn="ctr"/>
            <a:r>
              <a:rPr lang="uk-UA" sz="1600" b="1">
                <a:solidFill>
                  <a:schemeClr val="tx2"/>
                </a:solidFill>
              </a:rPr>
              <a:t>липа є дерево</a:t>
            </a:r>
            <a:r>
              <a:rPr lang="uk-UA"/>
              <a:t> </a:t>
            </a:r>
          </a:p>
        </p:txBody>
      </p:sp>
      <p:sp>
        <p:nvSpPr>
          <p:cNvPr id="15389" name="Rectangle 29"/>
          <p:cNvSpPr>
            <a:spLocks noChangeArrowheads="1"/>
          </p:cNvSpPr>
          <p:nvPr/>
        </p:nvSpPr>
        <p:spPr bwMode="auto">
          <a:xfrm>
            <a:off x="5203825" y="1355725"/>
            <a:ext cx="1870075" cy="611188"/>
          </a:xfrm>
          <a:prstGeom prst="rect">
            <a:avLst/>
          </a:prstGeom>
          <a:noFill/>
          <a:ln w="9525">
            <a:noFill/>
            <a:miter lim="800000"/>
            <a:headEnd/>
            <a:tailEnd/>
          </a:ln>
          <a:effectLst/>
        </p:spPr>
        <p:txBody>
          <a:bodyPr wrap="none" anchor="ctr">
            <a:spAutoFit/>
          </a:bodyPr>
          <a:lstStyle/>
          <a:p>
            <a:pPr algn="ctr"/>
            <a:r>
              <a:rPr lang="uk-UA" sz="1600" b="1">
                <a:solidFill>
                  <a:schemeClr val="tx2"/>
                </a:solidFill>
              </a:rPr>
              <a:t>дерево є </a:t>
            </a:r>
          </a:p>
          <a:p>
            <a:pPr algn="ctr"/>
            <a:r>
              <a:rPr lang="uk-UA" sz="1600" b="1">
                <a:solidFill>
                  <a:schemeClr val="tx2"/>
                </a:solidFill>
              </a:rPr>
              <a:t>рослинний світ</a:t>
            </a:r>
            <a:r>
              <a:rPr lang="uk-UA"/>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Rot="1" noChangeArrowheads="1"/>
          </p:cNvSpPr>
          <p:nvPr>
            <p:ph type="body" idx="1"/>
          </p:nvPr>
        </p:nvSpPr>
        <p:spPr>
          <a:xfrm>
            <a:off x="301625" y="836613"/>
            <a:ext cx="8540750" cy="5262562"/>
          </a:xfrm>
        </p:spPr>
        <p:txBody>
          <a:bodyPr/>
          <a:lstStyle/>
          <a:p>
            <a:r>
              <a:rPr lang="uk-UA">
                <a:latin typeface="Comic Sans MS" pitchFamily="66" charset="0"/>
              </a:rPr>
              <a:t>У філософії такий взаємозв’язок усього з усім позначається терміном буття. Виходячи із зазначеного вище, можна зробити висновок, що якщо “існування” означає наявність “чого-небудь”, то “буття” підкреслює не просто наявність, а наявність “чогось” у його визначеності: є цілком визначене “щось” і воно певним чином зв’язане з іншими “щось”.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Rot="1" noChangeArrowheads="1"/>
          </p:cNvSpPr>
          <p:nvPr>
            <p:ph type="body" idx="1"/>
          </p:nvPr>
        </p:nvSpPr>
        <p:spPr>
          <a:xfrm>
            <a:off x="301625" y="692150"/>
            <a:ext cx="8540750" cy="5407025"/>
          </a:xfrm>
        </p:spPr>
        <p:txBody>
          <a:bodyPr/>
          <a:lstStyle/>
          <a:p>
            <a:r>
              <a:rPr lang="uk-UA" sz="2800">
                <a:latin typeface="Comic Sans MS" pitchFamily="66" charset="0"/>
              </a:rPr>
              <a:t>Філософська категорія “буття” є однією із найзагальніших: вона не виражається ні через жодну з інших категорій, а лише зіставляється з категоріями “суще”, “сутність”, “існування”, “субстанція”, “матерія”, “природа”, що є похідними від “буття” і представляють собою її різні сторони й аспекти. </a:t>
            </a:r>
          </a:p>
          <a:p>
            <a:r>
              <a:rPr lang="uk-UA" sz="2800">
                <a:latin typeface="Comic Sans MS" pitchFamily="66" charset="0"/>
              </a:rPr>
              <a:t>Отже, можна сказати, що через категорію “буття” у філософії вибудовується цілісна картина світу, яка визначається єдністю людини та інших форм існування матеріальних предметів та духовних явищ.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Rot="1" noChangeArrowheads="1"/>
          </p:cNvSpPr>
          <p:nvPr>
            <p:ph type="body" idx="1"/>
          </p:nvPr>
        </p:nvSpPr>
        <p:spPr>
          <a:xfrm>
            <a:off x="301625" y="260350"/>
            <a:ext cx="8734425" cy="6337300"/>
          </a:xfrm>
        </p:spPr>
        <p:txBody>
          <a:bodyPr/>
          <a:lstStyle/>
          <a:p>
            <a:pPr>
              <a:lnSpc>
                <a:spcPct val="90000"/>
              </a:lnSpc>
            </a:pPr>
            <a:r>
              <a:rPr lang="uk-UA" sz="2400" b="1">
                <a:solidFill>
                  <a:schemeClr val="tx2"/>
                </a:solidFill>
                <a:latin typeface="Comic Sans MS" pitchFamily="66" charset="0"/>
              </a:rPr>
              <a:t>Як найбільш загальна категорія філософії, “буття” вказує на всезагальні зв’язки, порядок та ієрархію різних предметів, явищ, процесів тощо, що дозволяє виявити різні форми всього сущого. Основними формами буття є: </a:t>
            </a:r>
          </a:p>
          <a:p>
            <a:pPr>
              <a:lnSpc>
                <a:spcPct val="90000"/>
              </a:lnSpc>
              <a:buFont typeface="Arial" charset="0"/>
              <a:buNone/>
            </a:pPr>
            <a:endParaRPr lang="uk-UA" sz="2400" b="1">
              <a:solidFill>
                <a:schemeClr val="tx2"/>
              </a:solidFill>
              <a:latin typeface="Comic Sans MS" pitchFamily="66" charset="0"/>
            </a:endParaRPr>
          </a:p>
          <a:p>
            <a:pPr>
              <a:lnSpc>
                <a:spcPct val="90000"/>
              </a:lnSpc>
            </a:pPr>
            <a:r>
              <a:rPr lang="uk-UA" sz="2400" b="1">
                <a:solidFill>
                  <a:schemeClr val="tx2"/>
                </a:solidFill>
                <a:latin typeface="Comic Sans MS" pitchFamily="66" charset="0"/>
              </a:rPr>
              <a:t>1) буття речей природи, що існують незалежно від людини за об’єктивними законами; </a:t>
            </a:r>
          </a:p>
          <a:p>
            <a:pPr>
              <a:lnSpc>
                <a:spcPct val="90000"/>
              </a:lnSpc>
            </a:pPr>
            <a:r>
              <a:rPr lang="uk-UA" sz="2400" b="1">
                <a:solidFill>
                  <a:schemeClr val="tx2"/>
                </a:solidFill>
                <a:latin typeface="Comic Sans MS" pitchFamily="66" charset="0"/>
              </a:rPr>
              <a:t>2) буття речей “другої природи” (тобто предметів, створених людиною для задоволення своїх потреб із речей природи). На відміну від природних речей, вони мають своє призначення. Їх функціонування ґрунтується на опредмеченні (утіленні людських знань і праці у виготовлення речей) та розпредмеченні (засвоєння знань, втілених у виробництво певної речі);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Rot="1" noChangeArrowheads="1"/>
          </p:cNvSpPr>
          <p:nvPr>
            <p:ph type="body" idx="1"/>
          </p:nvPr>
        </p:nvSpPr>
        <p:spPr>
          <a:xfrm>
            <a:off x="301625" y="476250"/>
            <a:ext cx="8540750" cy="5622925"/>
          </a:xfrm>
        </p:spPr>
        <p:txBody>
          <a:bodyPr/>
          <a:lstStyle/>
          <a:p>
            <a:pPr>
              <a:lnSpc>
                <a:spcPct val="90000"/>
              </a:lnSpc>
            </a:pPr>
            <a:r>
              <a:rPr lang="uk-UA" sz="2400" b="1">
                <a:solidFill>
                  <a:schemeClr val="tx2"/>
                </a:solidFill>
                <a:latin typeface="Comic Sans MS" pitchFamily="66" charset="0"/>
              </a:rPr>
              <a:t>3) буття людини як речі серед речей (або тіла серед інших тіл). Людина є особливим тілом серед природних речей та речей, виготовлених нею самою. Вона задовольняє свої потреби через виготовлення знарядь праці та їх застосуванні для виготовлення одягу, їжі тощо. При цьому її діяльність є свідомою, доцільною; </a:t>
            </a:r>
          </a:p>
          <a:p>
            <a:pPr>
              <a:lnSpc>
                <a:spcPct val="90000"/>
              </a:lnSpc>
            </a:pPr>
            <a:r>
              <a:rPr lang="uk-UA" sz="2400" b="1">
                <a:solidFill>
                  <a:schemeClr val="tx2"/>
                </a:solidFill>
                <a:latin typeface="Comic Sans MS" pitchFamily="66" charset="0"/>
              </a:rPr>
              <a:t>4) буття індивідуалізованого духовного (сюди входять емоції, почуття, переживання, знання, мрії, надії вірування і т.д. людини, тобто її духовний світ). Людина є тілесною істотою, якій притаманні такі здатності, як характер, пристрасті, воля, свідомість. Вони відіграють суттєву роль у процесі освоєння людиною суспільних цінностей, формуванні власної індивідуальності, вибудовуванні внутрішнього, духовного світу; </a:t>
            </a:r>
          </a:p>
          <a:p>
            <a:pPr>
              <a:lnSpc>
                <a:spcPct val="90000"/>
              </a:lnSpc>
            </a:pPr>
            <a:endParaRPr lang="uk-UA" sz="2400" b="1">
              <a:solidFill>
                <a:schemeClr val="tx2"/>
              </a:solidFill>
              <a:latin typeface="Comic Sans MS" pitchFamily="66" charset="0"/>
            </a:endParaRPr>
          </a:p>
          <a:p>
            <a:pPr>
              <a:lnSpc>
                <a:spcPct val="90000"/>
              </a:lnSpc>
            </a:pPr>
            <a:endParaRPr lang="uk-UA" sz="2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Rot="1" noChangeArrowheads="1"/>
          </p:cNvSpPr>
          <p:nvPr>
            <p:ph type="body" idx="1"/>
          </p:nvPr>
        </p:nvSpPr>
        <p:spPr>
          <a:xfrm>
            <a:off x="301625" y="333375"/>
            <a:ext cx="8540750" cy="5765800"/>
          </a:xfrm>
        </p:spPr>
        <p:txBody>
          <a:bodyPr/>
          <a:lstStyle/>
          <a:p>
            <a:pPr>
              <a:lnSpc>
                <a:spcPct val="90000"/>
              </a:lnSpc>
            </a:pPr>
            <a:r>
              <a:rPr lang="uk-UA" sz="2400" b="1">
                <a:solidFill>
                  <a:schemeClr val="tx2"/>
                </a:solidFill>
                <a:latin typeface="Comic Sans MS" pitchFamily="66" charset="0"/>
              </a:rPr>
              <a:t>5) буття об’єктивованого духовного (сюди входять суспільні духовні явища: звичаї, традиції, обряди, наука, політична, правова, моральна, естетична, релігійна свідомість суспільства тощо, які мають знаково-символічні форми). Особливе місце в бутті об’єктивованого духовного посідає мова, в якій найбільш яскраво виявляється єдність індивідуалізованого й об’єктивованого духовного, індивідуальної та суспільної свідомості. Саме через мову відбувається засвоєння людиною суспільних норм, принципів, знань, ідеалів тощо; </a:t>
            </a:r>
          </a:p>
          <a:p>
            <a:pPr>
              <a:lnSpc>
                <a:spcPct val="90000"/>
              </a:lnSpc>
            </a:pPr>
            <a:r>
              <a:rPr lang="uk-UA" sz="2400" b="1">
                <a:solidFill>
                  <a:schemeClr val="tx2"/>
                </a:solidFill>
                <a:latin typeface="Comic Sans MS" pitchFamily="66" charset="0"/>
              </a:rPr>
              <a:t>6) буття соціального (сюди входять матеріальне й духовне життя людини та суспільства, зміст яких більш детально будуть розглянуті в другій частині курсу філософії – “Соціальна філософія”). </a:t>
            </a:r>
          </a:p>
        </p:txBody>
      </p:sp>
    </p:spTree>
  </p:cSld>
  <p:clrMapOvr>
    <a:masterClrMapping/>
  </p:clrMapOvr>
</p:sld>
</file>

<file path=ppt/theme/theme1.xml><?xml version="1.0" encoding="utf-8"?>
<a:theme xmlns:a="http://schemas.openxmlformats.org/drawingml/2006/main" name="Граница">
  <a:themeElements>
    <a:clrScheme name="Граница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fontScheme name="Граница">
      <a:majorFont>
        <a:latin typeface="Tahoma"/>
        <a:ea typeface=""/>
        <a:cs typeface=""/>
      </a:majorFont>
      <a:minorFont>
        <a:latin typeface="Tahom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Граница 1">
        <a:dk1>
          <a:srgbClr val="00007A"/>
        </a:dk1>
        <a:lt1>
          <a:srgbClr val="FFFFFF"/>
        </a:lt1>
        <a:dk2>
          <a:srgbClr val="000066"/>
        </a:dk2>
        <a:lt2>
          <a:srgbClr val="CCECFF"/>
        </a:lt2>
        <a:accent1>
          <a:srgbClr val="6F64C2"/>
        </a:accent1>
        <a:accent2>
          <a:srgbClr val="0089BA"/>
        </a:accent2>
        <a:accent3>
          <a:srgbClr val="AAAAB8"/>
        </a:accent3>
        <a:accent4>
          <a:srgbClr val="DADADA"/>
        </a:accent4>
        <a:accent5>
          <a:srgbClr val="BBB8DD"/>
        </a:accent5>
        <a:accent6>
          <a:srgbClr val="007CA8"/>
        </a:accent6>
        <a:hlink>
          <a:srgbClr val="66CCFF"/>
        </a:hlink>
        <a:folHlink>
          <a:srgbClr val="00CC99"/>
        </a:folHlink>
      </a:clrScheme>
      <a:clrMap bg1="dk2" tx1="lt1" bg2="dk1" tx2="lt2" accent1="accent1" accent2="accent2" accent3="accent3" accent4="accent4" accent5="accent5" accent6="accent6" hlink="hlink" folHlink="folHlink"/>
    </a:extraClrScheme>
    <a:extraClrScheme>
      <a:clrScheme name="Граница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clrMap bg1="dk2" tx1="lt1" bg2="dk1" tx2="lt2" accent1="accent1" accent2="accent2" accent3="accent3" accent4="accent4" accent5="accent5" accent6="accent6" hlink="hlink" folHlink="folHlink"/>
    </a:extraClrScheme>
    <a:extraClrScheme>
      <a:clrScheme name="Граница 3">
        <a:dk1>
          <a:srgbClr val="860000"/>
        </a:dk1>
        <a:lt1>
          <a:srgbClr val="FFFFFF"/>
        </a:lt1>
        <a:dk2>
          <a:srgbClr val="800000"/>
        </a:dk2>
        <a:lt2>
          <a:srgbClr val="FFFFCC"/>
        </a:lt2>
        <a:accent1>
          <a:srgbClr val="FF6600"/>
        </a:accent1>
        <a:accent2>
          <a:srgbClr val="FF9933"/>
        </a:accent2>
        <a:accent3>
          <a:srgbClr val="C0AAAA"/>
        </a:accent3>
        <a:accent4>
          <a:srgbClr val="DADADA"/>
        </a:accent4>
        <a:accent5>
          <a:srgbClr val="FFB8AA"/>
        </a:accent5>
        <a:accent6>
          <a:srgbClr val="E78A2D"/>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Граница 4">
        <a:dk1>
          <a:srgbClr val="676A5C"/>
        </a:dk1>
        <a:lt1>
          <a:srgbClr val="FFFFFF"/>
        </a:lt1>
        <a:dk2>
          <a:srgbClr val="686B5D"/>
        </a:dk2>
        <a:lt2>
          <a:srgbClr val="FFFFCC"/>
        </a:lt2>
        <a:accent1>
          <a:srgbClr val="CC6600"/>
        </a:accent1>
        <a:accent2>
          <a:srgbClr val="809EA8"/>
        </a:accent2>
        <a:accent3>
          <a:srgbClr val="B9BAB6"/>
        </a:accent3>
        <a:accent4>
          <a:srgbClr val="DADADA"/>
        </a:accent4>
        <a:accent5>
          <a:srgbClr val="E2B8AA"/>
        </a:accent5>
        <a:accent6>
          <a:srgbClr val="738F98"/>
        </a:accent6>
        <a:hlink>
          <a:srgbClr val="DDBF4F"/>
        </a:hlink>
        <a:folHlink>
          <a:srgbClr val="B7B6A3"/>
        </a:folHlink>
      </a:clrScheme>
      <a:clrMap bg1="dk2" tx1="lt1" bg2="dk1" tx2="lt2" accent1="accent1" accent2="accent2" accent3="accent3" accent4="accent4" accent5="accent5" accent6="accent6" hlink="hlink" folHlink="folHlink"/>
    </a:extraClrScheme>
    <a:extraClrScheme>
      <a:clrScheme name="Граница 5">
        <a:dk1>
          <a:srgbClr val="AC835E"/>
        </a:dk1>
        <a:lt1>
          <a:srgbClr val="FFFFFF"/>
        </a:lt1>
        <a:dk2>
          <a:srgbClr val="AE8764"/>
        </a:dk2>
        <a:lt2>
          <a:srgbClr val="FFFFCC"/>
        </a:lt2>
        <a:accent1>
          <a:srgbClr val="CC6600"/>
        </a:accent1>
        <a:accent2>
          <a:srgbClr val="FF5050"/>
        </a:accent2>
        <a:accent3>
          <a:srgbClr val="D3C3B8"/>
        </a:accent3>
        <a:accent4>
          <a:srgbClr val="DADADA"/>
        </a:accent4>
        <a:accent5>
          <a:srgbClr val="E2B8AA"/>
        </a:accent5>
        <a:accent6>
          <a:srgbClr val="E74848"/>
        </a:accent6>
        <a:hlink>
          <a:srgbClr val="FFCC99"/>
        </a:hlink>
        <a:folHlink>
          <a:srgbClr val="FF9966"/>
        </a:folHlink>
      </a:clrScheme>
      <a:clrMap bg1="dk2" tx1="lt1" bg2="dk1" tx2="lt2" accent1="accent1" accent2="accent2" accent3="accent3" accent4="accent4" accent5="accent5" accent6="accent6" hlink="hlink" folHlink="folHlink"/>
    </a:extraClrScheme>
    <a:extraClrScheme>
      <a:clrScheme name="Граница 6">
        <a:dk1>
          <a:srgbClr val="526133"/>
        </a:dk1>
        <a:lt1>
          <a:srgbClr val="FFFFFF"/>
        </a:lt1>
        <a:dk2>
          <a:srgbClr val="4E5D31"/>
        </a:dk2>
        <a:lt2>
          <a:srgbClr val="FFFFCC"/>
        </a:lt2>
        <a:accent1>
          <a:srgbClr val="99CC00"/>
        </a:accent1>
        <a:accent2>
          <a:srgbClr val="7A9505"/>
        </a:accent2>
        <a:accent3>
          <a:srgbClr val="B2B6AD"/>
        </a:accent3>
        <a:accent4>
          <a:srgbClr val="DADADA"/>
        </a:accent4>
        <a:accent5>
          <a:srgbClr val="CAE2AA"/>
        </a:accent5>
        <a:accent6>
          <a:srgbClr val="6E8704"/>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Граница 7">
        <a:dk1>
          <a:srgbClr val="000000"/>
        </a:dk1>
        <a:lt1>
          <a:srgbClr val="DDDCC5"/>
        </a:lt1>
        <a:dk2>
          <a:srgbClr val="95934B"/>
        </a:dk2>
        <a:lt2>
          <a:srgbClr val="DBDAC3"/>
        </a:lt2>
        <a:accent1>
          <a:srgbClr val="EAEBE1"/>
        </a:accent1>
        <a:accent2>
          <a:srgbClr val="9DB0B7"/>
        </a:accent2>
        <a:accent3>
          <a:srgbClr val="EBEBDF"/>
        </a:accent3>
        <a:accent4>
          <a:srgbClr val="000000"/>
        </a:accent4>
        <a:accent5>
          <a:srgbClr val="F3F3EE"/>
        </a:accent5>
        <a:accent6>
          <a:srgbClr val="8E9FA6"/>
        </a:accent6>
        <a:hlink>
          <a:srgbClr val="009900"/>
        </a:hlink>
        <a:folHlink>
          <a:srgbClr val="808000"/>
        </a:folHlink>
      </a:clrScheme>
      <a:clrMap bg1="lt1" tx1="dk1" bg2="lt2" tx2="dk2" accent1="accent1" accent2="accent2" accent3="accent3" accent4="accent4" accent5="accent5" accent6="accent6" hlink="hlink" folHlink="folHlink"/>
    </a:extraClrScheme>
    <a:extraClrScheme>
      <a:clrScheme name="Граница 8">
        <a:dk1>
          <a:srgbClr val="007E7B"/>
        </a:dk1>
        <a:lt1>
          <a:srgbClr val="FFFFFF"/>
        </a:lt1>
        <a:dk2>
          <a:srgbClr val="008080"/>
        </a:dk2>
        <a:lt2>
          <a:srgbClr val="FFFF99"/>
        </a:lt2>
        <a:accent1>
          <a:srgbClr val="33CCCC"/>
        </a:accent1>
        <a:accent2>
          <a:srgbClr val="00CC66"/>
        </a:accent2>
        <a:accent3>
          <a:srgbClr val="AAC0C0"/>
        </a:accent3>
        <a:accent4>
          <a:srgbClr val="DADADA"/>
        </a:accent4>
        <a:accent5>
          <a:srgbClr val="ADE2E2"/>
        </a:accent5>
        <a:accent6>
          <a:srgbClr val="00B95C"/>
        </a:accent6>
        <a:hlink>
          <a:srgbClr val="CCFFCC"/>
        </a:hlink>
        <a:folHlink>
          <a:srgbClr val="FFFFCC"/>
        </a:folHlink>
      </a:clrScheme>
      <a:clrMap bg1="dk2" tx1="lt1" bg2="dk1" tx2="lt2" accent1="accent1" accent2="accent2" accent3="accent3" accent4="accent4" accent5="accent5" accent6="accent6" hlink="hlink" folHlink="folHlink"/>
    </a:extraClrScheme>
    <a:extraClrScheme>
      <a:clrScheme name="Граница 9">
        <a:dk1>
          <a:srgbClr val="000000"/>
        </a:dk1>
        <a:lt1>
          <a:srgbClr val="FFFFFF"/>
        </a:lt1>
        <a:dk2>
          <a:srgbClr val="000000"/>
        </a:dk2>
        <a:lt2>
          <a:srgbClr val="FEFEFE"/>
        </a:lt2>
        <a:accent1>
          <a:srgbClr val="E1E1FF"/>
        </a:accent1>
        <a:accent2>
          <a:srgbClr val="D9FFF8"/>
        </a:accent2>
        <a:accent3>
          <a:srgbClr val="FFFFFF"/>
        </a:accent3>
        <a:accent4>
          <a:srgbClr val="000000"/>
        </a:accent4>
        <a:accent5>
          <a:srgbClr val="EEEEFF"/>
        </a:accent5>
        <a:accent6>
          <a:srgbClr val="C4E7E1"/>
        </a:accent6>
        <a:hlink>
          <a:srgbClr val="9966FF"/>
        </a:hlink>
        <a:folHlink>
          <a:srgbClr val="666699"/>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Compass</Template>
  <TotalTime>111</TotalTime>
  <Words>2830</Words>
  <Application>Microsoft Office PowerPoint</Application>
  <PresentationFormat>Экран (4:3)</PresentationFormat>
  <Paragraphs>86</Paragraphs>
  <Slides>31</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31</vt:i4>
      </vt:variant>
    </vt:vector>
  </HeadingPairs>
  <TitlesOfParts>
    <vt:vector size="37" baseType="lpstr">
      <vt:lpstr>Arial</vt:lpstr>
      <vt:lpstr>Tahoma</vt:lpstr>
      <vt:lpstr>Times New Roman</vt:lpstr>
      <vt:lpstr>Wingdings</vt:lpstr>
      <vt:lpstr>Comic Sans MS</vt:lpstr>
      <vt:lpstr>Граница</vt:lpstr>
      <vt:lpstr>ФІЛОСОФСЬКЕ ВЧЕННЯ ПРО БУТТЯ </vt:lpstr>
      <vt:lpstr>“Буття” як філософська категорія. Єдність і структурність буття</vt:lpstr>
      <vt:lpstr>ЛИПА Є ДЕРЕВО </vt:lpstr>
      <vt:lpstr>Слайд 4</vt:lpstr>
      <vt:lpstr>Слайд 5</vt:lpstr>
      <vt:lpstr>Слайд 6</vt:lpstr>
      <vt:lpstr>Слайд 7</vt:lpstr>
      <vt:lpstr>Слайд 8</vt:lpstr>
      <vt:lpstr>Слайд 9</vt:lpstr>
      <vt:lpstr>Слайд 10</vt:lpstr>
      <vt:lpstr>Сфери буття людини</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vector>
  </TitlesOfParts>
  <Company>Организация</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ФІЛОСОФСЬКЕ ВЧЕННЯ ПРО БУТТЯ </dc:title>
  <dc:creator>Admin</dc:creator>
  <cp:lastModifiedBy>Vita</cp:lastModifiedBy>
  <cp:revision>3</cp:revision>
  <dcterms:created xsi:type="dcterms:W3CDTF">2012-09-17T16:37:35Z</dcterms:created>
  <dcterms:modified xsi:type="dcterms:W3CDTF">2013-02-25T16:32:23Z</dcterms:modified>
</cp:coreProperties>
</file>