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drawing17.xml" ContentType="application/vnd.ms-office.drawingml.diagramDrawing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drawing9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7" r:id="rId8"/>
    <p:sldId id="269" r:id="rId9"/>
    <p:sldId id="268" r:id="rId10"/>
    <p:sldId id="271" r:id="rId11"/>
    <p:sldId id="273" r:id="rId12"/>
    <p:sldId id="272" r:id="rId13"/>
    <p:sldId id="274" r:id="rId14"/>
    <p:sldId id="276" r:id="rId15"/>
    <p:sldId id="277" r:id="rId16"/>
    <p:sldId id="292" r:id="rId17"/>
    <p:sldId id="293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9" r:id="rId29"/>
    <p:sldId id="290" r:id="rId30"/>
    <p:sldId id="291" r:id="rId31"/>
    <p:sldId id="288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64" autoAdjust="0"/>
  </p:normalViewPr>
  <p:slideViewPr>
    <p:cSldViewPr>
      <p:cViewPr varScale="1">
        <p:scale>
          <a:sx n="89" d="100"/>
          <a:sy n="89" d="100"/>
        </p:scale>
        <p:origin x="-2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5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E306C1-0C53-47B1-911F-528D518DCE0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C867FA-841F-4FF5-B36B-5D9DFF490F01}">
      <dgm:prSet phldrT="[Текст]"/>
      <dgm:spPr/>
      <dgm:t>
        <a:bodyPr/>
        <a:lstStyle/>
        <a:p>
          <a:r>
            <a:rPr lang="uk-UA" dirty="0" smtClean="0"/>
            <a:t>За формою проведення</a:t>
          </a:r>
          <a:endParaRPr lang="ru-RU" dirty="0"/>
        </a:p>
      </dgm:t>
    </dgm:pt>
    <dgm:pt modelId="{F25ABA05-9507-4B9C-AF99-766E9D1EB71B}" type="parTrans" cxnId="{ADFB91D2-80A9-4350-9A48-579063F322E9}">
      <dgm:prSet/>
      <dgm:spPr/>
      <dgm:t>
        <a:bodyPr/>
        <a:lstStyle/>
        <a:p>
          <a:endParaRPr lang="ru-RU"/>
        </a:p>
      </dgm:t>
    </dgm:pt>
    <dgm:pt modelId="{FA95386E-CB37-4E47-8831-6C9811D4FABB}" type="sibTrans" cxnId="{ADFB91D2-80A9-4350-9A48-579063F322E9}">
      <dgm:prSet/>
      <dgm:spPr/>
      <dgm:t>
        <a:bodyPr/>
        <a:lstStyle/>
        <a:p>
          <a:endParaRPr lang="ru-RU"/>
        </a:p>
      </dgm:t>
    </dgm:pt>
    <dgm:pt modelId="{A81D9EBD-D15C-474E-885B-6869500B6EE2}">
      <dgm:prSet phldrT="[Текст]"/>
      <dgm:spPr/>
      <dgm:t>
        <a:bodyPr/>
        <a:lstStyle/>
        <a:p>
          <a:r>
            <a:rPr lang="uk-UA" dirty="0" smtClean="0"/>
            <a:t>Обов’язкове</a:t>
          </a:r>
          <a:endParaRPr lang="ru-RU" dirty="0"/>
        </a:p>
      </dgm:t>
    </dgm:pt>
    <dgm:pt modelId="{9FDC032F-B3D8-40A5-BD45-0A53A45C54D7}" type="parTrans" cxnId="{2BA54A75-EB2E-4B7D-945A-777B5AB527AD}">
      <dgm:prSet/>
      <dgm:spPr/>
      <dgm:t>
        <a:bodyPr/>
        <a:lstStyle/>
        <a:p>
          <a:endParaRPr lang="ru-RU"/>
        </a:p>
      </dgm:t>
    </dgm:pt>
    <dgm:pt modelId="{69AF775D-75A1-4046-8201-ADE807E39DD8}" type="sibTrans" cxnId="{2BA54A75-EB2E-4B7D-945A-777B5AB527AD}">
      <dgm:prSet/>
      <dgm:spPr/>
      <dgm:t>
        <a:bodyPr/>
        <a:lstStyle/>
        <a:p>
          <a:endParaRPr lang="ru-RU"/>
        </a:p>
      </dgm:t>
    </dgm:pt>
    <dgm:pt modelId="{48269A7E-498A-48CF-9E36-294B64A46C68}">
      <dgm:prSet phldrT="[Текст]"/>
      <dgm:spPr/>
      <dgm:t>
        <a:bodyPr/>
        <a:lstStyle/>
        <a:p>
          <a:r>
            <a:rPr lang="uk-UA" dirty="0" smtClean="0"/>
            <a:t>Добровільне</a:t>
          </a:r>
          <a:endParaRPr lang="ru-RU" dirty="0"/>
        </a:p>
      </dgm:t>
    </dgm:pt>
    <dgm:pt modelId="{BCEBD813-F95B-4A90-A539-FB5295598E21}" type="parTrans" cxnId="{379C0B9B-03B1-4A14-9736-38BA1363CD21}">
      <dgm:prSet/>
      <dgm:spPr/>
      <dgm:t>
        <a:bodyPr/>
        <a:lstStyle/>
        <a:p>
          <a:endParaRPr lang="ru-RU"/>
        </a:p>
      </dgm:t>
    </dgm:pt>
    <dgm:pt modelId="{DB029019-DCFD-48CE-833A-B4B9F73905F0}" type="sibTrans" cxnId="{379C0B9B-03B1-4A14-9736-38BA1363CD21}">
      <dgm:prSet/>
      <dgm:spPr/>
      <dgm:t>
        <a:bodyPr/>
        <a:lstStyle/>
        <a:p>
          <a:endParaRPr lang="ru-RU"/>
        </a:p>
      </dgm:t>
    </dgm:pt>
    <dgm:pt modelId="{5945C887-73E9-48CA-B0F4-4C2C4C69A16D}">
      <dgm:prSet phldrT="[Текст]"/>
      <dgm:spPr/>
      <dgm:t>
        <a:bodyPr/>
        <a:lstStyle/>
        <a:p>
          <a:r>
            <a:rPr lang="uk-UA" dirty="0" smtClean="0"/>
            <a:t>Залежно від статусу особи, що укладає договір</a:t>
          </a:r>
          <a:endParaRPr lang="ru-RU" dirty="0"/>
        </a:p>
      </dgm:t>
    </dgm:pt>
    <dgm:pt modelId="{2753C0DC-F326-4A84-83BA-56605931F00D}" type="parTrans" cxnId="{46147B6D-E263-4E0D-AA8D-05BDBBFC59E2}">
      <dgm:prSet/>
      <dgm:spPr/>
      <dgm:t>
        <a:bodyPr/>
        <a:lstStyle/>
        <a:p>
          <a:endParaRPr lang="ru-RU"/>
        </a:p>
      </dgm:t>
    </dgm:pt>
    <dgm:pt modelId="{9FE22B29-62EB-4091-92AC-F44E7D233DB1}" type="sibTrans" cxnId="{46147B6D-E263-4E0D-AA8D-05BDBBFC59E2}">
      <dgm:prSet/>
      <dgm:spPr/>
      <dgm:t>
        <a:bodyPr/>
        <a:lstStyle/>
        <a:p>
          <a:endParaRPr lang="ru-RU"/>
        </a:p>
      </dgm:t>
    </dgm:pt>
    <dgm:pt modelId="{F24E9BA0-5D7C-4251-B54F-BFABFE35AB84}">
      <dgm:prSet phldrT="[Текст]"/>
      <dgm:spPr/>
      <dgm:t>
        <a:bodyPr/>
        <a:lstStyle/>
        <a:p>
          <a:r>
            <a:rPr lang="uk-UA" dirty="0" smtClean="0"/>
            <a:t>Індивідуальне</a:t>
          </a:r>
          <a:endParaRPr lang="ru-RU" dirty="0"/>
        </a:p>
      </dgm:t>
    </dgm:pt>
    <dgm:pt modelId="{36634ED2-BBAD-4ADC-AF81-A56A54343622}" type="parTrans" cxnId="{5B7AC92C-6ED6-4860-BF15-A67F549459E4}">
      <dgm:prSet/>
      <dgm:spPr/>
      <dgm:t>
        <a:bodyPr/>
        <a:lstStyle/>
        <a:p>
          <a:endParaRPr lang="ru-RU"/>
        </a:p>
      </dgm:t>
    </dgm:pt>
    <dgm:pt modelId="{3FE6234A-4196-4CB8-A4EF-66287B2FB641}" type="sibTrans" cxnId="{5B7AC92C-6ED6-4860-BF15-A67F549459E4}">
      <dgm:prSet/>
      <dgm:spPr/>
      <dgm:t>
        <a:bodyPr/>
        <a:lstStyle/>
        <a:p>
          <a:endParaRPr lang="ru-RU"/>
        </a:p>
      </dgm:t>
    </dgm:pt>
    <dgm:pt modelId="{EB5D076D-9B2D-487B-A7F3-5ED111AA9F60}">
      <dgm:prSet phldrT="[Текст]"/>
      <dgm:spPr/>
      <dgm:t>
        <a:bodyPr/>
        <a:lstStyle/>
        <a:p>
          <a:r>
            <a:rPr lang="uk-UA" dirty="0" smtClean="0"/>
            <a:t>Колективне</a:t>
          </a:r>
          <a:endParaRPr lang="ru-RU" dirty="0"/>
        </a:p>
      </dgm:t>
    </dgm:pt>
    <dgm:pt modelId="{F0EAE30D-07D1-46E3-95AF-52F5DDACC9D9}" type="parTrans" cxnId="{62A52977-055B-4BE2-A043-07210F2F21B0}">
      <dgm:prSet/>
      <dgm:spPr/>
      <dgm:t>
        <a:bodyPr/>
        <a:lstStyle/>
        <a:p>
          <a:endParaRPr lang="ru-RU"/>
        </a:p>
      </dgm:t>
    </dgm:pt>
    <dgm:pt modelId="{81968E9F-D070-42B5-9359-7E4AAAB819AC}" type="sibTrans" cxnId="{62A52977-055B-4BE2-A043-07210F2F21B0}">
      <dgm:prSet/>
      <dgm:spPr/>
      <dgm:t>
        <a:bodyPr/>
        <a:lstStyle/>
        <a:p>
          <a:endParaRPr lang="ru-RU"/>
        </a:p>
      </dgm:t>
    </dgm:pt>
    <dgm:pt modelId="{3A4ACFC9-B285-4B35-97DA-7F2BEDDCA9F3}" type="pres">
      <dgm:prSet presAssocID="{F0E306C1-0C53-47B1-911F-528D518DCE0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7305F27-6095-4D2E-BA50-3F9EB8D5B75A}" type="pres">
      <dgm:prSet presAssocID="{3BC867FA-841F-4FF5-B36B-5D9DFF490F01}" presName="root" presStyleCnt="0"/>
      <dgm:spPr/>
    </dgm:pt>
    <dgm:pt modelId="{393F38F7-FBE9-4A2E-B598-4F4A041FF301}" type="pres">
      <dgm:prSet presAssocID="{3BC867FA-841F-4FF5-B36B-5D9DFF490F01}" presName="rootComposite" presStyleCnt="0"/>
      <dgm:spPr/>
    </dgm:pt>
    <dgm:pt modelId="{2B5CDD45-B9BC-4709-9D65-3DB39AFE8D8E}" type="pres">
      <dgm:prSet presAssocID="{3BC867FA-841F-4FF5-B36B-5D9DFF490F01}" presName="rootText" presStyleLbl="node1" presStyleIdx="0" presStyleCnt="2"/>
      <dgm:spPr/>
      <dgm:t>
        <a:bodyPr/>
        <a:lstStyle/>
        <a:p>
          <a:endParaRPr lang="ru-RU"/>
        </a:p>
      </dgm:t>
    </dgm:pt>
    <dgm:pt modelId="{32488ABC-DB3B-4F80-8C88-0BF7BC178188}" type="pres">
      <dgm:prSet presAssocID="{3BC867FA-841F-4FF5-B36B-5D9DFF490F01}" presName="rootConnector" presStyleLbl="node1" presStyleIdx="0" presStyleCnt="2"/>
      <dgm:spPr/>
      <dgm:t>
        <a:bodyPr/>
        <a:lstStyle/>
        <a:p>
          <a:endParaRPr lang="ru-RU"/>
        </a:p>
      </dgm:t>
    </dgm:pt>
    <dgm:pt modelId="{698795D2-5F12-4F31-BE26-6036D89113EF}" type="pres">
      <dgm:prSet presAssocID="{3BC867FA-841F-4FF5-B36B-5D9DFF490F01}" presName="childShape" presStyleCnt="0"/>
      <dgm:spPr/>
    </dgm:pt>
    <dgm:pt modelId="{463489BC-4206-401D-8878-14B974D64A1C}" type="pres">
      <dgm:prSet presAssocID="{9FDC032F-B3D8-40A5-BD45-0A53A45C54D7}" presName="Name13" presStyleLbl="parChTrans1D2" presStyleIdx="0" presStyleCnt="4"/>
      <dgm:spPr/>
      <dgm:t>
        <a:bodyPr/>
        <a:lstStyle/>
        <a:p>
          <a:endParaRPr lang="ru-RU"/>
        </a:p>
      </dgm:t>
    </dgm:pt>
    <dgm:pt modelId="{BDE7B957-98C2-4F86-B7E5-C9138B1580ED}" type="pres">
      <dgm:prSet presAssocID="{A81D9EBD-D15C-474E-885B-6869500B6EE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5DFAF-EF24-4FAF-931E-516061A36E9E}" type="pres">
      <dgm:prSet presAssocID="{BCEBD813-F95B-4A90-A539-FB5295598E21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06D5F2A-F7E4-4831-85F5-1912032E5CF6}" type="pres">
      <dgm:prSet presAssocID="{48269A7E-498A-48CF-9E36-294B64A46C68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FF7F8-A3CB-4BBF-9C1F-E5F74D4A060C}" type="pres">
      <dgm:prSet presAssocID="{5945C887-73E9-48CA-B0F4-4C2C4C69A16D}" presName="root" presStyleCnt="0"/>
      <dgm:spPr/>
    </dgm:pt>
    <dgm:pt modelId="{DA51C62F-D4FF-4E9A-ADF1-8D0BB5EC7D0A}" type="pres">
      <dgm:prSet presAssocID="{5945C887-73E9-48CA-B0F4-4C2C4C69A16D}" presName="rootComposite" presStyleCnt="0"/>
      <dgm:spPr/>
    </dgm:pt>
    <dgm:pt modelId="{0C7B75FC-B9C1-4FC5-8709-B3EB49EE8C5C}" type="pres">
      <dgm:prSet presAssocID="{5945C887-73E9-48CA-B0F4-4C2C4C69A16D}" presName="rootText" presStyleLbl="node1" presStyleIdx="1" presStyleCnt="2"/>
      <dgm:spPr/>
      <dgm:t>
        <a:bodyPr/>
        <a:lstStyle/>
        <a:p>
          <a:endParaRPr lang="ru-RU"/>
        </a:p>
      </dgm:t>
    </dgm:pt>
    <dgm:pt modelId="{A8097D24-5F43-4336-8D2D-EDCC3C0F9EAF}" type="pres">
      <dgm:prSet presAssocID="{5945C887-73E9-48CA-B0F4-4C2C4C69A16D}" presName="rootConnector" presStyleLbl="node1" presStyleIdx="1" presStyleCnt="2"/>
      <dgm:spPr/>
      <dgm:t>
        <a:bodyPr/>
        <a:lstStyle/>
        <a:p>
          <a:endParaRPr lang="ru-RU"/>
        </a:p>
      </dgm:t>
    </dgm:pt>
    <dgm:pt modelId="{94F835D7-ACA0-436B-821F-005D41E14454}" type="pres">
      <dgm:prSet presAssocID="{5945C887-73E9-48CA-B0F4-4C2C4C69A16D}" presName="childShape" presStyleCnt="0"/>
      <dgm:spPr/>
    </dgm:pt>
    <dgm:pt modelId="{F939554D-E07A-4276-8D11-A4A1E5327D0F}" type="pres">
      <dgm:prSet presAssocID="{36634ED2-BBAD-4ADC-AF81-A56A54343622}" presName="Name13" presStyleLbl="parChTrans1D2" presStyleIdx="2" presStyleCnt="4"/>
      <dgm:spPr/>
      <dgm:t>
        <a:bodyPr/>
        <a:lstStyle/>
        <a:p>
          <a:endParaRPr lang="ru-RU"/>
        </a:p>
      </dgm:t>
    </dgm:pt>
    <dgm:pt modelId="{F55AB823-FD3B-41DD-B1F4-42D1631CB2F2}" type="pres">
      <dgm:prSet presAssocID="{F24E9BA0-5D7C-4251-B54F-BFABFE35AB84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547761-0E15-43DE-BF5E-56AA963A11A2}" type="pres">
      <dgm:prSet presAssocID="{F0EAE30D-07D1-46E3-95AF-52F5DDACC9D9}" presName="Name13" presStyleLbl="parChTrans1D2" presStyleIdx="3" presStyleCnt="4"/>
      <dgm:spPr/>
      <dgm:t>
        <a:bodyPr/>
        <a:lstStyle/>
        <a:p>
          <a:endParaRPr lang="ru-RU"/>
        </a:p>
      </dgm:t>
    </dgm:pt>
    <dgm:pt modelId="{6AA75D13-643C-4BB9-B883-9CB19B64FAE4}" type="pres">
      <dgm:prSet presAssocID="{EB5D076D-9B2D-487B-A7F3-5ED111AA9F60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C93294-699F-4AF4-AA8F-9136A7A9F95F}" type="presOf" srcId="{BCEBD813-F95B-4A90-A539-FB5295598E21}" destId="{7D05DFAF-EF24-4FAF-931E-516061A36E9E}" srcOrd="0" destOrd="0" presId="urn:microsoft.com/office/officeart/2005/8/layout/hierarchy3"/>
    <dgm:cxn modelId="{900C402A-2E90-4F10-97A6-608A7C69972D}" type="presOf" srcId="{A81D9EBD-D15C-474E-885B-6869500B6EE2}" destId="{BDE7B957-98C2-4F86-B7E5-C9138B1580ED}" srcOrd="0" destOrd="0" presId="urn:microsoft.com/office/officeart/2005/8/layout/hierarchy3"/>
    <dgm:cxn modelId="{2BA54A75-EB2E-4B7D-945A-777B5AB527AD}" srcId="{3BC867FA-841F-4FF5-B36B-5D9DFF490F01}" destId="{A81D9EBD-D15C-474E-885B-6869500B6EE2}" srcOrd="0" destOrd="0" parTransId="{9FDC032F-B3D8-40A5-BD45-0A53A45C54D7}" sibTransId="{69AF775D-75A1-4046-8201-ADE807E39DD8}"/>
    <dgm:cxn modelId="{8D005F79-63CE-43CB-90CF-20DD569DFA2D}" type="presOf" srcId="{3BC867FA-841F-4FF5-B36B-5D9DFF490F01}" destId="{32488ABC-DB3B-4F80-8C88-0BF7BC178188}" srcOrd="1" destOrd="0" presId="urn:microsoft.com/office/officeart/2005/8/layout/hierarchy3"/>
    <dgm:cxn modelId="{BA0636C4-8573-44F2-9A66-FD51EF7CA2D6}" type="presOf" srcId="{3BC867FA-841F-4FF5-B36B-5D9DFF490F01}" destId="{2B5CDD45-B9BC-4709-9D65-3DB39AFE8D8E}" srcOrd="0" destOrd="0" presId="urn:microsoft.com/office/officeart/2005/8/layout/hierarchy3"/>
    <dgm:cxn modelId="{5B7AC92C-6ED6-4860-BF15-A67F549459E4}" srcId="{5945C887-73E9-48CA-B0F4-4C2C4C69A16D}" destId="{F24E9BA0-5D7C-4251-B54F-BFABFE35AB84}" srcOrd="0" destOrd="0" parTransId="{36634ED2-BBAD-4ADC-AF81-A56A54343622}" sibTransId="{3FE6234A-4196-4CB8-A4EF-66287B2FB641}"/>
    <dgm:cxn modelId="{ADFB91D2-80A9-4350-9A48-579063F322E9}" srcId="{F0E306C1-0C53-47B1-911F-528D518DCE04}" destId="{3BC867FA-841F-4FF5-B36B-5D9DFF490F01}" srcOrd="0" destOrd="0" parTransId="{F25ABA05-9507-4B9C-AF99-766E9D1EB71B}" sibTransId="{FA95386E-CB37-4E47-8831-6C9811D4FABB}"/>
    <dgm:cxn modelId="{571F3B87-4582-46E7-8680-FE97D3BB57FE}" type="presOf" srcId="{F24E9BA0-5D7C-4251-B54F-BFABFE35AB84}" destId="{F55AB823-FD3B-41DD-B1F4-42D1631CB2F2}" srcOrd="0" destOrd="0" presId="urn:microsoft.com/office/officeart/2005/8/layout/hierarchy3"/>
    <dgm:cxn modelId="{430D42B2-8A54-4B0B-A114-D10B7921EF39}" type="presOf" srcId="{36634ED2-BBAD-4ADC-AF81-A56A54343622}" destId="{F939554D-E07A-4276-8D11-A4A1E5327D0F}" srcOrd="0" destOrd="0" presId="urn:microsoft.com/office/officeart/2005/8/layout/hierarchy3"/>
    <dgm:cxn modelId="{379C0B9B-03B1-4A14-9736-38BA1363CD21}" srcId="{3BC867FA-841F-4FF5-B36B-5D9DFF490F01}" destId="{48269A7E-498A-48CF-9E36-294B64A46C68}" srcOrd="1" destOrd="0" parTransId="{BCEBD813-F95B-4A90-A539-FB5295598E21}" sibTransId="{DB029019-DCFD-48CE-833A-B4B9F73905F0}"/>
    <dgm:cxn modelId="{B43B551C-365B-48E9-A54C-9FDE4BDD7FA1}" type="presOf" srcId="{F0E306C1-0C53-47B1-911F-528D518DCE04}" destId="{3A4ACFC9-B285-4B35-97DA-7F2BEDDCA9F3}" srcOrd="0" destOrd="0" presId="urn:microsoft.com/office/officeart/2005/8/layout/hierarchy3"/>
    <dgm:cxn modelId="{62A52977-055B-4BE2-A043-07210F2F21B0}" srcId="{5945C887-73E9-48CA-B0F4-4C2C4C69A16D}" destId="{EB5D076D-9B2D-487B-A7F3-5ED111AA9F60}" srcOrd="1" destOrd="0" parTransId="{F0EAE30D-07D1-46E3-95AF-52F5DDACC9D9}" sibTransId="{81968E9F-D070-42B5-9359-7E4AAAB819AC}"/>
    <dgm:cxn modelId="{87C65EAB-66E9-4D45-9051-CF2AF8D38E1A}" type="presOf" srcId="{9FDC032F-B3D8-40A5-BD45-0A53A45C54D7}" destId="{463489BC-4206-401D-8878-14B974D64A1C}" srcOrd="0" destOrd="0" presId="urn:microsoft.com/office/officeart/2005/8/layout/hierarchy3"/>
    <dgm:cxn modelId="{46147B6D-E263-4E0D-AA8D-05BDBBFC59E2}" srcId="{F0E306C1-0C53-47B1-911F-528D518DCE04}" destId="{5945C887-73E9-48CA-B0F4-4C2C4C69A16D}" srcOrd="1" destOrd="0" parTransId="{2753C0DC-F326-4A84-83BA-56605931F00D}" sibTransId="{9FE22B29-62EB-4091-92AC-F44E7D233DB1}"/>
    <dgm:cxn modelId="{3C7E9A66-7CA3-4E10-80E4-B8FA78B8B689}" type="presOf" srcId="{F0EAE30D-07D1-46E3-95AF-52F5DDACC9D9}" destId="{E2547761-0E15-43DE-BF5E-56AA963A11A2}" srcOrd="0" destOrd="0" presId="urn:microsoft.com/office/officeart/2005/8/layout/hierarchy3"/>
    <dgm:cxn modelId="{322449C0-17F9-43BA-9D9D-E52742B4C003}" type="presOf" srcId="{48269A7E-498A-48CF-9E36-294B64A46C68}" destId="{406D5F2A-F7E4-4831-85F5-1912032E5CF6}" srcOrd="0" destOrd="0" presId="urn:microsoft.com/office/officeart/2005/8/layout/hierarchy3"/>
    <dgm:cxn modelId="{A00D4D27-9B86-4BA9-A5D7-503C54D7E050}" type="presOf" srcId="{5945C887-73E9-48CA-B0F4-4C2C4C69A16D}" destId="{A8097D24-5F43-4336-8D2D-EDCC3C0F9EAF}" srcOrd="1" destOrd="0" presId="urn:microsoft.com/office/officeart/2005/8/layout/hierarchy3"/>
    <dgm:cxn modelId="{8549C3DE-2128-4560-85A1-A231AB11B3B4}" type="presOf" srcId="{EB5D076D-9B2D-487B-A7F3-5ED111AA9F60}" destId="{6AA75D13-643C-4BB9-B883-9CB19B64FAE4}" srcOrd="0" destOrd="0" presId="urn:microsoft.com/office/officeart/2005/8/layout/hierarchy3"/>
    <dgm:cxn modelId="{6496B5CB-71C0-42F0-9E2D-68ECCD72DA20}" type="presOf" srcId="{5945C887-73E9-48CA-B0F4-4C2C4C69A16D}" destId="{0C7B75FC-B9C1-4FC5-8709-B3EB49EE8C5C}" srcOrd="0" destOrd="0" presId="urn:microsoft.com/office/officeart/2005/8/layout/hierarchy3"/>
    <dgm:cxn modelId="{6C9E3FB1-C915-47DD-B2CB-172C025FBAE7}" type="presParOf" srcId="{3A4ACFC9-B285-4B35-97DA-7F2BEDDCA9F3}" destId="{E7305F27-6095-4D2E-BA50-3F9EB8D5B75A}" srcOrd="0" destOrd="0" presId="urn:microsoft.com/office/officeart/2005/8/layout/hierarchy3"/>
    <dgm:cxn modelId="{F02C5F24-D499-4399-A8F2-D88A05909002}" type="presParOf" srcId="{E7305F27-6095-4D2E-BA50-3F9EB8D5B75A}" destId="{393F38F7-FBE9-4A2E-B598-4F4A041FF301}" srcOrd="0" destOrd="0" presId="urn:microsoft.com/office/officeart/2005/8/layout/hierarchy3"/>
    <dgm:cxn modelId="{273367F4-763F-44E9-9FB4-6E15159EDDD9}" type="presParOf" srcId="{393F38F7-FBE9-4A2E-B598-4F4A041FF301}" destId="{2B5CDD45-B9BC-4709-9D65-3DB39AFE8D8E}" srcOrd="0" destOrd="0" presId="urn:microsoft.com/office/officeart/2005/8/layout/hierarchy3"/>
    <dgm:cxn modelId="{62459629-5F60-4D83-8EEA-B11C17EE6318}" type="presParOf" srcId="{393F38F7-FBE9-4A2E-B598-4F4A041FF301}" destId="{32488ABC-DB3B-4F80-8C88-0BF7BC178188}" srcOrd="1" destOrd="0" presId="urn:microsoft.com/office/officeart/2005/8/layout/hierarchy3"/>
    <dgm:cxn modelId="{EDB63759-7DA5-440A-A3C5-005E22F8961B}" type="presParOf" srcId="{E7305F27-6095-4D2E-BA50-3F9EB8D5B75A}" destId="{698795D2-5F12-4F31-BE26-6036D89113EF}" srcOrd="1" destOrd="0" presId="urn:microsoft.com/office/officeart/2005/8/layout/hierarchy3"/>
    <dgm:cxn modelId="{9396F90E-FB3F-43E1-B128-071A921C9E6B}" type="presParOf" srcId="{698795D2-5F12-4F31-BE26-6036D89113EF}" destId="{463489BC-4206-401D-8878-14B974D64A1C}" srcOrd="0" destOrd="0" presId="urn:microsoft.com/office/officeart/2005/8/layout/hierarchy3"/>
    <dgm:cxn modelId="{F8F98282-00E1-40BD-8596-69C2DB58E687}" type="presParOf" srcId="{698795D2-5F12-4F31-BE26-6036D89113EF}" destId="{BDE7B957-98C2-4F86-B7E5-C9138B1580ED}" srcOrd="1" destOrd="0" presId="urn:microsoft.com/office/officeart/2005/8/layout/hierarchy3"/>
    <dgm:cxn modelId="{11B476E8-F3E5-4206-88F3-3C7741251710}" type="presParOf" srcId="{698795D2-5F12-4F31-BE26-6036D89113EF}" destId="{7D05DFAF-EF24-4FAF-931E-516061A36E9E}" srcOrd="2" destOrd="0" presId="urn:microsoft.com/office/officeart/2005/8/layout/hierarchy3"/>
    <dgm:cxn modelId="{61BB163B-13C8-434A-A74B-CD9C93B8A7A3}" type="presParOf" srcId="{698795D2-5F12-4F31-BE26-6036D89113EF}" destId="{406D5F2A-F7E4-4831-85F5-1912032E5CF6}" srcOrd="3" destOrd="0" presId="urn:microsoft.com/office/officeart/2005/8/layout/hierarchy3"/>
    <dgm:cxn modelId="{CFB646D0-A3C1-4AC0-BE29-2341E5D66B6C}" type="presParOf" srcId="{3A4ACFC9-B285-4B35-97DA-7F2BEDDCA9F3}" destId="{3F9FF7F8-A3CB-4BBF-9C1F-E5F74D4A060C}" srcOrd="1" destOrd="0" presId="urn:microsoft.com/office/officeart/2005/8/layout/hierarchy3"/>
    <dgm:cxn modelId="{7C99B38F-791D-480F-AB7D-0C619A83BC4A}" type="presParOf" srcId="{3F9FF7F8-A3CB-4BBF-9C1F-E5F74D4A060C}" destId="{DA51C62F-D4FF-4E9A-ADF1-8D0BB5EC7D0A}" srcOrd="0" destOrd="0" presId="urn:microsoft.com/office/officeart/2005/8/layout/hierarchy3"/>
    <dgm:cxn modelId="{47D56E57-C8EC-4A9B-90B5-AF2AB4152C81}" type="presParOf" srcId="{DA51C62F-D4FF-4E9A-ADF1-8D0BB5EC7D0A}" destId="{0C7B75FC-B9C1-4FC5-8709-B3EB49EE8C5C}" srcOrd="0" destOrd="0" presId="urn:microsoft.com/office/officeart/2005/8/layout/hierarchy3"/>
    <dgm:cxn modelId="{FABA9497-310A-4B0C-9E40-A0C23BCEE488}" type="presParOf" srcId="{DA51C62F-D4FF-4E9A-ADF1-8D0BB5EC7D0A}" destId="{A8097D24-5F43-4336-8D2D-EDCC3C0F9EAF}" srcOrd="1" destOrd="0" presId="urn:microsoft.com/office/officeart/2005/8/layout/hierarchy3"/>
    <dgm:cxn modelId="{356D6233-86FF-4BE3-B8F9-B095140B4385}" type="presParOf" srcId="{3F9FF7F8-A3CB-4BBF-9C1F-E5F74D4A060C}" destId="{94F835D7-ACA0-436B-821F-005D41E14454}" srcOrd="1" destOrd="0" presId="urn:microsoft.com/office/officeart/2005/8/layout/hierarchy3"/>
    <dgm:cxn modelId="{43F06380-EAAB-4069-9262-BE91DB1A11D8}" type="presParOf" srcId="{94F835D7-ACA0-436B-821F-005D41E14454}" destId="{F939554D-E07A-4276-8D11-A4A1E5327D0F}" srcOrd="0" destOrd="0" presId="urn:microsoft.com/office/officeart/2005/8/layout/hierarchy3"/>
    <dgm:cxn modelId="{6D100C7E-CF65-4320-BC77-FB673FF5B4FC}" type="presParOf" srcId="{94F835D7-ACA0-436B-821F-005D41E14454}" destId="{F55AB823-FD3B-41DD-B1F4-42D1631CB2F2}" srcOrd="1" destOrd="0" presId="urn:microsoft.com/office/officeart/2005/8/layout/hierarchy3"/>
    <dgm:cxn modelId="{62670CAF-E1CC-4D7C-B002-6AEAF5AD5A49}" type="presParOf" srcId="{94F835D7-ACA0-436B-821F-005D41E14454}" destId="{E2547761-0E15-43DE-BF5E-56AA963A11A2}" srcOrd="2" destOrd="0" presId="urn:microsoft.com/office/officeart/2005/8/layout/hierarchy3"/>
    <dgm:cxn modelId="{374B84A2-0E4D-482B-856B-6118400E7442}" type="presParOf" srcId="{94F835D7-ACA0-436B-821F-005D41E14454}" destId="{6AA75D13-643C-4BB9-B883-9CB19B64FAE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BB017D9-07BD-42D3-B831-12AA25091DC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B5071A-0871-4F3B-8908-4BA64164086C}">
      <dgm:prSet phldrT="[Текст]"/>
      <dgm:spPr/>
      <dgm:t>
        <a:bodyPr/>
        <a:lstStyle/>
        <a:p>
          <a:r>
            <a:rPr lang="uk-UA" dirty="0" smtClean="0"/>
            <a:t>у разі загибелі або смерті застрахованого внаслідок нещасно-</a:t>
          </a:r>
          <a:br>
            <a:rPr lang="uk-UA" dirty="0" smtClean="0"/>
          </a:br>
          <a:r>
            <a:rPr lang="uk-UA" dirty="0" smtClean="0"/>
            <a:t>го випадку на транспорті сім'ї загиблого або його спадкоємцю у</a:t>
          </a:r>
          <a:br>
            <a:rPr lang="uk-UA" dirty="0" smtClean="0"/>
          </a:br>
          <a:r>
            <a:rPr lang="uk-UA" dirty="0" smtClean="0"/>
            <a:t>розмірі </a:t>
          </a:r>
          <a:r>
            <a:rPr lang="uk-UA" b="1" dirty="0" smtClean="0"/>
            <a:t>100 %</a:t>
          </a:r>
          <a:r>
            <a:rPr lang="uk-UA" dirty="0" smtClean="0"/>
            <a:t> страхової суми;</a:t>
          </a:r>
          <a:endParaRPr lang="ru-RU" dirty="0"/>
        </a:p>
      </dgm:t>
    </dgm:pt>
    <dgm:pt modelId="{66C70840-BB8D-4005-A792-91BF992B25A8}" type="parTrans" cxnId="{98CFB516-ED49-4E9F-93F1-5866E6F133D3}">
      <dgm:prSet/>
      <dgm:spPr/>
      <dgm:t>
        <a:bodyPr/>
        <a:lstStyle/>
        <a:p>
          <a:endParaRPr lang="ru-RU"/>
        </a:p>
      </dgm:t>
    </dgm:pt>
    <dgm:pt modelId="{C871C0DC-A556-4F7B-BF50-A353D2E3EC4C}" type="sibTrans" cxnId="{98CFB516-ED49-4E9F-93F1-5866E6F133D3}">
      <dgm:prSet/>
      <dgm:spPr/>
      <dgm:t>
        <a:bodyPr/>
        <a:lstStyle/>
        <a:p>
          <a:endParaRPr lang="ru-RU"/>
        </a:p>
      </dgm:t>
    </dgm:pt>
    <dgm:pt modelId="{759182BA-2D77-44A6-BB09-BD4F114F32D2}">
      <dgm:prSet phldrT="[Текст]"/>
      <dgm:spPr/>
      <dgm:t>
        <a:bodyPr/>
        <a:lstStyle/>
        <a:p>
          <a:r>
            <a:rPr lang="uk-UA" dirty="0" smtClean="0"/>
            <a:t>у разі тимчасової втрати застрахованим працездатності за кожну добу</a:t>
          </a:r>
          <a:r>
            <a:rPr lang="ru-RU" dirty="0" smtClean="0"/>
            <a:t> — </a:t>
          </a:r>
          <a:r>
            <a:rPr lang="ru-RU" b="1" dirty="0" smtClean="0"/>
            <a:t>0,2 %</a:t>
          </a:r>
          <a:r>
            <a:rPr lang="uk-UA" dirty="0" smtClean="0"/>
            <a:t> страхової суми, але не більше</a:t>
          </a:r>
          <a:r>
            <a:rPr lang="ru-RU" dirty="0" smtClean="0"/>
            <a:t> </a:t>
          </a:r>
          <a:r>
            <a:rPr lang="ru-RU" b="1" dirty="0" smtClean="0"/>
            <a:t>50 %</a:t>
          </a:r>
          <a:r>
            <a:rPr lang="uk-UA" dirty="0" smtClean="0"/>
            <a:t> страхової суми.</a:t>
          </a:r>
          <a:endParaRPr lang="ru-RU" dirty="0"/>
        </a:p>
      </dgm:t>
    </dgm:pt>
    <dgm:pt modelId="{01D505CA-C870-4EA2-A275-650A157E9240}" type="parTrans" cxnId="{6816C7AE-D2BD-4EF0-821B-4251A8D439F7}">
      <dgm:prSet/>
      <dgm:spPr/>
      <dgm:t>
        <a:bodyPr/>
        <a:lstStyle/>
        <a:p>
          <a:endParaRPr lang="ru-RU"/>
        </a:p>
      </dgm:t>
    </dgm:pt>
    <dgm:pt modelId="{9B19705E-0856-40F1-922E-326145BAE379}" type="sibTrans" cxnId="{6816C7AE-D2BD-4EF0-821B-4251A8D439F7}">
      <dgm:prSet/>
      <dgm:spPr/>
      <dgm:t>
        <a:bodyPr/>
        <a:lstStyle/>
        <a:p>
          <a:endParaRPr lang="ru-RU"/>
        </a:p>
      </dgm:t>
    </dgm:pt>
    <dgm:pt modelId="{83755908-72CC-4D91-A0F2-A2A95BE8A032}">
      <dgm:prSet phldrT="[Текст]"/>
      <dgm:spPr/>
      <dgm:t>
        <a:bodyPr/>
        <a:lstStyle/>
        <a:p>
          <a:r>
            <a:rPr lang="uk-UA" dirty="0" smtClean="0"/>
            <a:t>у разі одержання застрахованим травми внаслідок нещасного</a:t>
          </a:r>
          <a:br>
            <a:rPr lang="uk-UA" dirty="0" smtClean="0"/>
          </a:br>
          <a:r>
            <a:rPr lang="uk-UA" dirty="0" smtClean="0"/>
            <a:t>випадку на транспорті при встановленні йому інвалідності </a:t>
          </a:r>
          <a:r>
            <a:rPr lang="en-US" dirty="0" smtClean="0"/>
            <a:t>I</a:t>
          </a:r>
          <a:r>
            <a:rPr lang="uk-UA" dirty="0" smtClean="0"/>
            <a:t> групи </a:t>
          </a:r>
          <a:r>
            <a:rPr lang="ru-RU" dirty="0" smtClean="0"/>
            <a:t>— </a:t>
          </a:r>
          <a:r>
            <a:rPr lang="ru-RU" b="1" dirty="0" smtClean="0"/>
            <a:t>90 %</a:t>
          </a:r>
          <a:r>
            <a:rPr lang="ru-RU" dirty="0" smtClean="0"/>
            <a:t>, </a:t>
          </a:r>
          <a:r>
            <a:rPr lang="en-US" dirty="0" smtClean="0"/>
            <a:t>II</a:t>
          </a:r>
          <a:r>
            <a:rPr lang="uk-UA" dirty="0" smtClean="0"/>
            <a:t> групи </a:t>
          </a:r>
          <a:r>
            <a:rPr lang="ru-RU" dirty="0" smtClean="0"/>
            <a:t>— </a:t>
          </a:r>
          <a:r>
            <a:rPr lang="ru-RU" b="1" dirty="0" smtClean="0"/>
            <a:t>75 %</a:t>
          </a:r>
          <a:r>
            <a:rPr lang="ru-RU" dirty="0" smtClean="0"/>
            <a:t>,</a:t>
          </a:r>
          <a:r>
            <a:rPr lang="de-DE" dirty="0" smtClean="0"/>
            <a:t> III</a:t>
          </a:r>
          <a:r>
            <a:rPr lang="uk-UA" dirty="0" smtClean="0"/>
            <a:t> групи </a:t>
          </a:r>
          <a:r>
            <a:rPr lang="ru-RU" dirty="0" smtClean="0"/>
            <a:t>— </a:t>
          </a:r>
          <a:r>
            <a:rPr lang="ru-RU" b="1" dirty="0" smtClean="0"/>
            <a:t>50 %</a:t>
          </a:r>
          <a:r>
            <a:rPr lang="uk-UA" b="1" dirty="0" smtClean="0"/>
            <a:t> </a:t>
          </a:r>
          <a:r>
            <a:rPr lang="uk-UA" dirty="0" smtClean="0"/>
            <a:t>страхової суми;</a:t>
          </a:r>
          <a:endParaRPr lang="ru-RU" dirty="0"/>
        </a:p>
      </dgm:t>
    </dgm:pt>
    <dgm:pt modelId="{D93A97C5-C868-4B95-83BF-8D4E3D490118}" type="sibTrans" cxnId="{16126B83-551D-40F1-AEDD-6C516657FBD9}">
      <dgm:prSet/>
      <dgm:spPr/>
      <dgm:t>
        <a:bodyPr/>
        <a:lstStyle/>
        <a:p>
          <a:endParaRPr lang="ru-RU"/>
        </a:p>
      </dgm:t>
    </dgm:pt>
    <dgm:pt modelId="{6085F789-C409-4129-9551-DD5C7B0AFF5E}" type="parTrans" cxnId="{16126B83-551D-40F1-AEDD-6C516657FBD9}">
      <dgm:prSet/>
      <dgm:spPr/>
      <dgm:t>
        <a:bodyPr/>
        <a:lstStyle/>
        <a:p>
          <a:endParaRPr lang="ru-RU"/>
        </a:p>
      </dgm:t>
    </dgm:pt>
    <dgm:pt modelId="{3C185E58-1F23-4C65-9317-622300F3BD6D}">
      <dgm:prSet phldrT="[Текст]"/>
      <dgm:spPr/>
      <dgm:t>
        <a:bodyPr/>
        <a:lstStyle/>
        <a:p>
          <a:endParaRPr lang="ru-RU" dirty="0"/>
        </a:p>
      </dgm:t>
    </dgm:pt>
    <dgm:pt modelId="{7BF4AA88-8AFC-4460-A5D2-90FFAB2639BE}" type="parTrans" cxnId="{800FC893-5A54-47D7-AADA-59410A525108}">
      <dgm:prSet/>
      <dgm:spPr/>
      <dgm:t>
        <a:bodyPr/>
        <a:lstStyle/>
        <a:p>
          <a:endParaRPr lang="ru-RU"/>
        </a:p>
      </dgm:t>
    </dgm:pt>
    <dgm:pt modelId="{DC54C13B-5879-4EA1-B69A-0A97555BDBBF}" type="sibTrans" cxnId="{800FC893-5A54-47D7-AADA-59410A525108}">
      <dgm:prSet/>
      <dgm:spPr/>
      <dgm:t>
        <a:bodyPr/>
        <a:lstStyle/>
        <a:p>
          <a:endParaRPr lang="ru-RU"/>
        </a:p>
      </dgm:t>
    </dgm:pt>
    <dgm:pt modelId="{616C91D4-806D-41DD-8B9A-D4716D9F6740}" type="pres">
      <dgm:prSet presAssocID="{DBB017D9-07BD-42D3-B831-12AA25091D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F58306-66E2-412A-9AD1-DF8577820399}" type="pres">
      <dgm:prSet presAssocID="{3C185E58-1F23-4C65-9317-622300F3BD6D}" presName="linNode" presStyleCnt="0"/>
      <dgm:spPr/>
    </dgm:pt>
    <dgm:pt modelId="{10F9FDED-0FD8-4120-BABB-CA582D3C1FB4}" type="pres">
      <dgm:prSet presAssocID="{3C185E58-1F23-4C65-9317-622300F3BD6D}" presName="parentText" presStyleLbl="node1" presStyleIdx="0" presStyleCnt="1" custScaleY="43848" custLinFactNeighborX="27118" custLinFactNeighborY="-563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F8892-A579-4282-B594-002AA3E5183C}" type="pres">
      <dgm:prSet presAssocID="{3C185E58-1F23-4C65-9317-622300F3BD6D}" presName="descendantText" presStyleLbl="alignAccFollowNode1" presStyleIdx="0" presStyleCnt="1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CFB516-ED49-4E9F-93F1-5866E6F133D3}" srcId="{3C185E58-1F23-4C65-9317-622300F3BD6D}" destId="{2AB5071A-0871-4F3B-8908-4BA64164086C}" srcOrd="0" destOrd="0" parTransId="{66C70840-BB8D-4005-A792-91BF992B25A8}" sibTransId="{C871C0DC-A556-4F7B-BF50-A353D2E3EC4C}"/>
    <dgm:cxn modelId="{9759AD0A-E5E4-44CC-AE67-5AF53DC6521D}" type="presOf" srcId="{83755908-72CC-4D91-A0F2-A2A95BE8A032}" destId="{27FF8892-A579-4282-B594-002AA3E5183C}" srcOrd="0" destOrd="1" presId="urn:microsoft.com/office/officeart/2005/8/layout/vList5"/>
    <dgm:cxn modelId="{65658C57-F052-45FC-9A94-2E3565FBC01D}" type="presOf" srcId="{759182BA-2D77-44A6-BB09-BD4F114F32D2}" destId="{27FF8892-A579-4282-B594-002AA3E5183C}" srcOrd="0" destOrd="2" presId="urn:microsoft.com/office/officeart/2005/8/layout/vList5"/>
    <dgm:cxn modelId="{6816C7AE-D2BD-4EF0-821B-4251A8D439F7}" srcId="{3C185E58-1F23-4C65-9317-622300F3BD6D}" destId="{759182BA-2D77-44A6-BB09-BD4F114F32D2}" srcOrd="2" destOrd="0" parTransId="{01D505CA-C870-4EA2-A275-650A157E9240}" sibTransId="{9B19705E-0856-40F1-922E-326145BAE379}"/>
    <dgm:cxn modelId="{16126B83-551D-40F1-AEDD-6C516657FBD9}" srcId="{3C185E58-1F23-4C65-9317-622300F3BD6D}" destId="{83755908-72CC-4D91-A0F2-A2A95BE8A032}" srcOrd="1" destOrd="0" parTransId="{6085F789-C409-4129-9551-DD5C7B0AFF5E}" sibTransId="{D93A97C5-C868-4B95-83BF-8D4E3D490118}"/>
    <dgm:cxn modelId="{7985401A-E456-406B-BDCF-3A80D7E1BA90}" type="presOf" srcId="{DBB017D9-07BD-42D3-B831-12AA25091DCE}" destId="{616C91D4-806D-41DD-8B9A-D4716D9F6740}" srcOrd="0" destOrd="0" presId="urn:microsoft.com/office/officeart/2005/8/layout/vList5"/>
    <dgm:cxn modelId="{78D8188C-8E71-47F3-A02A-F4F9833357A9}" type="presOf" srcId="{2AB5071A-0871-4F3B-8908-4BA64164086C}" destId="{27FF8892-A579-4282-B594-002AA3E5183C}" srcOrd="0" destOrd="0" presId="urn:microsoft.com/office/officeart/2005/8/layout/vList5"/>
    <dgm:cxn modelId="{800FC893-5A54-47D7-AADA-59410A525108}" srcId="{DBB017D9-07BD-42D3-B831-12AA25091DCE}" destId="{3C185E58-1F23-4C65-9317-622300F3BD6D}" srcOrd="0" destOrd="0" parTransId="{7BF4AA88-8AFC-4460-A5D2-90FFAB2639BE}" sibTransId="{DC54C13B-5879-4EA1-B69A-0A97555BDBBF}"/>
    <dgm:cxn modelId="{8501F75F-1929-44AA-8B1C-4E5529D8F110}" type="presOf" srcId="{3C185E58-1F23-4C65-9317-622300F3BD6D}" destId="{10F9FDED-0FD8-4120-BABB-CA582D3C1FB4}" srcOrd="0" destOrd="0" presId="urn:microsoft.com/office/officeart/2005/8/layout/vList5"/>
    <dgm:cxn modelId="{FE0021E4-C0DC-412F-AEE7-B4481101BE9D}" type="presParOf" srcId="{616C91D4-806D-41DD-8B9A-D4716D9F6740}" destId="{06F58306-66E2-412A-9AD1-DF8577820399}" srcOrd="0" destOrd="0" presId="urn:microsoft.com/office/officeart/2005/8/layout/vList5"/>
    <dgm:cxn modelId="{E8C338B7-BB25-4F9C-9865-56F8DE594A73}" type="presParOf" srcId="{06F58306-66E2-412A-9AD1-DF8577820399}" destId="{10F9FDED-0FD8-4120-BABB-CA582D3C1FB4}" srcOrd="0" destOrd="0" presId="urn:microsoft.com/office/officeart/2005/8/layout/vList5"/>
    <dgm:cxn modelId="{1F5227A8-D7B1-4FA4-9FCA-4C2FEC44B90F}" type="presParOf" srcId="{06F58306-66E2-412A-9AD1-DF8577820399}" destId="{27FF8892-A579-4282-B594-002AA3E5183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60DB36-1166-4F20-85ED-6DC5FCB1556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11FE1E-E785-4C2A-81EB-358C50C20567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2E422D9A-9CB6-47FF-8358-8F378D607467}" type="parTrans" cxnId="{D8DACBFD-558F-4FFC-9DE0-8AB8E7EDE60D}">
      <dgm:prSet/>
      <dgm:spPr/>
      <dgm:t>
        <a:bodyPr/>
        <a:lstStyle/>
        <a:p>
          <a:endParaRPr lang="ru-RU"/>
        </a:p>
      </dgm:t>
    </dgm:pt>
    <dgm:pt modelId="{8D71BD15-6E8F-405D-9D5A-9DDC7CDBD918}" type="sibTrans" cxnId="{D8DACBFD-558F-4FFC-9DE0-8AB8E7EDE60D}">
      <dgm:prSet/>
      <dgm:spPr/>
      <dgm:t>
        <a:bodyPr/>
        <a:lstStyle/>
        <a:p>
          <a:endParaRPr lang="ru-RU"/>
        </a:p>
      </dgm:t>
    </dgm:pt>
    <dgm:pt modelId="{73D6CE4F-FBC6-4AFF-AFE3-38FB6F80B228}">
      <dgm:prSet phldrT="[Текст]"/>
      <dgm:spPr/>
      <dgm:t>
        <a:bodyPr/>
        <a:lstStyle/>
        <a:p>
          <a:r>
            <a:rPr lang="uk-UA" dirty="0" smtClean="0"/>
            <a:t>скласти акт про нещасний випадок із застрахованим водієм   (форма Н-1)</a:t>
          </a:r>
          <a:endParaRPr lang="ru-RU" dirty="0"/>
        </a:p>
      </dgm:t>
    </dgm:pt>
    <dgm:pt modelId="{3226E96E-D038-4522-A7DC-1648960E708B}" type="parTrans" cxnId="{2E8E31B8-6104-4007-AF0A-7C1841D1920C}">
      <dgm:prSet/>
      <dgm:spPr/>
      <dgm:t>
        <a:bodyPr/>
        <a:lstStyle/>
        <a:p>
          <a:endParaRPr lang="ru-RU"/>
        </a:p>
      </dgm:t>
    </dgm:pt>
    <dgm:pt modelId="{1F8413DF-3FE5-4F41-9497-7526B961CC53}" type="sibTrans" cxnId="{2E8E31B8-6104-4007-AF0A-7C1841D1920C}">
      <dgm:prSet/>
      <dgm:spPr/>
      <dgm:t>
        <a:bodyPr/>
        <a:lstStyle/>
        <a:p>
          <a:endParaRPr lang="ru-RU"/>
        </a:p>
      </dgm:t>
    </dgm:pt>
    <dgm:pt modelId="{1F0B3C6F-19D6-4F12-8C2D-B940C4309378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5857F85B-FEFF-4452-8E5A-D4D5E5708FB0}" type="parTrans" cxnId="{56B921BB-4EA5-49BD-AA56-EE2209207684}">
      <dgm:prSet/>
      <dgm:spPr/>
      <dgm:t>
        <a:bodyPr/>
        <a:lstStyle/>
        <a:p>
          <a:endParaRPr lang="ru-RU"/>
        </a:p>
      </dgm:t>
    </dgm:pt>
    <dgm:pt modelId="{540838E8-8278-4E2F-8526-19B7E409D72D}" type="sibTrans" cxnId="{56B921BB-4EA5-49BD-AA56-EE2209207684}">
      <dgm:prSet/>
      <dgm:spPr/>
      <dgm:t>
        <a:bodyPr/>
        <a:lstStyle/>
        <a:p>
          <a:endParaRPr lang="ru-RU"/>
        </a:p>
      </dgm:t>
    </dgm:pt>
    <dgm:pt modelId="{C1BAC7DA-DF7C-42E6-BBDB-D996F61A05A5}">
      <dgm:prSet phldrT="[Текст]"/>
      <dgm:spPr/>
      <dgm:t>
        <a:bodyPr/>
        <a:lstStyle/>
        <a:p>
          <a:r>
            <a:rPr lang="uk-UA" dirty="0" smtClean="0"/>
            <a:t>скласти акт про нещадний випадок з пасажирами галузевого зразка;</a:t>
          </a:r>
          <a:endParaRPr lang="ru-RU" dirty="0"/>
        </a:p>
      </dgm:t>
    </dgm:pt>
    <dgm:pt modelId="{3E4CDBCC-7D60-4974-83FB-D746804D9396}" type="parTrans" cxnId="{C0BE2B8C-32CF-4EBA-BF96-00752BC85929}">
      <dgm:prSet/>
      <dgm:spPr/>
      <dgm:t>
        <a:bodyPr/>
        <a:lstStyle/>
        <a:p>
          <a:endParaRPr lang="ru-RU"/>
        </a:p>
      </dgm:t>
    </dgm:pt>
    <dgm:pt modelId="{CBDBB0BA-8DFB-4A47-9A35-DC1DE76AB445}" type="sibTrans" cxnId="{C0BE2B8C-32CF-4EBA-BF96-00752BC85929}">
      <dgm:prSet/>
      <dgm:spPr/>
      <dgm:t>
        <a:bodyPr/>
        <a:lstStyle/>
        <a:p>
          <a:endParaRPr lang="ru-RU"/>
        </a:p>
      </dgm:t>
    </dgm:pt>
    <dgm:pt modelId="{4C2DD606-3426-419E-B747-DE4D5474232F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BC752017-A7F7-4978-9346-C70F56326E1E}" type="parTrans" cxnId="{5397C40F-16C9-4B68-9AAD-E3D6CBC869DA}">
      <dgm:prSet/>
      <dgm:spPr/>
      <dgm:t>
        <a:bodyPr/>
        <a:lstStyle/>
        <a:p>
          <a:endParaRPr lang="ru-RU"/>
        </a:p>
      </dgm:t>
    </dgm:pt>
    <dgm:pt modelId="{2BBAF6F4-99D1-4E6C-9C7B-372C4B38A7C4}" type="sibTrans" cxnId="{5397C40F-16C9-4B68-9AAD-E3D6CBC869DA}">
      <dgm:prSet/>
      <dgm:spPr/>
      <dgm:t>
        <a:bodyPr/>
        <a:lstStyle/>
        <a:p>
          <a:endParaRPr lang="ru-RU"/>
        </a:p>
      </dgm:t>
    </dgm:pt>
    <dgm:pt modelId="{8ADDBDC5-046D-4A81-91BD-728C1EC9D8EE}">
      <dgm:prSet phldrT="[Текст]" custT="1"/>
      <dgm:spPr/>
      <dgm:t>
        <a:bodyPr/>
        <a:lstStyle/>
        <a:p>
          <a:r>
            <a:rPr lang="uk-UA" sz="2000" dirty="0" smtClean="0"/>
            <a:t>видати довідку потерпілому (що мав право на безкоштовний проїзд відповідно до чинного законодавства) із зазначенням відомостей про страховика (найменування, адреса, телефон).</a:t>
          </a:r>
          <a:endParaRPr lang="ru-RU" sz="2000" dirty="0"/>
        </a:p>
      </dgm:t>
    </dgm:pt>
    <dgm:pt modelId="{80657D75-A59E-4F09-B623-968CC2A27B3C}" type="parTrans" cxnId="{7355C7E2-C321-46D1-92C9-E5A0D50B9695}">
      <dgm:prSet/>
      <dgm:spPr/>
      <dgm:t>
        <a:bodyPr/>
        <a:lstStyle/>
        <a:p>
          <a:endParaRPr lang="ru-RU"/>
        </a:p>
      </dgm:t>
    </dgm:pt>
    <dgm:pt modelId="{5060076A-C03B-49E8-9E71-97CB1DB59E5F}" type="sibTrans" cxnId="{7355C7E2-C321-46D1-92C9-E5A0D50B9695}">
      <dgm:prSet/>
      <dgm:spPr/>
      <dgm:t>
        <a:bodyPr/>
        <a:lstStyle/>
        <a:p>
          <a:endParaRPr lang="ru-RU"/>
        </a:p>
      </dgm:t>
    </dgm:pt>
    <dgm:pt modelId="{48FE0842-E879-4555-A980-75A6B859CCE5}" type="pres">
      <dgm:prSet presAssocID="{4160DB36-1166-4F20-85ED-6DC5FCB1556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BDE8B0-4DF1-42CD-A41F-7165B9B93B40}" type="pres">
      <dgm:prSet presAssocID="{3B11FE1E-E785-4C2A-81EB-358C50C20567}" presName="composite" presStyleCnt="0"/>
      <dgm:spPr/>
    </dgm:pt>
    <dgm:pt modelId="{04DDD56A-97F1-4B3E-BA3E-6060CE0EAEED}" type="pres">
      <dgm:prSet presAssocID="{3B11FE1E-E785-4C2A-81EB-358C50C2056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7AA4B-58AE-4201-A9EF-001B6FD36E0A}" type="pres">
      <dgm:prSet presAssocID="{3B11FE1E-E785-4C2A-81EB-358C50C2056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58D97-307B-4089-B856-211ED30021E3}" type="pres">
      <dgm:prSet presAssocID="{8D71BD15-6E8F-405D-9D5A-9DDC7CDBD918}" presName="sp" presStyleCnt="0"/>
      <dgm:spPr/>
    </dgm:pt>
    <dgm:pt modelId="{276B94B1-3ED4-4911-9095-9A0DEE5FA51D}" type="pres">
      <dgm:prSet presAssocID="{1F0B3C6F-19D6-4F12-8C2D-B940C4309378}" presName="composite" presStyleCnt="0"/>
      <dgm:spPr/>
    </dgm:pt>
    <dgm:pt modelId="{5A0ABE86-1FB6-4B4B-A8A9-B1B1DB52019F}" type="pres">
      <dgm:prSet presAssocID="{1F0B3C6F-19D6-4F12-8C2D-B940C430937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A9DD42-8B15-4A21-9E66-0B5E35AFDE5D}" type="pres">
      <dgm:prSet presAssocID="{1F0B3C6F-19D6-4F12-8C2D-B940C430937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97EC5-6274-422F-BE2D-87B4FAFD9095}" type="pres">
      <dgm:prSet presAssocID="{540838E8-8278-4E2F-8526-19B7E409D72D}" presName="sp" presStyleCnt="0"/>
      <dgm:spPr/>
    </dgm:pt>
    <dgm:pt modelId="{533B4A5F-7DFA-49FC-A2E9-6517A8F2A6C7}" type="pres">
      <dgm:prSet presAssocID="{4C2DD606-3426-419E-B747-DE4D5474232F}" presName="composite" presStyleCnt="0"/>
      <dgm:spPr/>
    </dgm:pt>
    <dgm:pt modelId="{9EF6B01D-7F9C-4A59-A3F9-C000BBD8B290}" type="pres">
      <dgm:prSet presAssocID="{4C2DD606-3426-419E-B747-DE4D5474232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86C69A-5875-4912-969D-E64770DE3DE8}" type="pres">
      <dgm:prSet presAssocID="{4C2DD606-3426-419E-B747-DE4D5474232F}" presName="descendantText" presStyleLbl="alignAcc1" presStyleIdx="2" presStyleCnt="3" custScaleY="229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49816A-19FA-4B4A-A611-3CBD3F3BB88B}" type="presOf" srcId="{73D6CE4F-FBC6-4AFF-AFE3-38FB6F80B228}" destId="{B387AA4B-58AE-4201-A9EF-001B6FD36E0A}" srcOrd="0" destOrd="0" presId="urn:microsoft.com/office/officeart/2005/8/layout/chevron2"/>
    <dgm:cxn modelId="{7355C7E2-C321-46D1-92C9-E5A0D50B9695}" srcId="{4C2DD606-3426-419E-B747-DE4D5474232F}" destId="{8ADDBDC5-046D-4A81-91BD-728C1EC9D8EE}" srcOrd="0" destOrd="0" parTransId="{80657D75-A59E-4F09-B623-968CC2A27B3C}" sibTransId="{5060076A-C03B-49E8-9E71-97CB1DB59E5F}"/>
    <dgm:cxn modelId="{4F8E0057-91C1-4337-8EB8-B85D8FF3CDFA}" type="presOf" srcId="{1F0B3C6F-19D6-4F12-8C2D-B940C4309378}" destId="{5A0ABE86-1FB6-4B4B-A8A9-B1B1DB52019F}" srcOrd="0" destOrd="0" presId="urn:microsoft.com/office/officeart/2005/8/layout/chevron2"/>
    <dgm:cxn modelId="{D8DACBFD-558F-4FFC-9DE0-8AB8E7EDE60D}" srcId="{4160DB36-1166-4F20-85ED-6DC5FCB15565}" destId="{3B11FE1E-E785-4C2A-81EB-358C50C20567}" srcOrd="0" destOrd="0" parTransId="{2E422D9A-9CB6-47FF-8358-8F378D607467}" sibTransId="{8D71BD15-6E8F-405D-9D5A-9DDC7CDBD918}"/>
    <dgm:cxn modelId="{078E2B8B-E543-44CA-B2F3-9B2A677885A0}" type="presOf" srcId="{8ADDBDC5-046D-4A81-91BD-728C1EC9D8EE}" destId="{0A86C69A-5875-4912-969D-E64770DE3DE8}" srcOrd="0" destOrd="0" presId="urn:microsoft.com/office/officeart/2005/8/layout/chevron2"/>
    <dgm:cxn modelId="{C0BE2B8C-32CF-4EBA-BF96-00752BC85929}" srcId="{1F0B3C6F-19D6-4F12-8C2D-B940C4309378}" destId="{C1BAC7DA-DF7C-42E6-BBDB-D996F61A05A5}" srcOrd="0" destOrd="0" parTransId="{3E4CDBCC-7D60-4974-83FB-D746804D9396}" sibTransId="{CBDBB0BA-8DFB-4A47-9A35-DC1DE76AB445}"/>
    <dgm:cxn modelId="{2B004447-29CF-4B0E-87E4-DAAC032D6604}" type="presOf" srcId="{4160DB36-1166-4F20-85ED-6DC5FCB15565}" destId="{48FE0842-E879-4555-A980-75A6B859CCE5}" srcOrd="0" destOrd="0" presId="urn:microsoft.com/office/officeart/2005/8/layout/chevron2"/>
    <dgm:cxn modelId="{9F1015A0-7316-4F3F-823A-A993C31A7F06}" type="presOf" srcId="{C1BAC7DA-DF7C-42E6-BBDB-D996F61A05A5}" destId="{6CA9DD42-8B15-4A21-9E66-0B5E35AFDE5D}" srcOrd="0" destOrd="0" presId="urn:microsoft.com/office/officeart/2005/8/layout/chevron2"/>
    <dgm:cxn modelId="{5397C40F-16C9-4B68-9AAD-E3D6CBC869DA}" srcId="{4160DB36-1166-4F20-85ED-6DC5FCB15565}" destId="{4C2DD606-3426-419E-B747-DE4D5474232F}" srcOrd="2" destOrd="0" parTransId="{BC752017-A7F7-4978-9346-C70F56326E1E}" sibTransId="{2BBAF6F4-99D1-4E6C-9C7B-372C4B38A7C4}"/>
    <dgm:cxn modelId="{D61AD792-567C-4166-A646-E1D18CF6A8BE}" type="presOf" srcId="{3B11FE1E-E785-4C2A-81EB-358C50C20567}" destId="{04DDD56A-97F1-4B3E-BA3E-6060CE0EAEED}" srcOrd="0" destOrd="0" presId="urn:microsoft.com/office/officeart/2005/8/layout/chevron2"/>
    <dgm:cxn modelId="{56B921BB-4EA5-49BD-AA56-EE2209207684}" srcId="{4160DB36-1166-4F20-85ED-6DC5FCB15565}" destId="{1F0B3C6F-19D6-4F12-8C2D-B940C4309378}" srcOrd="1" destOrd="0" parTransId="{5857F85B-FEFF-4452-8E5A-D4D5E5708FB0}" sibTransId="{540838E8-8278-4E2F-8526-19B7E409D72D}"/>
    <dgm:cxn modelId="{8380A4AE-FBA9-43DE-90F9-08DAC5CA09B2}" type="presOf" srcId="{4C2DD606-3426-419E-B747-DE4D5474232F}" destId="{9EF6B01D-7F9C-4A59-A3F9-C000BBD8B290}" srcOrd="0" destOrd="0" presId="urn:microsoft.com/office/officeart/2005/8/layout/chevron2"/>
    <dgm:cxn modelId="{2E8E31B8-6104-4007-AF0A-7C1841D1920C}" srcId="{3B11FE1E-E785-4C2A-81EB-358C50C20567}" destId="{73D6CE4F-FBC6-4AFF-AFE3-38FB6F80B228}" srcOrd="0" destOrd="0" parTransId="{3226E96E-D038-4522-A7DC-1648960E708B}" sibTransId="{1F8413DF-3FE5-4F41-9497-7526B961CC53}"/>
    <dgm:cxn modelId="{B066AE58-3EA7-4AC3-A021-7428305A26A7}" type="presParOf" srcId="{48FE0842-E879-4555-A980-75A6B859CCE5}" destId="{39BDE8B0-4DF1-42CD-A41F-7165B9B93B40}" srcOrd="0" destOrd="0" presId="urn:microsoft.com/office/officeart/2005/8/layout/chevron2"/>
    <dgm:cxn modelId="{9C506FDA-E33D-4647-A72E-AEF96ED4B370}" type="presParOf" srcId="{39BDE8B0-4DF1-42CD-A41F-7165B9B93B40}" destId="{04DDD56A-97F1-4B3E-BA3E-6060CE0EAEED}" srcOrd="0" destOrd="0" presId="urn:microsoft.com/office/officeart/2005/8/layout/chevron2"/>
    <dgm:cxn modelId="{FBEB2539-C59C-4E11-80A3-B295A2397798}" type="presParOf" srcId="{39BDE8B0-4DF1-42CD-A41F-7165B9B93B40}" destId="{B387AA4B-58AE-4201-A9EF-001B6FD36E0A}" srcOrd="1" destOrd="0" presId="urn:microsoft.com/office/officeart/2005/8/layout/chevron2"/>
    <dgm:cxn modelId="{2BB4E725-57B1-4291-831E-6352A75E78E9}" type="presParOf" srcId="{48FE0842-E879-4555-A980-75A6B859CCE5}" destId="{92858D97-307B-4089-B856-211ED30021E3}" srcOrd="1" destOrd="0" presId="urn:microsoft.com/office/officeart/2005/8/layout/chevron2"/>
    <dgm:cxn modelId="{2CD60BA1-3A10-4FEC-9ABE-6D9139D2C906}" type="presParOf" srcId="{48FE0842-E879-4555-A980-75A6B859CCE5}" destId="{276B94B1-3ED4-4911-9095-9A0DEE5FA51D}" srcOrd="2" destOrd="0" presId="urn:microsoft.com/office/officeart/2005/8/layout/chevron2"/>
    <dgm:cxn modelId="{8E0FAB4F-6AA2-40DB-A440-7E1751BCF4EC}" type="presParOf" srcId="{276B94B1-3ED4-4911-9095-9A0DEE5FA51D}" destId="{5A0ABE86-1FB6-4B4B-A8A9-B1B1DB52019F}" srcOrd="0" destOrd="0" presId="urn:microsoft.com/office/officeart/2005/8/layout/chevron2"/>
    <dgm:cxn modelId="{3BD2A84F-6AD3-4E9D-9A06-FA6D28FD164F}" type="presParOf" srcId="{276B94B1-3ED4-4911-9095-9A0DEE5FA51D}" destId="{6CA9DD42-8B15-4A21-9E66-0B5E35AFDE5D}" srcOrd="1" destOrd="0" presId="urn:microsoft.com/office/officeart/2005/8/layout/chevron2"/>
    <dgm:cxn modelId="{66DE234B-EB63-49C8-86AF-895C56813677}" type="presParOf" srcId="{48FE0842-E879-4555-A980-75A6B859CCE5}" destId="{33697EC5-6274-422F-BE2D-87B4FAFD9095}" srcOrd="3" destOrd="0" presId="urn:microsoft.com/office/officeart/2005/8/layout/chevron2"/>
    <dgm:cxn modelId="{7BD9C214-ABB3-424F-9E01-AA203287101C}" type="presParOf" srcId="{48FE0842-E879-4555-A980-75A6B859CCE5}" destId="{533B4A5F-7DFA-49FC-A2E9-6517A8F2A6C7}" srcOrd="4" destOrd="0" presId="urn:microsoft.com/office/officeart/2005/8/layout/chevron2"/>
    <dgm:cxn modelId="{D43B1185-F419-48B0-8A9C-706D035888F2}" type="presParOf" srcId="{533B4A5F-7DFA-49FC-A2E9-6517A8F2A6C7}" destId="{9EF6B01D-7F9C-4A59-A3F9-C000BBD8B290}" srcOrd="0" destOrd="0" presId="urn:microsoft.com/office/officeart/2005/8/layout/chevron2"/>
    <dgm:cxn modelId="{5E42DBFD-250F-4F05-B02A-1AB5909FCF65}" type="presParOf" srcId="{533B4A5F-7DFA-49FC-A2E9-6517A8F2A6C7}" destId="{0A86C69A-5875-4912-969D-E64770DE3D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B10CDEA-6F47-4546-B991-D6925FAFACA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4F9593-689B-4EA3-A7AD-71BCCF8B45B6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3B84D882-6450-4C69-A540-C3E32BE4CB81}" type="parTrans" cxnId="{D81C5EE7-92AE-4899-B1A6-5ABFB3011E96}">
      <dgm:prSet/>
      <dgm:spPr/>
      <dgm:t>
        <a:bodyPr/>
        <a:lstStyle/>
        <a:p>
          <a:endParaRPr lang="ru-RU"/>
        </a:p>
      </dgm:t>
    </dgm:pt>
    <dgm:pt modelId="{D31DBCB8-E14A-4117-BFF0-F53C9CADB7A3}" type="sibTrans" cxnId="{D81C5EE7-92AE-4899-B1A6-5ABFB3011E96}">
      <dgm:prSet/>
      <dgm:spPr/>
      <dgm:t>
        <a:bodyPr/>
        <a:lstStyle/>
        <a:p>
          <a:endParaRPr lang="ru-RU"/>
        </a:p>
      </dgm:t>
    </dgm:pt>
    <dgm:pt modelId="{AA29327A-9FD2-490D-B406-CDF75AF12FBE}">
      <dgm:prSet phldrT="[Текст]"/>
      <dgm:spPr/>
      <dgm:t>
        <a:bodyPr/>
        <a:lstStyle/>
        <a:p>
          <a:r>
            <a:rPr lang="uk-UA" dirty="0" smtClean="0"/>
            <a:t>заяви застрахованого (його сім'ї або спадкоємця) про її виплату,</a:t>
          </a:r>
          <a:endParaRPr lang="ru-RU" dirty="0"/>
        </a:p>
      </dgm:t>
    </dgm:pt>
    <dgm:pt modelId="{CE84E26A-3AA8-4327-AD98-B398AC15C580}" type="parTrans" cxnId="{2E0A73E7-FF5D-4E55-B657-3EC277F2042B}">
      <dgm:prSet/>
      <dgm:spPr/>
      <dgm:t>
        <a:bodyPr/>
        <a:lstStyle/>
        <a:p>
          <a:endParaRPr lang="ru-RU"/>
        </a:p>
      </dgm:t>
    </dgm:pt>
    <dgm:pt modelId="{B8429989-0A69-46DE-88CF-1B9637CFDE7D}" type="sibTrans" cxnId="{2E0A73E7-FF5D-4E55-B657-3EC277F2042B}">
      <dgm:prSet/>
      <dgm:spPr/>
      <dgm:t>
        <a:bodyPr/>
        <a:lstStyle/>
        <a:p>
          <a:endParaRPr lang="ru-RU"/>
        </a:p>
      </dgm:t>
    </dgm:pt>
    <dgm:pt modelId="{12A09A17-38BC-4108-81EC-2340D6032C38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CD01AE9B-6F30-4E4C-9CED-03E75B8507BE}" type="parTrans" cxnId="{26A65F6C-F255-4AA4-B537-6377B8F06D0D}">
      <dgm:prSet/>
      <dgm:spPr/>
      <dgm:t>
        <a:bodyPr/>
        <a:lstStyle/>
        <a:p>
          <a:endParaRPr lang="ru-RU"/>
        </a:p>
      </dgm:t>
    </dgm:pt>
    <dgm:pt modelId="{E0324D17-0EFA-4BA5-A9C0-5DF0D935C780}" type="sibTrans" cxnId="{26A65F6C-F255-4AA4-B537-6377B8F06D0D}">
      <dgm:prSet/>
      <dgm:spPr/>
      <dgm:t>
        <a:bodyPr/>
        <a:lstStyle/>
        <a:p>
          <a:endParaRPr lang="ru-RU"/>
        </a:p>
      </dgm:t>
    </dgm:pt>
    <dgm:pt modelId="{C8941034-11B0-46AF-8936-CCDBA95656AC}">
      <dgm:prSet phldrT="[Текст]" custT="1"/>
      <dgm:spPr/>
      <dgm:t>
        <a:bodyPr/>
        <a:lstStyle/>
        <a:p>
          <a:r>
            <a:rPr lang="uk-UA" sz="2000" dirty="0" smtClean="0"/>
            <a:t>акта про нещасний випадок, листа непрацездатності або довідки спеціалізованих установ про встановлення інвалідності, а у разі загибелі або смерті застрахованого внаслідок нещасного випадку</a:t>
          </a:r>
          <a:r>
            <a:rPr lang="ru-RU" sz="2000" dirty="0" smtClean="0"/>
            <a:t> —</a:t>
          </a:r>
          <a:r>
            <a:rPr lang="uk-UA" sz="2000" dirty="0" smtClean="0"/>
            <a:t> копії свідоцтва про смерть та документа про правонаступництво для спадкоємців,</a:t>
          </a:r>
          <a:endParaRPr lang="ru-RU" sz="2000" dirty="0"/>
        </a:p>
      </dgm:t>
    </dgm:pt>
    <dgm:pt modelId="{36B7175A-CF80-4D88-92B1-648A3B0BDEA4}" type="parTrans" cxnId="{8C364A3F-8BFA-4A3D-9315-7041D9D9CB73}">
      <dgm:prSet/>
      <dgm:spPr/>
      <dgm:t>
        <a:bodyPr/>
        <a:lstStyle/>
        <a:p>
          <a:endParaRPr lang="ru-RU"/>
        </a:p>
      </dgm:t>
    </dgm:pt>
    <dgm:pt modelId="{5EE467F1-3D51-456E-98CF-9BDC2C3016F0}" type="sibTrans" cxnId="{8C364A3F-8BFA-4A3D-9315-7041D9D9CB73}">
      <dgm:prSet/>
      <dgm:spPr/>
      <dgm:t>
        <a:bodyPr/>
        <a:lstStyle/>
        <a:p>
          <a:endParaRPr lang="ru-RU"/>
        </a:p>
      </dgm:t>
    </dgm:pt>
    <dgm:pt modelId="{D4462E0F-A3AB-4471-A0D4-69CA97D7ACF8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968B3E6A-2BD9-4F67-93A9-B9FEEE9C131E}" type="parTrans" cxnId="{44A956E6-0652-4AB8-A0CE-2CFFE10DBF01}">
      <dgm:prSet/>
      <dgm:spPr/>
      <dgm:t>
        <a:bodyPr/>
        <a:lstStyle/>
        <a:p>
          <a:endParaRPr lang="ru-RU"/>
        </a:p>
      </dgm:t>
    </dgm:pt>
    <dgm:pt modelId="{348D40E6-8D44-4CA3-8B36-E494ED1E4F61}" type="sibTrans" cxnId="{44A956E6-0652-4AB8-A0CE-2CFFE10DBF01}">
      <dgm:prSet/>
      <dgm:spPr/>
      <dgm:t>
        <a:bodyPr/>
        <a:lstStyle/>
        <a:p>
          <a:endParaRPr lang="ru-RU"/>
        </a:p>
      </dgm:t>
    </dgm:pt>
    <dgm:pt modelId="{C9AB50C4-78C1-4F95-9D73-35C747D80971}">
      <dgm:prSet phldrT="[Текст]"/>
      <dgm:spPr/>
      <dgm:t>
        <a:bodyPr/>
        <a:lstStyle/>
        <a:p>
          <a:r>
            <a:rPr lang="uk-UA" dirty="0" smtClean="0"/>
            <a:t>страхового поліса або документа, що його замінює (для пільгових категорій пасажирів</a:t>
          </a:r>
          <a:r>
            <a:rPr lang="ru-RU" dirty="0" smtClean="0"/>
            <a:t> —</a:t>
          </a:r>
          <a:r>
            <a:rPr lang="uk-UA" dirty="0" smtClean="0"/>
            <a:t> документ, що підтверджує право на пільги).</a:t>
          </a:r>
          <a:endParaRPr lang="ru-RU" dirty="0"/>
        </a:p>
      </dgm:t>
    </dgm:pt>
    <dgm:pt modelId="{37A0D1B7-8337-4B0F-A2CD-9E3BDB45AD3A}" type="parTrans" cxnId="{45925ABC-4BAB-401A-8FF4-D14A4792F4B0}">
      <dgm:prSet/>
      <dgm:spPr/>
      <dgm:t>
        <a:bodyPr/>
        <a:lstStyle/>
        <a:p>
          <a:endParaRPr lang="ru-RU"/>
        </a:p>
      </dgm:t>
    </dgm:pt>
    <dgm:pt modelId="{5756FC1F-EBE6-4849-BB56-FD002FF3E4FC}" type="sibTrans" cxnId="{45925ABC-4BAB-401A-8FF4-D14A4792F4B0}">
      <dgm:prSet/>
      <dgm:spPr/>
      <dgm:t>
        <a:bodyPr/>
        <a:lstStyle/>
        <a:p>
          <a:endParaRPr lang="ru-RU"/>
        </a:p>
      </dgm:t>
    </dgm:pt>
    <dgm:pt modelId="{DB462B4C-4199-4F44-A2E8-7AF700F071CB}" type="pres">
      <dgm:prSet presAssocID="{AB10CDEA-6F47-4546-B991-D6925FAFAC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F534AC-2776-46A1-A20B-DE603BD25EF4}" type="pres">
      <dgm:prSet presAssocID="{D24F9593-689B-4EA3-A7AD-71BCCF8B45B6}" presName="composite" presStyleCnt="0"/>
      <dgm:spPr/>
    </dgm:pt>
    <dgm:pt modelId="{64AB702E-FDE1-48D7-9A20-BAAC5352CDB4}" type="pres">
      <dgm:prSet presAssocID="{D24F9593-689B-4EA3-A7AD-71BCCF8B45B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508EEE-8111-44B5-BE31-2ADCF18C4B48}" type="pres">
      <dgm:prSet presAssocID="{D24F9593-689B-4EA3-A7AD-71BCCF8B45B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D3302-A484-4459-BEA8-DD8A6C7AABCC}" type="pres">
      <dgm:prSet presAssocID="{D31DBCB8-E14A-4117-BFF0-F53C9CADB7A3}" presName="sp" presStyleCnt="0"/>
      <dgm:spPr/>
    </dgm:pt>
    <dgm:pt modelId="{F0A4AEDC-33F0-4E4F-BBC5-0B17BF41083C}" type="pres">
      <dgm:prSet presAssocID="{12A09A17-38BC-4108-81EC-2340D6032C38}" presName="composite" presStyleCnt="0"/>
      <dgm:spPr/>
    </dgm:pt>
    <dgm:pt modelId="{1799F866-D57E-45FF-9218-8997AF1447EF}" type="pres">
      <dgm:prSet presAssocID="{12A09A17-38BC-4108-81EC-2340D6032C3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FA5DD-1EB7-4D48-BFD4-D4FD2FEA2A53}" type="pres">
      <dgm:prSet presAssocID="{12A09A17-38BC-4108-81EC-2340D6032C38}" presName="descendantText" presStyleLbl="alignAcc1" presStyleIdx="1" presStyleCnt="3" custScaleY="146902" custLinFactNeighborX="-434" custLinFactNeighborY="-13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A4477-F1B2-4EB2-85E8-0EEBD56E3CD6}" type="pres">
      <dgm:prSet presAssocID="{E0324D17-0EFA-4BA5-A9C0-5DF0D935C780}" presName="sp" presStyleCnt="0"/>
      <dgm:spPr/>
    </dgm:pt>
    <dgm:pt modelId="{EED583AB-AC5C-449C-A2E0-403A10CB4915}" type="pres">
      <dgm:prSet presAssocID="{D4462E0F-A3AB-4471-A0D4-69CA97D7ACF8}" presName="composite" presStyleCnt="0"/>
      <dgm:spPr/>
    </dgm:pt>
    <dgm:pt modelId="{DD83D876-8BAD-49B6-A96A-AB001C671984}" type="pres">
      <dgm:prSet presAssocID="{D4462E0F-A3AB-4471-A0D4-69CA97D7ACF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ED59C7-A59F-4458-BDDB-F36D9997FFF7}" type="pres">
      <dgm:prSet presAssocID="{D4462E0F-A3AB-4471-A0D4-69CA97D7ACF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925ABC-4BAB-401A-8FF4-D14A4792F4B0}" srcId="{D4462E0F-A3AB-4471-A0D4-69CA97D7ACF8}" destId="{C9AB50C4-78C1-4F95-9D73-35C747D80971}" srcOrd="0" destOrd="0" parTransId="{37A0D1B7-8337-4B0F-A2CD-9E3BDB45AD3A}" sibTransId="{5756FC1F-EBE6-4849-BB56-FD002FF3E4FC}"/>
    <dgm:cxn modelId="{388D34D8-2DF1-44D3-B008-A89557B19A76}" type="presOf" srcId="{C8941034-11B0-46AF-8936-CCDBA95656AC}" destId="{2E8FA5DD-1EB7-4D48-BFD4-D4FD2FEA2A53}" srcOrd="0" destOrd="0" presId="urn:microsoft.com/office/officeart/2005/8/layout/chevron2"/>
    <dgm:cxn modelId="{44A956E6-0652-4AB8-A0CE-2CFFE10DBF01}" srcId="{AB10CDEA-6F47-4546-B991-D6925FAFACA6}" destId="{D4462E0F-A3AB-4471-A0D4-69CA97D7ACF8}" srcOrd="2" destOrd="0" parTransId="{968B3E6A-2BD9-4F67-93A9-B9FEEE9C131E}" sibTransId="{348D40E6-8D44-4CA3-8B36-E494ED1E4F61}"/>
    <dgm:cxn modelId="{463E484D-5E31-403B-8B9B-D1E27B8827E2}" type="presOf" srcId="{D24F9593-689B-4EA3-A7AD-71BCCF8B45B6}" destId="{64AB702E-FDE1-48D7-9A20-BAAC5352CDB4}" srcOrd="0" destOrd="0" presId="urn:microsoft.com/office/officeart/2005/8/layout/chevron2"/>
    <dgm:cxn modelId="{217A73E1-8270-44F1-B0EC-81D3859ECD1E}" type="presOf" srcId="{AA29327A-9FD2-490D-B406-CDF75AF12FBE}" destId="{C0508EEE-8111-44B5-BE31-2ADCF18C4B48}" srcOrd="0" destOrd="0" presId="urn:microsoft.com/office/officeart/2005/8/layout/chevron2"/>
    <dgm:cxn modelId="{263D600C-329F-48CE-B5FD-574D2C4BD54B}" type="presOf" srcId="{AB10CDEA-6F47-4546-B991-D6925FAFACA6}" destId="{DB462B4C-4199-4F44-A2E8-7AF700F071CB}" srcOrd="0" destOrd="0" presId="urn:microsoft.com/office/officeart/2005/8/layout/chevron2"/>
    <dgm:cxn modelId="{958FB5FE-B637-4870-B6D4-FF72D4A10079}" type="presOf" srcId="{C9AB50C4-78C1-4F95-9D73-35C747D80971}" destId="{D6ED59C7-A59F-4458-BDDB-F36D9997FFF7}" srcOrd="0" destOrd="0" presId="urn:microsoft.com/office/officeart/2005/8/layout/chevron2"/>
    <dgm:cxn modelId="{26A65F6C-F255-4AA4-B537-6377B8F06D0D}" srcId="{AB10CDEA-6F47-4546-B991-D6925FAFACA6}" destId="{12A09A17-38BC-4108-81EC-2340D6032C38}" srcOrd="1" destOrd="0" parTransId="{CD01AE9B-6F30-4E4C-9CED-03E75B8507BE}" sibTransId="{E0324D17-0EFA-4BA5-A9C0-5DF0D935C780}"/>
    <dgm:cxn modelId="{C0139FD2-D455-45C6-8C8A-3518C8354B02}" type="presOf" srcId="{12A09A17-38BC-4108-81EC-2340D6032C38}" destId="{1799F866-D57E-45FF-9218-8997AF1447EF}" srcOrd="0" destOrd="0" presId="urn:microsoft.com/office/officeart/2005/8/layout/chevron2"/>
    <dgm:cxn modelId="{D81C5EE7-92AE-4899-B1A6-5ABFB3011E96}" srcId="{AB10CDEA-6F47-4546-B991-D6925FAFACA6}" destId="{D24F9593-689B-4EA3-A7AD-71BCCF8B45B6}" srcOrd="0" destOrd="0" parTransId="{3B84D882-6450-4C69-A540-C3E32BE4CB81}" sibTransId="{D31DBCB8-E14A-4117-BFF0-F53C9CADB7A3}"/>
    <dgm:cxn modelId="{8C364A3F-8BFA-4A3D-9315-7041D9D9CB73}" srcId="{12A09A17-38BC-4108-81EC-2340D6032C38}" destId="{C8941034-11B0-46AF-8936-CCDBA95656AC}" srcOrd="0" destOrd="0" parTransId="{36B7175A-CF80-4D88-92B1-648A3B0BDEA4}" sibTransId="{5EE467F1-3D51-456E-98CF-9BDC2C3016F0}"/>
    <dgm:cxn modelId="{2E0A73E7-FF5D-4E55-B657-3EC277F2042B}" srcId="{D24F9593-689B-4EA3-A7AD-71BCCF8B45B6}" destId="{AA29327A-9FD2-490D-B406-CDF75AF12FBE}" srcOrd="0" destOrd="0" parTransId="{CE84E26A-3AA8-4327-AD98-B398AC15C580}" sibTransId="{B8429989-0A69-46DE-88CF-1B9637CFDE7D}"/>
    <dgm:cxn modelId="{9F862A4E-7210-492D-B134-9411B908A0FF}" type="presOf" srcId="{D4462E0F-A3AB-4471-A0D4-69CA97D7ACF8}" destId="{DD83D876-8BAD-49B6-A96A-AB001C671984}" srcOrd="0" destOrd="0" presId="urn:microsoft.com/office/officeart/2005/8/layout/chevron2"/>
    <dgm:cxn modelId="{C4D556F2-80A7-4EA5-862C-359925098563}" type="presParOf" srcId="{DB462B4C-4199-4F44-A2E8-7AF700F071CB}" destId="{05F534AC-2776-46A1-A20B-DE603BD25EF4}" srcOrd="0" destOrd="0" presId="urn:microsoft.com/office/officeart/2005/8/layout/chevron2"/>
    <dgm:cxn modelId="{0DCB4AA1-70C5-4EEA-9477-4ECC00800466}" type="presParOf" srcId="{05F534AC-2776-46A1-A20B-DE603BD25EF4}" destId="{64AB702E-FDE1-48D7-9A20-BAAC5352CDB4}" srcOrd="0" destOrd="0" presId="urn:microsoft.com/office/officeart/2005/8/layout/chevron2"/>
    <dgm:cxn modelId="{3B7420CD-7840-4EAF-8C65-50072976CDBF}" type="presParOf" srcId="{05F534AC-2776-46A1-A20B-DE603BD25EF4}" destId="{C0508EEE-8111-44B5-BE31-2ADCF18C4B48}" srcOrd="1" destOrd="0" presId="urn:microsoft.com/office/officeart/2005/8/layout/chevron2"/>
    <dgm:cxn modelId="{F2E0AF8A-AF3D-44FA-83FB-BC3D57730544}" type="presParOf" srcId="{DB462B4C-4199-4F44-A2E8-7AF700F071CB}" destId="{CDBD3302-A484-4459-BEA8-DD8A6C7AABCC}" srcOrd="1" destOrd="0" presId="urn:microsoft.com/office/officeart/2005/8/layout/chevron2"/>
    <dgm:cxn modelId="{61B627B3-421E-4AE1-B194-BFB69A5F5C29}" type="presParOf" srcId="{DB462B4C-4199-4F44-A2E8-7AF700F071CB}" destId="{F0A4AEDC-33F0-4E4F-BBC5-0B17BF41083C}" srcOrd="2" destOrd="0" presId="urn:microsoft.com/office/officeart/2005/8/layout/chevron2"/>
    <dgm:cxn modelId="{F97112E5-B3DA-45B8-9F7C-4E15784E56BB}" type="presParOf" srcId="{F0A4AEDC-33F0-4E4F-BBC5-0B17BF41083C}" destId="{1799F866-D57E-45FF-9218-8997AF1447EF}" srcOrd="0" destOrd="0" presId="urn:microsoft.com/office/officeart/2005/8/layout/chevron2"/>
    <dgm:cxn modelId="{317B121F-CA25-40A1-9F64-697A40E64A3E}" type="presParOf" srcId="{F0A4AEDC-33F0-4E4F-BBC5-0B17BF41083C}" destId="{2E8FA5DD-1EB7-4D48-BFD4-D4FD2FEA2A53}" srcOrd="1" destOrd="0" presId="urn:microsoft.com/office/officeart/2005/8/layout/chevron2"/>
    <dgm:cxn modelId="{2F3C2669-4C48-4DA3-886A-0291836417BA}" type="presParOf" srcId="{DB462B4C-4199-4F44-A2E8-7AF700F071CB}" destId="{0AEA4477-F1B2-4EB2-85E8-0EEBD56E3CD6}" srcOrd="3" destOrd="0" presId="urn:microsoft.com/office/officeart/2005/8/layout/chevron2"/>
    <dgm:cxn modelId="{CE451431-31C7-47C9-A8B7-BB5897DB3E72}" type="presParOf" srcId="{DB462B4C-4199-4F44-A2E8-7AF700F071CB}" destId="{EED583AB-AC5C-449C-A2E0-403A10CB4915}" srcOrd="4" destOrd="0" presId="urn:microsoft.com/office/officeart/2005/8/layout/chevron2"/>
    <dgm:cxn modelId="{BEDB8FF2-1F87-4070-8718-D0F5C2FB7391}" type="presParOf" srcId="{EED583AB-AC5C-449C-A2E0-403A10CB4915}" destId="{DD83D876-8BAD-49B6-A96A-AB001C671984}" srcOrd="0" destOrd="0" presId="urn:microsoft.com/office/officeart/2005/8/layout/chevron2"/>
    <dgm:cxn modelId="{E9137A24-154B-4420-B51D-8BDFBF68DB2E}" type="presParOf" srcId="{EED583AB-AC5C-449C-A2E0-403A10CB4915}" destId="{D6ED59C7-A59F-4458-BDDB-F36D9997FF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A1366A7-6F63-4A13-86DD-5A239BC2A6F7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BAC729-A0BC-433D-9D6D-0E783088F11A}">
      <dgm:prSet phldrT="[Текст]"/>
      <dgm:spPr/>
      <dgm:t>
        <a:bodyPr/>
        <a:lstStyle/>
        <a:p>
          <a:r>
            <a:rPr lang="uk-UA" b="1" i="1" dirty="0" smtClean="0"/>
            <a:t>Предметом страхування </a:t>
          </a:r>
          <a:endParaRPr lang="ru-RU" dirty="0"/>
        </a:p>
      </dgm:t>
    </dgm:pt>
    <dgm:pt modelId="{DAF55484-172D-4108-925C-461A35C85370}" type="parTrans" cxnId="{36C0D484-16D0-4841-B435-E21375FFECA0}">
      <dgm:prSet/>
      <dgm:spPr/>
      <dgm:t>
        <a:bodyPr/>
        <a:lstStyle/>
        <a:p>
          <a:endParaRPr lang="ru-RU"/>
        </a:p>
      </dgm:t>
    </dgm:pt>
    <dgm:pt modelId="{F7208EDF-39B1-43E2-B79C-55EAFBD43EC9}" type="sibTrans" cxnId="{36C0D484-16D0-4841-B435-E21375FFECA0}">
      <dgm:prSet/>
      <dgm:spPr/>
      <dgm:t>
        <a:bodyPr/>
        <a:lstStyle/>
        <a:p>
          <a:endParaRPr lang="ru-RU"/>
        </a:p>
      </dgm:t>
    </dgm:pt>
    <dgm:pt modelId="{DBBF324F-616A-4D5C-83D5-F73DD3254169}">
      <dgm:prSet phldrT="[Текст]"/>
      <dgm:spPr/>
      <dgm:t>
        <a:bodyPr/>
        <a:lstStyle/>
        <a:p>
          <a:r>
            <a:rPr lang="uk-UA" dirty="0" smtClean="0"/>
            <a:t>майнові інтереси, що не суперечать законодавству України, пов'язані з життям, здоров'ям і працездатністю страхувальника (застрахованої особи).</a:t>
          </a:r>
          <a:endParaRPr lang="ru-RU" dirty="0"/>
        </a:p>
      </dgm:t>
    </dgm:pt>
    <dgm:pt modelId="{78287C9B-158C-4979-ACB9-A75625B45F5B}" type="parTrans" cxnId="{0289E514-0493-4EF6-A4FF-8247DC38B1AF}">
      <dgm:prSet/>
      <dgm:spPr/>
      <dgm:t>
        <a:bodyPr/>
        <a:lstStyle/>
        <a:p>
          <a:endParaRPr lang="ru-RU"/>
        </a:p>
      </dgm:t>
    </dgm:pt>
    <dgm:pt modelId="{7BE52122-A0B8-47A5-904A-1C0DDDF64D03}" type="sibTrans" cxnId="{0289E514-0493-4EF6-A4FF-8247DC38B1AF}">
      <dgm:prSet/>
      <dgm:spPr/>
      <dgm:t>
        <a:bodyPr/>
        <a:lstStyle/>
        <a:p>
          <a:endParaRPr lang="ru-RU"/>
        </a:p>
      </dgm:t>
    </dgm:pt>
    <dgm:pt modelId="{B9F4C6A0-8A58-4C36-AF46-4B9844354B0E}">
      <dgm:prSet phldrT="[Текст]"/>
      <dgm:spPr/>
      <dgm:t>
        <a:bodyPr/>
        <a:lstStyle/>
        <a:p>
          <a:r>
            <a:rPr lang="uk-UA" b="1" i="1" dirty="0" smtClean="0"/>
            <a:t>Нещасний випадок</a:t>
          </a:r>
          <a:endParaRPr lang="ru-RU" b="1" i="1" dirty="0"/>
        </a:p>
      </dgm:t>
    </dgm:pt>
    <dgm:pt modelId="{13024E27-377F-460B-8414-BF3B5A04653E}" type="parTrans" cxnId="{63E702FE-93C6-4083-8EDC-254EB7931D0D}">
      <dgm:prSet/>
      <dgm:spPr/>
      <dgm:t>
        <a:bodyPr/>
        <a:lstStyle/>
        <a:p>
          <a:endParaRPr lang="ru-RU"/>
        </a:p>
      </dgm:t>
    </dgm:pt>
    <dgm:pt modelId="{CE4C5494-1C0D-4918-9DC7-6E7AD2AF904E}" type="sibTrans" cxnId="{63E702FE-93C6-4083-8EDC-254EB7931D0D}">
      <dgm:prSet/>
      <dgm:spPr/>
      <dgm:t>
        <a:bodyPr/>
        <a:lstStyle/>
        <a:p>
          <a:endParaRPr lang="ru-RU"/>
        </a:p>
      </dgm:t>
    </dgm:pt>
    <dgm:pt modelId="{B0989ABA-6756-4539-9374-B69AC5CD6233}">
      <dgm:prSet custT="1"/>
      <dgm:spPr/>
      <dgm:t>
        <a:bodyPr/>
        <a:lstStyle/>
        <a:p>
          <a:r>
            <a:rPr lang="uk-UA" sz="2800" dirty="0" smtClean="0"/>
            <a:t>травматичне ушкодження; випадкове гостре отруєння отруйними рослинами, хімічними, недоброякісними харчовими продуктами, ліками; захворювання кліщовим енцефалітом, поліомієлітом; розриви органів або їх вилучення внаслідок неправильних медичних маніпуляцій застрахованої особи або її смерть.</a:t>
          </a:r>
          <a:endParaRPr lang="ru-RU" sz="2800" dirty="0"/>
        </a:p>
      </dgm:t>
    </dgm:pt>
    <dgm:pt modelId="{03CDA0F2-56C6-4032-B0A0-D89C75E44B62}" type="parTrans" cxnId="{78C4CDDC-C557-4AEF-AAFA-373DD0A82F9F}">
      <dgm:prSet/>
      <dgm:spPr/>
      <dgm:t>
        <a:bodyPr/>
        <a:lstStyle/>
        <a:p>
          <a:endParaRPr lang="ru-RU"/>
        </a:p>
      </dgm:t>
    </dgm:pt>
    <dgm:pt modelId="{84E35472-EFD8-456F-A99F-27E15DCEA774}" type="sibTrans" cxnId="{78C4CDDC-C557-4AEF-AAFA-373DD0A82F9F}">
      <dgm:prSet/>
      <dgm:spPr/>
      <dgm:t>
        <a:bodyPr/>
        <a:lstStyle/>
        <a:p>
          <a:endParaRPr lang="ru-RU"/>
        </a:p>
      </dgm:t>
    </dgm:pt>
    <dgm:pt modelId="{77432FD0-BC3C-400C-9402-9C39EE5A5BF5}" type="pres">
      <dgm:prSet presAssocID="{6A1366A7-6F63-4A13-86DD-5A239BC2A6F7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1E5CEB0-CD94-4E05-B1B6-6B8E80A7B3FC}" type="pres">
      <dgm:prSet presAssocID="{B9F4C6A0-8A58-4C36-AF46-4B9844354B0E}" presName="ChildAccent2" presStyleCnt="0"/>
      <dgm:spPr/>
    </dgm:pt>
    <dgm:pt modelId="{37D9C7B1-9FD9-40C7-A682-879EE99EED08}" type="pres">
      <dgm:prSet presAssocID="{B9F4C6A0-8A58-4C36-AF46-4B9844354B0E}" presName="ChildAccent" presStyleLbl="alignImgPlace1" presStyleIdx="0" presStyleCnt="2" custScaleX="204296" custScaleY="91808" custLinFactNeighborX="38536" custLinFactNeighborY="-2384"/>
      <dgm:spPr/>
      <dgm:t>
        <a:bodyPr/>
        <a:lstStyle/>
        <a:p>
          <a:endParaRPr lang="ru-RU"/>
        </a:p>
      </dgm:t>
    </dgm:pt>
    <dgm:pt modelId="{C06F1082-86DA-4909-8094-CD6B1A8154E9}" type="pres">
      <dgm:prSet presAssocID="{B9F4C6A0-8A58-4C36-AF46-4B9844354B0E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3A219-4147-43F8-AA07-2858E20A6842}" type="pres">
      <dgm:prSet presAssocID="{B9F4C6A0-8A58-4C36-AF46-4B9844354B0E}" presName="Parent2" presStyleLbl="node1" presStyleIdx="0" presStyleCnt="2" custScaleX="199518" custLinFactNeighborX="41068" custLinFactNeighborY="9567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B679A6-C41B-4AA0-93FA-0C40C728E57C}" type="pres">
      <dgm:prSet presAssocID="{64BAC729-A0BC-433D-9D6D-0E783088F11A}" presName="ChildAccent1" presStyleCnt="0"/>
      <dgm:spPr/>
    </dgm:pt>
    <dgm:pt modelId="{AAD2C6B8-F381-481D-8240-583798ACB5BA}" type="pres">
      <dgm:prSet presAssocID="{64BAC729-A0BC-433D-9D6D-0E783088F11A}" presName="ChildAccent" presStyleLbl="alignImgPlace1" presStyleIdx="1" presStyleCnt="2" custLinFactNeighborX="-23685" custLinFactNeighborY="815"/>
      <dgm:spPr/>
      <dgm:t>
        <a:bodyPr/>
        <a:lstStyle/>
        <a:p>
          <a:endParaRPr lang="ru-RU"/>
        </a:p>
      </dgm:t>
    </dgm:pt>
    <dgm:pt modelId="{05FE4BDD-1D8A-424F-B0EC-41220C62AEBE}" type="pres">
      <dgm:prSet presAssocID="{64BAC729-A0BC-433D-9D6D-0E783088F11A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2C071-200B-47E5-B507-2B3DD6E5F5DC}" type="pres">
      <dgm:prSet presAssocID="{64BAC729-A0BC-433D-9D6D-0E783088F11A}" presName="Parent1" presStyleLbl="node1" presStyleIdx="1" presStyleCnt="2" custLinFactNeighborX="-23685" custLinFactNeighborY="3776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D6621C-E2FC-47C9-8452-704C415C1DA0}" type="presOf" srcId="{64BAC729-A0BC-433D-9D6D-0E783088F11A}" destId="{F6C2C071-200B-47E5-B507-2B3DD6E5F5DC}" srcOrd="0" destOrd="0" presId="urn:microsoft.com/office/officeart/2011/layout/InterconnectedBlockProcess"/>
    <dgm:cxn modelId="{5504645A-53A9-46CB-B35D-CEB38D6434B0}" type="presOf" srcId="{B0989ABA-6756-4539-9374-B69AC5CD6233}" destId="{37D9C7B1-9FD9-40C7-A682-879EE99EED08}" srcOrd="0" destOrd="0" presId="urn:microsoft.com/office/officeart/2011/layout/InterconnectedBlockProcess"/>
    <dgm:cxn modelId="{D09CC30F-5464-4C75-A96F-A9C8DF00233B}" type="presOf" srcId="{B9F4C6A0-8A58-4C36-AF46-4B9844354B0E}" destId="{8CF3A219-4147-43F8-AA07-2858E20A6842}" srcOrd="0" destOrd="0" presId="urn:microsoft.com/office/officeart/2011/layout/InterconnectedBlockProcess"/>
    <dgm:cxn modelId="{FCE34C42-099D-4696-B454-2B01644F1FC6}" type="presOf" srcId="{DBBF324F-616A-4D5C-83D5-F73DD3254169}" destId="{05FE4BDD-1D8A-424F-B0EC-41220C62AEBE}" srcOrd="1" destOrd="0" presId="urn:microsoft.com/office/officeart/2011/layout/InterconnectedBlockProcess"/>
    <dgm:cxn modelId="{C99E18AE-A70E-440D-9E44-2AF45B7FBB7B}" type="presOf" srcId="{DBBF324F-616A-4D5C-83D5-F73DD3254169}" destId="{AAD2C6B8-F381-481D-8240-583798ACB5BA}" srcOrd="0" destOrd="0" presId="urn:microsoft.com/office/officeart/2011/layout/InterconnectedBlockProcess"/>
    <dgm:cxn modelId="{C7C317F7-6511-43B3-B5D9-23AFECB8C714}" type="presOf" srcId="{B0989ABA-6756-4539-9374-B69AC5CD6233}" destId="{C06F1082-86DA-4909-8094-CD6B1A8154E9}" srcOrd="1" destOrd="0" presId="urn:microsoft.com/office/officeart/2011/layout/InterconnectedBlockProcess"/>
    <dgm:cxn modelId="{0289E514-0493-4EF6-A4FF-8247DC38B1AF}" srcId="{64BAC729-A0BC-433D-9D6D-0E783088F11A}" destId="{DBBF324F-616A-4D5C-83D5-F73DD3254169}" srcOrd="0" destOrd="0" parTransId="{78287C9B-158C-4979-ACB9-A75625B45F5B}" sibTransId="{7BE52122-A0B8-47A5-904A-1C0DDDF64D03}"/>
    <dgm:cxn modelId="{FA44671C-2BB5-41A7-818D-45EF1D69314A}" type="presOf" srcId="{6A1366A7-6F63-4A13-86DD-5A239BC2A6F7}" destId="{77432FD0-BC3C-400C-9402-9C39EE5A5BF5}" srcOrd="0" destOrd="0" presId="urn:microsoft.com/office/officeart/2011/layout/InterconnectedBlockProcess"/>
    <dgm:cxn modelId="{78C4CDDC-C557-4AEF-AAFA-373DD0A82F9F}" srcId="{B9F4C6A0-8A58-4C36-AF46-4B9844354B0E}" destId="{B0989ABA-6756-4539-9374-B69AC5CD6233}" srcOrd="0" destOrd="0" parTransId="{03CDA0F2-56C6-4032-B0A0-D89C75E44B62}" sibTransId="{84E35472-EFD8-456F-A99F-27E15DCEA774}"/>
    <dgm:cxn modelId="{36C0D484-16D0-4841-B435-E21375FFECA0}" srcId="{6A1366A7-6F63-4A13-86DD-5A239BC2A6F7}" destId="{64BAC729-A0BC-433D-9D6D-0E783088F11A}" srcOrd="0" destOrd="0" parTransId="{DAF55484-172D-4108-925C-461A35C85370}" sibTransId="{F7208EDF-39B1-43E2-B79C-55EAFBD43EC9}"/>
    <dgm:cxn modelId="{63E702FE-93C6-4083-8EDC-254EB7931D0D}" srcId="{6A1366A7-6F63-4A13-86DD-5A239BC2A6F7}" destId="{B9F4C6A0-8A58-4C36-AF46-4B9844354B0E}" srcOrd="1" destOrd="0" parTransId="{13024E27-377F-460B-8414-BF3B5A04653E}" sibTransId="{CE4C5494-1C0D-4918-9DC7-6E7AD2AF904E}"/>
    <dgm:cxn modelId="{2F9A320E-43B7-43B6-92E6-278655A80B97}" type="presParOf" srcId="{77432FD0-BC3C-400C-9402-9C39EE5A5BF5}" destId="{81E5CEB0-CD94-4E05-B1B6-6B8E80A7B3FC}" srcOrd="0" destOrd="0" presId="urn:microsoft.com/office/officeart/2011/layout/InterconnectedBlockProcess"/>
    <dgm:cxn modelId="{BC8318A0-385E-4720-AFE6-A408AF06BD1E}" type="presParOf" srcId="{81E5CEB0-CD94-4E05-B1B6-6B8E80A7B3FC}" destId="{37D9C7B1-9FD9-40C7-A682-879EE99EED08}" srcOrd="0" destOrd="0" presId="urn:microsoft.com/office/officeart/2011/layout/InterconnectedBlockProcess"/>
    <dgm:cxn modelId="{DDE866F5-1A06-45FB-866A-4748B8AC5B60}" type="presParOf" srcId="{77432FD0-BC3C-400C-9402-9C39EE5A5BF5}" destId="{C06F1082-86DA-4909-8094-CD6B1A8154E9}" srcOrd="1" destOrd="0" presId="urn:microsoft.com/office/officeart/2011/layout/InterconnectedBlockProcess"/>
    <dgm:cxn modelId="{06F723B0-7C02-4BDD-8336-AC3D638FDF5A}" type="presParOf" srcId="{77432FD0-BC3C-400C-9402-9C39EE5A5BF5}" destId="{8CF3A219-4147-43F8-AA07-2858E20A6842}" srcOrd="2" destOrd="0" presId="urn:microsoft.com/office/officeart/2011/layout/InterconnectedBlockProcess"/>
    <dgm:cxn modelId="{A68BB1F8-4D1B-4D2F-ADA4-C468E0F27CFF}" type="presParOf" srcId="{77432FD0-BC3C-400C-9402-9C39EE5A5BF5}" destId="{9CB679A6-C41B-4AA0-93FA-0C40C728E57C}" srcOrd="3" destOrd="0" presId="urn:microsoft.com/office/officeart/2011/layout/InterconnectedBlockProcess"/>
    <dgm:cxn modelId="{321DB365-3CF2-4ED8-8713-D6E5AC635D4E}" type="presParOf" srcId="{9CB679A6-C41B-4AA0-93FA-0C40C728E57C}" destId="{AAD2C6B8-F381-481D-8240-583798ACB5BA}" srcOrd="0" destOrd="0" presId="urn:microsoft.com/office/officeart/2011/layout/InterconnectedBlockProcess"/>
    <dgm:cxn modelId="{E2F8B187-333C-42BF-B1BF-AE66515A4840}" type="presParOf" srcId="{77432FD0-BC3C-400C-9402-9C39EE5A5BF5}" destId="{05FE4BDD-1D8A-424F-B0EC-41220C62AEBE}" srcOrd="4" destOrd="0" presId="urn:microsoft.com/office/officeart/2011/layout/InterconnectedBlockProcess"/>
    <dgm:cxn modelId="{3A4A2BB4-6E9A-4989-A4ED-476271A2D507}" type="presParOf" srcId="{77432FD0-BC3C-400C-9402-9C39EE5A5BF5}" destId="{F6C2C071-200B-47E5-B507-2B3DD6E5F5DC}" srcOrd="5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B10CDEA-6F47-4546-B991-D6925FAFACA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4F9593-689B-4EA3-A7AD-71BCCF8B45B6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3B84D882-6450-4C69-A540-C3E32BE4CB81}" type="parTrans" cxnId="{D81C5EE7-92AE-4899-B1A6-5ABFB3011E96}">
      <dgm:prSet/>
      <dgm:spPr/>
      <dgm:t>
        <a:bodyPr/>
        <a:lstStyle/>
        <a:p>
          <a:endParaRPr lang="ru-RU"/>
        </a:p>
      </dgm:t>
    </dgm:pt>
    <dgm:pt modelId="{D31DBCB8-E14A-4117-BFF0-F53C9CADB7A3}" type="sibTrans" cxnId="{D81C5EE7-92AE-4899-B1A6-5ABFB3011E96}">
      <dgm:prSet/>
      <dgm:spPr/>
      <dgm:t>
        <a:bodyPr/>
        <a:lstStyle/>
        <a:p>
          <a:endParaRPr lang="ru-RU"/>
        </a:p>
      </dgm:t>
    </dgm:pt>
    <dgm:pt modelId="{AA29327A-9FD2-490D-B406-CDF75AF12FBE}">
      <dgm:prSet phldrT="[Текст]"/>
      <dgm:spPr/>
      <dgm:t>
        <a:bodyPr/>
        <a:lstStyle/>
        <a:p>
          <a:r>
            <a:rPr lang="uk-UA" dirty="0" smtClean="0"/>
            <a:t>Повідомити страховика протягом </a:t>
          </a:r>
          <a:r>
            <a:rPr lang="uk-UA" b="1" i="1" dirty="0" smtClean="0"/>
            <a:t>трьох робочих днів </a:t>
          </a:r>
          <a:r>
            <a:rPr lang="uk-UA" dirty="0" smtClean="0"/>
            <a:t>з моменту настання страхового випадку. </a:t>
          </a:r>
          <a:endParaRPr lang="ru-RU" dirty="0"/>
        </a:p>
      </dgm:t>
    </dgm:pt>
    <dgm:pt modelId="{CE84E26A-3AA8-4327-AD98-B398AC15C580}" type="parTrans" cxnId="{2E0A73E7-FF5D-4E55-B657-3EC277F2042B}">
      <dgm:prSet/>
      <dgm:spPr/>
      <dgm:t>
        <a:bodyPr/>
        <a:lstStyle/>
        <a:p>
          <a:endParaRPr lang="ru-RU"/>
        </a:p>
      </dgm:t>
    </dgm:pt>
    <dgm:pt modelId="{B8429989-0A69-46DE-88CF-1B9637CFDE7D}" type="sibTrans" cxnId="{2E0A73E7-FF5D-4E55-B657-3EC277F2042B}">
      <dgm:prSet/>
      <dgm:spPr/>
      <dgm:t>
        <a:bodyPr/>
        <a:lstStyle/>
        <a:p>
          <a:endParaRPr lang="ru-RU"/>
        </a:p>
      </dgm:t>
    </dgm:pt>
    <dgm:pt modelId="{12A09A17-38BC-4108-81EC-2340D6032C38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CD01AE9B-6F30-4E4C-9CED-03E75B8507BE}" type="parTrans" cxnId="{26A65F6C-F255-4AA4-B537-6377B8F06D0D}">
      <dgm:prSet/>
      <dgm:spPr/>
      <dgm:t>
        <a:bodyPr/>
        <a:lstStyle/>
        <a:p>
          <a:endParaRPr lang="ru-RU"/>
        </a:p>
      </dgm:t>
    </dgm:pt>
    <dgm:pt modelId="{E0324D17-0EFA-4BA5-A9C0-5DF0D935C780}" type="sibTrans" cxnId="{26A65F6C-F255-4AA4-B537-6377B8F06D0D}">
      <dgm:prSet/>
      <dgm:spPr/>
      <dgm:t>
        <a:bodyPr/>
        <a:lstStyle/>
        <a:p>
          <a:endParaRPr lang="ru-RU"/>
        </a:p>
      </dgm:t>
    </dgm:pt>
    <dgm:pt modelId="{C8941034-11B0-46AF-8936-CCDBA95656AC}">
      <dgm:prSet phldrT="[Текст]" custT="1"/>
      <dgm:spPr/>
      <dgm:t>
        <a:bodyPr/>
        <a:lstStyle/>
        <a:p>
          <a:r>
            <a:rPr lang="uk-UA" sz="2400" dirty="0" smtClean="0"/>
            <a:t>Надати страховику необхідні документи, передбачені правилами та договором страхування.</a:t>
          </a:r>
          <a:endParaRPr lang="ru-RU" sz="2400" dirty="0"/>
        </a:p>
      </dgm:t>
    </dgm:pt>
    <dgm:pt modelId="{36B7175A-CF80-4D88-92B1-648A3B0BDEA4}" type="parTrans" cxnId="{8C364A3F-8BFA-4A3D-9315-7041D9D9CB73}">
      <dgm:prSet/>
      <dgm:spPr/>
      <dgm:t>
        <a:bodyPr/>
        <a:lstStyle/>
        <a:p>
          <a:endParaRPr lang="ru-RU"/>
        </a:p>
      </dgm:t>
    </dgm:pt>
    <dgm:pt modelId="{5EE467F1-3D51-456E-98CF-9BDC2C3016F0}" type="sibTrans" cxnId="{8C364A3F-8BFA-4A3D-9315-7041D9D9CB73}">
      <dgm:prSet/>
      <dgm:spPr/>
      <dgm:t>
        <a:bodyPr/>
        <a:lstStyle/>
        <a:p>
          <a:endParaRPr lang="ru-RU"/>
        </a:p>
      </dgm:t>
    </dgm:pt>
    <dgm:pt modelId="{D4462E0F-A3AB-4471-A0D4-69CA97D7ACF8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968B3E6A-2BD9-4F67-93A9-B9FEEE9C131E}" type="parTrans" cxnId="{44A956E6-0652-4AB8-A0CE-2CFFE10DBF01}">
      <dgm:prSet/>
      <dgm:spPr/>
      <dgm:t>
        <a:bodyPr/>
        <a:lstStyle/>
        <a:p>
          <a:endParaRPr lang="ru-RU"/>
        </a:p>
      </dgm:t>
    </dgm:pt>
    <dgm:pt modelId="{348D40E6-8D44-4CA3-8B36-E494ED1E4F61}" type="sibTrans" cxnId="{44A956E6-0652-4AB8-A0CE-2CFFE10DBF01}">
      <dgm:prSet/>
      <dgm:spPr/>
      <dgm:t>
        <a:bodyPr/>
        <a:lstStyle/>
        <a:p>
          <a:endParaRPr lang="ru-RU"/>
        </a:p>
      </dgm:t>
    </dgm:pt>
    <dgm:pt modelId="{C9AB50C4-78C1-4F95-9D73-35C747D80971}">
      <dgm:prSet phldrT="[Текст]" custT="1"/>
      <dgm:spPr/>
      <dgm:t>
        <a:bodyPr/>
        <a:lstStyle/>
        <a:p>
          <a:r>
            <a:rPr lang="uk-UA" sz="2400" dirty="0" smtClean="0"/>
            <a:t>Надати страховку достовірні дані про стан здоров'я застрахованої особи, а також іншу необхідну достовірну інформацію на вимогу страховика.</a:t>
          </a:r>
          <a:endParaRPr lang="ru-RU" sz="2400" dirty="0"/>
        </a:p>
      </dgm:t>
    </dgm:pt>
    <dgm:pt modelId="{37A0D1B7-8337-4B0F-A2CD-9E3BDB45AD3A}" type="parTrans" cxnId="{45925ABC-4BAB-401A-8FF4-D14A4792F4B0}">
      <dgm:prSet/>
      <dgm:spPr/>
      <dgm:t>
        <a:bodyPr/>
        <a:lstStyle/>
        <a:p>
          <a:endParaRPr lang="ru-RU"/>
        </a:p>
      </dgm:t>
    </dgm:pt>
    <dgm:pt modelId="{5756FC1F-EBE6-4849-BB56-FD002FF3E4FC}" type="sibTrans" cxnId="{45925ABC-4BAB-401A-8FF4-D14A4792F4B0}">
      <dgm:prSet/>
      <dgm:spPr/>
      <dgm:t>
        <a:bodyPr/>
        <a:lstStyle/>
        <a:p>
          <a:endParaRPr lang="ru-RU"/>
        </a:p>
      </dgm:t>
    </dgm:pt>
    <dgm:pt modelId="{DB462B4C-4199-4F44-A2E8-7AF700F071CB}" type="pres">
      <dgm:prSet presAssocID="{AB10CDEA-6F47-4546-B991-D6925FAFAC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F534AC-2776-46A1-A20B-DE603BD25EF4}" type="pres">
      <dgm:prSet presAssocID="{D24F9593-689B-4EA3-A7AD-71BCCF8B45B6}" presName="composite" presStyleCnt="0"/>
      <dgm:spPr/>
    </dgm:pt>
    <dgm:pt modelId="{64AB702E-FDE1-48D7-9A20-BAAC5352CDB4}" type="pres">
      <dgm:prSet presAssocID="{D24F9593-689B-4EA3-A7AD-71BCCF8B45B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508EEE-8111-44B5-BE31-2ADCF18C4B48}" type="pres">
      <dgm:prSet presAssocID="{D24F9593-689B-4EA3-A7AD-71BCCF8B45B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D3302-A484-4459-BEA8-DD8A6C7AABCC}" type="pres">
      <dgm:prSet presAssocID="{D31DBCB8-E14A-4117-BFF0-F53C9CADB7A3}" presName="sp" presStyleCnt="0"/>
      <dgm:spPr/>
    </dgm:pt>
    <dgm:pt modelId="{F0A4AEDC-33F0-4E4F-BBC5-0B17BF41083C}" type="pres">
      <dgm:prSet presAssocID="{12A09A17-38BC-4108-81EC-2340D6032C38}" presName="composite" presStyleCnt="0"/>
      <dgm:spPr/>
    </dgm:pt>
    <dgm:pt modelId="{1799F866-D57E-45FF-9218-8997AF1447EF}" type="pres">
      <dgm:prSet presAssocID="{12A09A17-38BC-4108-81EC-2340D6032C3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FA5DD-1EB7-4D48-BFD4-D4FD2FEA2A53}" type="pres">
      <dgm:prSet presAssocID="{12A09A17-38BC-4108-81EC-2340D6032C38}" presName="descendantText" presStyleLbl="alignAcc1" presStyleIdx="1" presStyleCnt="3" custScaleY="88038" custLinFactNeighborX="63" custLinFactNeighborY="-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A4477-F1B2-4EB2-85E8-0EEBD56E3CD6}" type="pres">
      <dgm:prSet presAssocID="{E0324D17-0EFA-4BA5-A9C0-5DF0D935C780}" presName="sp" presStyleCnt="0"/>
      <dgm:spPr/>
    </dgm:pt>
    <dgm:pt modelId="{EED583AB-AC5C-449C-A2E0-403A10CB4915}" type="pres">
      <dgm:prSet presAssocID="{D4462E0F-A3AB-4471-A0D4-69CA97D7ACF8}" presName="composite" presStyleCnt="0"/>
      <dgm:spPr/>
    </dgm:pt>
    <dgm:pt modelId="{DD83D876-8BAD-49B6-A96A-AB001C671984}" type="pres">
      <dgm:prSet presAssocID="{D4462E0F-A3AB-4471-A0D4-69CA97D7ACF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ED59C7-A59F-4458-BDDB-F36D9997FFF7}" type="pres">
      <dgm:prSet presAssocID="{D4462E0F-A3AB-4471-A0D4-69CA97D7ACF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0A73E7-FF5D-4E55-B657-3EC277F2042B}" srcId="{D24F9593-689B-4EA3-A7AD-71BCCF8B45B6}" destId="{AA29327A-9FD2-490D-B406-CDF75AF12FBE}" srcOrd="0" destOrd="0" parTransId="{CE84E26A-3AA8-4327-AD98-B398AC15C580}" sibTransId="{B8429989-0A69-46DE-88CF-1B9637CFDE7D}"/>
    <dgm:cxn modelId="{CD02BF93-15E3-4B28-9571-5771E3369FB9}" type="presOf" srcId="{D24F9593-689B-4EA3-A7AD-71BCCF8B45B6}" destId="{64AB702E-FDE1-48D7-9A20-BAAC5352CDB4}" srcOrd="0" destOrd="0" presId="urn:microsoft.com/office/officeart/2005/8/layout/chevron2"/>
    <dgm:cxn modelId="{D81C5EE7-92AE-4899-B1A6-5ABFB3011E96}" srcId="{AB10CDEA-6F47-4546-B991-D6925FAFACA6}" destId="{D24F9593-689B-4EA3-A7AD-71BCCF8B45B6}" srcOrd="0" destOrd="0" parTransId="{3B84D882-6450-4C69-A540-C3E32BE4CB81}" sibTransId="{D31DBCB8-E14A-4117-BFF0-F53C9CADB7A3}"/>
    <dgm:cxn modelId="{222BDF6E-A60B-4096-AA41-28D6075DEEB9}" type="presOf" srcId="{AA29327A-9FD2-490D-B406-CDF75AF12FBE}" destId="{C0508EEE-8111-44B5-BE31-2ADCF18C4B48}" srcOrd="0" destOrd="0" presId="urn:microsoft.com/office/officeart/2005/8/layout/chevron2"/>
    <dgm:cxn modelId="{44A956E6-0652-4AB8-A0CE-2CFFE10DBF01}" srcId="{AB10CDEA-6F47-4546-B991-D6925FAFACA6}" destId="{D4462E0F-A3AB-4471-A0D4-69CA97D7ACF8}" srcOrd="2" destOrd="0" parTransId="{968B3E6A-2BD9-4F67-93A9-B9FEEE9C131E}" sibTransId="{348D40E6-8D44-4CA3-8B36-E494ED1E4F61}"/>
    <dgm:cxn modelId="{2FACB603-53FC-46B2-ABE8-569493383AC0}" type="presOf" srcId="{12A09A17-38BC-4108-81EC-2340D6032C38}" destId="{1799F866-D57E-45FF-9218-8997AF1447EF}" srcOrd="0" destOrd="0" presId="urn:microsoft.com/office/officeart/2005/8/layout/chevron2"/>
    <dgm:cxn modelId="{0580FE0A-97C6-4D5B-9D58-2DCF70599017}" type="presOf" srcId="{AB10CDEA-6F47-4546-B991-D6925FAFACA6}" destId="{DB462B4C-4199-4F44-A2E8-7AF700F071CB}" srcOrd="0" destOrd="0" presId="urn:microsoft.com/office/officeart/2005/8/layout/chevron2"/>
    <dgm:cxn modelId="{76ED2867-2251-408A-B0D5-0FB1053C248C}" type="presOf" srcId="{C9AB50C4-78C1-4F95-9D73-35C747D80971}" destId="{D6ED59C7-A59F-4458-BDDB-F36D9997FFF7}" srcOrd="0" destOrd="0" presId="urn:microsoft.com/office/officeart/2005/8/layout/chevron2"/>
    <dgm:cxn modelId="{A541EBAA-F71A-4D80-A519-933825613578}" type="presOf" srcId="{D4462E0F-A3AB-4471-A0D4-69CA97D7ACF8}" destId="{DD83D876-8BAD-49B6-A96A-AB001C671984}" srcOrd="0" destOrd="0" presId="urn:microsoft.com/office/officeart/2005/8/layout/chevron2"/>
    <dgm:cxn modelId="{BB79EFCD-78BA-4122-A334-709B0D932A33}" type="presOf" srcId="{C8941034-11B0-46AF-8936-CCDBA95656AC}" destId="{2E8FA5DD-1EB7-4D48-BFD4-D4FD2FEA2A53}" srcOrd="0" destOrd="0" presId="urn:microsoft.com/office/officeart/2005/8/layout/chevron2"/>
    <dgm:cxn modelId="{26A65F6C-F255-4AA4-B537-6377B8F06D0D}" srcId="{AB10CDEA-6F47-4546-B991-D6925FAFACA6}" destId="{12A09A17-38BC-4108-81EC-2340D6032C38}" srcOrd="1" destOrd="0" parTransId="{CD01AE9B-6F30-4E4C-9CED-03E75B8507BE}" sibTransId="{E0324D17-0EFA-4BA5-A9C0-5DF0D935C780}"/>
    <dgm:cxn modelId="{45925ABC-4BAB-401A-8FF4-D14A4792F4B0}" srcId="{D4462E0F-A3AB-4471-A0D4-69CA97D7ACF8}" destId="{C9AB50C4-78C1-4F95-9D73-35C747D80971}" srcOrd="0" destOrd="0" parTransId="{37A0D1B7-8337-4B0F-A2CD-9E3BDB45AD3A}" sibTransId="{5756FC1F-EBE6-4849-BB56-FD002FF3E4FC}"/>
    <dgm:cxn modelId="{8C364A3F-8BFA-4A3D-9315-7041D9D9CB73}" srcId="{12A09A17-38BC-4108-81EC-2340D6032C38}" destId="{C8941034-11B0-46AF-8936-CCDBA95656AC}" srcOrd="0" destOrd="0" parTransId="{36B7175A-CF80-4D88-92B1-648A3B0BDEA4}" sibTransId="{5EE467F1-3D51-456E-98CF-9BDC2C3016F0}"/>
    <dgm:cxn modelId="{EA39F6BB-F86C-4ACB-A8A1-74E238050188}" type="presParOf" srcId="{DB462B4C-4199-4F44-A2E8-7AF700F071CB}" destId="{05F534AC-2776-46A1-A20B-DE603BD25EF4}" srcOrd="0" destOrd="0" presId="urn:microsoft.com/office/officeart/2005/8/layout/chevron2"/>
    <dgm:cxn modelId="{CCCC2014-5391-4EB2-9D04-36A40439A4BD}" type="presParOf" srcId="{05F534AC-2776-46A1-A20B-DE603BD25EF4}" destId="{64AB702E-FDE1-48D7-9A20-BAAC5352CDB4}" srcOrd="0" destOrd="0" presId="urn:microsoft.com/office/officeart/2005/8/layout/chevron2"/>
    <dgm:cxn modelId="{ACB03C67-9DDE-459C-9B77-DEAE923958DD}" type="presParOf" srcId="{05F534AC-2776-46A1-A20B-DE603BD25EF4}" destId="{C0508EEE-8111-44B5-BE31-2ADCF18C4B48}" srcOrd="1" destOrd="0" presId="urn:microsoft.com/office/officeart/2005/8/layout/chevron2"/>
    <dgm:cxn modelId="{F86665D1-76C1-477D-BD97-811641A7369B}" type="presParOf" srcId="{DB462B4C-4199-4F44-A2E8-7AF700F071CB}" destId="{CDBD3302-A484-4459-BEA8-DD8A6C7AABCC}" srcOrd="1" destOrd="0" presId="urn:microsoft.com/office/officeart/2005/8/layout/chevron2"/>
    <dgm:cxn modelId="{472360AD-A9B9-4EC4-84D1-25BBE9F3D7FE}" type="presParOf" srcId="{DB462B4C-4199-4F44-A2E8-7AF700F071CB}" destId="{F0A4AEDC-33F0-4E4F-BBC5-0B17BF41083C}" srcOrd="2" destOrd="0" presId="urn:microsoft.com/office/officeart/2005/8/layout/chevron2"/>
    <dgm:cxn modelId="{891E74D0-D116-4950-A4CC-9B75C605E7E4}" type="presParOf" srcId="{F0A4AEDC-33F0-4E4F-BBC5-0B17BF41083C}" destId="{1799F866-D57E-45FF-9218-8997AF1447EF}" srcOrd="0" destOrd="0" presId="urn:microsoft.com/office/officeart/2005/8/layout/chevron2"/>
    <dgm:cxn modelId="{B39B4378-F75B-4E45-B3BF-7B002B8E94D7}" type="presParOf" srcId="{F0A4AEDC-33F0-4E4F-BBC5-0B17BF41083C}" destId="{2E8FA5DD-1EB7-4D48-BFD4-D4FD2FEA2A53}" srcOrd="1" destOrd="0" presId="urn:microsoft.com/office/officeart/2005/8/layout/chevron2"/>
    <dgm:cxn modelId="{F18006E5-17EA-4F19-9626-589B6A2D34F7}" type="presParOf" srcId="{DB462B4C-4199-4F44-A2E8-7AF700F071CB}" destId="{0AEA4477-F1B2-4EB2-85E8-0EEBD56E3CD6}" srcOrd="3" destOrd="0" presId="urn:microsoft.com/office/officeart/2005/8/layout/chevron2"/>
    <dgm:cxn modelId="{81DBD6B9-27E3-4D73-9D49-BDCF5A2A9E37}" type="presParOf" srcId="{DB462B4C-4199-4F44-A2E8-7AF700F071CB}" destId="{EED583AB-AC5C-449C-A2E0-403A10CB4915}" srcOrd="4" destOrd="0" presId="urn:microsoft.com/office/officeart/2005/8/layout/chevron2"/>
    <dgm:cxn modelId="{92BF9F5E-3A4A-443B-91B5-497C5532CD2B}" type="presParOf" srcId="{EED583AB-AC5C-449C-A2E0-403A10CB4915}" destId="{DD83D876-8BAD-49B6-A96A-AB001C671984}" srcOrd="0" destOrd="0" presId="urn:microsoft.com/office/officeart/2005/8/layout/chevron2"/>
    <dgm:cxn modelId="{9946DDDC-25E7-4F0D-AECC-47D42E4B0E04}" type="presParOf" srcId="{EED583AB-AC5C-449C-A2E0-403A10CB4915}" destId="{D6ED59C7-A59F-4458-BDDB-F36D9997FF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B10CDEA-6F47-4546-B991-D6925FAFACA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4F9593-689B-4EA3-A7AD-71BCCF8B45B6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3B84D882-6450-4C69-A540-C3E32BE4CB81}" type="parTrans" cxnId="{D81C5EE7-92AE-4899-B1A6-5ABFB3011E96}">
      <dgm:prSet/>
      <dgm:spPr/>
      <dgm:t>
        <a:bodyPr/>
        <a:lstStyle/>
        <a:p>
          <a:endParaRPr lang="ru-RU"/>
        </a:p>
      </dgm:t>
    </dgm:pt>
    <dgm:pt modelId="{D31DBCB8-E14A-4117-BFF0-F53C9CADB7A3}" type="sibTrans" cxnId="{D81C5EE7-92AE-4899-B1A6-5ABFB3011E96}">
      <dgm:prSet/>
      <dgm:spPr/>
      <dgm:t>
        <a:bodyPr/>
        <a:lstStyle/>
        <a:p>
          <a:endParaRPr lang="ru-RU"/>
        </a:p>
      </dgm:t>
    </dgm:pt>
    <dgm:pt modelId="{AA29327A-9FD2-490D-B406-CDF75AF12FBE}">
      <dgm:prSet phldrT="[Текст]" custT="1"/>
      <dgm:spPr/>
      <dgm:t>
        <a:bodyPr/>
        <a:lstStyle/>
        <a:p>
          <a:r>
            <a:rPr lang="uk-UA" sz="2400" dirty="0" smtClean="0"/>
            <a:t>У разі загибелі або смерті страхувальника (застрахованої особи) внаслідок нещасного випадку </a:t>
          </a:r>
          <a:r>
            <a:rPr lang="uk-UA" sz="2400" dirty="0" err="1" smtClean="0"/>
            <a:t>вигодонабувачу</a:t>
          </a:r>
          <a:r>
            <a:rPr lang="uk-UA" sz="2400" dirty="0" smtClean="0"/>
            <a:t> або спадкоємцю в розмірі </a:t>
          </a:r>
          <a:r>
            <a:rPr lang="uk-UA" sz="2400" b="1" dirty="0" smtClean="0"/>
            <a:t>100 % </a:t>
          </a:r>
          <a:r>
            <a:rPr lang="uk-UA" sz="2400" dirty="0" smtClean="0"/>
            <a:t>страхової суми.</a:t>
          </a:r>
          <a:endParaRPr lang="ru-RU" sz="2400" dirty="0"/>
        </a:p>
      </dgm:t>
    </dgm:pt>
    <dgm:pt modelId="{CE84E26A-3AA8-4327-AD98-B398AC15C580}" type="parTrans" cxnId="{2E0A73E7-FF5D-4E55-B657-3EC277F2042B}">
      <dgm:prSet/>
      <dgm:spPr/>
      <dgm:t>
        <a:bodyPr/>
        <a:lstStyle/>
        <a:p>
          <a:endParaRPr lang="ru-RU"/>
        </a:p>
      </dgm:t>
    </dgm:pt>
    <dgm:pt modelId="{B8429989-0A69-46DE-88CF-1B9637CFDE7D}" type="sibTrans" cxnId="{2E0A73E7-FF5D-4E55-B657-3EC277F2042B}">
      <dgm:prSet/>
      <dgm:spPr/>
      <dgm:t>
        <a:bodyPr/>
        <a:lstStyle/>
        <a:p>
          <a:endParaRPr lang="ru-RU"/>
        </a:p>
      </dgm:t>
    </dgm:pt>
    <dgm:pt modelId="{12A09A17-38BC-4108-81EC-2340D6032C38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CD01AE9B-6F30-4E4C-9CED-03E75B8507BE}" type="parTrans" cxnId="{26A65F6C-F255-4AA4-B537-6377B8F06D0D}">
      <dgm:prSet/>
      <dgm:spPr/>
      <dgm:t>
        <a:bodyPr/>
        <a:lstStyle/>
        <a:p>
          <a:endParaRPr lang="ru-RU"/>
        </a:p>
      </dgm:t>
    </dgm:pt>
    <dgm:pt modelId="{E0324D17-0EFA-4BA5-A9C0-5DF0D935C780}" type="sibTrans" cxnId="{26A65F6C-F255-4AA4-B537-6377B8F06D0D}">
      <dgm:prSet/>
      <dgm:spPr/>
      <dgm:t>
        <a:bodyPr/>
        <a:lstStyle/>
        <a:p>
          <a:endParaRPr lang="ru-RU"/>
        </a:p>
      </dgm:t>
    </dgm:pt>
    <dgm:pt modelId="{C8941034-11B0-46AF-8936-CCDBA95656AC}">
      <dgm:prSet phldrT="[Текст]" custT="1"/>
      <dgm:spPr/>
      <dgm:t>
        <a:bodyPr/>
        <a:lstStyle/>
        <a:p>
          <a:r>
            <a:rPr lang="uk-UA" sz="2400" dirty="0" smtClean="0"/>
            <a:t>У разі отримання страхувальником травми внаслідок нещасного випадку і встановлення інвалідності І групи виплачується </a:t>
          </a:r>
          <a:r>
            <a:rPr lang="ru-RU" sz="2400" b="1" dirty="0" smtClean="0"/>
            <a:t>100 %</a:t>
          </a:r>
          <a:r>
            <a:rPr lang="ru-RU" sz="2400" dirty="0" smtClean="0"/>
            <a:t>, </a:t>
          </a:r>
          <a:r>
            <a:rPr lang="en-US" sz="2400" dirty="0" smtClean="0"/>
            <a:t>II</a:t>
          </a:r>
          <a:r>
            <a:rPr lang="uk-UA" sz="2400" dirty="0" smtClean="0"/>
            <a:t> групи </a:t>
          </a:r>
          <a:r>
            <a:rPr lang="ru-RU" sz="2400" dirty="0" smtClean="0"/>
            <a:t>— </a:t>
          </a:r>
          <a:r>
            <a:rPr lang="ru-RU" sz="2400" b="1" dirty="0" smtClean="0"/>
            <a:t>75 %</a:t>
          </a:r>
          <a:r>
            <a:rPr lang="ru-RU" sz="2400" dirty="0" smtClean="0"/>
            <a:t>,</a:t>
          </a:r>
          <a:r>
            <a:rPr lang="de-DE" sz="2400" dirty="0" smtClean="0"/>
            <a:t> III</a:t>
          </a:r>
          <a:r>
            <a:rPr lang="uk-UA" sz="2400" dirty="0" smtClean="0"/>
            <a:t> групи </a:t>
          </a:r>
          <a:r>
            <a:rPr lang="ru-RU" sz="2400" dirty="0" smtClean="0"/>
            <a:t>— </a:t>
          </a:r>
          <a:r>
            <a:rPr lang="ru-RU" sz="2400" b="1" dirty="0" smtClean="0"/>
            <a:t>50 %</a:t>
          </a:r>
          <a:r>
            <a:rPr lang="uk-UA" sz="2400" dirty="0" smtClean="0"/>
            <a:t> страхової суми.</a:t>
          </a:r>
          <a:endParaRPr lang="ru-RU" sz="2400" dirty="0"/>
        </a:p>
      </dgm:t>
    </dgm:pt>
    <dgm:pt modelId="{36B7175A-CF80-4D88-92B1-648A3B0BDEA4}" type="parTrans" cxnId="{8C364A3F-8BFA-4A3D-9315-7041D9D9CB73}">
      <dgm:prSet/>
      <dgm:spPr/>
      <dgm:t>
        <a:bodyPr/>
        <a:lstStyle/>
        <a:p>
          <a:endParaRPr lang="ru-RU"/>
        </a:p>
      </dgm:t>
    </dgm:pt>
    <dgm:pt modelId="{5EE467F1-3D51-456E-98CF-9BDC2C3016F0}" type="sibTrans" cxnId="{8C364A3F-8BFA-4A3D-9315-7041D9D9CB73}">
      <dgm:prSet/>
      <dgm:spPr/>
      <dgm:t>
        <a:bodyPr/>
        <a:lstStyle/>
        <a:p>
          <a:endParaRPr lang="ru-RU"/>
        </a:p>
      </dgm:t>
    </dgm:pt>
    <dgm:pt modelId="{D4462E0F-A3AB-4471-A0D4-69CA97D7ACF8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968B3E6A-2BD9-4F67-93A9-B9FEEE9C131E}" type="parTrans" cxnId="{44A956E6-0652-4AB8-A0CE-2CFFE10DBF01}">
      <dgm:prSet/>
      <dgm:spPr/>
      <dgm:t>
        <a:bodyPr/>
        <a:lstStyle/>
        <a:p>
          <a:endParaRPr lang="ru-RU"/>
        </a:p>
      </dgm:t>
    </dgm:pt>
    <dgm:pt modelId="{348D40E6-8D44-4CA3-8B36-E494ED1E4F61}" type="sibTrans" cxnId="{44A956E6-0652-4AB8-A0CE-2CFFE10DBF01}">
      <dgm:prSet/>
      <dgm:spPr/>
      <dgm:t>
        <a:bodyPr/>
        <a:lstStyle/>
        <a:p>
          <a:endParaRPr lang="ru-RU"/>
        </a:p>
      </dgm:t>
    </dgm:pt>
    <dgm:pt modelId="{C9AB50C4-78C1-4F95-9D73-35C747D80971}">
      <dgm:prSet phldrT="[Текст]" custT="1"/>
      <dgm:spPr/>
      <dgm:t>
        <a:bodyPr/>
        <a:lstStyle/>
        <a:p>
          <a:r>
            <a:rPr lang="uk-UA" sz="2400" dirty="0" smtClean="0"/>
            <a:t>У разі тимчасової втрати страхувальником працездатності йому виплачується за кожну добу</a:t>
          </a:r>
          <a:r>
            <a:rPr lang="ru-RU" sz="2400" dirty="0" smtClean="0"/>
            <a:t> </a:t>
          </a:r>
          <a:r>
            <a:rPr lang="ru-RU" sz="2400" dirty="0" err="1" smtClean="0"/>
            <a:t>від</a:t>
          </a:r>
          <a:r>
            <a:rPr lang="ru-RU" sz="2400" dirty="0" smtClean="0"/>
            <a:t> </a:t>
          </a:r>
          <a:r>
            <a:rPr lang="ru-RU" sz="2400" b="1" dirty="0" smtClean="0"/>
            <a:t>0,1%</a:t>
          </a:r>
          <a:r>
            <a:rPr lang="uk-UA" sz="2400" b="1" dirty="0" smtClean="0"/>
            <a:t> </a:t>
          </a:r>
          <a:r>
            <a:rPr lang="ru-RU" sz="2400" b="1" dirty="0" smtClean="0"/>
            <a:t>-2% </a:t>
          </a:r>
          <a:r>
            <a:rPr lang="uk-UA" sz="2400" dirty="0" smtClean="0"/>
            <a:t>страхової суми, але не більше</a:t>
          </a:r>
          <a:r>
            <a:rPr lang="ru-RU" sz="2400" dirty="0" smtClean="0"/>
            <a:t> </a:t>
          </a:r>
          <a:r>
            <a:rPr lang="ru-RU" sz="2400" b="1" dirty="0" smtClean="0"/>
            <a:t>50 %</a:t>
          </a:r>
          <a:r>
            <a:rPr lang="uk-UA" sz="2400" dirty="0" smtClean="0"/>
            <a:t> страхової суми.</a:t>
          </a:r>
          <a:endParaRPr lang="ru-RU" sz="2400" dirty="0"/>
        </a:p>
      </dgm:t>
    </dgm:pt>
    <dgm:pt modelId="{37A0D1B7-8337-4B0F-A2CD-9E3BDB45AD3A}" type="parTrans" cxnId="{45925ABC-4BAB-401A-8FF4-D14A4792F4B0}">
      <dgm:prSet/>
      <dgm:spPr/>
      <dgm:t>
        <a:bodyPr/>
        <a:lstStyle/>
        <a:p>
          <a:endParaRPr lang="ru-RU"/>
        </a:p>
      </dgm:t>
    </dgm:pt>
    <dgm:pt modelId="{5756FC1F-EBE6-4849-BB56-FD002FF3E4FC}" type="sibTrans" cxnId="{45925ABC-4BAB-401A-8FF4-D14A4792F4B0}">
      <dgm:prSet/>
      <dgm:spPr/>
      <dgm:t>
        <a:bodyPr/>
        <a:lstStyle/>
        <a:p>
          <a:endParaRPr lang="ru-RU"/>
        </a:p>
      </dgm:t>
    </dgm:pt>
    <dgm:pt modelId="{DB462B4C-4199-4F44-A2E8-7AF700F071CB}" type="pres">
      <dgm:prSet presAssocID="{AB10CDEA-6F47-4546-B991-D6925FAFAC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F534AC-2776-46A1-A20B-DE603BD25EF4}" type="pres">
      <dgm:prSet presAssocID="{D24F9593-689B-4EA3-A7AD-71BCCF8B45B6}" presName="composite" presStyleCnt="0"/>
      <dgm:spPr/>
    </dgm:pt>
    <dgm:pt modelId="{64AB702E-FDE1-48D7-9A20-BAAC5352CDB4}" type="pres">
      <dgm:prSet presAssocID="{D24F9593-689B-4EA3-A7AD-71BCCF8B45B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508EEE-8111-44B5-BE31-2ADCF18C4B48}" type="pres">
      <dgm:prSet presAssocID="{D24F9593-689B-4EA3-A7AD-71BCCF8B45B6}" presName="descendantText" presStyleLbl="alignAcc1" presStyleIdx="0" presStyleCnt="3" custScaleY="1539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D3302-A484-4459-BEA8-DD8A6C7AABCC}" type="pres">
      <dgm:prSet presAssocID="{D31DBCB8-E14A-4117-BFF0-F53C9CADB7A3}" presName="sp" presStyleCnt="0"/>
      <dgm:spPr/>
    </dgm:pt>
    <dgm:pt modelId="{F0A4AEDC-33F0-4E4F-BBC5-0B17BF41083C}" type="pres">
      <dgm:prSet presAssocID="{12A09A17-38BC-4108-81EC-2340D6032C38}" presName="composite" presStyleCnt="0"/>
      <dgm:spPr/>
    </dgm:pt>
    <dgm:pt modelId="{1799F866-D57E-45FF-9218-8997AF1447EF}" type="pres">
      <dgm:prSet presAssocID="{12A09A17-38BC-4108-81EC-2340D6032C3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FA5DD-1EB7-4D48-BFD4-D4FD2FEA2A53}" type="pres">
      <dgm:prSet presAssocID="{12A09A17-38BC-4108-81EC-2340D6032C38}" presName="descendantText" presStyleLbl="alignAcc1" presStyleIdx="1" presStyleCnt="3" custScaleY="141519" custLinFactNeighborX="63" custLinFactNeighborY="-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A4477-F1B2-4EB2-85E8-0EEBD56E3CD6}" type="pres">
      <dgm:prSet presAssocID="{E0324D17-0EFA-4BA5-A9C0-5DF0D935C780}" presName="sp" presStyleCnt="0"/>
      <dgm:spPr/>
    </dgm:pt>
    <dgm:pt modelId="{EED583AB-AC5C-449C-A2E0-403A10CB4915}" type="pres">
      <dgm:prSet presAssocID="{D4462E0F-A3AB-4471-A0D4-69CA97D7ACF8}" presName="composite" presStyleCnt="0"/>
      <dgm:spPr/>
    </dgm:pt>
    <dgm:pt modelId="{DD83D876-8BAD-49B6-A96A-AB001C671984}" type="pres">
      <dgm:prSet presAssocID="{D4462E0F-A3AB-4471-A0D4-69CA97D7ACF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ED59C7-A59F-4458-BDDB-F36D9997FFF7}" type="pres">
      <dgm:prSet presAssocID="{D4462E0F-A3AB-4471-A0D4-69CA97D7ACF8}" presName="descendantText" presStyleLbl="alignAcc1" presStyleIdx="2" presStyleCnt="3" custScaleY="134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156D7F-822A-4779-A9EA-E0136634622F}" type="presOf" srcId="{C9AB50C4-78C1-4F95-9D73-35C747D80971}" destId="{D6ED59C7-A59F-4458-BDDB-F36D9997FFF7}" srcOrd="0" destOrd="0" presId="urn:microsoft.com/office/officeart/2005/8/layout/chevron2"/>
    <dgm:cxn modelId="{45925ABC-4BAB-401A-8FF4-D14A4792F4B0}" srcId="{D4462E0F-A3AB-4471-A0D4-69CA97D7ACF8}" destId="{C9AB50C4-78C1-4F95-9D73-35C747D80971}" srcOrd="0" destOrd="0" parTransId="{37A0D1B7-8337-4B0F-A2CD-9E3BDB45AD3A}" sibTransId="{5756FC1F-EBE6-4849-BB56-FD002FF3E4FC}"/>
    <dgm:cxn modelId="{80A152A3-1879-4356-857D-9C2E67456B43}" type="presOf" srcId="{AB10CDEA-6F47-4546-B991-D6925FAFACA6}" destId="{DB462B4C-4199-4F44-A2E8-7AF700F071CB}" srcOrd="0" destOrd="0" presId="urn:microsoft.com/office/officeart/2005/8/layout/chevron2"/>
    <dgm:cxn modelId="{44A956E6-0652-4AB8-A0CE-2CFFE10DBF01}" srcId="{AB10CDEA-6F47-4546-B991-D6925FAFACA6}" destId="{D4462E0F-A3AB-4471-A0D4-69CA97D7ACF8}" srcOrd="2" destOrd="0" parTransId="{968B3E6A-2BD9-4F67-93A9-B9FEEE9C131E}" sibTransId="{348D40E6-8D44-4CA3-8B36-E494ED1E4F61}"/>
    <dgm:cxn modelId="{E2BCC965-C1AE-49A3-93A2-A775F9689A04}" type="presOf" srcId="{D4462E0F-A3AB-4471-A0D4-69CA97D7ACF8}" destId="{DD83D876-8BAD-49B6-A96A-AB001C671984}" srcOrd="0" destOrd="0" presId="urn:microsoft.com/office/officeart/2005/8/layout/chevron2"/>
    <dgm:cxn modelId="{0502A9B3-0924-48D2-9A78-808C971CBF89}" type="presOf" srcId="{AA29327A-9FD2-490D-B406-CDF75AF12FBE}" destId="{C0508EEE-8111-44B5-BE31-2ADCF18C4B48}" srcOrd="0" destOrd="0" presId="urn:microsoft.com/office/officeart/2005/8/layout/chevron2"/>
    <dgm:cxn modelId="{98932CCB-22D9-4CA2-881C-B7FA8D928C6F}" type="presOf" srcId="{C8941034-11B0-46AF-8936-CCDBA95656AC}" destId="{2E8FA5DD-1EB7-4D48-BFD4-D4FD2FEA2A53}" srcOrd="0" destOrd="0" presId="urn:microsoft.com/office/officeart/2005/8/layout/chevron2"/>
    <dgm:cxn modelId="{94D33B81-9B13-48DF-A6CE-38734C750DB9}" type="presOf" srcId="{12A09A17-38BC-4108-81EC-2340D6032C38}" destId="{1799F866-D57E-45FF-9218-8997AF1447EF}" srcOrd="0" destOrd="0" presId="urn:microsoft.com/office/officeart/2005/8/layout/chevron2"/>
    <dgm:cxn modelId="{0D808E9B-FF2E-4FB6-893C-9663D5677168}" type="presOf" srcId="{D24F9593-689B-4EA3-A7AD-71BCCF8B45B6}" destId="{64AB702E-FDE1-48D7-9A20-BAAC5352CDB4}" srcOrd="0" destOrd="0" presId="urn:microsoft.com/office/officeart/2005/8/layout/chevron2"/>
    <dgm:cxn modelId="{26A65F6C-F255-4AA4-B537-6377B8F06D0D}" srcId="{AB10CDEA-6F47-4546-B991-D6925FAFACA6}" destId="{12A09A17-38BC-4108-81EC-2340D6032C38}" srcOrd="1" destOrd="0" parTransId="{CD01AE9B-6F30-4E4C-9CED-03E75B8507BE}" sibTransId="{E0324D17-0EFA-4BA5-A9C0-5DF0D935C780}"/>
    <dgm:cxn modelId="{D81C5EE7-92AE-4899-B1A6-5ABFB3011E96}" srcId="{AB10CDEA-6F47-4546-B991-D6925FAFACA6}" destId="{D24F9593-689B-4EA3-A7AD-71BCCF8B45B6}" srcOrd="0" destOrd="0" parTransId="{3B84D882-6450-4C69-A540-C3E32BE4CB81}" sibTransId="{D31DBCB8-E14A-4117-BFF0-F53C9CADB7A3}"/>
    <dgm:cxn modelId="{8C364A3F-8BFA-4A3D-9315-7041D9D9CB73}" srcId="{12A09A17-38BC-4108-81EC-2340D6032C38}" destId="{C8941034-11B0-46AF-8936-CCDBA95656AC}" srcOrd="0" destOrd="0" parTransId="{36B7175A-CF80-4D88-92B1-648A3B0BDEA4}" sibTransId="{5EE467F1-3D51-456E-98CF-9BDC2C3016F0}"/>
    <dgm:cxn modelId="{2E0A73E7-FF5D-4E55-B657-3EC277F2042B}" srcId="{D24F9593-689B-4EA3-A7AD-71BCCF8B45B6}" destId="{AA29327A-9FD2-490D-B406-CDF75AF12FBE}" srcOrd="0" destOrd="0" parTransId="{CE84E26A-3AA8-4327-AD98-B398AC15C580}" sibTransId="{B8429989-0A69-46DE-88CF-1B9637CFDE7D}"/>
    <dgm:cxn modelId="{B374DDCB-8ECD-4453-8130-FC647239BC77}" type="presParOf" srcId="{DB462B4C-4199-4F44-A2E8-7AF700F071CB}" destId="{05F534AC-2776-46A1-A20B-DE603BD25EF4}" srcOrd="0" destOrd="0" presId="urn:microsoft.com/office/officeart/2005/8/layout/chevron2"/>
    <dgm:cxn modelId="{E57EB04E-7193-40D6-885A-68A73AA44949}" type="presParOf" srcId="{05F534AC-2776-46A1-A20B-DE603BD25EF4}" destId="{64AB702E-FDE1-48D7-9A20-BAAC5352CDB4}" srcOrd="0" destOrd="0" presId="urn:microsoft.com/office/officeart/2005/8/layout/chevron2"/>
    <dgm:cxn modelId="{34675E10-359D-485C-9225-EAA770105D14}" type="presParOf" srcId="{05F534AC-2776-46A1-A20B-DE603BD25EF4}" destId="{C0508EEE-8111-44B5-BE31-2ADCF18C4B48}" srcOrd="1" destOrd="0" presId="urn:microsoft.com/office/officeart/2005/8/layout/chevron2"/>
    <dgm:cxn modelId="{D8817263-8A18-4D8E-95DE-06ADB0BAEFF0}" type="presParOf" srcId="{DB462B4C-4199-4F44-A2E8-7AF700F071CB}" destId="{CDBD3302-A484-4459-BEA8-DD8A6C7AABCC}" srcOrd="1" destOrd="0" presId="urn:microsoft.com/office/officeart/2005/8/layout/chevron2"/>
    <dgm:cxn modelId="{C1FE1B8E-7E0A-462A-B9CA-2AB854DF050D}" type="presParOf" srcId="{DB462B4C-4199-4F44-A2E8-7AF700F071CB}" destId="{F0A4AEDC-33F0-4E4F-BBC5-0B17BF41083C}" srcOrd="2" destOrd="0" presId="urn:microsoft.com/office/officeart/2005/8/layout/chevron2"/>
    <dgm:cxn modelId="{3006D570-DCF6-432F-9E7E-31D5B3FC01E0}" type="presParOf" srcId="{F0A4AEDC-33F0-4E4F-BBC5-0B17BF41083C}" destId="{1799F866-D57E-45FF-9218-8997AF1447EF}" srcOrd="0" destOrd="0" presId="urn:microsoft.com/office/officeart/2005/8/layout/chevron2"/>
    <dgm:cxn modelId="{38C60903-5371-4ABC-9335-5D931ED30EA1}" type="presParOf" srcId="{F0A4AEDC-33F0-4E4F-BBC5-0B17BF41083C}" destId="{2E8FA5DD-1EB7-4D48-BFD4-D4FD2FEA2A53}" srcOrd="1" destOrd="0" presId="urn:microsoft.com/office/officeart/2005/8/layout/chevron2"/>
    <dgm:cxn modelId="{C2979B92-B20A-4766-BB37-A7EE10E94221}" type="presParOf" srcId="{DB462B4C-4199-4F44-A2E8-7AF700F071CB}" destId="{0AEA4477-F1B2-4EB2-85E8-0EEBD56E3CD6}" srcOrd="3" destOrd="0" presId="urn:microsoft.com/office/officeart/2005/8/layout/chevron2"/>
    <dgm:cxn modelId="{448A3BC3-DB2A-445C-9152-2381E1159428}" type="presParOf" srcId="{DB462B4C-4199-4F44-A2E8-7AF700F071CB}" destId="{EED583AB-AC5C-449C-A2E0-403A10CB4915}" srcOrd="4" destOrd="0" presId="urn:microsoft.com/office/officeart/2005/8/layout/chevron2"/>
    <dgm:cxn modelId="{1821454F-841F-4351-89C3-97579DBE3FB6}" type="presParOf" srcId="{EED583AB-AC5C-449C-A2E0-403A10CB4915}" destId="{DD83D876-8BAD-49B6-A96A-AB001C671984}" srcOrd="0" destOrd="0" presId="urn:microsoft.com/office/officeart/2005/8/layout/chevron2"/>
    <dgm:cxn modelId="{3DD2751D-7A5F-4DF7-99E6-A481F56A7D1B}" type="presParOf" srcId="{EED583AB-AC5C-449C-A2E0-403A10CB4915}" destId="{D6ED59C7-A59F-4458-BDDB-F36D9997FF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9EC6F1-C0DF-4D55-B1DD-EACBB284F696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8B82F0-5B4B-410A-B14A-6D143E911E9F}">
      <dgm:prSet phldrT="[Текст]"/>
      <dgm:spPr/>
      <dgm:t>
        <a:bodyPr/>
        <a:lstStyle/>
        <a:p>
          <a:r>
            <a:rPr lang="uk-UA" dirty="0" smtClean="0"/>
            <a:t>Професія </a:t>
          </a:r>
          <a:endParaRPr lang="ru-RU" dirty="0"/>
        </a:p>
      </dgm:t>
    </dgm:pt>
    <dgm:pt modelId="{7031D130-3790-4CAF-918E-8B6A21ABA110}" type="parTrans" cxnId="{EC472BC9-88C8-4B74-AA16-AC50554BFF3E}">
      <dgm:prSet/>
      <dgm:spPr/>
      <dgm:t>
        <a:bodyPr/>
        <a:lstStyle/>
        <a:p>
          <a:endParaRPr lang="ru-RU"/>
        </a:p>
      </dgm:t>
    </dgm:pt>
    <dgm:pt modelId="{41FE1868-0A24-423A-92DC-1CF2312A919B}" type="sibTrans" cxnId="{EC472BC9-88C8-4B74-AA16-AC50554BFF3E}">
      <dgm:prSet/>
      <dgm:spPr/>
      <dgm:t>
        <a:bodyPr/>
        <a:lstStyle/>
        <a:p>
          <a:endParaRPr lang="ru-RU"/>
        </a:p>
      </dgm:t>
    </dgm:pt>
    <dgm:pt modelId="{25E80267-51B7-4716-A3E7-EDBB9ED20A9C}">
      <dgm:prSet phldrT="[Текст]"/>
      <dgm:spPr/>
      <dgm:t>
        <a:bodyPr/>
        <a:lstStyle/>
        <a:p>
          <a:r>
            <a:rPr lang="uk-UA" dirty="0" smtClean="0"/>
            <a:t>Стан здоров’я</a:t>
          </a:r>
          <a:endParaRPr lang="ru-RU" dirty="0"/>
        </a:p>
      </dgm:t>
    </dgm:pt>
    <dgm:pt modelId="{E4B6D802-4A99-40BF-8FC6-9DA89F6571A0}" type="parTrans" cxnId="{0EF6A325-AD09-4CB8-A460-BA5F9B9FB497}">
      <dgm:prSet/>
      <dgm:spPr/>
      <dgm:t>
        <a:bodyPr/>
        <a:lstStyle/>
        <a:p>
          <a:endParaRPr lang="ru-RU"/>
        </a:p>
      </dgm:t>
    </dgm:pt>
    <dgm:pt modelId="{E286DA81-9B24-4A46-8826-C2AD9FA79024}" type="sibTrans" cxnId="{0EF6A325-AD09-4CB8-A460-BA5F9B9FB497}">
      <dgm:prSet/>
      <dgm:spPr/>
      <dgm:t>
        <a:bodyPr/>
        <a:lstStyle/>
        <a:p>
          <a:endParaRPr lang="ru-RU"/>
        </a:p>
      </dgm:t>
    </dgm:pt>
    <dgm:pt modelId="{CB9AB8B7-2381-4D46-82FC-D6C21FE771E8}">
      <dgm:prSet phldrT="[Текст]"/>
      <dgm:spPr/>
      <dgm:t>
        <a:bodyPr/>
        <a:lstStyle/>
        <a:p>
          <a:r>
            <a:rPr lang="uk-UA" dirty="0" smtClean="0"/>
            <a:t>Вік</a:t>
          </a:r>
          <a:endParaRPr lang="ru-RU" dirty="0"/>
        </a:p>
      </dgm:t>
    </dgm:pt>
    <dgm:pt modelId="{3623F607-0014-401E-93E0-41D55E1302EE}" type="parTrans" cxnId="{F8BF0570-E247-42B2-B0EA-44C8B94FE2D1}">
      <dgm:prSet/>
      <dgm:spPr/>
      <dgm:t>
        <a:bodyPr/>
        <a:lstStyle/>
        <a:p>
          <a:endParaRPr lang="ru-RU"/>
        </a:p>
      </dgm:t>
    </dgm:pt>
    <dgm:pt modelId="{7F0B20FB-528B-4878-8EDE-41108DC82724}" type="sibTrans" cxnId="{F8BF0570-E247-42B2-B0EA-44C8B94FE2D1}">
      <dgm:prSet/>
      <dgm:spPr/>
      <dgm:t>
        <a:bodyPr/>
        <a:lstStyle/>
        <a:p>
          <a:endParaRPr lang="ru-RU"/>
        </a:p>
      </dgm:t>
    </dgm:pt>
    <dgm:pt modelId="{9EC11914-7715-45BD-8BF4-B62BEBBE0574}" type="pres">
      <dgm:prSet presAssocID="{A19EC6F1-C0DF-4D55-B1DD-EACBB284F6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2193B2-6FE0-4515-B835-C84CA3D9A389}" type="pres">
      <dgm:prSet presAssocID="{6E8B82F0-5B4B-410A-B14A-6D143E911E9F}" presName="composite" presStyleCnt="0"/>
      <dgm:spPr/>
    </dgm:pt>
    <dgm:pt modelId="{B361DC0A-5052-4B2B-9630-DD29E363716F}" type="pres">
      <dgm:prSet presAssocID="{6E8B82F0-5B4B-410A-B14A-6D143E911E9F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676AA4-47D4-4E42-9DEE-75FD69BE29ED}" type="pres">
      <dgm:prSet presAssocID="{6E8B82F0-5B4B-410A-B14A-6D143E911E9F}" presName="rect2" presStyleLbl="fgImgPlace1" presStyleIdx="0" presStyleCnt="3"/>
      <dgm:spPr/>
    </dgm:pt>
    <dgm:pt modelId="{4D936AC7-E7B5-4642-9569-58A143D59449}" type="pres">
      <dgm:prSet presAssocID="{41FE1868-0A24-423A-92DC-1CF2312A919B}" presName="sibTrans" presStyleCnt="0"/>
      <dgm:spPr/>
    </dgm:pt>
    <dgm:pt modelId="{E73036FC-DF59-4468-8FF6-3901C4DEAF94}" type="pres">
      <dgm:prSet presAssocID="{25E80267-51B7-4716-A3E7-EDBB9ED20A9C}" presName="composite" presStyleCnt="0"/>
      <dgm:spPr/>
    </dgm:pt>
    <dgm:pt modelId="{261C8F0D-0390-48B1-8F1F-BBDCC1F1996C}" type="pres">
      <dgm:prSet presAssocID="{25E80267-51B7-4716-A3E7-EDBB9ED20A9C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3C4128-ABDE-445E-B6CC-1F80CEF384B5}" type="pres">
      <dgm:prSet presAssocID="{25E80267-51B7-4716-A3E7-EDBB9ED20A9C}" presName="rect2" presStyleLbl="fgImgPlace1" presStyleIdx="1" presStyleCnt="3"/>
      <dgm:spPr/>
    </dgm:pt>
    <dgm:pt modelId="{92E81B12-F353-477E-8DF7-5B4D771A5539}" type="pres">
      <dgm:prSet presAssocID="{E286DA81-9B24-4A46-8826-C2AD9FA79024}" presName="sibTrans" presStyleCnt="0"/>
      <dgm:spPr/>
    </dgm:pt>
    <dgm:pt modelId="{DA5DD8B0-6822-485A-A38F-E13505140B7F}" type="pres">
      <dgm:prSet presAssocID="{CB9AB8B7-2381-4D46-82FC-D6C21FE771E8}" presName="composite" presStyleCnt="0"/>
      <dgm:spPr/>
    </dgm:pt>
    <dgm:pt modelId="{0E0A889E-F885-40FE-9F36-5F1B9E1309A8}" type="pres">
      <dgm:prSet presAssocID="{CB9AB8B7-2381-4D46-82FC-D6C21FE771E8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19FF5D-2190-469E-A328-0BE63DFC2627}" type="pres">
      <dgm:prSet presAssocID="{CB9AB8B7-2381-4D46-82FC-D6C21FE771E8}" presName="rect2" presStyleLbl="fgImgPlace1" presStyleIdx="2" presStyleCnt="3"/>
      <dgm:spPr/>
    </dgm:pt>
  </dgm:ptLst>
  <dgm:cxnLst>
    <dgm:cxn modelId="{EC472BC9-88C8-4B74-AA16-AC50554BFF3E}" srcId="{A19EC6F1-C0DF-4D55-B1DD-EACBB284F696}" destId="{6E8B82F0-5B4B-410A-B14A-6D143E911E9F}" srcOrd="0" destOrd="0" parTransId="{7031D130-3790-4CAF-918E-8B6A21ABA110}" sibTransId="{41FE1868-0A24-423A-92DC-1CF2312A919B}"/>
    <dgm:cxn modelId="{4167A0F7-F5AD-486F-853D-769BAD5249AD}" type="presOf" srcId="{6E8B82F0-5B4B-410A-B14A-6D143E911E9F}" destId="{B361DC0A-5052-4B2B-9630-DD29E363716F}" srcOrd="0" destOrd="0" presId="urn:microsoft.com/office/officeart/2008/layout/PictureStrips"/>
    <dgm:cxn modelId="{F8BF0570-E247-42B2-B0EA-44C8B94FE2D1}" srcId="{A19EC6F1-C0DF-4D55-B1DD-EACBB284F696}" destId="{CB9AB8B7-2381-4D46-82FC-D6C21FE771E8}" srcOrd="2" destOrd="0" parTransId="{3623F607-0014-401E-93E0-41D55E1302EE}" sibTransId="{7F0B20FB-528B-4878-8EDE-41108DC82724}"/>
    <dgm:cxn modelId="{83C56E4A-BD9D-4816-8543-D96038F66832}" type="presOf" srcId="{A19EC6F1-C0DF-4D55-B1DD-EACBB284F696}" destId="{9EC11914-7715-45BD-8BF4-B62BEBBE0574}" srcOrd="0" destOrd="0" presId="urn:microsoft.com/office/officeart/2008/layout/PictureStrips"/>
    <dgm:cxn modelId="{AB0F0BF2-744F-45A9-9A97-8DB9608317C5}" type="presOf" srcId="{25E80267-51B7-4716-A3E7-EDBB9ED20A9C}" destId="{261C8F0D-0390-48B1-8F1F-BBDCC1F1996C}" srcOrd="0" destOrd="0" presId="urn:microsoft.com/office/officeart/2008/layout/PictureStrips"/>
    <dgm:cxn modelId="{0EF6A325-AD09-4CB8-A460-BA5F9B9FB497}" srcId="{A19EC6F1-C0DF-4D55-B1DD-EACBB284F696}" destId="{25E80267-51B7-4716-A3E7-EDBB9ED20A9C}" srcOrd="1" destOrd="0" parTransId="{E4B6D802-4A99-40BF-8FC6-9DA89F6571A0}" sibTransId="{E286DA81-9B24-4A46-8826-C2AD9FA79024}"/>
    <dgm:cxn modelId="{FFEC6121-93A9-461E-BEFF-6A2894A45599}" type="presOf" srcId="{CB9AB8B7-2381-4D46-82FC-D6C21FE771E8}" destId="{0E0A889E-F885-40FE-9F36-5F1B9E1309A8}" srcOrd="0" destOrd="0" presId="urn:microsoft.com/office/officeart/2008/layout/PictureStrips"/>
    <dgm:cxn modelId="{36333CD3-253D-4F34-96CB-0FB467791602}" type="presParOf" srcId="{9EC11914-7715-45BD-8BF4-B62BEBBE0574}" destId="{F32193B2-6FE0-4515-B835-C84CA3D9A389}" srcOrd="0" destOrd="0" presId="urn:microsoft.com/office/officeart/2008/layout/PictureStrips"/>
    <dgm:cxn modelId="{8E8F8841-F1F9-492F-8E57-B1A5320CA285}" type="presParOf" srcId="{F32193B2-6FE0-4515-B835-C84CA3D9A389}" destId="{B361DC0A-5052-4B2B-9630-DD29E363716F}" srcOrd="0" destOrd="0" presId="urn:microsoft.com/office/officeart/2008/layout/PictureStrips"/>
    <dgm:cxn modelId="{4401109C-597F-4296-98E7-B4828986BD9C}" type="presParOf" srcId="{F32193B2-6FE0-4515-B835-C84CA3D9A389}" destId="{86676AA4-47D4-4E42-9DEE-75FD69BE29ED}" srcOrd="1" destOrd="0" presId="urn:microsoft.com/office/officeart/2008/layout/PictureStrips"/>
    <dgm:cxn modelId="{2765EDBE-2572-47CF-8178-235DDD1103A2}" type="presParOf" srcId="{9EC11914-7715-45BD-8BF4-B62BEBBE0574}" destId="{4D936AC7-E7B5-4642-9569-58A143D59449}" srcOrd="1" destOrd="0" presId="urn:microsoft.com/office/officeart/2008/layout/PictureStrips"/>
    <dgm:cxn modelId="{FEDC25D9-FBEB-4ADB-9449-4A9E25285CD1}" type="presParOf" srcId="{9EC11914-7715-45BD-8BF4-B62BEBBE0574}" destId="{E73036FC-DF59-4468-8FF6-3901C4DEAF94}" srcOrd="2" destOrd="0" presId="urn:microsoft.com/office/officeart/2008/layout/PictureStrips"/>
    <dgm:cxn modelId="{0A4A8C15-892F-4267-AFBE-379E0569F8E1}" type="presParOf" srcId="{E73036FC-DF59-4468-8FF6-3901C4DEAF94}" destId="{261C8F0D-0390-48B1-8F1F-BBDCC1F1996C}" srcOrd="0" destOrd="0" presId="urn:microsoft.com/office/officeart/2008/layout/PictureStrips"/>
    <dgm:cxn modelId="{D75FF4C9-C84C-4F6F-B5FC-E713650CBAD1}" type="presParOf" srcId="{E73036FC-DF59-4468-8FF6-3901C4DEAF94}" destId="{BE3C4128-ABDE-445E-B6CC-1F80CEF384B5}" srcOrd="1" destOrd="0" presId="urn:microsoft.com/office/officeart/2008/layout/PictureStrips"/>
    <dgm:cxn modelId="{1E9A7C55-2A66-4AD3-AA36-14C74B628D9F}" type="presParOf" srcId="{9EC11914-7715-45BD-8BF4-B62BEBBE0574}" destId="{92E81B12-F353-477E-8DF7-5B4D771A5539}" srcOrd="3" destOrd="0" presId="urn:microsoft.com/office/officeart/2008/layout/PictureStrips"/>
    <dgm:cxn modelId="{465D7D59-E402-466F-B6CA-F582985F6163}" type="presParOf" srcId="{9EC11914-7715-45BD-8BF4-B62BEBBE0574}" destId="{DA5DD8B0-6822-485A-A38F-E13505140B7F}" srcOrd="4" destOrd="0" presId="urn:microsoft.com/office/officeart/2008/layout/PictureStrips"/>
    <dgm:cxn modelId="{79580417-8324-49DB-A9F2-102EF6851E62}" type="presParOf" srcId="{DA5DD8B0-6822-485A-A38F-E13505140B7F}" destId="{0E0A889E-F885-40FE-9F36-5F1B9E1309A8}" srcOrd="0" destOrd="0" presId="urn:microsoft.com/office/officeart/2008/layout/PictureStrips"/>
    <dgm:cxn modelId="{FA18870A-7DCD-423E-9D83-814A5DA574F2}" type="presParOf" srcId="{DA5DD8B0-6822-485A-A38F-E13505140B7F}" destId="{2919FF5D-2190-469E-A328-0BE63DFC262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433D6A-347C-4B75-9C02-FB92B3A06D0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6D101B-CBAB-4CE7-9F98-85965FED4F94}">
      <dgm:prSet phldrT="[Текст]" custT="1"/>
      <dgm:spPr/>
      <dgm:t>
        <a:bodyPr/>
        <a:lstStyle/>
        <a:p>
          <a:r>
            <a:rPr lang="uk-UA" sz="1800" i="1" dirty="0" smtClean="0"/>
            <a:t>Офісні працівники та персонал, що не залучений до промислового виробництва;</a:t>
          </a:r>
          <a:endParaRPr lang="ru-RU" sz="1800" i="1" dirty="0"/>
        </a:p>
      </dgm:t>
    </dgm:pt>
    <dgm:pt modelId="{AB4E4FA2-25ED-4EBB-BDED-21CCAC1DB540}" type="parTrans" cxnId="{AEADB42D-0466-472E-BD4B-9B3A35BDB213}">
      <dgm:prSet/>
      <dgm:spPr/>
      <dgm:t>
        <a:bodyPr/>
        <a:lstStyle/>
        <a:p>
          <a:endParaRPr lang="ru-RU"/>
        </a:p>
      </dgm:t>
    </dgm:pt>
    <dgm:pt modelId="{F57964BC-5754-4E8C-AE15-C80446D420F6}" type="sibTrans" cxnId="{AEADB42D-0466-472E-BD4B-9B3A35BDB213}">
      <dgm:prSet/>
      <dgm:spPr/>
      <dgm:t>
        <a:bodyPr/>
        <a:lstStyle/>
        <a:p>
          <a:endParaRPr lang="ru-RU"/>
        </a:p>
      </dgm:t>
    </dgm:pt>
    <dgm:pt modelId="{97545D45-6921-4B61-BE7D-51DD2DC248B7}">
      <dgm:prSet phldrT="[Текст]" custT="1"/>
      <dgm:spPr/>
      <dgm:t>
        <a:bodyPr/>
        <a:lstStyle/>
        <a:p>
          <a:r>
            <a:rPr lang="uk-UA" sz="1800" i="1" dirty="0" smtClean="0"/>
            <a:t>Особи,що зайняті в процесі виробництва(машинобудівельна, деревообробна), будівельники,залізничний, річковий транспорт,водії</a:t>
          </a:r>
          <a:endParaRPr lang="ru-RU" sz="1800" i="1" dirty="0"/>
        </a:p>
      </dgm:t>
    </dgm:pt>
    <dgm:pt modelId="{7DB90DAB-17A1-49AC-AB47-A3440E727F16}" type="parTrans" cxnId="{818E1607-CCF6-49BA-A731-5880C0B26223}">
      <dgm:prSet/>
      <dgm:spPr/>
      <dgm:t>
        <a:bodyPr/>
        <a:lstStyle/>
        <a:p>
          <a:endParaRPr lang="ru-RU"/>
        </a:p>
      </dgm:t>
    </dgm:pt>
    <dgm:pt modelId="{B0BEBB13-528C-4D5F-99E0-DBCD8E88A0B9}" type="sibTrans" cxnId="{818E1607-CCF6-49BA-A731-5880C0B26223}">
      <dgm:prSet/>
      <dgm:spPr/>
      <dgm:t>
        <a:bodyPr/>
        <a:lstStyle/>
        <a:p>
          <a:endParaRPr lang="ru-RU"/>
        </a:p>
      </dgm:t>
    </dgm:pt>
    <dgm:pt modelId="{61B5EA2D-DE69-44BC-8E7C-082416064C1D}">
      <dgm:prSet phldrT="[Текст]" custT="1"/>
      <dgm:spPr/>
      <dgm:t>
        <a:bodyPr/>
        <a:lstStyle/>
        <a:p>
          <a:r>
            <a:rPr lang="uk-UA" sz="1800" i="1" dirty="0" smtClean="0"/>
            <a:t>Працівники металургійної, нафтової та газової промисловості,</a:t>
          </a:r>
        </a:p>
        <a:p>
          <a:r>
            <a:rPr lang="uk-UA" sz="1800" i="1" dirty="0" smtClean="0"/>
            <a:t>морського та океанського транспорту, мотоциклісти;</a:t>
          </a:r>
          <a:endParaRPr lang="ru-RU" sz="1800" i="1" dirty="0"/>
        </a:p>
      </dgm:t>
    </dgm:pt>
    <dgm:pt modelId="{940B71C6-CE36-4B66-AE56-D41626DFFD8A}" type="parTrans" cxnId="{66BE546F-C2D9-403A-B311-D30635D94B3E}">
      <dgm:prSet/>
      <dgm:spPr/>
      <dgm:t>
        <a:bodyPr/>
        <a:lstStyle/>
        <a:p>
          <a:endParaRPr lang="ru-RU"/>
        </a:p>
      </dgm:t>
    </dgm:pt>
    <dgm:pt modelId="{2691A884-7CB6-4ECB-8DD8-9B08834587CC}" type="sibTrans" cxnId="{66BE546F-C2D9-403A-B311-D30635D94B3E}">
      <dgm:prSet/>
      <dgm:spPr/>
      <dgm:t>
        <a:bodyPr/>
        <a:lstStyle/>
        <a:p>
          <a:endParaRPr lang="ru-RU"/>
        </a:p>
      </dgm:t>
    </dgm:pt>
    <dgm:pt modelId="{9358DB04-DE22-480F-AF82-380FAC103458}">
      <dgm:prSet phldrT="[Текст]" custT="1"/>
      <dgm:spPr/>
      <dgm:t>
        <a:bodyPr/>
        <a:lstStyle/>
        <a:p>
          <a:r>
            <a:rPr lang="uk-UA" sz="1800" i="1" dirty="0" smtClean="0"/>
            <a:t>Робітники галузей з підвищеним ступенем небезпеки(підривники,водолази,електрики високовольтних ліній, </a:t>
          </a:r>
          <a:r>
            <a:rPr lang="uk-UA" sz="1800" i="1" smtClean="0"/>
            <a:t>пожежники тощо)</a:t>
          </a:r>
          <a:endParaRPr lang="ru-RU" sz="1800" i="1" dirty="0"/>
        </a:p>
      </dgm:t>
    </dgm:pt>
    <dgm:pt modelId="{4A4D40DD-8DF2-4102-A1CD-FA150B58912F}" type="parTrans" cxnId="{15D4CDD4-8028-4E27-AF2D-A313068CC08D}">
      <dgm:prSet/>
      <dgm:spPr/>
      <dgm:t>
        <a:bodyPr/>
        <a:lstStyle/>
        <a:p>
          <a:endParaRPr lang="ru-RU"/>
        </a:p>
      </dgm:t>
    </dgm:pt>
    <dgm:pt modelId="{6DFF8EF4-DB76-49FF-9448-AD81072FB0B7}" type="sibTrans" cxnId="{15D4CDD4-8028-4E27-AF2D-A313068CC08D}">
      <dgm:prSet/>
      <dgm:spPr/>
      <dgm:t>
        <a:bodyPr/>
        <a:lstStyle/>
        <a:p>
          <a:endParaRPr lang="ru-RU"/>
        </a:p>
      </dgm:t>
    </dgm:pt>
    <dgm:pt modelId="{CDABEA0E-8986-4494-B5C7-1D1836082AA6}" type="pres">
      <dgm:prSet presAssocID="{72433D6A-347C-4B75-9C02-FB92B3A06D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065AE5-E5CC-4072-B234-4D594744744A}" type="pres">
      <dgm:prSet presAssocID="{6A6D101B-CBAB-4CE7-9F98-85965FED4F9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F8CBE-D28A-447B-A99D-3FE25A86558F}" type="pres">
      <dgm:prSet presAssocID="{F57964BC-5754-4E8C-AE15-C80446D420F6}" presName="sibTrans" presStyleCnt="0"/>
      <dgm:spPr/>
    </dgm:pt>
    <dgm:pt modelId="{C8042ECF-CF7F-4C47-8110-64CA367A7198}" type="pres">
      <dgm:prSet presAssocID="{97545D45-6921-4B61-BE7D-51DD2DC248B7}" presName="node" presStyleLbl="node1" presStyleIdx="1" presStyleCnt="4" custLinFactNeighborX="-2592" custLinFactNeighborY="3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0E066-97C7-4262-8454-197412915A91}" type="pres">
      <dgm:prSet presAssocID="{B0BEBB13-528C-4D5F-99E0-DBCD8E88A0B9}" presName="sibTrans" presStyleCnt="0"/>
      <dgm:spPr/>
    </dgm:pt>
    <dgm:pt modelId="{1F44461C-F5FD-4157-87FE-87CDB134F0F4}" type="pres">
      <dgm:prSet presAssocID="{61B5EA2D-DE69-44BC-8E7C-082416064C1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DC6F16-630B-4ECF-B1F5-F1681DF6DAEF}" type="pres">
      <dgm:prSet presAssocID="{2691A884-7CB6-4ECB-8DD8-9B08834587CC}" presName="sibTrans" presStyleCnt="0"/>
      <dgm:spPr/>
    </dgm:pt>
    <dgm:pt modelId="{2D0759EA-9EFA-46EB-B853-1004165F1AD3}" type="pres">
      <dgm:prSet presAssocID="{9358DB04-DE22-480F-AF82-380FAC10345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8E1607-CCF6-49BA-A731-5880C0B26223}" srcId="{72433D6A-347C-4B75-9C02-FB92B3A06D06}" destId="{97545D45-6921-4B61-BE7D-51DD2DC248B7}" srcOrd="1" destOrd="0" parTransId="{7DB90DAB-17A1-49AC-AB47-A3440E727F16}" sibTransId="{B0BEBB13-528C-4D5F-99E0-DBCD8E88A0B9}"/>
    <dgm:cxn modelId="{AEADB42D-0466-472E-BD4B-9B3A35BDB213}" srcId="{72433D6A-347C-4B75-9C02-FB92B3A06D06}" destId="{6A6D101B-CBAB-4CE7-9F98-85965FED4F94}" srcOrd="0" destOrd="0" parTransId="{AB4E4FA2-25ED-4EBB-BDED-21CCAC1DB540}" sibTransId="{F57964BC-5754-4E8C-AE15-C80446D420F6}"/>
    <dgm:cxn modelId="{15D4CDD4-8028-4E27-AF2D-A313068CC08D}" srcId="{72433D6A-347C-4B75-9C02-FB92B3A06D06}" destId="{9358DB04-DE22-480F-AF82-380FAC103458}" srcOrd="3" destOrd="0" parTransId="{4A4D40DD-8DF2-4102-A1CD-FA150B58912F}" sibTransId="{6DFF8EF4-DB76-49FF-9448-AD81072FB0B7}"/>
    <dgm:cxn modelId="{43BD4F11-D6C4-4FD5-864D-2CD49FFE0C44}" type="presOf" srcId="{9358DB04-DE22-480F-AF82-380FAC103458}" destId="{2D0759EA-9EFA-46EB-B853-1004165F1AD3}" srcOrd="0" destOrd="0" presId="urn:microsoft.com/office/officeart/2005/8/layout/hList6"/>
    <dgm:cxn modelId="{C6BD44DA-2CE2-4912-807C-4E347DBDB315}" type="presOf" srcId="{6A6D101B-CBAB-4CE7-9F98-85965FED4F94}" destId="{6B065AE5-E5CC-4072-B234-4D594744744A}" srcOrd="0" destOrd="0" presId="urn:microsoft.com/office/officeart/2005/8/layout/hList6"/>
    <dgm:cxn modelId="{ED2611C3-2381-4983-8C55-C9873DB21BE5}" type="presOf" srcId="{61B5EA2D-DE69-44BC-8E7C-082416064C1D}" destId="{1F44461C-F5FD-4157-87FE-87CDB134F0F4}" srcOrd="0" destOrd="0" presId="urn:microsoft.com/office/officeart/2005/8/layout/hList6"/>
    <dgm:cxn modelId="{7688F8F6-6868-4417-8715-4017F76ACAF2}" type="presOf" srcId="{97545D45-6921-4B61-BE7D-51DD2DC248B7}" destId="{C8042ECF-CF7F-4C47-8110-64CA367A7198}" srcOrd="0" destOrd="0" presId="urn:microsoft.com/office/officeart/2005/8/layout/hList6"/>
    <dgm:cxn modelId="{F1396076-630C-4AEB-9CC0-728F2963D61B}" type="presOf" srcId="{72433D6A-347C-4B75-9C02-FB92B3A06D06}" destId="{CDABEA0E-8986-4494-B5C7-1D1836082AA6}" srcOrd="0" destOrd="0" presId="urn:microsoft.com/office/officeart/2005/8/layout/hList6"/>
    <dgm:cxn modelId="{66BE546F-C2D9-403A-B311-D30635D94B3E}" srcId="{72433D6A-347C-4B75-9C02-FB92B3A06D06}" destId="{61B5EA2D-DE69-44BC-8E7C-082416064C1D}" srcOrd="2" destOrd="0" parTransId="{940B71C6-CE36-4B66-AE56-D41626DFFD8A}" sibTransId="{2691A884-7CB6-4ECB-8DD8-9B08834587CC}"/>
    <dgm:cxn modelId="{EA7D7BF1-DEAE-4556-96A1-5379A85E3B72}" type="presParOf" srcId="{CDABEA0E-8986-4494-B5C7-1D1836082AA6}" destId="{6B065AE5-E5CC-4072-B234-4D594744744A}" srcOrd="0" destOrd="0" presId="urn:microsoft.com/office/officeart/2005/8/layout/hList6"/>
    <dgm:cxn modelId="{C63D42EF-C160-4B0A-8A6F-1DC028EF94F8}" type="presParOf" srcId="{CDABEA0E-8986-4494-B5C7-1D1836082AA6}" destId="{FE2F8CBE-D28A-447B-A99D-3FE25A86558F}" srcOrd="1" destOrd="0" presId="urn:microsoft.com/office/officeart/2005/8/layout/hList6"/>
    <dgm:cxn modelId="{493E49C5-CA3B-4C4C-88E3-476127A4444B}" type="presParOf" srcId="{CDABEA0E-8986-4494-B5C7-1D1836082AA6}" destId="{C8042ECF-CF7F-4C47-8110-64CA367A7198}" srcOrd="2" destOrd="0" presId="urn:microsoft.com/office/officeart/2005/8/layout/hList6"/>
    <dgm:cxn modelId="{2ED32919-61FC-468B-9EF7-3DC91AF768B0}" type="presParOf" srcId="{CDABEA0E-8986-4494-B5C7-1D1836082AA6}" destId="{19D0E066-97C7-4262-8454-197412915A91}" srcOrd="3" destOrd="0" presId="urn:microsoft.com/office/officeart/2005/8/layout/hList6"/>
    <dgm:cxn modelId="{9242592C-BA8B-4A57-B646-D909C5CF6F40}" type="presParOf" srcId="{CDABEA0E-8986-4494-B5C7-1D1836082AA6}" destId="{1F44461C-F5FD-4157-87FE-87CDB134F0F4}" srcOrd="4" destOrd="0" presId="urn:microsoft.com/office/officeart/2005/8/layout/hList6"/>
    <dgm:cxn modelId="{6346DDDA-5ECC-46C3-B5CB-7DC6FEB37B99}" type="presParOf" srcId="{CDABEA0E-8986-4494-B5C7-1D1836082AA6}" destId="{AEDC6F16-630B-4ECF-B1F5-F1681DF6DAEF}" srcOrd="5" destOrd="0" presId="urn:microsoft.com/office/officeart/2005/8/layout/hList6"/>
    <dgm:cxn modelId="{36186969-69FF-45A2-9BCB-9979E1CD919A}" type="presParOf" srcId="{CDABEA0E-8986-4494-B5C7-1D1836082AA6}" destId="{2D0759EA-9EFA-46EB-B853-1004165F1AD3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91A208-2535-4FF7-8986-F4C1636C93E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A36B51-59CC-44D9-AC7F-B71B2AF5447A}">
      <dgm:prSet phldrT="[Текст]" custT="1"/>
      <dgm:spPr/>
      <dgm:t>
        <a:bodyPr/>
        <a:lstStyle/>
        <a:p>
          <a:r>
            <a:rPr lang="uk-UA" sz="2400" b="1" dirty="0" smtClean="0"/>
            <a:t>Тимчасова </a:t>
          </a:r>
          <a:br>
            <a:rPr lang="uk-UA" sz="2400" b="1" dirty="0" smtClean="0"/>
          </a:br>
          <a:r>
            <a:rPr lang="uk-UA" sz="2400" b="1" dirty="0" smtClean="0"/>
            <a:t>непрацездатність</a:t>
          </a:r>
          <a:endParaRPr lang="ru-RU" sz="2400" b="1" dirty="0"/>
        </a:p>
      </dgm:t>
    </dgm:pt>
    <dgm:pt modelId="{C493A77D-9A18-4235-9BD2-CDD940C3679D}" type="parTrans" cxnId="{8593924D-F73C-4B39-84CB-49DC5723A5B7}">
      <dgm:prSet/>
      <dgm:spPr/>
      <dgm:t>
        <a:bodyPr/>
        <a:lstStyle/>
        <a:p>
          <a:endParaRPr lang="ru-RU"/>
        </a:p>
      </dgm:t>
    </dgm:pt>
    <dgm:pt modelId="{2AA8823B-340C-48CF-BD5B-EBC8FE9C04B4}" type="sibTrans" cxnId="{8593924D-F73C-4B39-84CB-49DC5723A5B7}">
      <dgm:prSet/>
      <dgm:spPr/>
      <dgm:t>
        <a:bodyPr/>
        <a:lstStyle/>
        <a:p>
          <a:endParaRPr lang="ru-RU"/>
        </a:p>
      </dgm:t>
    </dgm:pt>
    <dgm:pt modelId="{759E28CF-16E7-4E6F-8499-77A4B36D9EC2}">
      <dgm:prSet phldrT="[Текст]" custT="1"/>
      <dgm:spPr/>
      <dgm:t>
        <a:bodyPr/>
        <a:lstStyle/>
        <a:p>
          <a:r>
            <a:rPr lang="uk-UA" sz="2400" b="1" dirty="0" smtClean="0"/>
            <a:t>Інвалідність</a:t>
          </a:r>
          <a:endParaRPr lang="ru-RU" sz="2400" b="1" dirty="0"/>
        </a:p>
      </dgm:t>
    </dgm:pt>
    <dgm:pt modelId="{E2AAD7AF-7CAA-4CCD-A2F3-BD79F244C0F7}" type="parTrans" cxnId="{253C503A-634F-4755-9FF1-D3D663D452E3}">
      <dgm:prSet/>
      <dgm:spPr/>
      <dgm:t>
        <a:bodyPr/>
        <a:lstStyle/>
        <a:p>
          <a:endParaRPr lang="ru-RU"/>
        </a:p>
      </dgm:t>
    </dgm:pt>
    <dgm:pt modelId="{CD2076E5-9FA3-48E3-B146-33529C6EC179}" type="sibTrans" cxnId="{253C503A-634F-4755-9FF1-D3D663D452E3}">
      <dgm:prSet/>
      <dgm:spPr/>
      <dgm:t>
        <a:bodyPr/>
        <a:lstStyle/>
        <a:p>
          <a:endParaRPr lang="ru-RU"/>
        </a:p>
      </dgm:t>
    </dgm:pt>
    <dgm:pt modelId="{486AE34F-3078-476A-84F9-344600530D6D}">
      <dgm:prSet phldrT="[Текст]" custT="1"/>
      <dgm:spPr/>
      <dgm:t>
        <a:bodyPr/>
        <a:lstStyle/>
        <a:p>
          <a:r>
            <a:rPr lang="uk-UA" sz="1800" i="1" dirty="0" smtClean="0"/>
            <a:t>соціальна недостатність (</a:t>
          </a:r>
          <a:r>
            <a:rPr lang="uk-UA" sz="1800" i="1" dirty="0" err="1" smtClean="0"/>
            <a:t>дезадаптація</a:t>
          </a:r>
          <a:r>
            <a:rPr lang="uk-UA" sz="1800" i="1" dirty="0" smtClean="0"/>
            <a:t>) внаслідок обмеження життєдіяльності людини, яка викликана порушенням здоров'я зі стійким розладом функцій організму, що призводить до необхідності соціального захисту і допомоги </a:t>
          </a:r>
          <a:endParaRPr lang="ru-RU" sz="1800" dirty="0"/>
        </a:p>
      </dgm:t>
    </dgm:pt>
    <dgm:pt modelId="{8190E4DE-CF74-43A1-9A9C-F38BB8F50175}" type="parTrans" cxnId="{A916A86D-8023-42B7-8DF4-57E2994A256B}">
      <dgm:prSet/>
      <dgm:spPr/>
      <dgm:t>
        <a:bodyPr/>
        <a:lstStyle/>
        <a:p>
          <a:endParaRPr lang="ru-RU"/>
        </a:p>
      </dgm:t>
    </dgm:pt>
    <dgm:pt modelId="{CEA7FF4E-0741-485F-B4E3-14B15C2DE3E7}" type="sibTrans" cxnId="{A916A86D-8023-42B7-8DF4-57E2994A256B}">
      <dgm:prSet/>
      <dgm:spPr/>
      <dgm:t>
        <a:bodyPr/>
        <a:lstStyle/>
        <a:p>
          <a:endParaRPr lang="ru-RU"/>
        </a:p>
      </dgm:t>
    </dgm:pt>
    <dgm:pt modelId="{D8B6B107-511B-40EB-85E6-C4FD53FA3CAD}">
      <dgm:prSet phldrT="[Текст]" custT="1"/>
      <dgm:spPr/>
      <dgm:t>
        <a:bodyPr/>
        <a:lstStyle/>
        <a:p>
          <a:r>
            <a:rPr lang="uk-UA" sz="2400" b="1" dirty="0" smtClean="0"/>
            <a:t>Смерть</a:t>
          </a:r>
          <a:endParaRPr lang="ru-RU" sz="2400" b="1" dirty="0"/>
        </a:p>
      </dgm:t>
    </dgm:pt>
    <dgm:pt modelId="{7667CAF5-0456-476F-A4C8-31EA9BA85DAE}" type="parTrans" cxnId="{FC4E805B-8BAF-4D99-A064-521A63E69160}">
      <dgm:prSet/>
      <dgm:spPr/>
      <dgm:t>
        <a:bodyPr/>
        <a:lstStyle/>
        <a:p>
          <a:endParaRPr lang="ru-RU"/>
        </a:p>
      </dgm:t>
    </dgm:pt>
    <dgm:pt modelId="{F5F9F3B0-B8A4-4F11-BE38-1D47CACABCCB}" type="sibTrans" cxnId="{FC4E805B-8BAF-4D99-A064-521A63E69160}">
      <dgm:prSet/>
      <dgm:spPr/>
      <dgm:t>
        <a:bodyPr/>
        <a:lstStyle/>
        <a:p>
          <a:endParaRPr lang="ru-RU"/>
        </a:p>
      </dgm:t>
    </dgm:pt>
    <dgm:pt modelId="{D6029CC0-2E92-424F-B38C-0CA6C43548BA}">
      <dgm:prSet custT="1"/>
      <dgm:spPr/>
      <dgm:t>
        <a:bodyPr/>
        <a:lstStyle/>
        <a:p>
          <a:r>
            <a:rPr lang="uk-UA" sz="2000" dirty="0" smtClean="0"/>
            <a:t>неможливість продовжувати професійну діяльність або виконувати звичні обов'язки протягом певного проміжку часу</a:t>
          </a:r>
          <a:endParaRPr lang="ru-RU" sz="2000" dirty="0"/>
        </a:p>
      </dgm:t>
    </dgm:pt>
    <dgm:pt modelId="{73F87BBF-C088-403C-934B-1C6AFEDEBF6F}" type="parTrans" cxnId="{FB148AD6-6936-47BC-998C-B8E8F3DF4EBB}">
      <dgm:prSet/>
      <dgm:spPr/>
      <dgm:t>
        <a:bodyPr/>
        <a:lstStyle/>
        <a:p>
          <a:endParaRPr lang="ru-RU"/>
        </a:p>
      </dgm:t>
    </dgm:pt>
    <dgm:pt modelId="{2CDE2F8C-3FD0-4492-9B80-19661B3CBD1E}" type="sibTrans" cxnId="{FB148AD6-6936-47BC-998C-B8E8F3DF4EBB}">
      <dgm:prSet/>
      <dgm:spPr/>
      <dgm:t>
        <a:bodyPr/>
        <a:lstStyle/>
        <a:p>
          <a:endParaRPr lang="ru-RU"/>
        </a:p>
      </dgm:t>
    </dgm:pt>
    <dgm:pt modelId="{2522339C-91D5-462A-A49B-623D51335876}">
      <dgm:prSet custT="1"/>
      <dgm:spPr/>
      <dgm:t>
        <a:bodyPr/>
        <a:lstStyle/>
        <a:p>
          <a:r>
            <a:rPr lang="uk-UA" sz="1800" dirty="0" smtClean="0"/>
            <a:t>Максимальна страхова сума виплачується у випадку смерті страхувальника.</a:t>
          </a:r>
          <a:endParaRPr lang="ru-RU" sz="1800" dirty="0"/>
        </a:p>
      </dgm:t>
    </dgm:pt>
    <dgm:pt modelId="{AB556B35-E0C2-45AD-BD39-18D0EA3ED4FA}" type="parTrans" cxnId="{73B161D0-C9F1-4B7E-8712-7A5B732EEA5E}">
      <dgm:prSet/>
      <dgm:spPr/>
      <dgm:t>
        <a:bodyPr/>
        <a:lstStyle/>
        <a:p>
          <a:endParaRPr lang="ru-RU"/>
        </a:p>
      </dgm:t>
    </dgm:pt>
    <dgm:pt modelId="{B370A90B-F819-4316-B539-36ED5BA6B6D5}" type="sibTrans" cxnId="{73B161D0-C9F1-4B7E-8712-7A5B732EEA5E}">
      <dgm:prSet/>
      <dgm:spPr/>
      <dgm:t>
        <a:bodyPr/>
        <a:lstStyle/>
        <a:p>
          <a:endParaRPr lang="ru-RU"/>
        </a:p>
      </dgm:t>
    </dgm:pt>
    <dgm:pt modelId="{E9788DE8-52EE-4188-924C-AE150F4F4EA9}" type="pres">
      <dgm:prSet presAssocID="{D191A208-2535-4FF7-8986-F4C1636C93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0F29B4-D238-4E6F-990D-6ADC2F6097CC}" type="pres">
      <dgm:prSet presAssocID="{9FA36B51-59CC-44D9-AC7F-B71B2AF5447A}" presName="composite" presStyleCnt="0"/>
      <dgm:spPr/>
    </dgm:pt>
    <dgm:pt modelId="{7AC66FF1-247D-4AD6-AC4D-A0237A26727B}" type="pres">
      <dgm:prSet presAssocID="{9FA36B51-59CC-44D9-AC7F-B71B2AF5447A}" presName="parTx" presStyleLbl="alignNode1" presStyleIdx="0" presStyleCnt="3" custScaleX="1094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A5530A-5CC7-4612-A844-37C90FDEAA5F}" type="pres">
      <dgm:prSet presAssocID="{9FA36B51-59CC-44D9-AC7F-B71B2AF5447A}" presName="desTx" presStyleLbl="alignAccFollowNode1" presStyleIdx="0" presStyleCnt="3" custScaleX="105882" custLinFactNeighborX="-873" custLinFactNeighborY="3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54DD2-3DB5-45BA-9C1A-FB194A52D7E4}" type="pres">
      <dgm:prSet presAssocID="{2AA8823B-340C-48CF-BD5B-EBC8FE9C04B4}" presName="space" presStyleCnt="0"/>
      <dgm:spPr/>
    </dgm:pt>
    <dgm:pt modelId="{0391EEB1-4C33-4FEE-A1A3-E0F53BAF5A8B}" type="pres">
      <dgm:prSet presAssocID="{759E28CF-16E7-4E6F-8499-77A4B36D9EC2}" presName="composite" presStyleCnt="0"/>
      <dgm:spPr/>
    </dgm:pt>
    <dgm:pt modelId="{BB8B0E2E-FD6C-49D6-88FD-672DE386EF9E}" type="pres">
      <dgm:prSet presAssocID="{759E28CF-16E7-4E6F-8499-77A4B36D9EC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20FD7-35D0-4648-8241-49B091F1D159}" type="pres">
      <dgm:prSet presAssocID="{759E28CF-16E7-4E6F-8499-77A4B36D9EC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92304-40B4-4096-8E90-A7A827A8C853}" type="pres">
      <dgm:prSet presAssocID="{CD2076E5-9FA3-48E3-B146-33529C6EC179}" presName="space" presStyleCnt="0"/>
      <dgm:spPr/>
    </dgm:pt>
    <dgm:pt modelId="{7A5BD42C-DB85-4703-B3E9-D8838FE5CE02}" type="pres">
      <dgm:prSet presAssocID="{D8B6B107-511B-40EB-85E6-C4FD53FA3CAD}" presName="composite" presStyleCnt="0"/>
      <dgm:spPr/>
    </dgm:pt>
    <dgm:pt modelId="{0A5DC51A-D7A7-4D04-9646-13E0FD0D9D3F}" type="pres">
      <dgm:prSet presAssocID="{D8B6B107-511B-40EB-85E6-C4FD53FA3CA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BE1548-F1C1-4968-96C1-AE3747621287}" type="pres">
      <dgm:prSet presAssocID="{D8B6B107-511B-40EB-85E6-C4FD53FA3CA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4E805B-8BAF-4D99-A064-521A63E69160}" srcId="{D191A208-2535-4FF7-8986-F4C1636C93EC}" destId="{D8B6B107-511B-40EB-85E6-C4FD53FA3CAD}" srcOrd="2" destOrd="0" parTransId="{7667CAF5-0456-476F-A4C8-31EA9BA85DAE}" sibTransId="{F5F9F3B0-B8A4-4F11-BE38-1D47CACABCCB}"/>
    <dgm:cxn modelId="{E1F31DCF-9BAC-44C2-9959-45F028F26EF7}" type="presOf" srcId="{759E28CF-16E7-4E6F-8499-77A4B36D9EC2}" destId="{BB8B0E2E-FD6C-49D6-88FD-672DE386EF9E}" srcOrd="0" destOrd="0" presId="urn:microsoft.com/office/officeart/2005/8/layout/hList1"/>
    <dgm:cxn modelId="{F4BDCBD3-0A5A-4ECB-96E2-5DFD54FD8420}" type="presOf" srcId="{D6029CC0-2E92-424F-B38C-0CA6C43548BA}" destId="{3EA5530A-5CC7-4612-A844-37C90FDEAA5F}" srcOrd="0" destOrd="0" presId="urn:microsoft.com/office/officeart/2005/8/layout/hList1"/>
    <dgm:cxn modelId="{8593924D-F73C-4B39-84CB-49DC5723A5B7}" srcId="{D191A208-2535-4FF7-8986-F4C1636C93EC}" destId="{9FA36B51-59CC-44D9-AC7F-B71B2AF5447A}" srcOrd="0" destOrd="0" parTransId="{C493A77D-9A18-4235-9BD2-CDD940C3679D}" sibTransId="{2AA8823B-340C-48CF-BD5B-EBC8FE9C04B4}"/>
    <dgm:cxn modelId="{5855BD70-2B3B-4F80-A9F4-4065C4FAA9F3}" type="presOf" srcId="{486AE34F-3078-476A-84F9-344600530D6D}" destId="{4D320FD7-35D0-4648-8241-49B091F1D159}" srcOrd="0" destOrd="0" presId="urn:microsoft.com/office/officeart/2005/8/layout/hList1"/>
    <dgm:cxn modelId="{C381109B-796C-42E8-B38F-11EE696F9315}" type="presOf" srcId="{2522339C-91D5-462A-A49B-623D51335876}" destId="{AFBE1548-F1C1-4968-96C1-AE3747621287}" srcOrd="0" destOrd="0" presId="urn:microsoft.com/office/officeart/2005/8/layout/hList1"/>
    <dgm:cxn modelId="{CE2BBCD0-52A1-49D5-8ED3-13A5CADB6860}" type="presOf" srcId="{D191A208-2535-4FF7-8986-F4C1636C93EC}" destId="{E9788DE8-52EE-4188-924C-AE150F4F4EA9}" srcOrd="0" destOrd="0" presId="urn:microsoft.com/office/officeart/2005/8/layout/hList1"/>
    <dgm:cxn modelId="{3B8B3B76-102F-45A4-8181-3B4C159C1CA1}" type="presOf" srcId="{D8B6B107-511B-40EB-85E6-C4FD53FA3CAD}" destId="{0A5DC51A-D7A7-4D04-9646-13E0FD0D9D3F}" srcOrd="0" destOrd="0" presId="urn:microsoft.com/office/officeart/2005/8/layout/hList1"/>
    <dgm:cxn modelId="{A916A86D-8023-42B7-8DF4-57E2994A256B}" srcId="{759E28CF-16E7-4E6F-8499-77A4B36D9EC2}" destId="{486AE34F-3078-476A-84F9-344600530D6D}" srcOrd="0" destOrd="0" parTransId="{8190E4DE-CF74-43A1-9A9C-F38BB8F50175}" sibTransId="{CEA7FF4E-0741-485F-B4E3-14B15C2DE3E7}"/>
    <dgm:cxn modelId="{06619632-43B1-43CB-9D14-103B87A3426E}" type="presOf" srcId="{9FA36B51-59CC-44D9-AC7F-B71B2AF5447A}" destId="{7AC66FF1-247D-4AD6-AC4D-A0237A26727B}" srcOrd="0" destOrd="0" presId="urn:microsoft.com/office/officeart/2005/8/layout/hList1"/>
    <dgm:cxn modelId="{FB148AD6-6936-47BC-998C-B8E8F3DF4EBB}" srcId="{9FA36B51-59CC-44D9-AC7F-B71B2AF5447A}" destId="{D6029CC0-2E92-424F-B38C-0CA6C43548BA}" srcOrd="0" destOrd="0" parTransId="{73F87BBF-C088-403C-934B-1C6AFEDEBF6F}" sibTransId="{2CDE2F8C-3FD0-4492-9B80-19661B3CBD1E}"/>
    <dgm:cxn modelId="{253C503A-634F-4755-9FF1-D3D663D452E3}" srcId="{D191A208-2535-4FF7-8986-F4C1636C93EC}" destId="{759E28CF-16E7-4E6F-8499-77A4B36D9EC2}" srcOrd="1" destOrd="0" parTransId="{E2AAD7AF-7CAA-4CCD-A2F3-BD79F244C0F7}" sibTransId="{CD2076E5-9FA3-48E3-B146-33529C6EC179}"/>
    <dgm:cxn modelId="{73B161D0-C9F1-4B7E-8712-7A5B732EEA5E}" srcId="{D8B6B107-511B-40EB-85E6-C4FD53FA3CAD}" destId="{2522339C-91D5-462A-A49B-623D51335876}" srcOrd="0" destOrd="0" parTransId="{AB556B35-E0C2-45AD-BD39-18D0EA3ED4FA}" sibTransId="{B370A90B-F819-4316-B539-36ED5BA6B6D5}"/>
    <dgm:cxn modelId="{9160481A-0FF5-4AD1-9853-1C1665563D5E}" type="presParOf" srcId="{E9788DE8-52EE-4188-924C-AE150F4F4EA9}" destId="{EB0F29B4-D238-4E6F-990D-6ADC2F6097CC}" srcOrd="0" destOrd="0" presId="urn:microsoft.com/office/officeart/2005/8/layout/hList1"/>
    <dgm:cxn modelId="{50B4E957-9721-40CD-959B-BFD1E195DE74}" type="presParOf" srcId="{EB0F29B4-D238-4E6F-990D-6ADC2F6097CC}" destId="{7AC66FF1-247D-4AD6-AC4D-A0237A26727B}" srcOrd="0" destOrd="0" presId="urn:microsoft.com/office/officeart/2005/8/layout/hList1"/>
    <dgm:cxn modelId="{3EEDF8E7-EF84-467B-BA3E-280CD03DC0A8}" type="presParOf" srcId="{EB0F29B4-D238-4E6F-990D-6ADC2F6097CC}" destId="{3EA5530A-5CC7-4612-A844-37C90FDEAA5F}" srcOrd="1" destOrd="0" presId="urn:microsoft.com/office/officeart/2005/8/layout/hList1"/>
    <dgm:cxn modelId="{E9082A1C-4363-453A-B4DD-7B4E193229BA}" type="presParOf" srcId="{E9788DE8-52EE-4188-924C-AE150F4F4EA9}" destId="{4CB54DD2-3DB5-45BA-9C1A-FB194A52D7E4}" srcOrd="1" destOrd="0" presId="urn:microsoft.com/office/officeart/2005/8/layout/hList1"/>
    <dgm:cxn modelId="{0C4DD9FB-7E31-4049-B01E-5C366AFFA3EA}" type="presParOf" srcId="{E9788DE8-52EE-4188-924C-AE150F4F4EA9}" destId="{0391EEB1-4C33-4FEE-A1A3-E0F53BAF5A8B}" srcOrd="2" destOrd="0" presId="urn:microsoft.com/office/officeart/2005/8/layout/hList1"/>
    <dgm:cxn modelId="{EB36BB2F-E719-48B2-89F3-88C4D6EF4F9C}" type="presParOf" srcId="{0391EEB1-4C33-4FEE-A1A3-E0F53BAF5A8B}" destId="{BB8B0E2E-FD6C-49D6-88FD-672DE386EF9E}" srcOrd="0" destOrd="0" presId="urn:microsoft.com/office/officeart/2005/8/layout/hList1"/>
    <dgm:cxn modelId="{7F0ADCB0-716E-437D-881D-ACFD19B7165F}" type="presParOf" srcId="{0391EEB1-4C33-4FEE-A1A3-E0F53BAF5A8B}" destId="{4D320FD7-35D0-4648-8241-49B091F1D159}" srcOrd="1" destOrd="0" presId="urn:microsoft.com/office/officeart/2005/8/layout/hList1"/>
    <dgm:cxn modelId="{E2EB8853-E55F-45A4-B51F-EF62F713D11C}" type="presParOf" srcId="{E9788DE8-52EE-4188-924C-AE150F4F4EA9}" destId="{AC092304-40B4-4096-8E90-A7A827A8C853}" srcOrd="3" destOrd="0" presId="urn:microsoft.com/office/officeart/2005/8/layout/hList1"/>
    <dgm:cxn modelId="{82C64399-FE16-4EA1-8A29-5DC4FA287F9F}" type="presParOf" srcId="{E9788DE8-52EE-4188-924C-AE150F4F4EA9}" destId="{7A5BD42C-DB85-4703-B3E9-D8838FE5CE02}" srcOrd="4" destOrd="0" presId="urn:microsoft.com/office/officeart/2005/8/layout/hList1"/>
    <dgm:cxn modelId="{668FAC10-8EDC-45E0-97B3-3B3B8FF4BAAC}" type="presParOf" srcId="{7A5BD42C-DB85-4703-B3E9-D8838FE5CE02}" destId="{0A5DC51A-D7A7-4D04-9646-13E0FD0D9D3F}" srcOrd="0" destOrd="0" presId="urn:microsoft.com/office/officeart/2005/8/layout/hList1"/>
    <dgm:cxn modelId="{2DEA7B3D-EA52-4D35-8602-4C5F61D34315}" type="presParOf" srcId="{7A5BD42C-DB85-4703-B3E9-D8838FE5CE02}" destId="{AFBE1548-F1C1-4968-96C1-AE37476212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91A208-2535-4FF7-8986-F4C1636C93E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A36B51-59CC-44D9-AC7F-B71B2AF5447A}">
      <dgm:prSet phldrT="[Текст]" custT="1"/>
      <dgm:spPr/>
      <dgm:t>
        <a:bodyPr/>
        <a:lstStyle/>
        <a:p>
          <a:r>
            <a:rPr lang="uk-UA" sz="2400" b="1" dirty="0" smtClean="0"/>
            <a:t>Першої</a:t>
          </a:r>
          <a:endParaRPr lang="ru-RU" sz="2400" b="1" dirty="0"/>
        </a:p>
      </dgm:t>
    </dgm:pt>
    <dgm:pt modelId="{C493A77D-9A18-4235-9BD2-CDD940C3679D}" type="parTrans" cxnId="{8593924D-F73C-4B39-84CB-49DC5723A5B7}">
      <dgm:prSet/>
      <dgm:spPr/>
      <dgm:t>
        <a:bodyPr/>
        <a:lstStyle/>
        <a:p>
          <a:endParaRPr lang="ru-RU"/>
        </a:p>
      </dgm:t>
    </dgm:pt>
    <dgm:pt modelId="{2AA8823B-340C-48CF-BD5B-EBC8FE9C04B4}" type="sibTrans" cxnId="{8593924D-F73C-4B39-84CB-49DC5723A5B7}">
      <dgm:prSet/>
      <dgm:spPr/>
      <dgm:t>
        <a:bodyPr/>
        <a:lstStyle/>
        <a:p>
          <a:endParaRPr lang="ru-RU"/>
        </a:p>
      </dgm:t>
    </dgm:pt>
    <dgm:pt modelId="{759E28CF-16E7-4E6F-8499-77A4B36D9EC2}">
      <dgm:prSet phldrT="[Текст]"/>
      <dgm:spPr/>
      <dgm:t>
        <a:bodyPr/>
        <a:lstStyle/>
        <a:p>
          <a:r>
            <a:rPr lang="uk-UA" b="1" dirty="0" smtClean="0"/>
            <a:t>Другої</a:t>
          </a:r>
          <a:endParaRPr lang="ru-RU" b="1" dirty="0"/>
        </a:p>
      </dgm:t>
    </dgm:pt>
    <dgm:pt modelId="{E2AAD7AF-7CAA-4CCD-A2F3-BD79F244C0F7}" type="parTrans" cxnId="{253C503A-634F-4755-9FF1-D3D663D452E3}">
      <dgm:prSet/>
      <dgm:spPr/>
      <dgm:t>
        <a:bodyPr/>
        <a:lstStyle/>
        <a:p>
          <a:endParaRPr lang="ru-RU"/>
        </a:p>
      </dgm:t>
    </dgm:pt>
    <dgm:pt modelId="{CD2076E5-9FA3-48E3-B146-33529C6EC179}" type="sibTrans" cxnId="{253C503A-634F-4755-9FF1-D3D663D452E3}">
      <dgm:prSet/>
      <dgm:spPr/>
      <dgm:t>
        <a:bodyPr/>
        <a:lstStyle/>
        <a:p>
          <a:endParaRPr lang="ru-RU"/>
        </a:p>
      </dgm:t>
    </dgm:pt>
    <dgm:pt modelId="{486AE34F-3078-476A-84F9-344600530D6D}">
      <dgm:prSet phldrT="[Текст]" custT="1"/>
      <dgm:spPr/>
      <dgm:t>
        <a:bodyPr/>
        <a:lstStyle/>
        <a:p>
          <a:r>
            <a:rPr lang="uk-UA" sz="1800" dirty="0" smtClean="0"/>
            <a:t>стійкі, вираженої важкості функціональні порушення в організмі, зумовлені захворюванням, травмою або уродженим дефектом, що призводять до значного обмеження життєдіяльності людини, при здатності до самообслуговування, та не викликають потреби в постійному сторонньому нагляді, догляді  чи допомозі.</a:t>
          </a:r>
          <a:endParaRPr lang="ru-RU" sz="1800" dirty="0"/>
        </a:p>
      </dgm:t>
    </dgm:pt>
    <dgm:pt modelId="{8190E4DE-CF74-43A1-9A9C-F38BB8F50175}" type="parTrans" cxnId="{A916A86D-8023-42B7-8DF4-57E2994A256B}">
      <dgm:prSet/>
      <dgm:spPr/>
      <dgm:t>
        <a:bodyPr/>
        <a:lstStyle/>
        <a:p>
          <a:endParaRPr lang="ru-RU"/>
        </a:p>
      </dgm:t>
    </dgm:pt>
    <dgm:pt modelId="{CEA7FF4E-0741-485F-B4E3-14B15C2DE3E7}" type="sibTrans" cxnId="{A916A86D-8023-42B7-8DF4-57E2994A256B}">
      <dgm:prSet/>
      <dgm:spPr/>
      <dgm:t>
        <a:bodyPr/>
        <a:lstStyle/>
        <a:p>
          <a:endParaRPr lang="ru-RU"/>
        </a:p>
      </dgm:t>
    </dgm:pt>
    <dgm:pt modelId="{D8B6B107-511B-40EB-85E6-C4FD53FA3CAD}">
      <dgm:prSet phldrT="[Текст]"/>
      <dgm:spPr/>
      <dgm:t>
        <a:bodyPr/>
        <a:lstStyle/>
        <a:p>
          <a:r>
            <a:rPr lang="uk-UA" b="1" dirty="0" smtClean="0"/>
            <a:t>Третьої</a:t>
          </a:r>
          <a:endParaRPr lang="ru-RU" b="1" dirty="0"/>
        </a:p>
      </dgm:t>
    </dgm:pt>
    <dgm:pt modelId="{7667CAF5-0456-476F-A4C8-31EA9BA85DAE}" type="parTrans" cxnId="{FC4E805B-8BAF-4D99-A064-521A63E69160}">
      <dgm:prSet/>
      <dgm:spPr/>
      <dgm:t>
        <a:bodyPr/>
        <a:lstStyle/>
        <a:p>
          <a:endParaRPr lang="ru-RU"/>
        </a:p>
      </dgm:t>
    </dgm:pt>
    <dgm:pt modelId="{F5F9F3B0-B8A4-4F11-BE38-1D47CACABCCB}" type="sibTrans" cxnId="{FC4E805B-8BAF-4D99-A064-521A63E69160}">
      <dgm:prSet/>
      <dgm:spPr/>
      <dgm:t>
        <a:bodyPr/>
        <a:lstStyle/>
        <a:p>
          <a:endParaRPr lang="ru-RU"/>
        </a:p>
      </dgm:t>
    </dgm:pt>
    <dgm:pt modelId="{D6029CC0-2E92-424F-B38C-0CA6C43548BA}">
      <dgm:prSet custT="1"/>
      <dgm:spPr/>
      <dgm:t>
        <a:bodyPr/>
        <a:lstStyle/>
        <a:p>
          <a:r>
            <a:rPr lang="uk-UA" sz="1800" dirty="0" smtClean="0"/>
            <a:t>стійкі, яскраво вираженої важкості функціональні порушення в організмі, зумовлені захворюванням, травмою або уродженим дефектом, що призводять до значного обмеження життєдіяльності людини, неспроможності до самообслуговування і викликають потребу в постійному, що не регулюються, сторонньому нагляді, догляді чи допомозі.</a:t>
          </a:r>
          <a:endParaRPr lang="ru-RU" sz="1800" dirty="0"/>
        </a:p>
      </dgm:t>
    </dgm:pt>
    <dgm:pt modelId="{73F87BBF-C088-403C-934B-1C6AFEDEBF6F}" type="parTrans" cxnId="{FB148AD6-6936-47BC-998C-B8E8F3DF4EBB}">
      <dgm:prSet/>
      <dgm:spPr/>
      <dgm:t>
        <a:bodyPr/>
        <a:lstStyle/>
        <a:p>
          <a:endParaRPr lang="ru-RU"/>
        </a:p>
      </dgm:t>
    </dgm:pt>
    <dgm:pt modelId="{2CDE2F8C-3FD0-4492-9B80-19661B3CBD1E}" type="sibTrans" cxnId="{FB148AD6-6936-47BC-998C-B8E8F3DF4EBB}">
      <dgm:prSet/>
      <dgm:spPr/>
      <dgm:t>
        <a:bodyPr/>
        <a:lstStyle/>
        <a:p>
          <a:endParaRPr lang="ru-RU"/>
        </a:p>
      </dgm:t>
    </dgm:pt>
    <dgm:pt modelId="{45C7FB23-44EC-4B7E-8321-ECDB873BFF76}">
      <dgm:prSet/>
      <dgm:spPr/>
      <dgm:t>
        <a:bodyPr/>
        <a:lstStyle/>
        <a:p>
          <a:r>
            <a:rPr lang="uk-UA" dirty="0" smtClean="0"/>
            <a:t>стійкі, помірної важкості функціональні порушення в організмі, зумовлені захворюванням, наслідками травм або уродженими дефектами, що призвели до помірно вираженого обмеження життєдіяльності, у тому числі працездатності, які потребують соціальної допомоги і соціального захисту.</a:t>
          </a:r>
          <a:endParaRPr lang="ru-RU" dirty="0"/>
        </a:p>
      </dgm:t>
    </dgm:pt>
    <dgm:pt modelId="{8D99E90A-8F61-4101-A4BF-6E6AF8D95CBA}" type="parTrans" cxnId="{7540132F-1390-4FA9-8D97-D2BA38901E62}">
      <dgm:prSet/>
      <dgm:spPr/>
      <dgm:t>
        <a:bodyPr/>
        <a:lstStyle/>
        <a:p>
          <a:endParaRPr lang="ru-RU"/>
        </a:p>
      </dgm:t>
    </dgm:pt>
    <dgm:pt modelId="{7B8C74B3-D012-47F8-ACD9-B7120A9E460F}" type="sibTrans" cxnId="{7540132F-1390-4FA9-8D97-D2BA38901E62}">
      <dgm:prSet/>
      <dgm:spPr/>
      <dgm:t>
        <a:bodyPr/>
        <a:lstStyle/>
        <a:p>
          <a:endParaRPr lang="ru-RU"/>
        </a:p>
      </dgm:t>
    </dgm:pt>
    <dgm:pt modelId="{E39429A6-57FD-48A4-AFC5-003FE588F9DA}" type="pres">
      <dgm:prSet presAssocID="{D191A208-2535-4FF7-8986-F4C1636C93E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95DC5B8-750F-461C-BAF1-36B7254C0D45}" type="pres">
      <dgm:prSet presAssocID="{9FA36B51-59CC-44D9-AC7F-B71B2AF5447A}" presName="linNode" presStyleCnt="0"/>
      <dgm:spPr/>
    </dgm:pt>
    <dgm:pt modelId="{687BFB33-7485-4BE5-818A-82C47FE7722D}" type="pres">
      <dgm:prSet presAssocID="{9FA36B51-59CC-44D9-AC7F-B71B2AF5447A}" presName="parentShp" presStyleLbl="node1" presStyleIdx="0" presStyleCnt="3" custAng="0" custScaleX="58589" custScaleY="34545" custLinFactNeighborX="-3209" custLinFactNeighborY="30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BE9CC8-D654-4BC1-9EF8-75CC6DDAA64F}" type="pres">
      <dgm:prSet presAssocID="{9FA36B51-59CC-44D9-AC7F-B71B2AF5447A}" presName="childShp" presStyleLbl="bgAccFollowNode1" presStyleIdx="0" presStyleCnt="3" custScaleX="224200" custLinFactNeighborX="1269" custLinFactNeighborY="32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59C3A-8ECB-41CB-9385-5991E66004F2}" type="pres">
      <dgm:prSet presAssocID="{2AA8823B-340C-48CF-BD5B-EBC8FE9C04B4}" presName="spacing" presStyleCnt="0"/>
      <dgm:spPr/>
    </dgm:pt>
    <dgm:pt modelId="{BB6C98CA-8C2A-4C45-8819-AC996A42B50E}" type="pres">
      <dgm:prSet presAssocID="{759E28CF-16E7-4E6F-8499-77A4B36D9EC2}" presName="linNode" presStyleCnt="0"/>
      <dgm:spPr/>
    </dgm:pt>
    <dgm:pt modelId="{2C03131A-194D-4330-85E2-0BD0E619141E}" type="pres">
      <dgm:prSet presAssocID="{759E28CF-16E7-4E6F-8499-77A4B36D9EC2}" presName="parentShp" presStyleLbl="node1" presStyleIdx="1" presStyleCnt="3" custAng="0" custScaleX="43222" custScaleY="30545" custLinFactNeighborX="-7038" custLinFactNeighborY="11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D3756D-AFA4-4296-872A-9F74BAD035EE}" type="pres">
      <dgm:prSet presAssocID="{759E28CF-16E7-4E6F-8499-77A4B36D9EC2}" presName="childShp" presStyleLbl="bgAccFollowNode1" presStyleIdx="1" presStyleCnt="3" custScaleX="149514" custLinFactNeighborX="3980" custLinFactNeighborY="17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B7CDC7-027D-4493-8DA0-54181F3E5FDF}" type="pres">
      <dgm:prSet presAssocID="{CD2076E5-9FA3-48E3-B146-33529C6EC179}" presName="spacing" presStyleCnt="0"/>
      <dgm:spPr/>
    </dgm:pt>
    <dgm:pt modelId="{A0714192-F4C9-4B80-85BC-E40F69E89A02}" type="pres">
      <dgm:prSet presAssocID="{D8B6B107-511B-40EB-85E6-C4FD53FA3CAD}" presName="linNode" presStyleCnt="0"/>
      <dgm:spPr/>
    </dgm:pt>
    <dgm:pt modelId="{53DDB79B-1B16-4169-9C1A-92ADED79108B}" type="pres">
      <dgm:prSet presAssocID="{D8B6B107-511B-40EB-85E6-C4FD53FA3CAD}" presName="parentShp" presStyleLbl="node1" presStyleIdx="2" presStyleCnt="3" custScaleX="38656" custScaleY="34546" custLinFactNeighborX="-20448" custLinFactNeighborY="-18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B8424-CC35-422A-977F-46A985CE3DFA}" type="pres">
      <dgm:prSet presAssocID="{D8B6B107-511B-40EB-85E6-C4FD53FA3CAD}" presName="childShp" presStyleLbl="bgAccFollowNode1" presStyleIdx="2" presStyleCnt="3" custScaleX="143697" custLinFactNeighborX="1924" custLinFactNeighborY="5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4E805B-8BAF-4D99-A064-521A63E69160}" srcId="{D191A208-2535-4FF7-8986-F4C1636C93EC}" destId="{D8B6B107-511B-40EB-85E6-C4FD53FA3CAD}" srcOrd="2" destOrd="0" parTransId="{7667CAF5-0456-476F-A4C8-31EA9BA85DAE}" sibTransId="{F5F9F3B0-B8A4-4F11-BE38-1D47CACABCCB}"/>
    <dgm:cxn modelId="{8593924D-F73C-4B39-84CB-49DC5723A5B7}" srcId="{D191A208-2535-4FF7-8986-F4C1636C93EC}" destId="{9FA36B51-59CC-44D9-AC7F-B71B2AF5447A}" srcOrd="0" destOrd="0" parTransId="{C493A77D-9A18-4235-9BD2-CDD940C3679D}" sibTransId="{2AA8823B-340C-48CF-BD5B-EBC8FE9C04B4}"/>
    <dgm:cxn modelId="{0A1227A8-50CC-4E69-917D-1FAC6E6EF40F}" type="presOf" srcId="{D8B6B107-511B-40EB-85E6-C4FD53FA3CAD}" destId="{53DDB79B-1B16-4169-9C1A-92ADED79108B}" srcOrd="0" destOrd="0" presId="urn:microsoft.com/office/officeart/2005/8/layout/vList6"/>
    <dgm:cxn modelId="{821570F7-0942-4823-AD3F-812426574B01}" type="presOf" srcId="{759E28CF-16E7-4E6F-8499-77A4B36D9EC2}" destId="{2C03131A-194D-4330-85E2-0BD0E619141E}" srcOrd="0" destOrd="0" presId="urn:microsoft.com/office/officeart/2005/8/layout/vList6"/>
    <dgm:cxn modelId="{EBC06C78-2FC8-4EEF-B932-BF7175072D63}" type="presOf" srcId="{D6029CC0-2E92-424F-B38C-0CA6C43548BA}" destId="{F5BE9CC8-D654-4BC1-9EF8-75CC6DDAA64F}" srcOrd="0" destOrd="0" presId="urn:microsoft.com/office/officeart/2005/8/layout/vList6"/>
    <dgm:cxn modelId="{9542E796-18E3-4EB1-A35C-783B59EC09E5}" type="presOf" srcId="{D191A208-2535-4FF7-8986-F4C1636C93EC}" destId="{E39429A6-57FD-48A4-AFC5-003FE588F9DA}" srcOrd="0" destOrd="0" presId="urn:microsoft.com/office/officeart/2005/8/layout/vList6"/>
    <dgm:cxn modelId="{67EC18A5-1E31-490C-AC0D-C90686355419}" type="presOf" srcId="{9FA36B51-59CC-44D9-AC7F-B71B2AF5447A}" destId="{687BFB33-7485-4BE5-818A-82C47FE7722D}" srcOrd="0" destOrd="0" presId="urn:microsoft.com/office/officeart/2005/8/layout/vList6"/>
    <dgm:cxn modelId="{A916A86D-8023-42B7-8DF4-57E2994A256B}" srcId="{759E28CF-16E7-4E6F-8499-77A4B36D9EC2}" destId="{486AE34F-3078-476A-84F9-344600530D6D}" srcOrd="0" destOrd="0" parTransId="{8190E4DE-CF74-43A1-9A9C-F38BB8F50175}" sibTransId="{CEA7FF4E-0741-485F-B4E3-14B15C2DE3E7}"/>
    <dgm:cxn modelId="{6104F7B9-626B-4BD2-A340-3DE30D5080DE}" type="presOf" srcId="{486AE34F-3078-476A-84F9-344600530D6D}" destId="{A0D3756D-AFA4-4296-872A-9F74BAD035EE}" srcOrd="0" destOrd="0" presId="urn:microsoft.com/office/officeart/2005/8/layout/vList6"/>
    <dgm:cxn modelId="{5F5762AB-B93F-4DD2-A7F9-E64ACE5444B1}" type="presOf" srcId="{45C7FB23-44EC-4B7E-8321-ECDB873BFF76}" destId="{35AB8424-CC35-422A-977F-46A985CE3DFA}" srcOrd="0" destOrd="0" presId="urn:microsoft.com/office/officeart/2005/8/layout/vList6"/>
    <dgm:cxn modelId="{FB148AD6-6936-47BC-998C-B8E8F3DF4EBB}" srcId="{9FA36B51-59CC-44D9-AC7F-B71B2AF5447A}" destId="{D6029CC0-2E92-424F-B38C-0CA6C43548BA}" srcOrd="0" destOrd="0" parTransId="{73F87BBF-C088-403C-934B-1C6AFEDEBF6F}" sibTransId="{2CDE2F8C-3FD0-4492-9B80-19661B3CBD1E}"/>
    <dgm:cxn modelId="{253C503A-634F-4755-9FF1-D3D663D452E3}" srcId="{D191A208-2535-4FF7-8986-F4C1636C93EC}" destId="{759E28CF-16E7-4E6F-8499-77A4B36D9EC2}" srcOrd="1" destOrd="0" parTransId="{E2AAD7AF-7CAA-4CCD-A2F3-BD79F244C0F7}" sibTransId="{CD2076E5-9FA3-48E3-B146-33529C6EC179}"/>
    <dgm:cxn modelId="{7540132F-1390-4FA9-8D97-D2BA38901E62}" srcId="{D8B6B107-511B-40EB-85E6-C4FD53FA3CAD}" destId="{45C7FB23-44EC-4B7E-8321-ECDB873BFF76}" srcOrd="0" destOrd="0" parTransId="{8D99E90A-8F61-4101-A4BF-6E6AF8D95CBA}" sibTransId="{7B8C74B3-D012-47F8-ACD9-B7120A9E460F}"/>
    <dgm:cxn modelId="{586B1BD9-3214-4A80-8F23-7C647AC70CCE}" type="presParOf" srcId="{E39429A6-57FD-48A4-AFC5-003FE588F9DA}" destId="{D95DC5B8-750F-461C-BAF1-36B7254C0D45}" srcOrd="0" destOrd="0" presId="urn:microsoft.com/office/officeart/2005/8/layout/vList6"/>
    <dgm:cxn modelId="{9CEB6D7B-4822-4D7D-BB1B-9CA68A0CE505}" type="presParOf" srcId="{D95DC5B8-750F-461C-BAF1-36B7254C0D45}" destId="{687BFB33-7485-4BE5-818A-82C47FE7722D}" srcOrd="0" destOrd="0" presId="urn:microsoft.com/office/officeart/2005/8/layout/vList6"/>
    <dgm:cxn modelId="{A05634E2-4C7E-4E50-A64F-BD5819CF08E9}" type="presParOf" srcId="{D95DC5B8-750F-461C-BAF1-36B7254C0D45}" destId="{F5BE9CC8-D654-4BC1-9EF8-75CC6DDAA64F}" srcOrd="1" destOrd="0" presId="urn:microsoft.com/office/officeart/2005/8/layout/vList6"/>
    <dgm:cxn modelId="{16AE0CB8-7E91-4D2E-A393-8CC07F33732D}" type="presParOf" srcId="{E39429A6-57FD-48A4-AFC5-003FE588F9DA}" destId="{0BA59C3A-8ECB-41CB-9385-5991E66004F2}" srcOrd="1" destOrd="0" presId="urn:microsoft.com/office/officeart/2005/8/layout/vList6"/>
    <dgm:cxn modelId="{FD92CEF5-582A-4717-9474-F21715D3BFF1}" type="presParOf" srcId="{E39429A6-57FD-48A4-AFC5-003FE588F9DA}" destId="{BB6C98CA-8C2A-4C45-8819-AC996A42B50E}" srcOrd="2" destOrd="0" presId="urn:microsoft.com/office/officeart/2005/8/layout/vList6"/>
    <dgm:cxn modelId="{2B84F945-C81F-402F-A302-3D12A390755B}" type="presParOf" srcId="{BB6C98CA-8C2A-4C45-8819-AC996A42B50E}" destId="{2C03131A-194D-4330-85E2-0BD0E619141E}" srcOrd="0" destOrd="0" presId="urn:microsoft.com/office/officeart/2005/8/layout/vList6"/>
    <dgm:cxn modelId="{9F157A98-0746-40BA-A6A8-0E629B5B9EA5}" type="presParOf" srcId="{BB6C98CA-8C2A-4C45-8819-AC996A42B50E}" destId="{A0D3756D-AFA4-4296-872A-9F74BAD035EE}" srcOrd="1" destOrd="0" presId="urn:microsoft.com/office/officeart/2005/8/layout/vList6"/>
    <dgm:cxn modelId="{A4BBE38F-A714-4B0C-B507-612D92F0FFDC}" type="presParOf" srcId="{E39429A6-57FD-48A4-AFC5-003FE588F9DA}" destId="{22B7CDC7-027D-4493-8DA0-54181F3E5FDF}" srcOrd="3" destOrd="0" presId="urn:microsoft.com/office/officeart/2005/8/layout/vList6"/>
    <dgm:cxn modelId="{3B59A293-2A9E-4B01-8BC8-ED81B0CCA3D2}" type="presParOf" srcId="{E39429A6-57FD-48A4-AFC5-003FE588F9DA}" destId="{A0714192-F4C9-4B80-85BC-E40F69E89A02}" srcOrd="4" destOrd="0" presId="urn:microsoft.com/office/officeart/2005/8/layout/vList6"/>
    <dgm:cxn modelId="{9431548F-820F-4FBC-B574-7AFA09B6535C}" type="presParOf" srcId="{A0714192-F4C9-4B80-85BC-E40F69E89A02}" destId="{53DDB79B-1B16-4169-9C1A-92ADED79108B}" srcOrd="0" destOrd="0" presId="urn:microsoft.com/office/officeart/2005/8/layout/vList6"/>
    <dgm:cxn modelId="{0F8F7173-567B-4D59-8777-4904C3AF267C}" type="presParOf" srcId="{A0714192-F4C9-4B80-85BC-E40F69E89A02}" destId="{35AB8424-CC35-422A-977F-46A985CE3DF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0EF7A90-AE84-491E-B8E0-A072189016B3}" type="doc">
      <dgm:prSet loTypeId="urn:microsoft.com/office/officeart/2008/layout/VerticalCurvedList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7C598E-51CA-4139-B99E-C5C5A48CC327}">
      <dgm:prSet phldrT="[Текст]" custT="1"/>
      <dgm:spPr/>
      <dgm:t>
        <a:bodyPr/>
        <a:lstStyle/>
        <a:p>
          <a:r>
            <a:rPr lang="uk-UA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пасажирів залізничного, морського, внутрішнього водного, автомобільного й електротранспорту;</a:t>
          </a:r>
          <a:endParaRPr lang="ru-RU" sz="2000" i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59A202-47D2-49D9-99ED-04D5A9B580BB}" type="parTrans" cxnId="{6E055B7A-D788-4D2F-905A-A00C5F99E904}">
      <dgm:prSet/>
      <dgm:spPr/>
      <dgm:t>
        <a:bodyPr/>
        <a:lstStyle/>
        <a:p>
          <a:endParaRPr lang="ru-RU"/>
        </a:p>
      </dgm:t>
    </dgm:pt>
    <dgm:pt modelId="{98C5B351-7602-4BF8-B8DC-C372A9F720F8}" type="sibTrans" cxnId="{6E055B7A-D788-4D2F-905A-A00C5F99E904}">
      <dgm:prSet/>
      <dgm:spPr/>
      <dgm:t>
        <a:bodyPr/>
        <a:lstStyle/>
        <a:p>
          <a:endParaRPr lang="ru-RU"/>
        </a:p>
      </dgm:t>
    </dgm:pt>
    <dgm:pt modelId="{792691AF-744E-4EA8-92FC-EAEC24449AE4}">
      <dgm:prSet phldrT="[Текст]" custT="1"/>
      <dgm:spPr/>
      <dgm:t>
        <a:bodyPr/>
        <a:lstStyle/>
        <a:p>
          <a:r>
            <a:rPr lang="ru-RU" sz="2000" i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поїзних</a:t>
          </a:r>
          <a:r>
            <a:rPr lang="ru-RU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електромонтерів</a:t>
          </a:r>
          <a:r>
            <a:rPr lang="ru-RU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i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кондукторів</a:t>
          </a:r>
          <a:r>
            <a:rPr lang="ru-RU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uk-UA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працівників бригад медичної допомоги</a:t>
          </a:r>
          <a:endParaRPr lang="ru-RU" sz="2000" i="1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8A0356-5389-4C84-83B9-95A75A808A74}" type="parTrans" cxnId="{3C0EA453-9EBD-4620-821F-7C594E0959C2}">
      <dgm:prSet/>
      <dgm:spPr/>
      <dgm:t>
        <a:bodyPr/>
        <a:lstStyle/>
        <a:p>
          <a:endParaRPr lang="ru-RU"/>
        </a:p>
      </dgm:t>
    </dgm:pt>
    <dgm:pt modelId="{FC97321B-57FE-43E1-A420-DC02508231A4}" type="sibTrans" cxnId="{3C0EA453-9EBD-4620-821F-7C594E0959C2}">
      <dgm:prSet/>
      <dgm:spPr/>
      <dgm:t>
        <a:bodyPr/>
        <a:lstStyle/>
        <a:p>
          <a:endParaRPr lang="ru-RU"/>
        </a:p>
      </dgm:t>
    </dgm:pt>
    <dgm:pt modelId="{ED22C0D7-D7F6-49EA-919E-D4502707DB76}">
      <dgm:prSet phldrT="[Текст]" custT="1"/>
      <dgm:spPr/>
      <dgm:t>
        <a:bodyPr/>
        <a:lstStyle/>
        <a:p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працівників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транспортних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незалежно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форм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власності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безпосередньо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зайняті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транспортних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перевезеннях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5DAA4A9B-E40A-4DAF-8178-C413FC315A54}" type="parTrans" cxnId="{D2C399BC-A6AE-48DF-B972-C86E999F60C3}">
      <dgm:prSet/>
      <dgm:spPr/>
      <dgm:t>
        <a:bodyPr/>
        <a:lstStyle/>
        <a:p>
          <a:endParaRPr lang="ru-RU"/>
        </a:p>
      </dgm:t>
    </dgm:pt>
    <dgm:pt modelId="{90DC9645-1769-4CC1-BC60-994370458FB1}" type="sibTrans" cxnId="{D2C399BC-A6AE-48DF-B972-C86E999F60C3}">
      <dgm:prSet/>
      <dgm:spPr/>
      <dgm:t>
        <a:bodyPr/>
        <a:lstStyle/>
        <a:p>
          <a:endParaRPr lang="ru-RU"/>
        </a:p>
      </dgm:t>
    </dgm:pt>
    <dgm:pt modelId="{FEF7613A-7B4E-4A70-AF61-3C517EA14ED9}">
      <dgm:prSet phldrT="[Текст]" custT="1"/>
      <dgm:spPr/>
      <dgm:t>
        <a:bodyPr/>
        <a:lstStyle/>
        <a:p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машиністів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поїздів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метрополітену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провідників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пасажирських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вагонів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начальників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поїздів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000" i="1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B300AE-CBE4-4F89-8DED-974163277205}" type="parTrans" cxnId="{D6FF0EE2-4605-440C-A701-0F301952AD6B}">
      <dgm:prSet/>
      <dgm:spPr/>
      <dgm:t>
        <a:bodyPr/>
        <a:lstStyle/>
        <a:p>
          <a:endParaRPr lang="ru-RU"/>
        </a:p>
      </dgm:t>
    </dgm:pt>
    <dgm:pt modelId="{2F2CA964-FCB8-481A-9E68-DDA296809E95}" type="sibTrans" cxnId="{D6FF0EE2-4605-440C-A701-0F301952AD6B}">
      <dgm:prSet/>
      <dgm:spPr/>
      <dgm:t>
        <a:bodyPr/>
        <a:lstStyle/>
        <a:p>
          <a:endParaRPr lang="ru-RU"/>
        </a:p>
      </dgm:t>
    </dgm:pt>
    <dgm:pt modelId="{8F8B83AE-4951-4DC0-96E7-43A219443EB7}">
      <dgm:prSet phldrT="[Текст]" custT="1"/>
      <dgm:spPr/>
      <dgm:t>
        <a:bodyPr/>
        <a:lstStyle/>
        <a:p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вагонів-ресторанів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водіїв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дрезин та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інших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одиниць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рухомого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складу;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механіків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начальників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)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рефрижераторних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секцій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2000" i="1" dirty="0" err="1" smtClean="0">
              <a:solidFill>
                <a:schemeClr val="tx2">
                  <a:lumMod val="50000"/>
                </a:schemeClr>
              </a:solidFill>
            </a:rPr>
            <a:t>поїздів</a:t>
          </a:r>
          <a:r>
            <a:rPr lang="ru-RU" sz="2000" i="1" dirty="0" smtClean="0">
              <a:solidFill>
                <a:schemeClr val="tx2">
                  <a:lumMod val="50000"/>
                </a:schemeClr>
              </a:solidFill>
            </a:rPr>
            <a:t>);</a:t>
          </a:r>
          <a:endParaRPr lang="ru-RU" sz="2000" i="1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A39197-B02B-4D3F-BE1D-10C4F1C42E58}" type="parTrans" cxnId="{2D752080-0162-466E-96F9-92798135CC53}">
      <dgm:prSet/>
      <dgm:spPr/>
      <dgm:t>
        <a:bodyPr/>
        <a:lstStyle/>
        <a:p>
          <a:endParaRPr lang="ru-RU"/>
        </a:p>
      </dgm:t>
    </dgm:pt>
    <dgm:pt modelId="{251D7220-BE3D-4C5F-BD77-8180B428F1EA}" type="sibTrans" cxnId="{2D752080-0162-466E-96F9-92798135CC53}">
      <dgm:prSet/>
      <dgm:spPr/>
      <dgm:t>
        <a:bodyPr/>
        <a:lstStyle/>
        <a:p>
          <a:endParaRPr lang="ru-RU"/>
        </a:p>
      </dgm:t>
    </dgm:pt>
    <dgm:pt modelId="{E3A30C77-7B99-4263-8AAF-B57FBC673A54}" type="pres">
      <dgm:prSet presAssocID="{40EF7A90-AE84-491E-B8E0-A072189016B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11AEC19-D30D-4487-B2DB-69E7FA287B79}" type="pres">
      <dgm:prSet presAssocID="{40EF7A90-AE84-491E-B8E0-A072189016B3}" presName="Name1" presStyleCnt="0"/>
      <dgm:spPr/>
    </dgm:pt>
    <dgm:pt modelId="{DF8ECF2A-B74D-4A24-9BD1-AE22D8DD4FA6}" type="pres">
      <dgm:prSet presAssocID="{40EF7A90-AE84-491E-B8E0-A072189016B3}" presName="cycle" presStyleCnt="0"/>
      <dgm:spPr/>
    </dgm:pt>
    <dgm:pt modelId="{3082A574-00AE-46C6-A6BF-FA8B95E7C820}" type="pres">
      <dgm:prSet presAssocID="{40EF7A90-AE84-491E-B8E0-A072189016B3}" presName="srcNode" presStyleLbl="node1" presStyleIdx="0" presStyleCnt="5"/>
      <dgm:spPr/>
    </dgm:pt>
    <dgm:pt modelId="{48D654E8-BA37-4B7A-9588-E1DDB18343CA}" type="pres">
      <dgm:prSet presAssocID="{40EF7A90-AE84-491E-B8E0-A072189016B3}" presName="conn" presStyleLbl="parChTrans1D2" presStyleIdx="0" presStyleCnt="1"/>
      <dgm:spPr/>
      <dgm:t>
        <a:bodyPr/>
        <a:lstStyle/>
        <a:p>
          <a:endParaRPr lang="ru-RU"/>
        </a:p>
      </dgm:t>
    </dgm:pt>
    <dgm:pt modelId="{B3DCB33A-A7FB-46F7-9BAB-EF81E3E7A074}" type="pres">
      <dgm:prSet presAssocID="{40EF7A90-AE84-491E-B8E0-A072189016B3}" presName="extraNode" presStyleLbl="node1" presStyleIdx="0" presStyleCnt="5"/>
      <dgm:spPr/>
    </dgm:pt>
    <dgm:pt modelId="{948B3515-06F0-43A2-A8C7-C23BA880ED14}" type="pres">
      <dgm:prSet presAssocID="{40EF7A90-AE84-491E-B8E0-A072189016B3}" presName="dstNode" presStyleLbl="node1" presStyleIdx="0" presStyleCnt="5"/>
      <dgm:spPr/>
    </dgm:pt>
    <dgm:pt modelId="{45B7C4EC-33BF-4CDF-8F25-4170AD2EDA25}" type="pres">
      <dgm:prSet presAssocID="{A37C598E-51CA-4139-B99E-C5C5A48CC327}" presName="text_1" presStyleLbl="node1" presStyleIdx="0" presStyleCnt="5" custScaleY="1304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6C11E7-8BE9-4D78-B053-649B40F2AECE}" type="pres">
      <dgm:prSet presAssocID="{A37C598E-51CA-4139-B99E-C5C5A48CC327}" presName="accent_1" presStyleCnt="0"/>
      <dgm:spPr/>
    </dgm:pt>
    <dgm:pt modelId="{9F0DC4FF-F6C8-4919-BEB2-FF6F0C4EAC3B}" type="pres">
      <dgm:prSet presAssocID="{A37C598E-51CA-4139-B99E-C5C5A48CC327}" presName="accentRepeatNode" presStyleLbl="solidFgAcc1" presStyleIdx="0" presStyleCnt="5"/>
      <dgm:spPr/>
    </dgm:pt>
    <dgm:pt modelId="{9BC886FD-9C0B-4CC4-A838-C0E343E38246}" type="pres">
      <dgm:prSet presAssocID="{ED22C0D7-D7F6-49EA-919E-D4502707DB76}" presName="text_2" presStyleLbl="node1" presStyleIdx="1" presStyleCnt="5" custScaleX="97350" custScaleY="147430" custLinFactNeighborX="907" custLinFactNeighborY="6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34E11C-CCCF-443D-9545-25BD8F1237F4}" type="pres">
      <dgm:prSet presAssocID="{ED22C0D7-D7F6-49EA-919E-D4502707DB76}" presName="accent_2" presStyleCnt="0"/>
      <dgm:spPr/>
    </dgm:pt>
    <dgm:pt modelId="{7C4CF83B-4225-4DBC-9E9E-5EC40668EDE6}" type="pres">
      <dgm:prSet presAssocID="{ED22C0D7-D7F6-49EA-919E-D4502707DB76}" presName="accentRepeatNode" presStyleLbl="solidFgAcc1" presStyleIdx="1" presStyleCnt="5"/>
      <dgm:spPr/>
    </dgm:pt>
    <dgm:pt modelId="{7DC1ADC7-74A1-40A4-B831-849870720E27}" type="pres">
      <dgm:prSet presAssocID="{FEF7613A-7B4E-4A70-AF61-3C517EA14ED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9968BF-4FBA-4D6E-B94D-4CE98CE37FCE}" type="pres">
      <dgm:prSet presAssocID="{FEF7613A-7B4E-4A70-AF61-3C517EA14ED9}" presName="accent_3" presStyleCnt="0"/>
      <dgm:spPr/>
    </dgm:pt>
    <dgm:pt modelId="{0FD70476-BBC4-4891-8E0E-EDE5872F78A7}" type="pres">
      <dgm:prSet presAssocID="{FEF7613A-7B4E-4A70-AF61-3C517EA14ED9}" presName="accentRepeatNode" presStyleLbl="solidFgAcc1" presStyleIdx="2" presStyleCnt="5"/>
      <dgm:spPr/>
    </dgm:pt>
    <dgm:pt modelId="{DAC52B0B-58EE-45D1-97CA-44DD1598C2A1}" type="pres">
      <dgm:prSet presAssocID="{792691AF-744E-4EA8-92FC-EAEC24449AE4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7682BD-8D4C-4E33-9BC3-404464AF6E05}" type="pres">
      <dgm:prSet presAssocID="{792691AF-744E-4EA8-92FC-EAEC24449AE4}" presName="accent_4" presStyleCnt="0"/>
      <dgm:spPr/>
    </dgm:pt>
    <dgm:pt modelId="{4F793E37-F9A6-445A-B4AC-3AB4BFCB6F68}" type="pres">
      <dgm:prSet presAssocID="{792691AF-744E-4EA8-92FC-EAEC24449AE4}" presName="accentRepeatNode" presStyleLbl="solidFgAcc1" presStyleIdx="3" presStyleCnt="5"/>
      <dgm:spPr/>
    </dgm:pt>
    <dgm:pt modelId="{5B61C880-E50B-44B5-B213-812AC993D63F}" type="pres">
      <dgm:prSet presAssocID="{8F8B83AE-4951-4DC0-96E7-43A219443EB7}" presName="text_5" presStyleLbl="node1" presStyleIdx="4" presStyleCnt="5" custScaleY="132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2D8360-61E3-453A-8DB6-067F378797E9}" type="pres">
      <dgm:prSet presAssocID="{8F8B83AE-4951-4DC0-96E7-43A219443EB7}" presName="accent_5" presStyleCnt="0"/>
      <dgm:spPr/>
    </dgm:pt>
    <dgm:pt modelId="{34D95341-E64F-4C31-B657-F11D0482C136}" type="pres">
      <dgm:prSet presAssocID="{8F8B83AE-4951-4DC0-96E7-43A219443EB7}" presName="accentRepeatNode" presStyleLbl="solidFgAcc1" presStyleIdx="4" presStyleCnt="5"/>
      <dgm:spPr/>
    </dgm:pt>
  </dgm:ptLst>
  <dgm:cxnLst>
    <dgm:cxn modelId="{E4A3F28D-409B-46C1-932A-36C395767210}" type="presOf" srcId="{8F8B83AE-4951-4DC0-96E7-43A219443EB7}" destId="{5B61C880-E50B-44B5-B213-812AC993D63F}" srcOrd="0" destOrd="0" presId="urn:microsoft.com/office/officeart/2008/layout/VerticalCurvedList"/>
    <dgm:cxn modelId="{8885B8C5-E9E0-4B9F-8AE0-87C9B0F3E47D}" type="presOf" srcId="{ED22C0D7-D7F6-49EA-919E-D4502707DB76}" destId="{9BC886FD-9C0B-4CC4-A838-C0E343E38246}" srcOrd="0" destOrd="0" presId="urn:microsoft.com/office/officeart/2008/layout/VerticalCurvedList"/>
    <dgm:cxn modelId="{7B1B57FE-BFD9-4F78-AC93-F338C88C568B}" type="presOf" srcId="{98C5B351-7602-4BF8-B8DC-C372A9F720F8}" destId="{48D654E8-BA37-4B7A-9588-E1DDB18343CA}" srcOrd="0" destOrd="0" presId="urn:microsoft.com/office/officeart/2008/layout/VerticalCurvedList"/>
    <dgm:cxn modelId="{F4224320-E46E-4156-9836-CFD1C95F345C}" type="presOf" srcId="{792691AF-744E-4EA8-92FC-EAEC24449AE4}" destId="{DAC52B0B-58EE-45D1-97CA-44DD1598C2A1}" srcOrd="0" destOrd="0" presId="urn:microsoft.com/office/officeart/2008/layout/VerticalCurvedList"/>
    <dgm:cxn modelId="{6E055B7A-D788-4D2F-905A-A00C5F99E904}" srcId="{40EF7A90-AE84-491E-B8E0-A072189016B3}" destId="{A37C598E-51CA-4139-B99E-C5C5A48CC327}" srcOrd="0" destOrd="0" parTransId="{4659A202-47D2-49D9-99ED-04D5A9B580BB}" sibTransId="{98C5B351-7602-4BF8-B8DC-C372A9F720F8}"/>
    <dgm:cxn modelId="{D6FF0EE2-4605-440C-A701-0F301952AD6B}" srcId="{40EF7A90-AE84-491E-B8E0-A072189016B3}" destId="{FEF7613A-7B4E-4A70-AF61-3C517EA14ED9}" srcOrd="2" destOrd="0" parTransId="{60B300AE-CBE4-4F89-8DED-974163277205}" sibTransId="{2F2CA964-FCB8-481A-9E68-DDA296809E95}"/>
    <dgm:cxn modelId="{D2C399BC-A6AE-48DF-B972-C86E999F60C3}" srcId="{40EF7A90-AE84-491E-B8E0-A072189016B3}" destId="{ED22C0D7-D7F6-49EA-919E-D4502707DB76}" srcOrd="1" destOrd="0" parTransId="{5DAA4A9B-E40A-4DAF-8178-C413FC315A54}" sibTransId="{90DC9645-1769-4CC1-BC60-994370458FB1}"/>
    <dgm:cxn modelId="{EEA56C26-FFB6-498F-830F-5CA15096EC6B}" type="presOf" srcId="{A37C598E-51CA-4139-B99E-C5C5A48CC327}" destId="{45B7C4EC-33BF-4CDF-8F25-4170AD2EDA25}" srcOrd="0" destOrd="0" presId="urn:microsoft.com/office/officeart/2008/layout/VerticalCurvedList"/>
    <dgm:cxn modelId="{3C0EA453-9EBD-4620-821F-7C594E0959C2}" srcId="{40EF7A90-AE84-491E-B8E0-A072189016B3}" destId="{792691AF-744E-4EA8-92FC-EAEC24449AE4}" srcOrd="3" destOrd="0" parTransId="{358A0356-5389-4C84-83B9-95A75A808A74}" sibTransId="{FC97321B-57FE-43E1-A420-DC02508231A4}"/>
    <dgm:cxn modelId="{D126D209-BB16-488E-8BD2-6A542B605310}" type="presOf" srcId="{FEF7613A-7B4E-4A70-AF61-3C517EA14ED9}" destId="{7DC1ADC7-74A1-40A4-B831-849870720E27}" srcOrd="0" destOrd="0" presId="urn:microsoft.com/office/officeart/2008/layout/VerticalCurvedList"/>
    <dgm:cxn modelId="{2D752080-0162-466E-96F9-92798135CC53}" srcId="{40EF7A90-AE84-491E-B8E0-A072189016B3}" destId="{8F8B83AE-4951-4DC0-96E7-43A219443EB7}" srcOrd="4" destOrd="0" parTransId="{9FA39197-B02B-4D3F-BE1D-10C4F1C42E58}" sibTransId="{251D7220-BE3D-4C5F-BD77-8180B428F1EA}"/>
    <dgm:cxn modelId="{976F22CD-C616-4496-B4FE-CDD020DFFFD1}" type="presOf" srcId="{40EF7A90-AE84-491E-B8E0-A072189016B3}" destId="{E3A30C77-7B99-4263-8AAF-B57FBC673A54}" srcOrd="0" destOrd="0" presId="urn:microsoft.com/office/officeart/2008/layout/VerticalCurvedList"/>
    <dgm:cxn modelId="{A2B115D6-0735-4BC2-9C89-A335C71FB3AE}" type="presParOf" srcId="{E3A30C77-7B99-4263-8AAF-B57FBC673A54}" destId="{A11AEC19-D30D-4487-B2DB-69E7FA287B79}" srcOrd="0" destOrd="0" presId="urn:microsoft.com/office/officeart/2008/layout/VerticalCurvedList"/>
    <dgm:cxn modelId="{F6830A5A-FA42-4DB6-9A61-953CF74C6C48}" type="presParOf" srcId="{A11AEC19-D30D-4487-B2DB-69E7FA287B79}" destId="{DF8ECF2A-B74D-4A24-9BD1-AE22D8DD4FA6}" srcOrd="0" destOrd="0" presId="urn:microsoft.com/office/officeart/2008/layout/VerticalCurvedList"/>
    <dgm:cxn modelId="{F98E1D89-8D2C-41D8-A972-821AFD083193}" type="presParOf" srcId="{DF8ECF2A-B74D-4A24-9BD1-AE22D8DD4FA6}" destId="{3082A574-00AE-46C6-A6BF-FA8B95E7C820}" srcOrd="0" destOrd="0" presId="urn:microsoft.com/office/officeart/2008/layout/VerticalCurvedList"/>
    <dgm:cxn modelId="{AA1589E9-2133-4037-9516-E40659D78B00}" type="presParOf" srcId="{DF8ECF2A-B74D-4A24-9BD1-AE22D8DD4FA6}" destId="{48D654E8-BA37-4B7A-9588-E1DDB18343CA}" srcOrd="1" destOrd="0" presId="urn:microsoft.com/office/officeart/2008/layout/VerticalCurvedList"/>
    <dgm:cxn modelId="{367877B3-3BFC-4904-AA34-80B4F6875B8F}" type="presParOf" srcId="{DF8ECF2A-B74D-4A24-9BD1-AE22D8DD4FA6}" destId="{B3DCB33A-A7FB-46F7-9BAB-EF81E3E7A074}" srcOrd="2" destOrd="0" presId="urn:microsoft.com/office/officeart/2008/layout/VerticalCurvedList"/>
    <dgm:cxn modelId="{4D9EA8FC-9E52-4145-9C04-5374124F24D2}" type="presParOf" srcId="{DF8ECF2A-B74D-4A24-9BD1-AE22D8DD4FA6}" destId="{948B3515-06F0-43A2-A8C7-C23BA880ED14}" srcOrd="3" destOrd="0" presId="urn:microsoft.com/office/officeart/2008/layout/VerticalCurvedList"/>
    <dgm:cxn modelId="{9D24AF60-9B11-43A6-B77F-CF37142A44EC}" type="presParOf" srcId="{A11AEC19-D30D-4487-B2DB-69E7FA287B79}" destId="{45B7C4EC-33BF-4CDF-8F25-4170AD2EDA25}" srcOrd="1" destOrd="0" presId="urn:microsoft.com/office/officeart/2008/layout/VerticalCurvedList"/>
    <dgm:cxn modelId="{3AF11172-F797-4DC6-816C-5020921560A4}" type="presParOf" srcId="{A11AEC19-D30D-4487-B2DB-69E7FA287B79}" destId="{EC6C11E7-8BE9-4D78-B053-649B40F2AECE}" srcOrd="2" destOrd="0" presId="urn:microsoft.com/office/officeart/2008/layout/VerticalCurvedList"/>
    <dgm:cxn modelId="{113A3CB8-927A-4491-B1AF-5716BBDF4044}" type="presParOf" srcId="{EC6C11E7-8BE9-4D78-B053-649B40F2AECE}" destId="{9F0DC4FF-F6C8-4919-BEB2-FF6F0C4EAC3B}" srcOrd="0" destOrd="0" presId="urn:microsoft.com/office/officeart/2008/layout/VerticalCurvedList"/>
    <dgm:cxn modelId="{59CDAAA8-B424-4CDF-814C-B346436695E3}" type="presParOf" srcId="{A11AEC19-D30D-4487-B2DB-69E7FA287B79}" destId="{9BC886FD-9C0B-4CC4-A838-C0E343E38246}" srcOrd="3" destOrd="0" presId="urn:microsoft.com/office/officeart/2008/layout/VerticalCurvedList"/>
    <dgm:cxn modelId="{5B4C66E9-C7FB-47EB-87C0-575D5D35ABEB}" type="presParOf" srcId="{A11AEC19-D30D-4487-B2DB-69E7FA287B79}" destId="{A734E11C-CCCF-443D-9545-25BD8F1237F4}" srcOrd="4" destOrd="0" presId="urn:microsoft.com/office/officeart/2008/layout/VerticalCurvedList"/>
    <dgm:cxn modelId="{616FC61F-2891-4461-8A22-C12AB1D35FA4}" type="presParOf" srcId="{A734E11C-CCCF-443D-9545-25BD8F1237F4}" destId="{7C4CF83B-4225-4DBC-9E9E-5EC40668EDE6}" srcOrd="0" destOrd="0" presId="urn:microsoft.com/office/officeart/2008/layout/VerticalCurvedList"/>
    <dgm:cxn modelId="{4D1DBA6E-8ACD-4B80-ABDD-83248DDE9770}" type="presParOf" srcId="{A11AEC19-D30D-4487-B2DB-69E7FA287B79}" destId="{7DC1ADC7-74A1-40A4-B831-849870720E27}" srcOrd="5" destOrd="0" presId="urn:microsoft.com/office/officeart/2008/layout/VerticalCurvedList"/>
    <dgm:cxn modelId="{F5AB449F-C808-4798-A700-A35C3D7CAB9D}" type="presParOf" srcId="{A11AEC19-D30D-4487-B2DB-69E7FA287B79}" destId="{2D9968BF-4FBA-4D6E-B94D-4CE98CE37FCE}" srcOrd="6" destOrd="0" presId="urn:microsoft.com/office/officeart/2008/layout/VerticalCurvedList"/>
    <dgm:cxn modelId="{64C95621-7FE2-4F0F-A204-797DA92D9E94}" type="presParOf" srcId="{2D9968BF-4FBA-4D6E-B94D-4CE98CE37FCE}" destId="{0FD70476-BBC4-4891-8E0E-EDE5872F78A7}" srcOrd="0" destOrd="0" presId="urn:microsoft.com/office/officeart/2008/layout/VerticalCurvedList"/>
    <dgm:cxn modelId="{D0294531-BFBD-4853-83E9-701C115F5B34}" type="presParOf" srcId="{A11AEC19-D30D-4487-B2DB-69E7FA287B79}" destId="{DAC52B0B-58EE-45D1-97CA-44DD1598C2A1}" srcOrd="7" destOrd="0" presId="urn:microsoft.com/office/officeart/2008/layout/VerticalCurvedList"/>
    <dgm:cxn modelId="{DBBDCACA-E90A-4AA0-BA3B-AF355889FE73}" type="presParOf" srcId="{A11AEC19-D30D-4487-B2DB-69E7FA287B79}" destId="{C87682BD-8D4C-4E33-9BC3-404464AF6E05}" srcOrd="8" destOrd="0" presId="urn:microsoft.com/office/officeart/2008/layout/VerticalCurvedList"/>
    <dgm:cxn modelId="{E9A11823-5D71-4065-981D-219DEE9D0511}" type="presParOf" srcId="{C87682BD-8D4C-4E33-9BC3-404464AF6E05}" destId="{4F793E37-F9A6-445A-B4AC-3AB4BFCB6F68}" srcOrd="0" destOrd="0" presId="urn:microsoft.com/office/officeart/2008/layout/VerticalCurvedList"/>
    <dgm:cxn modelId="{F43BA3D8-5A67-40F6-8F98-CD0420A1E6DE}" type="presParOf" srcId="{A11AEC19-D30D-4487-B2DB-69E7FA287B79}" destId="{5B61C880-E50B-44B5-B213-812AC993D63F}" srcOrd="9" destOrd="0" presId="urn:microsoft.com/office/officeart/2008/layout/VerticalCurvedList"/>
    <dgm:cxn modelId="{7AABECD3-4D3D-4097-BCF9-4FD815D91483}" type="presParOf" srcId="{A11AEC19-D30D-4487-B2DB-69E7FA287B79}" destId="{6E2D8360-61E3-453A-8DB6-067F378797E9}" srcOrd="10" destOrd="0" presId="urn:microsoft.com/office/officeart/2008/layout/VerticalCurvedList"/>
    <dgm:cxn modelId="{C5BC9869-1F66-491C-90F1-82AB4AE73729}" type="presParOf" srcId="{6E2D8360-61E3-453A-8DB6-067F378797E9}" destId="{34D95341-E64F-4C31-B657-F11D0482C13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E6E4A7-9EB3-44E2-9CF2-66676F03C9F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8BE9C4-C073-48DF-A8D7-CBDC5CBC19B7}">
      <dgm:prSet phldrT="[Текст]"/>
      <dgm:spPr/>
      <dgm:t>
        <a:bodyPr/>
        <a:lstStyle/>
        <a:p>
          <a:r>
            <a:rPr lang="uk-UA" b="1" dirty="0" smtClean="0"/>
            <a:t>1</a:t>
          </a:r>
          <a:endParaRPr lang="ru-RU" b="1" dirty="0"/>
        </a:p>
      </dgm:t>
    </dgm:pt>
    <dgm:pt modelId="{0CD9F3E1-BB18-4FB9-947C-4A3C5B389CB9}" type="parTrans" cxnId="{3CAB2222-7E35-4359-95CD-76F43B677E6B}">
      <dgm:prSet/>
      <dgm:spPr/>
      <dgm:t>
        <a:bodyPr/>
        <a:lstStyle/>
        <a:p>
          <a:endParaRPr lang="ru-RU"/>
        </a:p>
      </dgm:t>
    </dgm:pt>
    <dgm:pt modelId="{8176B02D-6CD6-46E9-ACC4-235FF20AAF6B}" type="sibTrans" cxnId="{3CAB2222-7E35-4359-95CD-76F43B677E6B}">
      <dgm:prSet/>
      <dgm:spPr/>
      <dgm:t>
        <a:bodyPr/>
        <a:lstStyle/>
        <a:p>
          <a:endParaRPr lang="ru-RU"/>
        </a:p>
      </dgm:t>
    </dgm:pt>
    <dgm:pt modelId="{2C7C9E07-57DF-4A6C-8EEB-B15765176017}">
      <dgm:prSet phldrT="[Текст]"/>
      <dgm:spPr/>
      <dgm:t>
        <a:bodyPr/>
        <a:lstStyle/>
        <a:p>
          <a:r>
            <a:rPr lang="uk-UA" b="1" dirty="0" smtClean="0"/>
            <a:t>2</a:t>
          </a:r>
          <a:endParaRPr lang="ru-RU" b="1" dirty="0"/>
        </a:p>
      </dgm:t>
    </dgm:pt>
    <dgm:pt modelId="{D5D9E052-055C-4A23-A2FB-F731D76E600D}" type="parTrans" cxnId="{DB604A2C-B4E7-4D46-B024-744178AFAC15}">
      <dgm:prSet/>
      <dgm:spPr/>
      <dgm:t>
        <a:bodyPr/>
        <a:lstStyle/>
        <a:p>
          <a:endParaRPr lang="ru-RU"/>
        </a:p>
      </dgm:t>
    </dgm:pt>
    <dgm:pt modelId="{4C5C0EB6-B668-4B2F-8A2D-58D939B3F482}" type="sibTrans" cxnId="{DB604A2C-B4E7-4D46-B024-744178AFAC15}">
      <dgm:prSet/>
      <dgm:spPr/>
      <dgm:t>
        <a:bodyPr/>
        <a:lstStyle/>
        <a:p>
          <a:endParaRPr lang="ru-RU"/>
        </a:p>
      </dgm:t>
    </dgm:pt>
    <dgm:pt modelId="{BFFC0847-FFE4-4494-871F-41FCD7BFE6DE}">
      <dgm:prSet/>
      <dgm:spPr/>
      <dgm:t>
        <a:bodyPr/>
        <a:lstStyle/>
        <a:p>
          <a:r>
            <a:rPr lang="uk-UA" dirty="0" smtClean="0"/>
            <a:t>морського і внутрішнього водного транспорту на прогулянкових лініях;</a:t>
          </a:r>
          <a:endParaRPr lang="ru-RU" dirty="0"/>
        </a:p>
      </dgm:t>
    </dgm:pt>
    <dgm:pt modelId="{97D8EB31-8886-43C3-8C63-588AF247C8C2}" type="parTrans" cxnId="{888F7AB7-9A8B-4727-BFCB-A372486CAF63}">
      <dgm:prSet/>
      <dgm:spPr/>
      <dgm:t>
        <a:bodyPr/>
        <a:lstStyle/>
        <a:p>
          <a:endParaRPr lang="ru-RU"/>
        </a:p>
      </dgm:t>
    </dgm:pt>
    <dgm:pt modelId="{AADCF6DD-F43C-49F4-B6CD-9B1B162C9A8C}" type="sibTrans" cxnId="{888F7AB7-9A8B-4727-BFCB-A372486CAF63}">
      <dgm:prSet/>
      <dgm:spPr/>
      <dgm:t>
        <a:bodyPr/>
        <a:lstStyle/>
        <a:p>
          <a:endParaRPr lang="ru-RU"/>
        </a:p>
      </dgm:t>
    </dgm:pt>
    <dgm:pt modelId="{183DF37D-2546-43F8-953D-61A70D8B0F03}">
      <dgm:prSet/>
      <dgm:spPr/>
      <dgm:t>
        <a:bodyPr/>
        <a:lstStyle/>
        <a:p>
          <a:r>
            <a:rPr lang="uk-UA" dirty="0" smtClean="0"/>
            <a:t>внутрішнього водного транспорту і переправ;</a:t>
          </a:r>
          <a:endParaRPr lang="ru-RU" dirty="0"/>
        </a:p>
      </dgm:t>
    </dgm:pt>
    <dgm:pt modelId="{7D675737-D7BB-4738-BBA7-62A1BA91E2E3}" type="parTrans" cxnId="{4DBB6A58-EE97-41BA-927B-22788AE70312}">
      <dgm:prSet/>
      <dgm:spPr/>
      <dgm:t>
        <a:bodyPr/>
        <a:lstStyle/>
        <a:p>
          <a:endParaRPr lang="ru-RU"/>
        </a:p>
      </dgm:t>
    </dgm:pt>
    <dgm:pt modelId="{D8AF5BFA-B2D2-4ED8-AD4F-9CE1D0A7676D}" type="sibTrans" cxnId="{4DBB6A58-EE97-41BA-927B-22788AE70312}">
      <dgm:prSet/>
      <dgm:spPr/>
      <dgm:t>
        <a:bodyPr/>
        <a:lstStyle/>
        <a:p>
          <a:endParaRPr lang="ru-RU"/>
        </a:p>
      </dgm:t>
    </dgm:pt>
    <dgm:pt modelId="{F866D4BF-6BCD-44DE-A596-EE9FC8C612F5}" type="pres">
      <dgm:prSet presAssocID="{93E6E4A7-9EB3-44E2-9CF2-66676F03C9F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DA6F52-E8C5-40B6-B39E-22347516FC2C}" type="pres">
      <dgm:prSet presAssocID="{418BE9C4-C073-48DF-A8D7-CBDC5CBC19B7}" presName="composite" presStyleCnt="0"/>
      <dgm:spPr/>
    </dgm:pt>
    <dgm:pt modelId="{F3430314-264D-474B-84F8-435FD262A433}" type="pres">
      <dgm:prSet presAssocID="{418BE9C4-C073-48DF-A8D7-CBDC5CBC19B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1B5B8-1765-41A0-8786-B32AC872D13B}" type="pres">
      <dgm:prSet presAssocID="{418BE9C4-C073-48DF-A8D7-CBDC5CBC19B7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6E0ED7-EABA-4290-837A-5A4C1C4F6AA6}" type="pres">
      <dgm:prSet presAssocID="{8176B02D-6CD6-46E9-ACC4-235FF20AAF6B}" presName="sp" presStyleCnt="0"/>
      <dgm:spPr/>
    </dgm:pt>
    <dgm:pt modelId="{B024A762-009B-4053-B8D8-DF69C3B5369D}" type="pres">
      <dgm:prSet presAssocID="{2C7C9E07-57DF-4A6C-8EEB-B15765176017}" presName="composite" presStyleCnt="0"/>
      <dgm:spPr/>
    </dgm:pt>
    <dgm:pt modelId="{3B550784-64F3-47A5-90D9-148DD2739518}" type="pres">
      <dgm:prSet presAssocID="{2C7C9E07-57DF-4A6C-8EEB-B1576517601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75601-2908-480F-A66E-A37A6DE3F443}" type="pres">
      <dgm:prSet presAssocID="{2C7C9E07-57DF-4A6C-8EEB-B1576517601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261D5-0679-4419-B01D-735DEA080269}" type="presOf" srcId="{2C7C9E07-57DF-4A6C-8EEB-B15765176017}" destId="{3B550784-64F3-47A5-90D9-148DD2739518}" srcOrd="0" destOrd="0" presId="urn:microsoft.com/office/officeart/2005/8/layout/chevron2"/>
    <dgm:cxn modelId="{4DBB6A58-EE97-41BA-927B-22788AE70312}" srcId="{2C7C9E07-57DF-4A6C-8EEB-B15765176017}" destId="{183DF37D-2546-43F8-953D-61A70D8B0F03}" srcOrd="0" destOrd="0" parTransId="{7D675737-D7BB-4738-BBA7-62A1BA91E2E3}" sibTransId="{D8AF5BFA-B2D2-4ED8-AD4F-9CE1D0A7676D}"/>
    <dgm:cxn modelId="{DB604A2C-B4E7-4D46-B024-744178AFAC15}" srcId="{93E6E4A7-9EB3-44E2-9CF2-66676F03C9FD}" destId="{2C7C9E07-57DF-4A6C-8EEB-B15765176017}" srcOrd="1" destOrd="0" parTransId="{D5D9E052-055C-4A23-A2FB-F731D76E600D}" sibTransId="{4C5C0EB6-B668-4B2F-8A2D-58D939B3F482}"/>
    <dgm:cxn modelId="{3CAB2222-7E35-4359-95CD-76F43B677E6B}" srcId="{93E6E4A7-9EB3-44E2-9CF2-66676F03C9FD}" destId="{418BE9C4-C073-48DF-A8D7-CBDC5CBC19B7}" srcOrd="0" destOrd="0" parTransId="{0CD9F3E1-BB18-4FB9-947C-4A3C5B389CB9}" sibTransId="{8176B02D-6CD6-46E9-ACC4-235FF20AAF6B}"/>
    <dgm:cxn modelId="{888F7AB7-9A8B-4727-BFCB-A372486CAF63}" srcId="{418BE9C4-C073-48DF-A8D7-CBDC5CBC19B7}" destId="{BFFC0847-FFE4-4494-871F-41FCD7BFE6DE}" srcOrd="0" destOrd="0" parTransId="{97D8EB31-8886-43C3-8C63-588AF247C8C2}" sibTransId="{AADCF6DD-F43C-49F4-B6CD-9B1B162C9A8C}"/>
    <dgm:cxn modelId="{8A225F9F-261E-42C0-B4FE-2FDC1E35BA79}" type="presOf" srcId="{418BE9C4-C073-48DF-A8D7-CBDC5CBC19B7}" destId="{F3430314-264D-474B-84F8-435FD262A433}" srcOrd="0" destOrd="0" presId="urn:microsoft.com/office/officeart/2005/8/layout/chevron2"/>
    <dgm:cxn modelId="{7FF8EB46-71A5-43F9-AA74-C7EF73F53772}" type="presOf" srcId="{93E6E4A7-9EB3-44E2-9CF2-66676F03C9FD}" destId="{F866D4BF-6BCD-44DE-A596-EE9FC8C612F5}" srcOrd="0" destOrd="0" presId="urn:microsoft.com/office/officeart/2005/8/layout/chevron2"/>
    <dgm:cxn modelId="{D023B3C8-F832-4890-A3B8-E3B61E406786}" type="presOf" srcId="{183DF37D-2546-43F8-953D-61A70D8B0F03}" destId="{42E75601-2908-480F-A66E-A37A6DE3F443}" srcOrd="0" destOrd="0" presId="urn:microsoft.com/office/officeart/2005/8/layout/chevron2"/>
    <dgm:cxn modelId="{7788BFE8-A46D-483C-8898-A919884AE37A}" type="presOf" srcId="{BFFC0847-FFE4-4494-871F-41FCD7BFE6DE}" destId="{AAC1B5B8-1765-41A0-8786-B32AC872D13B}" srcOrd="0" destOrd="0" presId="urn:microsoft.com/office/officeart/2005/8/layout/chevron2"/>
    <dgm:cxn modelId="{3FC5C4BF-924C-4815-948E-63861695A7CE}" type="presParOf" srcId="{F866D4BF-6BCD-44DE-A596-EE9FC8C612F5}" destId="{5CDA6F52-E8C5-40B6-B39E-22347516FC2C}" srcOrd="0" destOrd="0" presId="urn:microsoft.com/office/officeart/2005/8/layout/chevron2"/>
    <dgm:cxn modelId="{FEC02CA4-00B9-49F3-B2BF-3CC20D473036}" type="presParOf" srcId="{5CDA6F52-E8C5-40B6-B39E-22347516FC2C}" destId="{F3430314-264D-474B-84F8-435FD262A433}" srcOrd="0" destOrd="0" presId="urn:microsoft.com/office/officeart/2005/8/layout/chevron2"/>
    <dgm:cxn modelId="{DC50261E-E589-4084-86CB-B6BC0B3FA652}" type="presParOf" srcId="{5CDA6F52-E8C5-40B6-B39E-22347516FC2C}" destId="{AAC1B5B8-1765-41A0-8786-B32AC872D13B}" srcOrd="1" destOrd="0" presId="urn:microsoft.com/office/officeart/2005/8/layout/chevron2"/>
    <dgm:cxn modelId="{FAD49F38-059E-437C-8B6E-369D12E43138}" type="presParOf" srcId="{F866D4BF-6BCD-44DE-A596-EE9FC8C612F5}" destId="{D56E0ED7-EABA-4290-837A-5A4C1C4F6AA6}" srcOrd="1" destOrd="0" presId="urn:microsoft.com/office/officeart/2005/8/layout/chevron2"/>
    <dgm:cxn modelId="{9CD28415-AD70-4EA0-B750-0CD1A09B071C}" type="presParOf" srcId="{F866D4BF-6BCD-44DE-A596-EE9FC8C612F5}" destId="{B024A762-009B-4053-B8D8-DF69C3B5369D}" srcOrd="2" destOrd="0" presId="urn:microsoft.com/office/officeart/2005/8/layout/chevron2"/>
    <dgm:cxn modelId="{9D4EEDD8-20B3-40BD-951E-D6F8D7ECC986}" type="presParOf" srcId="{B024A762-009B-4053-B8D8-DF69C3B5369D}" destId="{3B550784-64F3-47A5-90D9-148DD2739518}" srcOrd="0" destOrd="0" presId="urn:microsoft.com/office/officeart/2005/8/layout/chevron2"/>
    <dgm:cxn modelId="{C5D4F736-7A85-4383-B74C-BFC179851A2E}" type="presParOf" srcId="{B024A762-009B-4053-B8D8-DF69C3B5369D}" destId="{42E75601-2908-480F-A66E-A37A6DE3F4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795D0A-DE51-4E5A-B698-79A9179D049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6C2367-0DD7-45B6-9CEA-4D16B39A1624}">
      <dgm:prSet phldrT="[Текст]"/>
      <dgm:spPr/>
      <dgm:t>
        <a:bodyPr/>
        <a:lstStyle/>
        <a:p>
          <a:r>
            <a:rPr lang="uk-UA" b="1" i="1" dirty="0" smtClean="0"/>
            <a:t>У страховому полісі зазначається:</a:t>
          </a:r>
          <a:endParaRPr lang="ru-RU" b="1" i="1" dirty="0"/>
        </a:p>
      </dgm:t>
    </dgm:pt>
    <dgm:pt modelId="{EF791EA0-8C2B-4F84-B0E3-F1B27946FC8F}" type="parTrans" cxnId="{57C11679-04F8-4F2B-89A6-A56926939E4B}">
      <dgm:prSet/>
      <dgm:spPr/>
      <dgm:t>
        <a:bodyPr/>
        <a:lstStyle/>
        <a:p>
          <a:endParaRPr lang="ru-RU"/>
        </a:p>
      </dgm:t>
    </dgm:pt>
    <dgm:pt modelId="{83D7A273-A233-4852-B4C8-A0B1F54410C3}" type="sibTrans" cxnId="{57C11679-04F8-4F2B-89A6-A56926939E4B}">
      <dgm:prSet/>
      <dgm:spPr/>
      <dgm:t>
        <a:bodyPr/>
        <a:lstStyle/>
        <a:p>
          <a:endParaRPr lang="ru-RU"/>
        </a:p>
      </dgm:t>
    </dgm:pt>
    <dgm:pt modelId="{0876B3E3-2E10-4CE6-9DCB-0D61613D21C7}">
      <dgm:prSet phldrT="[Текст]"/>
      <dgm:spPr/>
      <dgm:t>
        <a:bodyPr/>
        <a:lstStyle/>
        <a:p>
          <a:r>
            <a:rPr lang="uk-UA" dirty="0" smtClean="0"/>
            <a:t>вид обов'язкового страхування;</a:t>
          </a:r>
          <a:endParaRPr lang="ru-RU" dirty="0"/>
        </a:p>
      </dgm:t>
    </dgm:pt>
    <dgm:pt modelId="{DC6270CF-A148-4C00-AF70-CEBA590A870E}" type="parTrans" cxnId="{D554B771-D113-4CFA-8C7C-9DD77E159D68}">
      <dgm:prSet/>
      <dgm:spPr/>
      <dgm:t>
        <a:bodyPr/>
        <a:lstStyle/>
        <a:p>
          <a:endParaRPr lang="ru-RU"/>
        </a:p>
      </dgm:t>
    </dgm:pt>
    <dgm:pt modelId="{3424F491-79AE-422E-86D2-E9214D428BD2}" type="sibTrans" cxnId="{D554B771-D113-4CFA-8C7C-9DD77E159D68}">
      <dgm:prSet/>
      <dgm:spPr/>
      <dgm:t>
        <a:bodyPr/>
        <a:lstStyle/>
        <a:p>
          <a:endParaRPr lang="ru-RU"/>
        </a:p>
      </dgm:t>
    </dgm:pt>
    <dgm:pt modelId="{45E373EA-5CBF-4539-B6B4-4690F979AA17}">
      <dgm:prSet phldrT="[Текст]"/>
      <dgm:spPr/>
      <dgm:t>
        <a:bodyPr/>
        <a:lstStyle/>
        <a:p>
          <a:r>
            <a:rPr lang="uk-UA" dirty="0" smtClean="0"/>
            <a:t>найменування, адреса, телефон страховика;</a:t>
          </a:r>
          <a:endParaRPr lang="ru-RU" dirty="0"/>
        </a:p>
      </dgm:t>
    </dgm:pt>
    <dgm:pt modelId="{4595B5E8-F966-41E4-B251-ADCD8E101296}" type="parTrans" cxnId="{27D21D25-95ED-4676-BC3C-725A5754E4B1}">
      <dgm:prSet/>
      <dgm:spPr/>
      <dgm:t>
        <a:bodyPr/>
        <a:lstStyle/>
        <a:p>
          <a:endParaRPr lang="ru-RU"/>
        </a:p>
      </dgm:t>
    </dgm:pt>
    <dgm:pt modelId="{0AD1A783-0803-4101-BFB7-F752F5DCDDDF}" type="sibTrans" cxnId="{27D21D25-95ED-4676-BC3C-725A5754E4B1}">
      <dgm:prSet/>
      <dgm:spPr/>
      <dgm:t>
        <a:bodyPr/>
        <a:lstStyle/>
        <a:p>
          <a:endParaRPr lang="ru-RU"/>
        </a:p>
      </dgm:t>
    </dgm:pt>
    <dgm:pt modelId="{30124E29-AEA7-4AC5-B9F7-7B8721BA4948}">
      <dgm:prSet phldrT="[Текст]"/>
      <dgm:spPr/>
      <dgm:t>
        <a:bodyPr/>
        <a:lstStyle/>
        <a:p>
          <a:r>
            <a:rPr lang="uk-UA" dirty="0" smtClean="0"/>
            <a:t>розміри страхового платежу та страхової суми.</a:t>
          </a:r>
          <a:endParaRPr lang="ru-RU" dirty="0"/>
        </a:p>
      </dgm:t>
    </dgm:pt>
    <dgm:pt modelId="{3BEC8B4E-A30F-4706-969C-CDD64A2728B0}" type="parTrans" cxnId="{08743A3E-CFFF-4CBE-9136-C47DFA302F4E}">
      <dgm:prSet/>
      <dgm:spPr/>
      <dgm:t>
        <a:bodyPr/>
        <a:lstStyle/>
        <a:p>
          <a:endParaRPr lang="ru-RU"/>
        </a:p>
      </dgm:t>
    </dgm:pt>
    <dgm:pt modelId="{6EECFBB9-DDDA-4018-8E1D-056E035BC38E}" type="sibTrans" cxnId="{08743A3E-CFFF-4CBE-9136-C47DFA302F4E}">
      <dgm:prSet/>
      <dgm:spPr/>
      <dgm:t>
        <a:bodyPr/>
        <a:lstStyle/>
        <a:p>
          <a:endParaRPr lang="ru-RU"/>
        </a:p>
      </dgm:t>
    </dgm:pt>
    <dgm:pt modelId="{EB903935-4200-491E-BEA2-FC07E87BFE14}" type="pres">
      <dgm:prSet presAssocID="{52795D0A-DE51-4E5A-B698-79A9179D049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DE680A7-A40F-48AF-942E-6EBD932A6ADC}" type="pres">
      <dgm:prSet presAssocID="{8D6C2367-0DD7-45B6-9CEA-4D16B39A1624}" presName="thickLine" presStyleLbl="alignNode1" presStyleIdx="0" presStyleCnt="1"/>
      <dgm:spPr/>
    </dgm:pt>
    <dgm:pt modelId="{2E7614C1-E20F-426B-B6E2-8970EE0C3A1D}" type="pres">
      <dgm:prSet presAssocID="{8D6C2367-0DD7-45B6-9CEA-4D16B39A1624}" presName="horz1" presStyleCnt="0"/>
      <dgm:spPr/>
    </dgm:pt>
    <dgm:pt modelId="{D86F733D-E4C4-4FFE-8B76-D501932E64FA}" type="pres">
      <dgm:prSet presAssocID="{8D6C2367-0DD7-45B6-9CEA-4D16B39A1624}" presName="tx1" presStyleLbl="revTx" presStyleIdx="0" presStyleCnt="4" custScaleX="213559" custScaleY="64648" custLinFactNeighborY="13503"/>
      <dgm:spPr/>
      <dgm:t>
        <a:bodyPr/>
        <a:lstStyle/>
        <a:p>
          <a:endParaRPr lang="ru-RU"/>
        </a:p>
      </dgm:t>
    </dgm:pt>
    <dgm:pt modelId="{946181E2-3D88-46C1-96B0-BA42E1FBFC35}" type="pres">
      <dgm:prSet presAssocID="{8D6C2367-0DD7-45B6-9CEA-4D16B39A1624}" presName="vert1" presStyleCnt="0"/>
      <dgm:spPr/>
    </dgm:pt>
    <dgm:pt modelId="{6E02657B-28D6-4006-99CB-3D884710A456}" type="pres">
      <dgm:prSet presAssocID="{0876B3E3-2E10-4CE6-9DCB-0D61613D21C7}" presName="vertSpace2a" presStyleCnt="0"/>
      <dgm:spPr/>
    </dgm:pt>
    <dgm:pt modelId="{1A386972-5F78-40CC-95B4-B830B8FE8F32}" type="pres">
      <dgm:prSet presAssocID="{0876B3E3-2E10-4CE6-9DCB-0D61613D21C7}" presName="horz2" presStyleCnt="0"/>
      <dgm:spPr/>
    </dgm:pt>
    <dgm:pt modelId="{AC942371-0FFF-463E-B14A-55FA3C5EFB7E}" type="pres">
      <dgm:prSet presAssocID="{0876B3E3-2E10-4CE6-9DCB-0D61613D21C7}" presName="horzSpace2" presStyleCnt="0"/>
      <dgm:spPr/>
    </dgm:pt>
    <dgm:pt modelId="{80B39532-C8E6-49F9-9418-07E5C7D08D3A}" type="pres">
      <dgm:prSet presAssocID="{0876B3E3-2E10-4CE6-9DCB-0D61613D21C7}" presName="tx2" presStyleLbl="revTx" presStyleIdx="1" presStyleCnt="4"/>
      <dgm:spPr/>
      <dgm:t>
        <a:bodyPr/>
        <a:lstStyle/>
        <a:p>
          <a:endParaRPr lang="ru-RU"/>
        </a:p>
      </dgm:t>
    </dgm:pt>
    <dgm:pt modelId="{2303D214-0248-4B0F-8FD5-0FDE04BE5ACB}" type="pres">
      <dgm:prSet presAssocID="{0876B3E3-2E10-4CE6-9DCB-0D61613D21C7}" presName="vert2" presStyleCnt="0"/>
      <dgm:spPr/>
    </dgm:pt>
    <dgm:pt modelId="{6E4F4751-F43E-40C4-92C7-2A146249B33E}" type="pres">
      <dgm:prSet presAssocID="{0876B3E3-2E10-4CE6-9DCB-0D61613D21C7}" presName="thinLine2b" presStyleLbl="callout" presStyleIdx="0" presStyleCnt="3"/>
      <dgm:spPr/>
    </dgm:pt>
    <dgm:pt modelId="{04566AF3-672C-4769-B545-42C3C98B39A6}" type="pres">
      <dgm:prSet presAssocID="{0876B3E3-2E10-4CE6-9DCB-0D61613D21C7}" presName="vertSpace2b" presStyleCnt="0"/>
      <dgm:spPr/>
    </dgm:pt>
    <dgm:pt modelId="{5C625FE1-D828-45C8-A702-8C4953424D95}" type="pres">
      <dgm:prSet presAssocID="{45E373EA-5CBF-4539-B6B4-4690F979AA17}" presName="horz2" presStyleCnt="0"/>
      <dgm:spPr/>
    </dgm:pt>
    <dgm:pt modelId="{55C21111-ACAA-4A4F-8218-B365F17CCD9E}" type="pres">
      <dgm:prSet presAssocID="{45E373EA-5CBF-4539-B6B4-4690F979AA17}" presName="horzSpace2" presStyleCnt="0"/>
      <dgm:spPr/>
    </dgm:pt>
    <dgm:pt modelId="{2A19DCA2-63EA-44FA-866C-C2ECDD6F61BF}" type="pres">
      <dgm:prSet presAssocID="{45E373EA-5CBF-4539-B6B4-4690F979AA17}" presName="tx2" presStyleLbl="revTx" presStyleIdx="2" presStyleCnt="4"/>
      <dgm:spPr/>
      <dgm:t>
        <a:bodyPr/>
        <a:lstStyle/>
        <a:p>
          <a:endParaRPr lang="ru-RU"/>
        </a:p>
      </dgm:t>
    </dgm:pt>
    <dgm:pt modelId="{B826DDFA-83CF-422E-83FE-47ACF84EC203}" type="pres">
      <dgm:prSet presAssocID="{45E373EA-5CBF-4539-B6B4-4690F979AA17}" presName="vert2" presStyleCnt="0"/>
      <dgm:spPr/>
    </dgm:pt>
    <dgm:pt modelId="{C494231E-37C5-433E-A5D8-EB98126D2672}" type="pres">
      <dgm:prSet presAssocID="{45E373EA-5CBF-4539-B6B4-4690F979AA17}" presName="thinLine2b" presStyleLbl="callout" presStyleIdx="1" presStyleCnt="3"/>
      <dgm:spPr/>
    </dgm:pt>
    <dgm:pt modelId="{F24A3AD0-9413-4CF8-AC54-21B2C9682D41}" type="pres">
      <dgm:prSet presAssocID="{45E373EA-5CBF-4539-B6B4-4690F979AA17}" presName="vertSpace2b" presStyleCnt="0"/>
      <dgm:spPr/>
    </dgm:pt>
    <dgm:pt modelId="{A6F96646-EB69-493A-99B4-1E4E70A94F49}" type="pres">
      <dgm:prSet presAssocID="{30124E29-AEA7-4AC5-B9F7-7B8721BA4948}" presName="horz2" presStyleCnt="0"/>
      <dgm:spPr/>
    </dgm:pt>
    <dgm:pt modelId="{9BB9B82A-094B-4D59-9F42-28B1839AF4E9}" type="pres">
      <dgm:prSet presAssocID="{30124E29-AEA7-4AC5-B9F7-7B8721BA4948}" presName="horzSpace2" presStyleCnt="0"/>
      <dgm:spPr/>
    </dgm:pt>
    <dgm:pt modelId="{1C24087B-5870-4297-8B89-0B8BDC78C288}" type="pres">
      <dgm:prSet presAssocID="{30124E29-AEA7-4AC5-B9F7-7B8721BA4948}" presName="tx2" presStyleLbl="revTx" presStyleIdx="3" presStyleCnt="4"/>
      <dgm:spPr/>
      <dgm:t>
        <a:bodyPr/>
        <a:lstStyle/>
        <a:p>
          <a:endParaRPr lang="ru-RU"/>
        </a:p>
      </dgm:t>
    </dgm:pt>
    <dgm:pt modelId="{CED00C7A-BBAF-455A-B68F-411EE690E164}" type="pres">
      <dgm:prSet presAssocID="{30124E29-AEA7-4AC5-B9F7-7B8721BA4948}" presName="vert2" presStyleCnt="0"/>
      <dgm:spPr/>
    </dgm:pt>
    <dgm:pt modelId="{7CCDF35D-BC1E-4148-81B5-EE1D955AB8D8}" type="pres">
      <dgm:prSet presAssocID="{30124E29-AEA7-4AC5-B9F7-7B8721BA4948}" presName="thinLine2b" presStyleLbl="callout" presStyleIdx="2" presStyleCnt="3"/>
      <dgm:spPr/>
    </dgm:pt>
    <dgm:pt modelId="{49EFF46D-591E-4106-9C52-AF83EBD9F27F}" type="pres">
      <dgm:prSet presAssocID="{30124E29-AEA7-4AC5-B9F7-7B8721BA4948}" presName="vertSpace2b" presStyleCnt="0"/>
      <dgm:spPr/>
    </dgm:pt>
  </dgm:ptLst>
  <dgm:cxnLst>
    <dgm:cxn modelId="{57C11679-04F8-4F2B-89A6-A56926939E4B}" srcId="{52795D0A-DE51-4E5A-B698-79A9179D0490}" destId="{8D6C2367-0DD7-45B6-9CEA-4D16B39A1624}" srcOrd="0" destOrd="0" parTransId="{EF791EA0-8C2B-4F84-B0E3-F1B27946FC8F}" sibTransId="{83D7A273-A233-4852-B4C8-A0B1F54410C3}"/>
    <dgm:cxn modelId="{13B0A8B8-BC9E-4F20-9658-97D2B39D474F}" type="presOf" srcId="{45E373EA-5CBF-4539-B6B4-4690F979AA17}" destId="{2A19DCA2-63EA-44FA-866C-C2ECDD6F61BF}" srcOrd="0" destOrd="0" presId="urn:microsoft.com/office/officeart/2008/layout/LinedList"/>
    <dgm:cxn modelId="{27D21D25-95ED-4676-BC3C-725A5754E4B1}" srcId="{8D6C2367-0DD7-45B6-9CEA-4D16B39A1624}" destId="{45E373EA-5CBF-4539-B6B4-4690F979AA17}" srcOrd="1" destOrd="0" parTransId="{4595B5E8-F966-41E4-B251-ADCD8E101296}" sibTransId="{0AD1A783-0803-4101-BFB7-F752F5DCDDDF}"/>
    <dgm:cxn modelId="{D554B771-D113-4CFA-8C7C-9DD77E159D68}" srcId="{8D6C2367-0DD7-45B6-9CEA-4D16B39A1624}" destId="{0876B3E3-2E10-4CE6-9DCB-0D61613D21C7}" srcOrd="0" destOrd="0" parTransId="{DC6270CF-A148-4C00-AF70-CEBA590A870E}" sibTransId="{3424F491-79AE-422E-86D2-E9214D428BD2}"/>
    <dgm:cxn modelId="{2A9A3BA9-1D7B-402B-B11B-FE6FFE7380F1}" type="presOf" srcId="{30124E29-AEA7-4AC5-B9F7-7B8721BA4948}" destId="{1C24087B-5870-4297-8B89-0B8BDC78C288}" srcOrd="0" destOrd="0" presId="urn:microsoft.com/office/officeart/2008/layout/LinedList"/>
    <dgm:cxn modelId="{553E88F9-C64F-4ADD-A701-0C08A9BE6B98}" type="presOf" srcId="{0876B3E3-2E10-4CE6-9DCB-0D61613D21C7}" destId="{80B39532-C8E6-49F9-9418-07E5C7D08D3A}" srcOrd="0" destOrd="0" presId="urn:microsoft.com/office/officeart/2008/layout/LinedList"/>
    <dgm:cxn modelId="{08743A3E-CFFF-4CBE-9136-C47DFA302F4E}" srcId="{8D6C2367-0DD7-45B6-9CEA-4D16B39A1624}" destId="{30124E29-AEA7-4AC5-B9F7-7B8721BA4948}" srcOrd="2" destOrd="0" parTransId="{3BEC8B4E-A30F-4706-969C-CDD64A2728B0}" sibTransId="{6EECFBB9-DDDA-4018-8E1D-056E035BC38E}"/>
    <dgm:cxn modelId="{066A9050-6004-4C43-9406-5F4F6A448AC6}" type="presOf" srcId="{8D6C2367-0DD7-45B6-9CEA-4D16B39A1624}" destId="{D86F733D-E4C4-4FFE-8B76-D501932E64FA}" srcOrd="0" destOrd="0" presId="urn:microsoft.com/office/officeart/2008/layout/LinedList"/>
    <dgm:cxn modelId="{25B1BB09-C494-4BAE-9840-6579CCEA3610}" type="presOf" srcId="{52795D0A-DE51-4E5A-B698-79A9179D0490}" destId="{EB903935-4200-491E-BEA2-FC07E87BFE14}" srcOrd="0" destOrd="0" presId="urn:microsoft.com/office/officeart/2008/layout/LinedList"/>
    <dgm:cxn modelId="{D789F094-BA9D-4874-B55F-2D6EA478BD03}" type="presParOf" srcId="{EB903935-4200-491E-BEA2-FC07E87BFE14}" destId="{DDE680A7-A40F-48AF-942E-6EBD932A6ADC}" srcOrd="0" destOrd="0" presId="urn:microsoft.com/office/officeart/2008/layout/LinedList"/>
    <dgm:cxn modelId="{E45D7EC5-A370-4FB9-97D0-4E7B4592A5D5}" type="presParOf" srcId="{EB903935-4200-491E-BEA2-FC07E87BFE14}" destId="{2E7614C1-E20F-426B-B6E2-8970EE0C3A1D}" srcOrd="1" destOrd="0" presId="urn:microsoft.com/office/officeart/2008/layout/LinedList"/>
    <dgm:cxn modelId="{54013F7E-977F-4423-A4AB-131F51C65D1D}" type="presParOf" srcId="{2E7614C1-E20F-426B-B6E2-8970EE0C3A1D}" destId="{D86F733D-E4C4-4FFE-8B76-D501932E64FA}" srcOrd="0" destOrd="0" presId="urn:microsoft.com/office/officeart/2008/layout/LinedList"/>
    <dgm:cxn modelId="{9CE0375B-1AA9-4F88-A0B8-5189CB6E5EE8}" type="presParOf" srcId="{2E7614C1-E20F-426B-B6E2-8970EE0C3A1D}" destId="{946181E2-3D88-46C1-96B0-BA42E1FBFC35}" srcOrd="1" destOrd="0" presId="urn:microsoft.com/office/officeart/2008/layout/LinedList"/>
    <dgm:cxn modelId="{F2DC3BFE-9EAA-4D04-BC65-41DFD24307A9}" type="presParOf" srcId="{946181E2-3D88-46C1-96B0-BA42E1FBFC35}" destId="{6E02657B-28D6-4006-99CB-3D884710A456}" srcOrd="0" destOrd="0" presId="urn:microsoft.com/office/officeart/2008/layout/LinedList"/>
    <dgm:cxn modelId="{D5E356AD-DA8A-4328-B9F4-169B580D856E}" type="presParOf" srcId="{946181E2-3D88-46C1-96B0-BA42E1FBFC35}" destId="{1A386972-5F78-40CC-95B4-B830B8FE8F32}" srcOrd="1" destOrd="0" presId="urn:microsoft.com/office/officeart/2008/layout/LinedList"/>
    <dgm:cxn modelId="{6A59F5FF-4449-465D-BF63-9FBB32F19F0C}" type="presParOf" srcId="{1A386972-5F78-40CC-95B4-B830B8FE8F32}" destId="{AC942371-0FFF-463E-B14A-55FA3C5EFB7E}" srcOrd="0" destOrd="0" presId="urn:microsoft.com/office/officeart/2008/layout/LinedList"/>
    <dgm:cxn modelId="{07268860-4CE4-4D03-B0B4-A3010E3158B8}" type="presParOf" srcId="{1A386972-5F78-40CC-95B4-B830B8FE8F32}" destId="{80B39532-C8E6-49F9-9418-07E5C7D08D3A}" srcOrd="1" destOrd="0" presId="urn:microsoft.com/office/officeart/2008/layout/LinedList"/>
    <dgm:cxn modelId="{F583E064-B2DA-450B-A3AD-8BE5FD36FE00}" type="presParOf" srcId="{1A386972-5F78-40CC-95B4-B830B8FE8F32}" destId="{2303D214-0248-4B0F-8FD5-0FDE04BE5ACB}" srcOrd="2" destOrd="0" presId="urn:microsoft.com/office/officeart/2008/layout/LinedList"/>
    <dgm:cxn modelId="{67EE3832-A406-4BE8-9783-9E77D54A495E}" type="presParOf" srcId="{946181E2-3D88-46C1-96B0-BA42E1FBFC35}" destId="{6E4F4751-F43E-40C4-92C7-2A146249B33E}" srcOrd="2" destOrd="0" presId="urn:microsoft.com/office/officeart/2008/layout/LinedList"/>
    <dgm:cxn modelId="{63F34892-17AE-4CB4-9FC7-C7DCBC9B6CA1}" type="presParOf" srcId="{946181E2-3D88-46C1-96B0-BA42E1FBFC35}" destId="{04566AF3-672C-4769-B545-42C3C98B39A6}" srcOrd="3" destOrd="0" presId="urn:microsoft.com/office/officeart/2008/layout/LinedList"/>
    <dgm:cxn modelId="{FF4524CC-D266-4699-A84E-193FFF212303}" type="presParOf" srcId="{946181E2-3D88-46C1-96B0-BA42E1FBFC35}" destId="{5C625FE1-D828-45C8-A702-8C4953424D95}" srcOrd="4" destOrd="0" presId="urn:microsoft.com/office/officeart/2008/layout/LinedList"/>
    <dgm:cxn modelId="{39B34C35-B3A6-4EC7-905F-6759924E796B}" type="presParOf" srcId="{5C625FE1-D828-45C8-A702-8C4953424D95}" destId="{55C21111-ACAA-4A4F-8218-B365F17CCD9E}" srcOrd="0" destOrd="0" presId="urn:microsoft.com/office/officeart/2008/layout/LinedList"/>
    <dgm:cxn modelId="{862FAA97-AC96-4C18-81FA-E0FC04CFBF09}" type="presParOf" srcId="{5C625FE1-D828-45C8-A702-8C4953424D95}" destId="{2A19DCA2-63EA-44FA-866C-C2ECDD6F61BF}" srcOrd="1" destOrd="0" presId="urn:microsoft.com/office/officeart/2008/layout/LinedList"/>
    <dgm:cxn modelId="{30C98B34-9F4D-4702-84A0-7FA965D49B0A}" type="presParOf" srcId="{5C625FE1-D828-45C8-A702-8C4953424D95}" destId="{B826DDFA-83CF-422E-83FE-47ACF84EC203}" srcOrd="2" destOrd="0" presId="urn:microsoft.com/office/officeart/2008/layout/LinedList"/>
    <dgm:cxn modelId="{4CBF8D8C-79D1-4CB6-AE44-81D888794DCB}" type="presParOf" srcId="{946181E2-3D88-46C1-96B0-BA42E1FBFC35}" destId="{C494231E-37C5-433E-A5D8-EB98126D2672}" srcOrd="5" destOrd="0" presId="urn:microsoft.com/office/officeart/2008/layout/LinedList"/>
    <dgm:cxn modelId="{85BB761C-925D-4738-BF5D-875810F0C1BD}" type="presParOf" srcId="{946181E2-3D88-46C1-96B0-BA42E1FBFC35}" destId="{F24A3AD0-9413-4CF8-AC54-21B2C9682D41}" srcOrd="6" destOrd="0" presId="urn:microsoft.com/office/officeart/2008/layout/LinedList"/>
    <dgm:cxn modelId="{B247D856-EB24-4743-B114-2B80ED46A8C0}" type="presParOf" srcId="{946181E2-3D88-46C1-96B0-BA42E1FBFC35}" destId="{A6F96646-EB69-493A-99B4-1E4E70A94F49}" srcOrd="7" destOrd="0" presId="urn:microsoft.com/office/officeart/2008/layout/LinedList"/>
    <dgm:cxn modelId="{89013A22-51C7-4B4D-A0D1-65D9D449DB6D}" type="presParOf" srcId="{A6F96646-EB69-493A-99B4-1E4E70A94F49}" destId="{9BB9B82A-094B-4D59-9F42-28B1839AF4E9}" srcOrd="0" destOrd="0" presId="urn:microsoft.com/office/officeart/2008/layout/LinedList"/>
    <dgm:cxn modelId="{8F181CC2-E85B-485B-84F5-EA0EDA6F3CAD}" type="presParOf" srcId="{A6F96646-EB69-493A-99B4-1E4E70A94F49}" destId="{1C24087B-5870-4297-8B89-0B8BDC78C288}" srcOrd="1" destOrd="0" presId="urn:microsoft.com/office/officeart/2008/layout/LinedList"/>
    <dgm:cxn modelId="{B3583317-1764-48E9-B768-C39AA59422FE}" type="presParOf" srcId="{A6F96646-EB69-493A-99B4-1E4E70A94F49}" destId="{CED00C7A-BBAF-455A-B68F-411EE690E164}" srcOrd="2" destOrd="0" presId="urn:microsoft.com/office/officeart/2008/layout/LinedList"/>
    <dgm:cxn modelId="{7FF3F4C6-3578-4BD3-8942-397462206C18}" type="presParOf" srcId="{946181E2-3D88-46C1-96B0-BA42E1FBFC35}" destId="{7CCDF35D-BC1E-4148-81B5-EE1D955AB8D8}" srcOrd="8" destOrd="0" presId="urn:microsoft.com/office/officeart/2008/layout/LinedList"/>
    <dgm:cxn modelId="{8A017DB4-DF7B-4B95-AF29-CDFDE8C529D7}" type="presParOf" srcId="{946181E2-3D88-46C1-96B0-BA42E1FBFC35}" destId="{49EFF46D-591E-4106-9C52-AF83EBD9F27F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486E51-4E43-4166-9639-96AA2BC00832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F6541D-EF07-4E79-B930-119E3D5339E4}">
      <dgm:prSet phldrT="[Текст]" custT="1"/>
      <dgm:spPr/>
      <dgm:t>
        <a:bodyPr/>
        <a:lstStyle/>
        <a:p>
          <a:r>
            <a:rPr lang="uk-UA" sz="2400" dirty="0" smtClean="0"/>
            <a:t>а)	загибель або смерть застрахованого внаслідок нещасного випадку на транспорті;</a:t>
          </a:r>
          <a:endParaRPr lang="ru-RU" sz="2400" dirty="0"/>
        </a:p>
      </dgm:t>
    </dgm:pt>
    <dgm:pt modelId="{3EAE7D5F-FF9A-4340-8E4A-B151C5A8D593}" type="parTrans" cxnId="{F7F9A79C-3333-4328-9C10-9FE072FA0CCD}">
      <dgm:prSet/>
      <dgm:spPr/>
      <dgm:t>
        <a:bodyPr/>
        <a:lstStyle/>
        <a:p>
          <a:endParaRPr lang="ru-RU"/>
        </a:p>
      </dgm:t>
    </dgm:pt>
    <dgm:pt modelId="{B55C6817-A3CA-4E11-94AD-B57594985258}" type="sibTrans" cxnId="{F7F9A79C-3333-4328-9C10-9FE072FA0CCD}">
      <dgm:prSet/>
      <dgm:spPr/>
      <dgm:t>
        <a:bodyPr/>
        <a:lstStyle/>
        <a:p>
          <a:endParaRPr lang="ru-RU"/>
        </a:p>
      </dgm:t>
    </dgm:pt>
    <dgm:pt modelId="{D8D195B3-4C1C-4CFA-90C2-1B6EAE428A79}">
      <dgm:prSet phldrT="[Текст]" custT="1"/>
      <dgm:spPr/>
      <dgm:t>
        <a:bodyPr/>
        <a:lstStyle/>
        <a:p>
          <a:r>
            <a:rPr lang="uk-UA" sz="2400" dirty="0" smtClean="0"/>
            <a:t>б)	одержання застрахованим травми внаслідок нещасного випадку та встановлення йому інвалідності;</a:t>
          </a:r>
          <a:endParaRPr lang="ru-RU" sz="2400" dirty="0"/>
        </a:p>
      </dgm:t>
    </dgm:pt>
    <dgm:pt modelId="{CCA3E118-CF96-4947-B876-485756F78C70}" type="parTrans" cxnId="{C3A3EDF9-8E9A-4F34-B05B-40644CE2C141}">
      <dgm:prSet/>
      <dgm:spPr/>
      <dgm:t>
        <a:bodyPr/>
        <a:lstStyle/>
        <a:p>
          <a:endParaRPr lang="ru-RU"/>
        </a:p>
      </dgm:t>
    </dgm:pt>
    <dgm:pt modelId="{92BD243A-03D4-4495-B289-A31302B0F57E}" type="sibTrans" cxnId="{C3A3EDF9-8E9A-4F34-B05B-40644CE2C141}">
      <dgm:prSet/>
      <dgm:spPr/>
      <dgm:t>
        <a:bodyPr/>
        <a:lstStyle/>
        <a:p>
          <a:endParaRPr lang="ru-RU"/>
        </a:p>
      </dgm:t>
    </dgm:pt>
    <dgm:pt modelId="{8BC5DEFB-A81B-44CB-B597-33A81ED5127E}">
      <dgm:prSet phldrT="[Текст]" custT="1"/>
      <dgm:spPr/>
      <dgm:t>
        <a:bodyPr/>
        <a:lstStyle/>
        <a:p>
          <a:r>
            <a:rPr lang="uk-UA" sz="2400" dirty="0" smtClean="0"/>
            <a:t>в)	тимчасова втрата застрахованим працездатності внаслідок нещасного випадку на транспорті.</a:t>
          </a:r>
          <a:endParaRPr lang="ru-RU" sz="2400" dirty="0"/>
        </a:p>
      </dgm:t>
    </dgm:pt>
    <dgm:pt modelId="{B47D540F-98F5-4001-B4C5-B38646D436F2}" type="parTrans" cxnId="{771262F7-C669-4B9D-A7B8-3E3EC7C24B64}">
      <dgm:prSet/>
      <dgm:spPr/>
      <dgm:t>
        <a:bodyPr/>
        <a:lstStyle/>
        <a:p>
          <a:endParaRPr lang="ru-RU"/>
        </a:p>
      </dgm:t>
    </dgm:pt>
    <dgm:pt modelId="{29A4E05D-642E-44EF-AC17-7358AA0B9160}" type="sibTrans" cxnId="{771262F7-C669-4B9D-A7B8-3E3EC7C24B64}">
      <dgm:prSet/>
      <dgm:spPr/>
      <dgm:t>
        <a:bodyPr/>
        <a:lstStyle/>
        <a:p>
          <a:endParaRPr lang="ru-RU"/>
        </a:p>
      </dgm:t>
    </dgm:pt>
    <dgm:pt modelId="{1FD01C0F-1DFF-4C45-84D1-D0A14D81895F}" type="pres">
      <dgm:prSet presAssocID="{F1486E51-4E43-4166-9639-96AA2BC00832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CBD3F7A-CD00-4616-8D7D-4FF6EEA43FE0}" type="pres">
      <dgm:prSet presAssocID="{A6F6541D-EF07-4E79-B930-119E3D5339E4}" presName="parenttextcomposite" presStyleCnt="0"/>
      <dgm:spPr/>
    </dgm:pt>
    <dgm:pt modelId="{303EB516-381D-4194-8987-D27AF505E2B8}" type="pres">
      <dgm:prSet presAssocID="{A6F6541D-EF07-4E79-B930-119E3D5339E4}" presName="parenttext" presStyleLbl="revTx" presStyleIdx="0" presStyleCnt="3" custScaleX="10757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FA8513-C647-4151-B94F-5E451D2F47E3}" type="pres">
      <dgm:prSet presAssocID="{A6F6541D-EF07-4E79-B930-119E3D5339E4}" presName="parallelogramComposite" presStyleCnt="0"/>
      <dgm:spPr/>
    </dgm:pt>
    <dgm:pt modelId="{2A8AD8A2-1E93-48F8-88BD-7B29B30F814C}" type="pres">
      <dgm:prSet presAssocID="{A6F6541D-EF07-4E79-B930-119E3D5339E4}" presName="parallelogram1" presStyleLbl="alignNode1" presStyleIdx="0" presStyleCnt="21"/>
      <dgm:spPr/>
    </dgm:pt>
    <dgm:pt modelId="{5D799BCA-D02B-4115-B0D4-215B00A65E08}" type="pres">
      <dgm:prSet presAssocID="{A6F6541D-EF07-4E79-B930-119E3D5339E4}" presName="parallelogram2" presStyleLbl="alignNode1" presStyleIdx="1" presStyleCnt="21"/>
      <dgm:spPr/>
    </dgm:pt>
    <dgm:pt modelId="{DDD6EB20-E378-4A1D-AC53-CE819A7A2438}" type="pres">
      <dgm:prSet presAssocID="{A6F6541D-EF07-4E79-B930-119E3D5339E4}" presName="parallelogram3" presStyleLbl="alignNode1" presStyleIdx="2" presStyleCnt="21"/>
      <dgm:spPr/>
    </dgm:pt>
    <dgm:pt modelId="{6D4D7985-2F20-44FC-8762-EF0D41735DB6}" type="pres">
      <dgm:prSet presAssocID="{A6F6541D-EF07-4E79-B930-119E3D5339E4}" presName="parallelogram4" presStyleLbl="alignNode1" presStyleIdx="3" presStyleCnt="21"/>
      <dgm:spPr/>
    </dgm:pt>
    <dgm:pt modelId="{9167129E-AD7F-4999-A048-D646F4FA44E5}" type="pres">
      <dgm:prSet presAssocID="{A6F6541D-EF07-4E79-B930-119E3D5339E4}" presName="parallelogram5" presStyleLbl="alignNode1" presStyleIdx="4" presStyleCnt="21"/>
      <dgm:spPr/>
    </dgm:pt>
    <dgm:pt modelId="{F17BA2C2-0AC6-41E1-BE1F-D76098A07A03}" type="pres">
      <dgm:prSet presAssocID="{A6F6541D-EF07-4E79-B930-119E3D5339E4}" presName="parallelogram6" presStyleLbl="alignNode1" presStyleIdx="5" presStyleCnt="21"/>
      <dgm:spPr/>
    </dgm:pt>
    <dgm:pt modelId="{24B3B5D7-40EB-4F12-BF3D-3D2092902371}" type="pres">
      <dgm:prSet presAssocID="{A6F6541D-EF07-4E79-B930-119E3D5339E4}" presName="parallelogram7" presStyleLbl="alignNode1" presStyleIdx="6" presStyleCnt="21"/>
      <dgm:spPr/>
    </dgm:pt>
    <dgm:pt modelId="{287B2B5A-4265-4848-9375-3BFAF5A016D2}" type="pres">
      <dgm:prSet presAssocID="{B55C6817-A3CA-4E11-94AD-B57594985258}" presName="sibTrans" presStyleCnt="0"/>
      <dgm:spPr/>
    </dgm:pt>
    <dgm:pt modelId="{ED52DB73-0DDB-4D24-BCF9-B36F0FFD40AF}" type="pres">
      <dgm:prSet presAssocID="{D8D195B3-4C1C-4CFA-90C2-1B6EAE428A79}" presName="parenttextcomposite" presStyleCnt="0"/>
      <dgm:spPr/>
    </dgm:pt>
    <dgm:pt modelId="{9F46D1E0-9303-4A02-B304-A5F1F1252118}" type="pres">
      <dgm:prSet presAssocID="{D8D195B3-4C1C-4CFA-90C2-1B6EAE428A79}" presName="parenttext" presStyleLbl="revTx" presStyleIdx="1" presStyleCnt="3" custScaleX="107973" custScaleY="11729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388AA1-430F-487C-88E5-F8B43D093960}" type="pres">
      <dgm:prSet presAssocID="{D8D195B3-4C1C-4CFA-90C2-1B6EAE428A79}" presName="parallelogramComposite" presStyleCnt="0"/>
      <dgm:spPr/>
    </dgm:pt>
    <dgm:pt modelId="{9A82771E-F846-4095-82C0-78796718D6D5}" type="pres">
      <dgm:prSet presAssocID="{D8D195B3-4C1C-4CFA-90C2-1B6EAE428A79}" presName="parallelogram1" presStyleLbl="alignNode1" presStyleIdx="7" presStyleCnt="21"/>
      <dgm:spPr/>
    </dgm:pt>
    <dgm:pt modelId="{BBE1DF8E-5129-46B7-B74F-BD3BA6A3C02B}" type="pres">
      <dgm:prSet presAssocID="{D8D195B3-4C1C-4CFA-90C2-1B6EAE428A79}" presName="parallelogram2" presStyleLbl="alignNode1" presStyleIdx="8" presStyleCnt="21"/>
      <dgm:spPr/>
    </dgm:pt>
    <dgm:pt modelId="{A500EB18-F15E-4601-AE29-3E070A76030C}" type="pres">
      <dgm:prSet presAssocID="{D8D195B3-4C1C-4CFA-90C2-1B6EAE428A79}" presName="parallelogram3" presStyleLbl="alignNode1" presStyleIdx="9" presStyleCnt="21"/>
      <dgm:spPr/>
    </dgm:pt>
    <dgm:pt modelId="{BD4043CB-BC2E-4BBC-BA84-8B871D430F72}" type="pres">
      <dgm:prSet presAssocID="{D8D195B3-4C1C-4CFA-90C2-1B6EAE428A79}" presName="parallelogram4" presStyleLbl="alignNode1" presStyleIdx="10" presStyleCnt="21"/>
      <dgm:spPr/>
    </dgm:pt>
    <dgm:pt modelId="{C1E37ADB-FC56-461C-B472-3D6E4DE62A57}" type="pres">
      <dgm:prSet presAssocID="{D8D195B3-4C1C-4CFA-90C2-1B6EAE428A79}" presName="parallelogram5" presStyleLbl="alignNode1" presStyleIdx="11" presStyleCnt="21"/>
      <dgm:spPr/>
    </dgm:pt>
    <dgm:pt modelId="{14C9EE67-51D2-4450-9515-F368E746F8BE}" type="pres">
      <dgm:prSet presAssocID="{D8D195B3-4C1C-4CFA-90C2-1B6EAE428A79}" presName="parallelogram6" presStyleLbl="alignNode1" presStyleIdx="12" presStyleCnt="21"/>
      <dgm:spPr/>
    </dgm:pt>
    <dgm:pt modelId="{D961CF94-34AD-4D9D-B700-B78A7E8BB735}" type="pres">
      <dgm:prSet presAssocID="{D8D195B3-4C1C-4CFA-90C2-1B6EAE428A79}" presName="parallelogram7" presStyleLbl="alignNode1" presStyleIdx="13" presStyleCnt="21"/>
      <dgm:spPr/>
    </dgm:pt>
    <dgm:pt modelId="{11434F1A-9F2A-487F-BB54-49584BC0EFDB}" type="pres">
      <dgm:prSet presAssocID="{92BD243A-03D4-4495-B289-A31302B0F57E}" presName="sibTrans" presStyleCnt="0"/>
      <dgm:spPr/>
    </dgm:pt>
    <dgm:pt modelId="{1BDCDF6F-C18F-4D55-A7D9-84A839524622}" type="pres">
      <dgm:prSet presAssocID="{8BC5DEFB-A81B-44CB-B597-33A81ED5127E}" presName="parenttextcomposite" presStyleCnt="0"/>
      <dgm:spPr/>
    </dgm:pt>
    <dgm:pt modelId="{00FBAF56-338D-4353-9253-8DD67CEEAB5A}" type="pres">
      <dgm:prSet presAssocID="{8BC5DEFB-A81B-44CB-B597-33A81ED5127E}" presName="parenttext" presStyleLbl="revTx" presStyleIdx="2" presStyleCnt="3" custScaleX="112299" custScaleY="11577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2071A-5294-41ED-98E0-A1C4724B45C4}" type="pres">
      <dgm:prSet presAssocID="{8BC5DEFB-A81B-44CB-B597-33A81ED5127E}" presName="parallelogramComposite" presStyleCnt="0"/>
      <dgm:spPr/>
    </dgm:pt>
    <dgm:pt modelId="{10981E4F-8AA5-4726-96CF-2786AD36F5A6}" type="pres">
      <dgm:prSet presAssocID="{8BC5DEFB-A81B-44CB-B597-33A81ED5127E}" presName="parallelogram1" presStyleLbl="alignNode1" presStyleIdx="14" presStyleCnt="21"/>
      <dgm:spPr/>
    </dgm:pt>
    <dgm:pt modelId="{5F9F027F-7F06-4527-B2C3-884165AAC04F}" type="pres">
      <dgm:prSet presAssocID="{8BC5DEFB-A81B-44CB-B597-33A81ED5127E}" presName="parallelogram2" presStyleLbl="alignNode1" presStyleIdx="15" presStyleCnt="21"/>
      <dgm:spPr/>
    </dgm:pt>
    <dgm:pt modelId="{BB83D6E2-75B5-425A-835A-3B8055F2C0EF}" type="pres">
      <dgm:prSet presAssocID="{8BC5DEFB-A81B-44CB-B597-33A81ED5127E}" presName="parallelogram3" presStyleLbl="alignNode1" presStyleIdx="16" presStyleCnt="21"/>
      <dgm:spPr/>
    </dgm:pt>
    <dgm:pt modelId="{1EE719A5-DC55-4F3B-AF02-9E41496642DB}" type="pres">
      <dgm:prSet presAssocID="{8BC5DEFB-A81B-44CB-B597-33A81ED5127E}" presName="parallelogram4" presStyleLbl="alignNode1" presStyleIdx="17" presStyleCnt="21"/>
      <dgm:spPr/>
    </dgm:pt>
    <dgm:pt modelId="{2A44A3D1-B0DE-451B-99FC-4154C7B48D69}" type="pres">
      <dgm:prSet presAssocID="{8BC5DEFB-A81B-44CB-B597-33A81ED5127E}" presName="parallelogram5" presStyleLbl="alignNode1" presStyleIdx="18" presStyleCnt="21"/>
      <dgm:spPr/>
    </dgm:pt>
    <dgm:pt modelId="{3621EAC7-67AB-43C2-9657-30B417862D9D}" type="pres">
      <dgm:prSet presAssocID="{8BC5DEFB-A81B-44CB-B597-33A81ED5127E}" presName="parallelogram6" presStyleLbl="alignNode1" presStyleIdx="19" presStyleCnt="21"/>
      <dgm:spPr/>
    </dgm:pt>
    <dgm:pt modelId="{A646F8A9-9E23-4FDD-BFEF-33F080C9A5F8}" type="pres">
      <dgm:prSet presAssocID="{8BC5DEFB-A81B-44CB-B597-33A81ED5127E}" presName="parallelogram7" presStyleLbl="alignNode1" presStyleIdx="20" presStyleCnt="21"/>
      <dgm:spPr/>
    </dgm:pt>
  </dgm:ptLst>
  <dgm:cxnLst>
    <dgm:cxn modelId="{E991C444-BA21-4809-B475-0AAB9A929CD7}" type="presOf" srcId="{8BC5DEFB-A81B-44CB-B597-33A81ED5127E}" destId="{00FBAF56-338D-4353-9253-8DD67CEEAB5A}" srcOrd="0" destOrd="0" presId="urn:microsoft.com/office/officeart/2008/layout/VerticalAccentList"/>
    <dgm:cxn modelId="{4B193CFF-57CD-4C87-A20A-0E35A785BDE3}" type="presOf" srcId="{A6F6541D-EF07-4E79-B930-119E3D5339E4}" destId="{303EB516-381D-4194-8987-D27AF505E2B8}" srcOrd="0" destOrd="0" presId="urn:microsoft.com/office/officeart/2008/layout/VerticalAccentList"/>
    <dgm:cxn modelId="{F7F9A79C-3333-4328-9C10-9FE072FA0CCD}" srcId="{F1486E51-4E43-4166-9639-96AA2BC00832}" destId="{A6F6541D-EF07-4E79-B930-119E3D5339E4}" srcOrd="0" destOrd="0" parTransId="{3EAE7D5F-FF9A-4340-8E4A-B151C5A8D593}" sibTransId="{B55C6817-A3CA-4E11-94AD-B57594985258}"/>
    <dgm:cxn modelId="{771262F7-C669-4B9D-A7B8-3E3EC7C24B64}" srcId="{F1486E51-4E43-4166-9639-96AA2BC00832}" destId="{8BC5DEFB-A81B-44CB-B597-33A81ED5127E}" srcOrd="2" destOrd="0" parTransId="{B47D540F-98F5-4001-B4C5-B38646D436F2}" sibTransId="{29A4E05D-642E-44EF-AC17-7358AA0B9160}"/>
    <dgm:cxn modelId="{22399A19-1AE8-4F76-BCA4-003488D1E490}" type="presOf" srcId="{D8D195B3-4C1C-4CFA-90C2-1B6EAE428A79}" destId="{9F46D1E0-9303-4A02-B304-A5F1F1252118}" srcOrd="0" destOrd="0" presId="urn:microsoft.com/office/officeart/2008/layout/VerticalAccentList"/>
    <dgm:cxn modelId="{C3A3EDF9-8E9A-4F34-B05B-40644CE2C141}" srcId="{F1486E51-4E43-4166-9639-96AA2BC00832}" destId="{D8D195B3-4C1C-4CFA-90C2-1B6EAE428A79}" srcOrd="1" destOrd="0" parTransId="{CCA3E118-CF96-4947-B876-485756F78C70}" sibTransId="{92BD243A-03D4-4495-B289-A31302B0F57E}"/>
    <dgm:cxn modelId="{A6C4E0D3-26EA-4893-9544-DF1535B0254B}" type="presOf" srcId="{F1486E51-4E43-4166-9639-96AA2BC00832}" destId="{1FD01C0F-1DFF-4C45-84D1-D0A14D81895F}" srcOrd="0" destOrd="0" presId="urn:microsoft.com/office/officeart/2008/layout/VerticalAccentList"/>
    <dgm:cxn modelId="{C99AD4A2-363E-4509-8EA6-B4809ABDEADB}" type="presParOf" srcId="{1FD01C0F-1DFF-4C45-84D1-D0A14D81895F}" destId="{3CBD3F7A-CD00-4616-8D7D-4FF6EEA43FE0}" srcOrd="0" destOrd="0" presId="urn:microsoft.com/office/officeart/2008/layout/VerticalAccentList"/>
    <dgm:cxn modelId="{091A6752-9BBC-4E04-8F6C-3499D75EE0EC}" type="presParOf" srcId="{3CBD3F7A-CD00-4616-8D7D-4FF6EEA43FE0}" destId="{303EB516-381D-4194-8987-D27AF505E2B8}" srcOrd="0" destOrd="0" presId="urn:microsoft.com/office/officeart/2008/layout/VerticalAccentList"/>
    <dgm:cxn modelId="{8FE69E20-8A91-4690-94C6-A3AE96499B18}" type="presParOf" srcId="{1FD01C0F-1DFF-4C45-84D1-D0A14D81895F}" destId="{FAFA8513-C647-4151-B94F-5E451D2F47E3}" srcOrd="1" destOrd="0" presId="urn:microsoft.com/office/officeart/2008/layout/VerticalAccentList"/>
    <dgm:cxn modelId="{5E2CC088-8AD0-414C-8FD8-824E9C6605F9}" type="presParOf" srcId="{FAFA8513-C647-4151-B94F-5E451D2F47E3}" destId="{2A8AD8A2-1E93-48F8-88BD-7B29B30F814C}" srcOrd="0" destOrd="0" presId="urn:microsoft.com/office/officeart/2008/layout/VerticalAccentList"/>
    <dgm:cxn modelId="{16B84224-37C3-4718-8A52-FA2B3AE97996}" type="presParOf" srcId="{FAFA8513-C647-4151-B94F-5E451D2F47E3}" destId="{5D799BCA-D02B-4115-B0D4-215B00A65E08}" srcOrd="1" destOrd="0" presId="urn:microsoft.com/office/officeart/2008/layout/VerticalAccentList"/>
    <dgm:cxn modelId="{01BD9B9D-ECC6-486A-B67D-715854B90F69}" type="presParOf" srcId="{FAFA8513-C647-4151-B94F-5E451D2F47E3}" destId="{DDD6EB20-E378-4A1D-AC53-CE819A7A2438}" srcOrd="2" destOrd="0" presId="urn:microsoft.com/office/officeart/2008/layout/VerticalAccentList"/>
    <dgm:cxn modelId="{5006D46A-A905-4DF3-BB1B-FCC0A01CD641}" type="presParOf" srcId="{FAFA8513-C647-4151-B94F-5E451D2F47E3}" destId="{6D4D7985-2F20-44FC-8762-EF0D41735DB6}" srcOrd="3" destOrd="0" presId="urn:microsoft.com/office/officeart/2008/layout/VerticalAccentList"/>
    <dgm:cxn modelId="{7A7BF93C-4301-4D4A-91E6-8FE8FAB2E7F9}" type="presParOf" srcId="{FAFA8513-C647-4151-B94F-5E451D2F47E3}" destId="{9167129E-AD7F-4999-A048-D646F4FA44E5}" srcOrd="4" destOrd="0" presId="urn:microsoft.com/office/officeart/2008/layout/VerticalAccentList"/>
    <dgm:cxn modelId="{FE26B4BB-20DE-462F-A831-6C25C768FD66}" type="presParOf" srcId="{FAFA8513-C647-4151-B94F-5E451D2F47E3}" destId="{F17BA2C2-0AC6-41E1-BE1F-D76098A07A03}" srcOrd="5" destOrd="0" presId="urn:microsoft.com/office/officeart/2008/layout/VerticalAccentList"/>
    <dgm:cxn modelId="{28492617-837B-488C-AA49-0C0C2C9DE1F8}" type="presParOf" srcId="{FAFA8513-C647-4151-B94F-5E451D2F47E3}" destId="{24B3B5D7-40EB-4F12-BF3D-3D2092902371}" srcOrd="6" destOrd="0" presId="urn:microsoft.com/office/officeart/2008/layout/VerticalAccentList"/>
    <dgm:cxn modelId="{A4E4110A-3929-48F2-BC93-B489CE4F69DC}" type="presParOf" srcId="{1FD01C0F-1DFF-4C45-84D1-D0A14D81895F}" destId="{287B2B5A-4265-4848-9375-3BFAF5A016D2}" srcOrd="2" destOrd="0" presId="urn:microsoft.com/office/officeart/2008/layout/VerticalAccentList"/>
    <dgm:cxn modelId="{9EF83FCB-A520-49A3-A945-9BA40B481857}" type="presParOf" srcId="{1FD01C0F-1DFF-4C45-84D1-D0A14D81895F}" destId="{ED52DB73-0DDB-4D24-BCF9-B36F0FFD40AF}" srcOrd="3" destOrd="0" presId="urn:microsoft.com/office/officeart/2008/layout/VerticalAccentList"/>
    <dgm:cxn modelId="{99C0A524-119C-463B-97C0-64A2609E0D24}" type="presParOf" srcId="{ED52DB73-0DDB-4D24-BCF9-B36F0FFD40AF}" destId="{9F46D1E0-9303-4A02-B304-A5F1F1252118}" srcOrd="0" destOrd="0" presId="urn:microsoft.com/office/officeart/2008/layout/VerticalAccentList"/>
    <dgm:cxn modelId="{ECE6D509-F2C8-4A3D-A039-8EAA89E135D7}" type="presParOf" srcId="{1FD01C0F-1DFF-4C45-84D1-D0A14D81895F}" destId="{EF388AA1-430F-487C-88E5-F8B43D093960}" srcOrd="4" destOrd="0" presId="urn:microsoft.com/office/officeart/2008/layout/VerticalAccentList"/>
    <dgm:cxn modelId="{F4F193AD-FE2A-41CF-914B-2F84E665085C}" type="presParOf" srcId="{EF388AA1-430F-487C-88E5-F8B43D093960}" destId="{9A82771E-F846-4095-82C0-78796718D6D5}" srcOrd="0" destOrd="0" presId="urn:microsoft.com/office/officeart/2008/layout/VerticalAccentList"/>
    <dgm:cxn modelId="{5A6B5ED1-EDB4-44CF-BA7F-92013619AF5E}" type="presParOf" srcId="{EF388AA1-430F-487C-88E5-F8B43D093960}" destId="{BBE1DF8E-5129-46B7-B74F-BD3BA6A3C02B}" srcOrd="1" destOrd="0" presId="urn:microsoft.com/office/officeart/2008/layout/VerticalAccentList"/>
    <dgm:cxn modelId="{6CE32DE2-A331-4A72-8D70-CC95EADBFAD5}" type="presParOf" srcId="{EF388AA1-430F-487C-88E5-F8B43D093960}" destId="{A500EB18-F15E-4601-AE29-3E070A76030C}" srcOrd="2" destOrd="0" presId="urn:microsoft.com/office/officeart/2008/layout/VerticalAccentList"/>
    <dgm:cxn modelId="{2FF4BB29-9C9C-4712-B9E6-7877D7830EA3}" type="presParOf" srcId="{EF388AA1-430F-487C-88E5-F8B43D093960}" destId="{BD4043CB-BC2E-4BBC-BA84-8B871D430F72}" srcOrd="3" destOrd="0" presId="urn:microsoft.com/office/officeart/2008/layout/VerticalAccentList"/>
    <dgm:cxn modelId="{85C9C373-CA8F-48F9-BB2C-F92996B9B225}" type="presParOf" srcId="{EF388AA1-430F-487C-88E5-F8B43D093960}" destId="{C1E37ADB-FC56-461C-B472-3D6E4DE62A57}" srcOrd="4" destOrd="0" presId="urn:microsoft.com/office/officeart/2008/layout/VerticalAccentList"/>
    <dgm:cxn modelId="{F13EA3D9-D9D1-459A-AB99-471D309975E4}" type="presParOf" srcId="{EF388AA1-430F-487C-88E5-F8B43D093960}" destId="{14C9EE67-51D2-4450-9515-F368E746F8BE}" srcOrd="5" destOrd="0" presId="urn:microsoft.com/office/officeart/2008/layout/VerticalAccentList"/>
    <dgm:cxn modelId="{D8EBE3EE-D922-4888-B2CF-3EBA03AF25EF}" type="presParOf" srcId="{EF388AA1-430F-487C-88E5-F8B43D093960}" destId="{D961CF94-34AD-4D9D-B700-B78A7E8BB735}" srcOrd="6" destOrd="0" presId="urn:microsoft.com/office/officeart/2008/layout/VerticalAccentList"/>
    <dgm:cxn modelId="{11289759-3252-4F1E-9AAB-0B2FDE9696AB}" type="presParOf" srcId="{1FD01C0F-1DFF-4C45-84D1-D0A14D81895F}" destId="{11434F1A-9F2A-487F-BB54-49584BC0EFDB}" srcOrd="5" destOrd="0" presId="urn:microsoft.com/office/officeart/2008/layout/VerticalAccentList"/>
    <dgm:cxn modelId="{E1E86F9C-F72E-4AA0-A947-A0B6C151F071}" type="presParOf" srcId="{1FD01C0F-1DFF-4C45-84D1-D0A14D81895F}" destId="{1BDCDF6F-C18F-4D55-A7D9-84A839524622}" srcOrd="6" destOrd="0" presId="urn:microsoft.com/office/officeart/2008/layout/VerticalAccentList"/>
    <dgm:cxn modelId="{06536604-65B3-4704-A9BE-B17029A59AB5}" type="presParOf" srcId="{1BDCDF6F-C18F-4D55-A7D9-84A839524622}" destId="{00FBAF56-338D-4353-9253-8DD67CEEAB5A}" srcOrd="0" destOrd="0" presId="urn:microsoft.com/office/officeart/2008/layout/VerticalAccentList"/>
    <dgm:cxn modelId="{8A8DBB69-A56E-4119-8841-BED2CAF9AD4B}" type="presParOf" srcId="{1FD01C0F-1DFF-4C45-84D1-D0A14D81895F}" destId="{1632071A-5294-41ED-98E0-A1C4724B45C4}" srcOrd="7" destOrd="0" presId="urn:microsoft.com/office/officeart/2008/layout/VerticalAccentList"/>
    <dgm:cxn modelId="{7CE4A94E-4FDE-45ED-AC5D-60FD2CD25325}" type="presParOf" srcId="{1632071A-5294-41ED-98E0-A1C4724B45C4}" destId="{10981E4F-8AA5-4726-96CF-2786AD36F5A6}" srcOrd="0" destOrd="0" presId="urn:microsoft.com/office/officeart/2008/layout/VerticalAccentList"/>
    <dgm:cxn modelId="{1E06A0EC-52E0-4F24-88A4-5DB349EC0DCB}" type="presParOf" srcId="{1632071A-5294-41ED-98E0-A1C4724B45C4}" destId="{5F9F027F-7F06-4527-B2C3-884165AAC04F}" srcOrd="1" destOrd="0" presId="urn:microsoft.com/office/officeart/2008/layout/VerticalAccentList"/>
    <dgm:cxn modelId="{A1FD0660-03B5-4CFA-9E42-BBA16097F8B6}" type="presParOf" srcId="{1632071A-5294-41ED-98E0-A1C4724B45C4}" destId="{BB83D6E2-75B5-425A-835A-3B8055F2C0EF}" srcOrd="2" destOrd="0" presId="urn:microsoft.com/office/officeart/2008/layout/VerticalAccentList"/>
    <dgm:cxn modelId="{11BA2999-3299-447E-BD3B-A35F98EA1373}" type="presParOf" srcId="{1632071A-5294-41ED-98E0-A1C4724B45C4}" destId="{1EE719A5-DC55-4F3B-AF02-9E41496642DB}" srcOrd="3" destOrd="0" presId="urn:microsoft.com/office/officeart/2008/layout/VerticalAccentList"/>
    <dgm:cxn modelId="{04196EEB-99D9-4576-9208-1D6CD5CA6530}" type="presParOf" srcId="{1632071A-5294-41ED-98E0-A1C4724B45C4}" destId="{2A44A3D1-B0DE-451B-99FC-4154C7B48D69}" srcOrd="4" destOrd="0" presId="urn:microsoft.com/office/officeart/2008/layout/VerticalAccentList"/>
    <dgm:cxn modelId="{E4471BE7-002C-48AF-9D44-E93A9B76FE2E}" type="presParOf" srcId="{1632071A-5294-41ED-98E0-A1C4724B45C4}" destId="{3621EAC7-67AB-43C2-9657-30B417862D9D}" srcOrd="5" destOrd="0" presId="urn:microsoft.com/office/officeart/2008/layout/VerticalAccentList"/>
    <dgm:cxn modelId="{618BB0F7-68BC-4A62-80D2-813AD9D1D5F8}" type="presParOf" srcId="{1632071A-5294-41ED-98E0-A1C4724B45C4}" destId="{A646F8A9-9E23-4FDD-BFEF-33F080C9A5F8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CDD45-B9BC-4709-9D65-3DB39AFE8D8E}">
      <dsp:nvSpPr>
        <dsp:cNvPr id="0" name=""/>
        <dsp:cNvSpPr/>
      </dsp:nvSpPr>
      <dsp:spPr>
        <a:xfrm>
          <a:off x="928820" y="1432"/>
          <a:ext cx="2467208" cy="12336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За формою проведення</a:t>
          </a:r>
          <a:endParaRPr lang="ru-RU" sz="2200" kern="1200" dirty="0"/>
        </a:p>
      </dsp:txBody>
      <dsp:txXfrm>
        <a:off x="964951" y="37563"/>
        <a:ext cx="2394946" cy="1161342"/>
      </dsp:txXfrm>
    </dsp:sp>
    <dsp:sp modelId="{463489BC-4206-401D-8878-14B974D64A1C}">
      <dsp:nvSpPr>
        <dsp:cNvPr id="0" name=""/>
        <dsp:cNvSpPr/>
      </dsp:nvSpPr>
      <dsp:spPr>
        <a:xfrm>
          <a:off x="1175541" y="1235036"/>
          <a:ext cx="246720" cy="925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5203"/>
              </a:lnTo>
              <a:lnTo>
                <a:pt x="246720" y="9252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7B957-98C2-4F86-B7E5-C9138B1580ED}">
      <dsp:nvSpPr>
        <dsp:cNvPr id="0" name=""/>
        <dsp:cNvSpPr/>
      </dsp:nvSpPr>
      <dsp:spPr>
        <a:xfrm>
          <a:off x="1422262" y="1543437"/>
          <a:ext cx="1973767" cy="123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Обов’язкове</a:t>
          </a:r>
          <a:endParaRPr lang="ru-RU" sz="2300" kern="1200" dirty="0"/>
        </a:p>
      </dsp:txBody>
      <dsp:txXfrm>
        <a:off x="1458393" y="1579568"/>
        <a:ext cx="1901505" cy="1161342"/>
      </dsp:txXfrm>
    </dsp:sp>
    <dsp:sp modelId="{7D05DFAF-EF24-4FAF-931E-516061A36E9E}">
      <dsp:nvSpPr>
        <dsp:cNvPr id="0" name=""/>
        <dsp:cNvSpPr/>
      </dsp:nvSpPr>
      <dsp:spPr>
        <a:xfrm>
          <a:off x="1175541" y="1235036"/>
          <a:ext cx="246720" cy="2467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7208"/>
              </a:lnTo>
              <a:lnTo>
                <a:pt x="246720" y="24672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D5F2A-F7E4-4831-85F5-1912032E5CF6}">
      <dsp:nvSpPr>
        <dsp:cNvPr id="0" name=""/>
        <dsp:cNvSpPr/>
      </dsp:nvSpPr>
      <dsp:spPr>
        <a:xfrm>
          <a:off x="1422262" y="3085443"/>
          <a:ext cx="1973767" cy="123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Добровільне</a:t>
          </a:r>
          <a:endParaRPr lang="ru-RU" sz="2300" kern="1200" dirty="0"/>
        </a:p>
      </dsp:txBody>
      <dsp:txXfrm>
        <a:off x="1458393" y="3121574"/>
        <a:ext cx="1901505" cy="1161342"/>
      </dsp:txXfrm>
    </dsp:sp>
    <dsp:sp modelId="{0C7B75FC-B9C1-4FC5-8709-B3EB49EE8C5C}">
      <dsp:nvSpPr>
        <dsp:cNvPr id="0" name=""/>
        <dsp:cNvSpPr/>
      </dsp:nvSpPr>
      <dsp:spPr>
        <a:xfrm>
          <a:off x="4012832" y="1432"/>
          <a:ext cx="2467208" cy="12336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Залежно від статусу особи, що укладає договір</a:t>
          </a:r>
          <a:endParaRPr lang="ru-RU" sz="2200" kern="1200" dirty="0"/>
        </a:p>
      </dsp:txBody>
      <dsp:txXfrm>
        <a:off x="4048963" y="37563"/>
        <a:ext cx="2394946" cy="1161342"/>
      </dsp:txXfrm>
    </dsp:sp>
    <dsp:sp modelId="{F939554D-E07A-4276-8D11-A4A1E5327D0F}">
      <dsp:nvSpPr>
        <dsp:cNvPr id="0" name=""/>
        <dsp:cNvSpPr/>
      </dsp:nvSpPr>
      <dsp:spPr>
        <a:xfrm>
          <a:off x="4259553" y="1235036"/>
          <a:ext cx="246720" cy="925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5203"/>
              </a:lnTo>
              <a:lnTo>
                <a:pt x="246720" y="9252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AB823-FD3B-41DD-B1F4-42D1631CB2F2}">
      <dsp:nvSpPr>
        <dsp:cNvPr id="0" name=""/>
        <dsp:cNvSpPr/>
      </dsp:nvSpPr>
      <dsp:spPr>
        <a:xfrm>
          <a:off x="4506273" y="1543437"/>
          <a:ext cx="1973767" cy="123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Індивідуальне</a:t>
          </a:r>
          <a:endParaRPr lang="ru-RU" sz="2300" kern="1200" dirty="0"/>
        </a:p>
      </dsp:txBody>
      <dsp:txXfrm>
        <a:off x="4542404" y="1579568"/>
        <a:ext cx="1901505" cy="1161342"/>
      </dsp:txXfrm>
    </dsp:sp>
    <dsp:sp modelId="{E2547761-0E15-43DE-BF5E-56AA963A11A2}">
      <dsp:nvSpPr>
        <dsp:cNvPr id="0" name=""/>
        <dsp:cNvSpPr/>
      </dsp:nvSpPr>
      <dsp:spPr>
        <a:xfrm>
          <a:off x="4259553" y="1235036"/>
          <a:ext cx="246720" cy="2467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7208"/>
              </a:lnTo>
              <a:lnTo>
                <a:pt x="246720" y="24672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75D13-643C-4BB9-B883-9CB19B64FAE4}">
      <dsp:nvSpPr>
        <dsp:cNvPr id="0" name=""/>
        <dsp:cNvSpPr/>
      </dsp:nvSpPr>
      <dsp:spPr>
        <a:xfrm>
          <a:off x="4506273" y="3085443"/>
          <a:ext cx="1973767" cy="123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Колективне</a:t>
          </a:r>
          <a:endParaRPr lang="ru-RU" sz="2300" kern="1200" dirty="0"/>
        </a:p>
      </dsp:txBody>
      <dsp:txXfrm>
        <a:off x="4542404" y="3121574"/>
        <a:ext cx="1901505" cy="11613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654E8-BA37-4B7A-9588-E1DDB18343CA}">
      <dsp:nvSpPr>
        <dsp:cNvPr id="0" name=""/>
        <dsp:cNvSpPr/>
      </dsp:nvSpPr>
      <dsp:spPr>
        <a:xfrm>
          <a:off x="-5912621" y="-904822"/>
          <a:ext cx="7038844" cy="7038844"/>
        </a:xfrm>
        <a:prstGeom prst="blockArc">
          <a:avLst>
            <a:gd name="adj1" fmla="val 18900000"/>
            <a:gd name="adj2" fmla="val 2700000"/>
            <a:gd name="adj3" fmla="val 307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7C4EC-33BF-4CDF-8F25-4170AD2EDA25}">
      <dsp:nvSpPr>
        <dsp:cNvPr id="0" name=""/>
        <dsp:cNvSpPr/>
      </dsp:nvSpPr>
      <dsp:spPr>
        <a:xfrm>
          <a:off x="492209" y="227180"/>
          <a:ext cx="8578200" cy="852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900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i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пасажирів залізничного, морського, внутрішнього водного, автомобільного й електротранспорту, крім внутрішнього міського, під час поїздки або перебування на вокзалі, у порту, на станції, пристані;</a:t>
          </a:r>
          <a:endParaRPr lang="ru-RU" sz="2000" i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2209" y="227180"/>
        <a:ext cx="8578200" cy="852939"/>
      </dsp:txXfrm>
    </dsp:sp>
    <dsp:sp modelId="{9F0DC4FF-F6C8-4919-BEB2-FF6F0C4EAC3B}">
      <dsp:nvSpPr>
        <dsp:cNvPr id="0" name=""/>
        <dsp:cNvSpPr/>
      </dsp:nvSpPr>
      <dsp:spPr>
        <a:xfrm>
          <a:off x="83547" y="244988"/>
          <a:ext cx="817323" cy="8173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C886FD-9C0B-4CC4-A838-C0E343E38246}">
      <dsp:nvSpPr>
        <dsp:cNvPr id="0" name=""/>
        <dsp:cNvSpPr/>
      </dsp:nvSpPr>
      <dsp:spPr>
        <a:xfrm>
          <a:off x="1141753" y="1196255"/>
          <a:ext cx="7894758" cy="963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900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працівників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транспортних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незалежно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форм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власності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безпосередньо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зайняті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транспортних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перевезеннях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141753" y="1196255"/>
        <a:ext cx="7894758" cy="963984"/>
      </dsp:txXfrm>
    </dsp:sp>
    <dsp:sp modelId="{7C4CF83B-4225-4DBC-9E9E-5EC40668EDE6}">
      <dsp:nvSpPr>
        <dsp:cNvPr id="0" name=""/>
        <dsp:cNvSpPr/>
      </dsp:nvSpPr>
      <dsp:spPr>
        <a:xfrm>
          <a:off x="552084" y="1225463"/>
          <a:ext cx="817323" cy="8173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C1ADC7-74A1-40A4-B831-849870720E27}">
      <dsp:nvSpPr>
        <dsp:cNvPr id="0" name=""/>
        <dsp:cNvSpPr/>
      </dsp:nvSpPr>
      <dsp:spPr>
        <a:xfrm>
          <a:off x="1104549" y="2287670"/>
          <a:ext cx="7965861" cy="653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900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машиністів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поїздів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метрополітену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провідників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пасажирських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вагонів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начальників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поїздів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000" i="1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4549" y="2287670"/>
        <a:ext cx="7965861" cy="653859"/>
      </dsp:txXfrm>
    </dsp:sp>
    <dsp:sp modelId="{0FD70476-BBC4-4891-8E0E-EDE5872F78A7}">
      <dsp:nvSpPr>
        <dsp:cNvPr id="0" name=""/>
        <dsp:cNvSpPr/>
      </dsp:nvSpPr>
      <dsp:spPr>
        <a:xfrm>
          <a:off x="695887" y="2205938"/>
          <a:ext cx="817323" cy="8173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52B0B-58EE-45D1-97CA-44DD1598C2A1}">
      <dsp:nvSpPr>
        <dsp:cNvPr id="0" name=""/>
        <dsp:cNvSpPr/>
      </dsp:nvSpPr>
      <dsp:spPr>
        <a:xfrm>
          <a:off x="960746" y="3268145"/>
          <a:ext cx="8109664" cy="653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900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поїзних</a:t>
          </a:r>
          <a:r>
            <a:rPr lang="ru-RU" sz="2000" i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i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електромонтерів</a:t>
          </a:r>
          <a:r>
            <a:rPr lang="ru-RU" sz="2000" i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i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кондукторів</a:t>
          </a:r>
          <a:r>
            <a:rPr lang="ru-RU" sz="2000" i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uk-UA" sz="2000" i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працівників бригад медичної допомоги</a:t>
          </a:r>
          <a:endParaRPr lang="ru-RU" sz="2000" i="1" kern="1200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0746" y="3268145"/>
        <a:ext cx="8109664" cy="653859"/>
      </dsp:txXfrm>
    </dsp:sp>
    <dsp:sp modelId="{4F793E37-F9A6-445A-B4AC-3AB4BFCB6F68}">
      <dsp:nvSpPr>
        <dsp:cNvPr id="0" name=""/>
        <dsp:cNvSpPr/>
      </dsp:nvSpPr>
      <dsp:spPr>
        <a:xfrm>
          <a:off x="552084" y="3186413"/>
          <a:ext cx="817323" cy="8173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1C880-E50B-44B5-B213-812AC993D63F}">
      <dsp:nvSpPr>
        <dsp:cNvPr id="0" name=""/>
        <dsp:cNvSpPr/>
      </dsp:nvSpPr>
      <dsp:spPr>
        <a:xfrm>
          <a:off x="492209" y="4141622"/>
          <a:ext cx="8578200" cy="867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900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вагонів-ресторанів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водіїв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дрезин та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інших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одиниць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рухомого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складу;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механіків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начальників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)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рефрижераторних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секцій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2000" i="1" kern="1200" dirty="0" err="1" smtClean="0">
              <a:solidFill>
                <a:schemeClr val="tx2">
                  <a:lumMod val="50000"/>
                </a:schemeClr>
              </a:solidFill>
            </a:rPr>
            <a:t>поїздів</a:t>
          </a:r>
          <a:r>
            <a:rPr lang="ru-RU" sz="2000" i="1" kern="1200" dirty="0" smtClean="0">
              <a:solidFill>
                <a:schemeClr val="tx2">
                  <a:lumMod val="50000"/>
                </a:schemeClr>
              </a:solidFill>
            </a:rPr>
            <a:t>);</a:t>
          </a:r>
          <a:endParaRPr lang="ru-RU" sz="2000" i="1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2209" y="4141622"/>
        <a:ext cx="8578200" cy="867854"/>
      </dsp:txXfrm>
    </dsp:sp>
    <dsp:sp modelId="{34D95341-E64F-4C31-B657-F11D0482C136}">
      <dsp:nvSpPr>
        <dsp:cNvPr id="0" name=""/>
        <dsp:cNvSpPr/>
      </dsp:nvSpPr>
      <dsp:spPr>
        <a:xfrm>
          <a:off x="83547" y="4166888"/>
          <a:ext cx="817323" cy="8173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30314-264D-474B-84F8-435FD262A433}">
      <dsp:nvSpPr>
        <dsp:cNvPr id="0" name=""/>
        <dsp:cNvSpPr/>
      </dsp:nvSpPr>
      <dsp:spPr>
        <a:xfrm rot="5400000">
          <a:off x="-192361" y="193403"/>
          <a:ext cx="1282413" cy="8976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/>
            <a:t>1</a:t>
          </a:r>
          <a:endParaRPr lang="ru-RU" sz="2500" b="1" kern="1200" dirty="0"/>
        </a:p>
      </dsp:txBody>
      <dsp:txXfrm rot="-5400000">
        <a:off x="2" y="449886"/>
        <a:ext cx="897689" cy="384724"/>
      </dsp:txXfrm>
    </dsp:sp>
    <dsp:sp modelId="{AAC1B5B8-1765-41A0-8786-B32AC872D13B}">
      <dsp:nvSpPr>
        <dsp:cNvPr id="0" name=""/>
        <dsp:cNvSpPr/>
      </dsp:nvSpPr>
      <dsp:spPr>
        <a:xfrm rot="5400000">
          <a:off x="3938488" y="-3039757"/>
          <a:ext cx="833568" cy="6915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smtClean="0"/>
            <a:t>морського і внутрішнього водного транспорту на прогулян­кових лініях;</a:t>
          </a:r>
          <a:endParaRPr lang="ru-RU" sz="2500" kern="1200"/>
        </a:p>
      </dsp:txBody>
      <dsp:txXfrm rot="-5400000">
        <a:off x="897690" y="41732"/>
        <a:ext cx="6874475" cy="752186"/>
      </dsp:txXfrm>
    </dsp:sp>
    <dsp:sp modelId="{3B550784-64F3-47A5-90D9-148DD2739518}">
      <dsp:nvSpPr>
        <dsp:cNvPr id="0" name=""/>
        <dsp:cNvSpPr/>
      </dsp:nvSpPr>
      <dsp:spPr>
        <a:xfrm rot="5400000">
          <a:off x="-192361" y="1276767"/>
          <a:ext cx="1282413" cy="8976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/>
            <a:t>2</a:t>
          </a:r>
          <a:endParaRPr lang="ru-RU" sz="2500" b="1" kern="1200" dirty="0"/>
        </a:p>
      </dsp:txBody>
      <dsp:txXfrm rot="-5400000">
        <a:off x="2" y="1533250"/>
        <a:ext cx="897689" cy="384724"/>
      </dsp:txXfrm>
    </dsp:sp>
    <dsp:sp modelId="{42E75601-2908-480F-A66E-A37A6DE3F443}">
      <dsp:nvSpPr>
        <dsp:cNvPr id="0" name=""/>
        <dsp:cNvSpPr/>
      </dsp:nvSpPr>
      <dsp:spPr>
        <a:xfrm rot="5400000">
          <a:off x="3938488" y="-1956393"/>
          <a:ext cx="833568" cy="6915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smtClean="0"/>
            <a:t>внутрішнього водного транспорту внутрішньоміського спо­лучення і переправ;</a:t>
          </a:r>
          <a:endParaRPr lang="ru-RU" sz="2500" kern="1200"/>
        </a:p>
      </dsp:txBody>
      <dsp:txXfrm rot="-5400000">
        <a:off x="897690" y="1125096"/>
        <a:ext cx="6874475" cy="752186"/>
      </dsp:txXfrm>
    </dsp:sp>
    <dsp:sp modelId="{0495FD29-1904-466E-983E-3AA6B7F541FE}">
      <dsp:nvSpPr>
        <dsp:cNvPr id="0" name=""/>
        <dsp:cNvSpPr/>
      </dsp:nvSpPr>
      <dsp:spPr>
        <a:xfrm rot="5400000">
          <a:off x="-192361" y="2360132"/>
          <a:ext cx="1282413" cy="8976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/>
            <a:t>3</a:t>
          </a:r>
          <a:endParaRPr lang="ru-RU" sz="2500" b="1" kern="1200" dirty="0"/>
        </a:p>
      </dsp:txBody>
      <dsp:txXfrm rot="-5400000">
        <a:off x="2" y="2616615"/>
        <a:ext cx="897689" cy="384724"/>
      </dsp:txXfrm>
    </dsp:sp>
    <dsp:sp modelId="{632A6B9E-7D28-4444-B820-1BD204D53300}">
      <dsp:nvSpPr>
        <dsp:cNvPr id="0" name=""/>
        <dsp:cNvSpPr/>
      </dsp:nvSpPr>
      <dsp:spPr>
        <a:xfrm rot="5400000">
          <a:off x="3938488" y="-873029"/>
          <a:ext cx="833568" cy="6915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автомобільного й електротранспорту на міських маршрутах.</a:t>
          </a:r>
          <a:endParaRPr lang="ru-RU" sz="2500" kern="1200" dirty="0"/>
        </a:p>
      </dsp:txBody>
      <dsp:txXfrm rot="-5400000">
        <a:off x="897690" y="2208460"/>
        <a:ext cx="6874475" cy="75218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680A7-A40F-48AF-942E-6EBD932A6ADC}">
      <dsp:nvSpPr>
        <dsp:cNvPr id="0" name=""/>
        <dsp:cNvSpPr/>
      </dsp:nvSpPr>
      <dsp:spPr>
        <a:xfrm>
          <a:off x="0" y="0"/>
          <a:ext cx="849694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6F733D-E4C4-4FFE-8B76-D501932E64FA}">
      <dsp:nvSpPr>
        <dsp:cNvPr id="0" name=""/>
        <dsp:cNvSpPr/>
      </dsp:nvSpPr>
      <dsp:spPr>
        <a:xfrm>
          <a:off x="0" y="466018"/>
          <a:ext cx="2955811" cy="2231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i="1" kern="1200" dirty="0" smtClean="0"/>
            <a:t>У стра­ховому полісі зазначається:</a:t>
          </a:r>
          <a:endParaRPr lang="ru-RU" sz="3400" b="1" i="1" kern="1200" dirty="0"/>
        </a:p>
      </dsp:txBody>
      <dsp:txXfrm>
        <a:off x="0" y="466018"/>
        <a:ext cx="2955811" cy="2231147"/>
      </dsp:txXfrm>
    </dsp:sp>
    <dsp:sp modelId="{80B39532-C8E6-49F9-9418-07E5C7D08D3A}">
      <dsp:nvSpPr>
        <dsp:cNvPr id="0" name=""/>
        <dsp:cNvSpPr/>
      </dsp:nvSpPr>
      <dsp:spPr>
        <a:xfrm>
          <a:off x="3059616" y="53925"/>
          <a:ext cx="5432484" cy="1078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вид обов'язкового страхування;</a:t>
          </a:r>
          <a:endParaRPr lang="ru-RU" sz="3000" kern="1200" dirty="0"/>
        </a:p>
      </dsp:txBody>
      <dsp:txXfrm>
        <a:off x="3059616" y="53925"/>
        <a:ext cx="5432484" cy="1078507"/>
      </dsp:txXfrm>
    </dsp:sp>
    <dsp:sp modelId="{6E4F4751-F43E-40C4-92C7-2A146249B33E}">
      <dsp:nvSpPr>
        <dsp:cNvPr id="0" name=""/>
        <dsp:cNvSpPr/>
      </dsp:nvSpPr>
      <dsp:spPr>
        <a:xfrm>
          <a:off x="2955811" y="1132433"/>
          <a:ext cx="55362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19DCA2-63EA-44FA-866C-C2ECDD6F61BF}">
      <dsp:nvSpPr>
        <dsp:cNvPr id="0" name=""/>
        <dsp:cNvSpPr/>
      </dsp:nvSpPr>
      <dsp:spPr>
        <a:xfrm>
          <a:off x="3059616" y="1186358"/>
          <a:ext cx="5432484" cy="1078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найменування, адреса, телефон страховика;</a:t>
          </a:r>
          <a:endParaRPr lang="ru-RU" sz="3000" kern="1200" dirty="0"/>
        </a:p>
      </dsp:txBody>
      <dsp:txXfrm>
        <a:off x="3059616" y="1186358"/>
        <a:ext cx="5432484" cy="1078507"/>
      </dsp:txXfrm>
    </dsp:sp>
    <dsp:sp modelId="{C494231E-37C5-433E-A5D8-EB98126D2672}">
      <dsp:nvSpPr>
        <dsp:cNvPr id="0" name=""/>
        <dsp:cNvSpPr/>
      </dsp:nvSpPr>
      <dsp:spPr>
        <a:xfrm>
          <a:off x="2955811" y="2264866"/>
          <a:ext cx="55362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24087B-5870-4297-8B89-0B8BDC78C288}">
      <dsp:nvSpPr>
        <dsp:cNvPr id="0" name=""/>
        <dsp:cNvSpPr/>
      </dsp:nvSpPr>
      <dsp:spPr>
        <a:xfrm>
          <a:off x="3059616" y="2318791"/>
          <a:ext cx="5432484" cy="1078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розміри страхового платежу та страхової суми.</a:t>
          </a:r>
          <a:endParaRPr lang="ru-RU" sz="3000" kern="1200" dirty="0"/>
        </a:p>
      </dsp:txBody>
      <dsp:txXfrm>
        <a:off x="3059616" y="2318791"/>
        <a:ext cx="5432484" cy="1078507"/>
      </dsp:txXfrm>
    </dsp:sp>
    <dsp:sp modelId="{7CCDF35D-BC1E-4148-81B5-EE1D955AB8D8}">
      <dsp:nvSpPr>
        <dsp:cNvPr id="0" name=""/>
        <dsp:cNvSpPr/>
      </dsp:nvSpPr>
      <dsp:spPr>
        <a:xfrm>
          <a:off x="2955811" y="3397299"/>
          <a:ext cx="55362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EB516-381D-4194-8987-D27AF505E2B8}">
      <dsp:nvSpPr>
        <dsp:cNvPr id="0" name=""/>
        <dsp:cNvSpPr/>
      </dsp:nvSpPr>
      <dsp:spPr>
        <a:xfrm>
          <a:off x="-43146" y="216731"/>
          <a:ext cx="8601229" cy="726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а)	загибель або смерть застрахованого внаслідок нещасного випадку на транспорті;</a:t>
          </a:r>
          <a:endParaRPr lang="ru-RU" sz="2400" kern="1200" dirty="0"/>
        </a:p>
      </dsp:txBody>
      <dsp:txXfrm>
        <a:off x="-43146" y="216731"/>
        <a:ext cx="8601229" cy="726856"/>
      </dsp:txXfrm>
    </dsp:sp>
    <dsp:sp modelId="{2A8AD8A2-1E93-48F8-88BD-7B29B30F814C}">
      <dsp:nvSpPr>
        <dsp:cNvPr id="0" name=""/>
        <dsp:cNvSpPr/>
      </dsp:nvSpPr>
      <dsp:spPr>
        <a:xfrm>
          <a:off x="-43146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99BCA-D02B-4115-B0D4-215B00A65E08}">
      <dsp:nvSpPr>
        <dsp:cNvPr id="0" name=""/>
        <dsp:cNvSpPr/>
      </dsp:nvSpPr>
      <dsp:spPr>
        <a:xfrm>
          <a:off x="1085095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D6EB20-E378-4A1D-AC53-CE819A7A2438}">
      <dsp:nvSpPr>
        <dsp:cNvPr id="0" name=""/>
        <dsp:cNvSpPr/>
      </dsp:nvSpPr>
      <dsp:spPr>
        <a:xfrm>
          <a:off x="2213337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4D7985-2F20-44FC-8762-EF0D41735DB6}">
      <dsp:nvSpPr>
        <dsp:cNvPr id="0" name=""/>
        <dsp:cNvSpPr/>
      </dsp:nvSpPr>
      <dsp:spPr>
        <a:xfrm>
          <a:off x="3341579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7129E-AD7F-4999-A048-D646F4FA44E5}">
      <dsp:nvSpPr>
        <dsp:cNvPr id="0" name=""/>
        <dsp:cNvSpPr/>
      </dsp:nvSpPr>
      <dsp:spPr>
        <a:xfrm>
          <a:off x="4469822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BA2C2-0AC6-41E1-BE1F-D76098A07A03}">
      <dsp:nvSpPr>
        <dsp:cNvPr id="0" name=""/>
        <dsp:cNvSpPr/>
      </dsp:nvSpPr>
      <dsp:spPr>
        <a:xfrm>
          <a:off x="5598064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B3B5D7-40EB-4F12-BF3D-3D2092902371}">
      <dsp:nvSpPr>
        <dsp:cNvPr id="0" name=""/>
        <dsp:cNvSpPr/>
      </dsp:nvSpPr>
      <dsp:spPr>
        <a:xfrm>
          <a:off x="6726306" y="943587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46D1E0-9303-4A02-B304-A5F1F1252118}">
      <dsp:nvSpPr>
        <dsp:cNvPr id="0" name=""/>
        <dsp:cNvSpPr/>
      </dsp:nvSpPr>
      <dsp:spPr>
        <a:xfrm>
          <a:off x="-43146" y="1191762"/>
          <a:ext cx="8632890" cy="852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б)	одержання застрахованим травми внаслідок нещасного випадку та встановлення йому інвалідності;</a:t>
          </a:r>
          <a:endParaRPr lang="ru-RU" sz="2400" kern="1200" dirty="0"/>
        </a:p>
      </dsp:txBody>
      <dsp:txXfrm>
        <a:off x="-43146" y="1191762"/>
        <a:ext cx="8632890" cy="852543"/>
      </dsp:txXfrm>
    </dsp:sp>
    <dsp:sp modelId="{9A82771E-F846-4095-82C0-78796718D6D5}">
      <dsp:nvSpPr>
        <dsp:cNvPr id="0" name=""/>
        <dsp:cNvSpPr/>
      </dsp:nvSpPr>
      <dsp:spPr>
        <a:xfrm>
          <a:off x="-43146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1DF8E-5129-46B7-B74F-BD3BA6A3C02B}">
      <dsp:nvSpPr>
        <dsp:cNvPr id="0" name=""/>
        <dsp:cNvSpPr/>
      </dsp:nvSpPr>
      <dsp:spPr>
        <a:xfrm>
          <a:off x="1085095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0EB18-F15E-4601-AE29-3E070A76030C}">
      <dsp:nvSpPr>
        <dsp:cNvPr id="0" name=""/>
        <dsp:cNvSpPr/>
      </dsp:nvSpPr>
      <dsp:spPr>
        <a:xfrm>
          <a:off x="2213337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043CB-BC2E-4BBC-BA84-8B871D430F72}">
      <dsp:nvSpPr>
        <dsp:cNvPr id="0" name=""/>
        <dsp:cNvSpPr/>
      </dsp:nvSpPr>
      <dsp:spPr>
        <a:xfrm>
          <a:off x="3341579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37ADB-FC56-461C-B472-3D6E4DE62A57}">
      <dsp:nvSpPr>
        <dsp:cNvPr id="0" name=""/>
        <dsp:cNvSpPr/>
      </dsp:nvSpPr>
      <dsp:spPr>
        <a:xfrm>
          <a:off x="4469822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9EE67-51D2-4450-9515-F368E746F8BE}">
      <dsp:nvSpPr>
        <dsp:cNvPr id="0" name=""/>
        <dsp:cNvSpPr/>
      </dsp:nvSpPr>
      <dsp:spPr>
        <a:xfrm>
          <a:off x="5598064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1CF94-34AD-4D9D-B700-B78A7E8BB735}">
      <dsp:nvSpPr>
        <dsp:cNvPr id="0" name=""/>
        <dsp:cNvSpPr/>
      </dsp:nvSpPr>
      <dsp:spPr>
        <a:xfrm>
          <a:off x="6726306" y="2044306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BAF56-338D-4353-9253-8DD67CEEAB5A}">
      <dsp:nvSpPr>
        <dsp:cNvPr id="0" name=""/>
        <dsp:cNvSpPr/>
      </dsp:nvSpPr>
      <dsp:spPr>
        <a:xfrm>
          <a:off x="-43146" y="2292481"/>
          <a:ext cx="8978772" cy="84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в)	тимчасова втрата застрахованим працездатності внаслідок нещасного випадку на транспорті.</a:t>
          </a:r>
          <a:endParaRPr lang="ru-RU" sz="2400" kern="1200" dirty="0"/>
        </a:p>
      </dsp:txBody>
      <dsp:txXfrm>
        <a:off x="-43146" y="2292481"/>
        <a:ext cx="8978772" cy="841503"/>
      </dsp:txXfrm>
    </dsp:sp>
    <dsp:sp modelId="{10981E4F-8AA5-4726-96CF-2786AD36F5A6}">
      <dsp:nvSpPr>
        <dsp:cNvPr id="0" name=""/>
        <dsp:cNvSpPr/>
      </dsp:nvSpPr>
      <dsp:spPr>
        <a:xfrm>
          <a:off x="-43146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F027F-7F06-4527-B2C3-884165AAC04F}">
      <dsp:nvSpPr>
        <dsp:cNvPr id="0" name=""/>
        <dsp:cNvSpPr/>
      </dsp:nvSpPr>
      <dsp:spPr>
        <a:xfrm>
          <a:off x="1085095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83D6E2-75B5-425A-835A-3B8055F2C0EF}">
      <dsp:nvSpPr>
        <dsp:cNvPr id="0" name=""/>
        <dsp:cNvSpPr/>
      </dsp:nvSpPr>
      <dsp:spPr>
        <a:xfrm>
          <a:off x="2213337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E719A5-DC55-4F3B-AF02-9E41496642DB}">
      <dsp:nvSpPr>
        <dsp:cNvPr id="0" name=""/>
        <dsp:cNvSpPr/>
      </dsp:nvSpPr>
      <dsp:spPr>
        <a:xfrm>
          <a:off x="3341579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4A3D1-B0DE-451B-99FC-4154C7B48D69}">
      <dsp:nvSpPr>
        <dsp:cNvPr id="0" name=""/>
        <dsp:cNvSpPr/>
      </dsp:nvSpPr>
      <dsp:spPr>
        <a:xfrm>
          <a:off x="4469822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1EAC7-67AB-43C2-9657-30B417862D9D}">
      <dsp:nvSpPr>
        <dsp:cNvPr id="0" name=""/>
        <dsp:cNvSpPr/>
      </dsp:nvSpPr>
      <dsp:spPr>
        <a:xfrm>
          <a:off x="5598064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6F8A9-9E23-4FDD-BFEF-33F080C9A5F8}">
      <dsp:nvSpPr>
        <dsp:cNvPr id="0" name=""/>
        <dsp:cNvSpPr/>
      </dsp:nvSpPr>
      <dsp:spPr>
        <a:xfrm>
          <a:off x="6726306" y="3133984"/>
          <a:ext cx="1066055" cy="177675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F8892-A579-4282-B594-002AA3E5183C}">
      <dsp:nvSpPr>
        <dsp:cNvPr id="0" name=""/>
        <dsp:cNvSpPr/>
      </dsp:nvSpPr>
      <dsp:spPr>
        <a:xfrm rot="5400000">
          <a:off x="2935401" y="-2308754"/>
          <a:ext cx="3080324" cy="846791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у разі загибелі або смерті застрахованого внаслідок нещасно-</a:t>
          </a:r>
          <a:br>
            <a:rPr lang="uk-UA" sz="2100" kern="1200" dirty="0" smtClean="0"/>
          </a:br>
          <a:r>
            <a:rPr lang="uk-UA" sz="2100" kern="1200" dirty="0" smtClean="0"/>
            <a:t>го випадку на транспорті сім'ї загиблого або його спадкоємцю у</a:t>
          </a:r>
          <a:br>
            <a:rPr lang="uk-UA" sz="2100" kern="1200" dirty="0" smtClean="0"/>
          </a:br>
          <a:r>
            <a:rPr lang="uk-UA" sz="2100" kern="1200" dirty="0" smtClean="0"/>
            <a:t>розмірі 100 % страхової суми;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у разі одержання застрахованим травми внаслідок нещасного</a:t>
          </a:r>
          <a:br>
            <a:rPr lang="uk-UA" sz="2100" kern="1200" dirty="0" smtClean="0"/>
          </a:br>
          <a:r>
            <a:rPr lang="uk-UA" sz="2100" kern="1200" dirty="0" smtClean="0"/>
            <a:t>випадку на транспорті при встановленні йому інвалідності </a:t>
          </a:r>
          <a:r>
            <a:rPr lang="en-US" sz="2100" kern="1200" dirty="0" smtClean="0"/>
            <a:t>I</a:t>
          </a:r>
          <a:r>
            <a:rPr lang="uk-UA" sz="2100" kern="1200" dirty="0" smtClean="0"/>
            <a:t> групи </a:t>
          </a:r>
          <a:r>
            <a:rPr lang="ru-RU" sz="2100" kern="1200" dirty="0" smtClean="0"/>
            <a:t>— 90 %, </a:t>
          </a:r>
          <a:r>
            <a:rPr lang="en-US" sz="2100" kern="1200" dirty="0" smtClean="0"/>
            <a:t>II</a:t>
          </a:r>
          <a:r>
            <a:rPr lang="uk-UA" sz="2100" kern="1200" dirty="0" smtClean="0"/>
            <a:t> групи </a:t>
          </a:r>
          <a:r>
            <a:rPr lang="ru-RU" sz="2100" kern="1200" dirty="0" smtClean="0"/>
            <a:t>— 75 %,</a:t>
          </a:r>
          <a:r>
            <a:rPr lang="de-DE" sz="2100" kern="1200" dirty="0" smtClean="0"/>
            <a:t> III</a:t>
          </a:r>
          <a:r>
            <a:rPr lang="uk-UA" sz="2100" kern="1200" dirty="0" smtClean="0"/>
            <a:t> групи </a:t>
          </a:r>
          <a:r>
            <a:rPr lang="ru-RU" sz="2100" kern="1200" dirty="0" smtClean="0"/>
            <a:t>— 50 %</a:t>
          </a:r>
          <a:r>
            <a:rPr lang="uk-UA" sz="2100" kern="1200" dirty="0" smtClean="0"/>
            <a:t> страхової суми;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у разі тимчасової втрати застрахованим працездатності за кожну добу</a:t>
          </a:r>
          <a:r>
            <a:rPr lang="ru-RU" sz="2100" kern="1200" dirty="0" smtClean="0"/>
            <a:t> — 0,2 %</a:t>
          </a:r>
          <a:r>
            <a:rPr lang="uk-UA" sz="2100" kern="1200" dirty="0" smtClean="0"/>
            <a:t> страхової суми, але не більше</a:t>
          </a:r>
          <a:r>
            <a:rPr lang="ru-RU" sz="2100" kern="1200" dirty="0" smtClean="0"/>
            <a:t> 50 %</a:t>
          </a:r>
          <a:r>
            <a:rPr lang="uk-UA" sz="2100" kern="1200" dirty="0" smtClean="0"/>
            <a:t> страхової суми.</a:t>
          </a:r>
          <a:endParaRPr lang="ru-RU" sz="2100" kern="1200" dirty="0"/>
        </a:p>
      </dsp:txBody>
      <dsp:txXfrm rot="-5400000">
        <a:off x="241606" y="535410"/>
        <a:ext cx="8317546" cy="2779586"/>
      </dsp:txXfrm>
    </dsp:sp>
    <dsp:sp modelId="{10F9FDED-0FD8-4120-BABB-CA582D3C1FB4}">
      <dsp:nvSpPr>
        <dsp:cNvPr id="0" name=""/>
        <dsp:cNvSpPr/>
      </dsp:nvSpPr>
      <dsp:spPr>
        <a:xfrm>
          <a:off x="118262" y="0"/>
          <a:ext cx="238160" cy="1688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129888" y="11626"/>
        <a:ext cx="214908" cy="166507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DD56A-97F1-4B3E-BA3E-6060CE0EAEED}">
      <dsp:nvSpPr>
        <dsp:cNvPr id="0" name=""/>
        <dsp:cNvSpPr/>
      </dsp:nvSpPr>
      <dsp:spPr>
        <a:xfrm rot="5400000">
          <a:off x="-184093" y="186081"/>
          <a:ext cx="1227288" cy="8591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1</a:t>
          </a:r>
          <a:endParaRPr lang="ru-RU" sz="2400" kern="1200" dirty="0"/>
        </a:p>
      </dsp:txBody>
      <dsp:txXfrm rot="-5400000">
        <a:off x="1" y="431539"/>
        <a:ext cx="859101" cy="368187"/>
      </dsp:txXfrm>
    </dsp:sp>
    <dsp:sp modelId="{B387AA4B-58AE-4201-A9EF-001B6FD36E0A}">
      <dsp:nvSpPr>
        <dsp:cNvPr id="0" name=""/>
        <dsp:cNvSpPr/>
      </dsp:nvSpPr>
      <dsp:spPr>
        <a:xfrm rot="5400000">
          <a:off x="3735113" y="-2874022"/>
          <a:ext cx="797737" cy="65497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скласти акт про нещасний випадок із застрахованим водієм </a:t>
          </a:r>
          <a:endParaRPr lang="ru-RU" sz="2400" kern="1200" dirty="0"/>
        </a:p>
      </dsp:txBody>
      <dsp:txXfrm rot="-5400000">
        <a:off x="859102" y="40931"/>
        <a:ext cx="6510818" cy="719853"/>
      </dsp:txXfrm>
    </dsp:sp>
    <dsp:sp modelId="{5A0ABE86-1FB6-4B4B-A8A9-B1B1DB52019F}">
      <dsp:nvSpPr>
        <dsp:cNvPr id="0" name=""/>
        <dsp:cNvSpPr/>
      </dsp:nvSpPr>
      <dsp:spPr>
        <a:xfrm rot="5400000">
          <a:off x="-184093" y="1222877"/>
          <a:ext cx="1227288" cy="8591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2</a:t>
          </a:r>
          <a:endParaRPr lang="ru-RU" sz="2400" kern="1200" dirty="0"/>
        </a:p>
      </dsp:txBody>
      <dsp:txXfrm rot="-5400000">
        <a:off x="1" y="1468335"/>
        <a:ext cx="859101" cy="368187"/>
      </dsp:txXfrm>
    </dsp:sp>
    <dsp:sp modelId="{6CA9DD42-8B15-4A21-9E66-0B5E35AFDE5D}">
      <dsp:nvSpPr>
        <dsp:cNvPr id="0" name=""/>
        <dsp:cNvSpPr/>
      </dsp:nvSpPr>
      <dsp:spPr>
        <a:xfrm rot="5400000">
          <a:off x="3735113" y="-1837227"/>
          <a:ext cx="797737" cy="65497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скласти акт про нещадний випадок з пасажирами галузевого зразка;</a:t>
          </a:r>
          <a:endParaRPr lang="ru-RU" sz="2400" kern="1200" dirty="0"/>
        </a:p>
      </dsp:txBody>
      <dsp:txXfrm rot="-5400000">
        <a:off x="859102" y="1077726"/>
        <a:ext cx="6510818" cy="719853"/>
      </dsp:txXfrm>
    </dsp:sp>
    <dsp:sp modelId="{9EF6B01D-7F9C-4A59-A3F9-C000BBD8B290}">
      <dsp:nvSpPr>
        <dsp:cNvPr id="0" name=""/>
        <dsp:cNvSpPr/>
      </dsp:nvSpPr>
      <dsp:spPr>
        <a:xfrm rot="5400000">
          <a:off x="-184093" y="2406041"/>
          <a:ext cx="1227288" cy="8591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3</a:t>
          </a:r>
          <a:endParaRPr lang="ru-RU" sz="2400" kern="1200" dirty="0"/>
        </a:p>
      </dsp:txBody>
      <dsp:txXfrm rot="-5400000">
        <a:off x="1" y="2651499"/>
        <a:ext cx="859101" cy="368187"/>
      </dsp:txXfrm>
    </dsp:sp>
    <dsp:sp modelId="{0A86C69A-5875-4912-969D-E64770DE3DE8}">
      <dsp:nvSpPr>
        <dsp:cNvPr id="0" name=""/>
        <dsp:cNvSpPr/>
      </dsp:nvSpPr>
      <dsp:spPr>
        <a:xfrm rot="5400000">
          <a:off x="3588744" y="-654063"/>
          <a:ext cx="1090474" cy="65497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видати довідку потерпілому (що мав право на безкоштовний проїзд відповідно до чинного законодавства) із зазначенням відо­мостей про страховика (найменування, адреса, телефон).</a:t>
          </a:r>
          <a:endParaRPr lang="ru-RU" sz="1800" kern="1200" dirty="0"/>
        </a:p>
      </dsp:txBody>
      <dsp:txXfrm rot="-5400000">
        <a:off x="859102" y="2128812"/>
        <a:ext cx="6496527" cy="98400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B702E-FDE1-48D7-9A20-BAAC5352CDB4}">
      <dsp:nvSpPr>
        <dsp:cNvPr id="0" name=""/>
        <dsp:cNvSpPr/>
      </dsp:nvSpPr>
      <dsp:spPr>
        <a:xfrm rot="5400000">
          <a:off x="-233021" y="236099"/>
          <a:ext cx="1553474" cy="1087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1</a:t>
          </a:r>
          <a:endParaRPr lang="ru-RU" sz="3000" kern="1200" dirty="0"/>
        </a:p>
      </dsp:txBody>
      <dsp:txXfrm rot="-5400000">
        <a:off x="0" y="546794"/>
        <a:ext cx="1087432" cy="466042"/>
      </dsp:txXfrm>
    </dsp:sp>
    <dsp:sp modelId="{C0508EEE-8111-44B5-BE31-2ADCF18C4B48}">
      <dsp:nvSpPr>
        <dsp:cNvPr id="0" name=""/>
        <dsp:cNvSpPr/>
      </dsp:nvSpPr>
      <dsp:spPr>
        <a:xfrm rot="5400000">
          <a:off x="4323312" y="-3232802"/>
          <a:ext cx="1009758" cy="7481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заяви застрахованого (його сім'ї або спадкоємця) про її виплату,</a:t>
          </a:r>
          <a:endParaRPr lang="ru-RU" sz="2100" kern="1200" dirty="0"/>
        </a:p>
      </dsp:txBody>
      <dsp:txXfrm rot="-5400000">
        <a:off x="1087432" y="52370"/>
        <a:ext cx="7432227" cy="911174"/>
      </dsp:txXfrm>
    </dsp:sp>
    <dsp:sp modelId="{1799F866-D57E-45FF-9218-8997AF1447EF}">
      <dsp:nvSpPr>
        <dsp:cNvPr id="0" name=""/>
        <dsp:cNvSpPr/>
      </dsp:nvSpPr>
      <dsp:spPr>
        <a:xfrm rot="5400000">
          <a:off x="-233021" y="1842935"/>
          <a:ext cx="1553474" cy="1087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2</a:t>
          </a:r>
          <a:endParaRPr lang="ru-RU" sz="3000" kern="1200" dirty="0"/>
        </a:p>
      </dsp:txBody>
      <dsp:txXfrm rot="-5400000">
        <a:off x="0" y="2153630"/>
        <a:ext cx="1087432" cy="466042"/>
      </dsp:txXfrm>
    </dsp:sp>
    <dsp:sp modelId="{2E8FA5DD-1EB7-4D48-BFD4-D4FD2FEA2A53}">
      <dsp:nvSpPr>
        <dsp:cNvPr id="0" name=""/>
        <dsp:cNvSpPr/>
      </dsp:nvSpPr>
      <dsp:spPr>
        <a:xfrm rot="5400000">
          <a:off x="4054044" y="-1759305"/>
          <a:ext cx="1483355" cy="7481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err="1" smtClean="0"/>
            <a:t>акта</a:t>
          </a:r>
          <a:r>
            <a:rPr lang="uk-UA" sz="1800" kern="1200" dirty="0" smtClean="0"/>
            <a:t> про нещасний випадок, листа непрацездатності або довідки спеціалізованих установ про встановлення інваліднос­ті, а у разі загибелі або смерті застрахованого внаслідок нещасного випадку</a:t>
          </a:r>
          <a:r>
            <a:rPr lang="ru-RU" sz="1800" kern="1200" dirty="0" smtClean="0"/>
            <a:t> —</a:t>
          </a:r>
          <a:r>
            <a:rPr lang="uk-UA" sz="1800" kern="1200" dirty="0" smtClean="0"/>
            <a:t> копії свідоцтва про смерть та документа про правонаступництво для спадкоємців,</a:t>
          </a:r>
          <a:endParaRPr lang="ru-RU" sz="1800" kern="1200" dirty="0"/>
        </a:p>
      </dsp:txBody>
      <dsp:txXfrm rot="-5400000">
        <a:off x="1054963" y="1312187"/>
        <a:ext cx="7409108" cy="1338533"/>
      </dsp:txXfrm>
    </dsp:sp>
    <dsp:sp modelId="{DD83D876-8BAD-49B6-A96A-AB001C671984}">
      <dsp:nvSpPr>
        <dsp:cNvPr id="0" name=""/>
        <dsp:cNvSpPr/>
      </dsp:nvSpPr>
      <dsp:spPr>
        <a:xfrm rot="5400000">
          <a:off x="-233021" y="3212972"/>
          <a:ext cx="1553474" cy="1087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3</a:t>
          </a:r>
          <a:endParaRPr lang="ru-RU" sz="3000" kern="1200" dirty="0"/>
        </a:p>
      </dsp:txBody>
      <dsp:txXfrm rot="-5400000">
        <a:off x="0" y="3523667"/>
        <a:ext cx="1087432" cy="466042"/>
      </dsp:txXfrm>
    </dsp:sp>
    <dsp:sp modelId="{D6ED59C7-A59F-4458-BDDB-F36D9997FFF7}">
      <dsp:nvSpPr>
        <dsp:cNvPr id="0" name=""/>
        <dsp:cNvSpPr/>
      </dsp:nvSpPr>
      <dsp:spPr>
        <a:xfrm rot="5400000">
          <a:off x="4323312" y="-255929"/>
          <a:ext cx="1009758" cy="7481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страхового поліса або доку­мента, що його замінює (для пільгових категорій пасажирів</a:t>
          </a:r>
          <a:r>
            <a:rPr lang="ru-RU" sz="2100" kern="1200" dirty="0" smtClean="0"/>
            <a:t> —</a:t>
          </a:r>
          <a:r>
            <a:rPr lang="uk-UA" sz="2100" kern="1200" dirty="0" smtClean="0"/>
            <a:t> до­кумент, що підтверджує право на пільги).</a:t>
          </a:r>
          <a:endParaRPr lang="ru-RU" sz="2100" kern="1200" dirty="0"/>
        </a:p>
      </dsp:txBody>
      <dsp:txXfrm rot="-5400000">
        <a:off x="1087432" y="3029243"/>
        <a:ext cx="7432227" cy="91117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9C7B1-9FD9-40C7-A682-879EE99EED08}">
      <dsp:nvSpPr>
        <dsp:cNvPr id="0" name=""/>
        <dsp:cNvSpPr/>
      </dsp:nvSpPr>
      <dsp:spPr>
        <a:xfrm>
          <a:off x="3503405" y="1277481"/>
          <a:ext cx="5500923" cy="5101004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88900" rIns="88900" bIns="8890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травматичне ушкодження; випадкове гостре отруєння отруйними рослинами, хімічними речо­винами, недоброякісними харчо­вими продуктами, ліками; захворювання кліщовим енцефалітом, поліомієлітом; розриви органів або їх вилучення внаслідок неправильних медичних маніпуляцій застрахованої особи або її смерть.</a:t>
          </a:r>
          <a:endParaRPr lang="ru-RU" sz="2800" kern="1200" dirty="0"/>
        </a:p>
      </dsp:txBody>
      <dsp:txXfrm>
        <a:off x="4202022" y="1277481"/>
        <a:ext cx="4802305" cy="5101004"/>
      </dsp:txXfrm>
    </dsp:sp>
    <dsp:sp modelId="{8CF3A219-4147-43F8-AA07-2858E20A6842}">
      <dsp:nvSpPr>
        <dsp:cNvPr id="0" name=""/>
        <dsp:cNvSpPr/>
      </dsp:nvSpPr>
      <dsp:spPr>
        <a:xfrm>
          <a:off x="3635909" y="216020"/>
          <a:ext cx="5372269" cy="1068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/>
            <a:t>Нещасний випадок</a:t>
          </a:r>
          <a:endParaRPr lang="ru-RU" sz="2400" b="1" i="1" kern="1200" dirty="0"/>
        </a:p>
      </dsp:txBody>
      <dsp:txXfrm>
        <a:off x="3635909" y="216020"/>
        <a:ext cx="5372269" cy="1068569"/>
      </dsp:txXfrm>
    </dsp:sp>
    <dsp:sp modelId="{AAD2C6B8-F381-481D-8240-583798ACB5BA}">
      <dsp:nvSpPr>
        <dsp:cNvPr id="0" name=""/>
        <dsp:cNvSpPr/>
      </dsp:nvSpPr>
      <dsp:spPr>
        <a:xfrm>
          <a:off x="539553" y="1224160"/>
          <a:ext cx="2692623" cy="512887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майнові інтереси, що не суперечать законодавству України, пов'язані з життям, здоров'ям і працездат­ністю страхувальника (застрахованої особи).</a:t>
          </a:r>
          <a:endParaRPr lang="ru-RU" sz="2400" kern="1200" dirty="0"/>
        </a:p>
      </dsp:txBody>
      <dsp:txXfrm>
        <a:off x="881516" y="1224160"/>
        <a:ext cx="2350660" cy="5128870"/>
      </dsp:txXfrm>
    </dsp:sp>
    <dsp:sp modelId="{F6C2C071-200B-47E5-B507-2B3DD6E5F5DC}">
      <dsp:nvSpPr>
        <dsp:cNvPr id="0" name=""/>
        <dsp:cNvSpPr/>
      </dsp:nvSpPr>
      <dsp:spPr>
        <a:xfrm>
          <a:off x="539553" y="360038"/>
          <a:ext cx="2692623" cy="8545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/>
            <a:t>Предметом страхування </a:t>
          </a:r>
          <a:endParaRPr lang="ru-RU" sz="2400" kern="1200" dirty="0"/>
        </a:p>
      </dsp:txBody>
      <dsp:txXfrm>
        <a:off x="539553" y="360038"/>
        <a:ext cx="2692623" cy="85459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B702E-FDE1-48D7-9A20-BAAC5352CDB4}">
      <dsp:nvSpPr>
        <dsp:cNvPr id="0" name=""/>
        <dsp:cNvSpPr/>
      </dsp:nvSpPr>
      <dsp:spPr>
        <a:xfrm rot="5400000">
          <a:off x="-245634" y="250905"/>
          <a:ext cx="1637565" cy="114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1</a:t>
          </a:r>
          <a:endParaRPr lang="ru-RU" sz="3200" kern="1200" dirty="0"/>
        </a:p>
      </dsp:txBody>
      <dsp:txXfrm rot="-5400000">
        <a:off x="1" y="578418"/>
        <a:ext cx="1146296" cy="491269"/>
      </dsp:txXfrm>
    </dsp:sp>
    <dsp:sp modelId="{C0508EEE-8111-44B5-BE31-2ADCF18C4B48}">
      <dsp:nvSpPr>
        <dsp:cNvPr id="0" name=""/>
        <dsp:cNvSpPr/>
      </dsp:nvSpPr>
      <dsp:spPr>
        <a:xfrm rot="5400000">
          <a:off x="4325415" y="-3173848"/>
          <a:ext cx="1064417" cy="742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Повідомити страховика протягом </a:t>
          </a:r>
          <a:r>
            <a:rPr lang="uk-UA" sz="2500" b="1" i="1" kern="1200" dirty="0" smtClean="0"/>
            <a:t>трьох робочих дніє </a:t>
          </a:r>
          <a:r>
            <a:rPr lang="uk-UA" sz="2500" kern="1200" dirty="0" smtClean="0"/>
            <a:t>з мо­менту настання страхового випадку. </a:t>
          </a:r>
          <a:endParaRPr lang="ru-RU" sz="2500" kern="1200" dirty="0"/>
        </a:p>
      </dsp:txBody>
      <dsp:txXfrm rot="-5400000">
        <a:off x="1146297" y="57231"/>
        <a:ext cx="7370694" cy="960495"/>
      </dsp:txXfrm>
    </dsp:sp>
    <dsp:sp modelId="{1799F866-D57E-45FF-9218-8997AF1447EF}">
      <dsp:nvSpPr>
        <dsp:cNvPr id="0" name=""/>
        <dsp:cNvSpPr/>
      </dsp:nvSpPr>
      <dsp:spPr>
        <a:xfrm rot="5400000">
          <a:off x="-245634" y="1695103"/>
          <a:ext cx="1637565" cy="114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2</a:t>
          </a:r>
          <a:endParaRPr lang="ru-RU" sz="3200" kern="1200" dirty="0"/>
        </a:p>
      </dsp:txBody>
      <dsp:txXfrm rot="-5400000">
        <a:off x="1" y="2022616"/>
        <a:ext cx="1146296" cy="491269"/>
      </dsp:txXfrm>
    </dsp:sp>
    <dsp:sp modelId="{2E8FA5DD-1EB7-4D48-BFD4-D4FD2FEA2A53}">
      <dsp:nvSpPr>
        <dsp:cNvPr id="0" name=""/>
        <dsp:cNvSpPr/>
      </dsp:nvSpPr>
      <dsp:spPr>
        <a:xfrm rot="5400000">
          <a:off x="4389077" y="-1729873"/>
          <a:ext cx="937092" cy="742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Надати страховику необхідні документи, передбачені прави­лами та договором страхування.</a:t>
          </a:r>
          <a:endParaRPr lang="ru-RU" sz="2400" kern="1200" dirty="0"/>
        </a:p>
      </dsp:txBody>
      <dsp:txXfrm rot="-5400000">
        <a:off x="1146296" y="1558653"/>
        <a:ext cx="7376910" cy="845602"/>
      </dsp:txXfrm>
    </dsp:sp>
    <dsp:sp modelId="{DD83D876-8BAD-49B6-A96A-AB001C671984}">
      <dsp:nvSpPr>
        <dsp:cNvPr id="0" name=""/>
        <dsp:cNvSpPr/>
      </dsp:nvSpPr>
      <dsp:spPr>
        <a:xfrm rot="5400000">
          <a:off x="-245634" y="3139302"/>
          <a:ext cx="1637565" cy="114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3</a:t>
          </a:r>
          <a:endParaRPr lang="ru-RU" sz="3200" kern="1200" dirty="0"/>
        </a:p>
      </dsp:txBody>
      <dsp:txXfrm rot="-5400000">
        <a:off x="1" y="3466815"/>
        <a:ext cx="1146296" cy="491269"/>
      </dsp:txXfrm>
    </dsp:sp>
    <dsp:sp modelId="{D6ED59C7-A59F-4458-BDDB-F36D9997FFF7}">
      <dsp:nvSpPr>
        <dsp:cNvPr id="0" name=""/>
        <dsp:cNvSpPr/>
      </dsp:nvSpPr>
      <dsp:spPr>
        <a:xfrm rot="5400000">
          <a:off x="4325415" y="-285451"/>
          <a:ext cx="1064417" cy="742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Надати страховку достовірні дані про стан здоров'я застрахо­ваної особи, а також іншу необхідну достовірну інформацію на ви­могу страховика.</a:t>
          </a:r>
          <a:endParaRPr lang="ru-RU" sz="2400" kern="1200" dirty="0"/>
        </a:p>
      </dsp:txBody>
      <dsp:txXfrm rot="-5400000">
        <a:off x="1146297" y="2945628"/>
        <a:ext cx="7370694" cy="96049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B702E-FDE1-48D7-9A20-BAAC5352CDB4}">
      <dsp:nvSpPr>
        <dsp:cNvPr id="0" name=""/>
        <dsp:cNvSpPr/>
      </dsp:nvSpPr>
      <dsp:spPr>
        <a:xfrm rot="5400000">
          <a:off x="-213104" y="466865"/>
          <a:ext cx="1420698" cy="9944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1</a:t>
          </a:r>
          <a:endParaRPr lang="ru-RU" sz="2700" kern="1200" dirty="0"/>
        </a:p>
      </dsp:txBody>
      <dsp:txXfrm rot="-5400000">
        <a:off x="1" y="751006"/>
        <a:ext cx="994489" cy="426209"/>
      </dsp:txXfrm>
    </dsp:sp>
    <dsp:sp modelId="{C0508EEE-8111-44B5-BE31-2ADCF18C4B48}">
      <dsp:nvSpPr>
        <dsp:cNvPr id="0" name=""/>
        <dsp:cNvSpPr/>
      </dsp:nvSpPr>
      <dsp:spPr>
        <a:xfrm rot="5400000">
          <a:off x="4070402" y="-3071501"/>
          <a:ext cx="1422636" cy="75744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У разі загибелі або смерті страхувальника (застрахованої особи) внаслідок нещасного випадку </a:t>
          </a:r>
          <a:r>
            <a:rPr lang="uk-UA" sz="2400" kern="1200" dirty="0" err="1" smtClean="0"/>
            <a:t>вигодонабувачу</a:t>
          </a:r>
          <a:r>
            <a:rPr lang="uk-UA" sz="2400" kern="1200" dirty="0" smtClean="0"/>
            <a:t> або спадко­ємцю в розмірі 100 % страхової суми.</a:t>
          </a:r>
          <a:endParaRPr lang="ru-RU" sz="2400" kern="1200" dirty="0"/>
        </a:p>
      </dsp:txBody>
      <dsp:txXfrm rot="-5400000">
        <a:off x="994490" y="73858"/>
        <a:ext cx="7505015" cy="1283742"/>
      </dsp:txXfrm>
    </dsp:sp>
    <dsp:sp modelId="{1799F866-D57E-45FF-9218-8997AF1447EF}">
      <dsp:nvSpPr>
        <dsp:cNvPr id="0" name=""/>
        <dsp:cNvSpPr/>
      </dsp:nvSpPr>
      <dsp:spPr>
        <a:xfrm rot="5400000">
          <a:off x="-213104" y="1911509"/>
          <a:ext cx="1420698" cy="9944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2</a:t>
          </a:r>
          <a:endParaRPr lang="ru-RU" sz="2700" kern="1200" dirty="0"/>
        </a:p>
      </dsp:txBody>
      <dsp:txXfrm rot="-5400000">
        <a:off x="1" y="2195650"/>
        <a:ext cx="994489" cy="426209"/>
      </dsp:txXfrm>
    </dsp:sp>
    <dsp:sp modelId="{2E8FA5DD-1EB7-4D48-BFD4-D4FD2FEA2A53}">
      <dsp:nvSpPr>
        <dsp:cNvPr id="0" name=""/>
        <dsp:cNvSpPr/>
      </dsp:nvSpPr>
      <dsp:spPr>
        <a:xfrm rot="5400000">
          <a:off x="4128288" y="-1627293"/>
          <a:ext cx="1306863" cy="75744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У разі отримання страхувальником травми внаслідок нещас­ного випадку і встановлення інвалідності І групи виплачується </a:t>
          </a:r>
          <a:r>
            <a:rPr lang="ru-RU" sz="2400" kern="1200" dirty="0" smtClean="0"/>
            <a:t>100 %, </a:t>
          </a:r>
          <a:r>
            <a:rPr lang="en-US" sz="2400" kern="1200" dirty="0" smtClean="0"/>
            <a:t>II</a:t>
          </a:r>
          <a:r>
            <a:rPr lang="uk-UA" sz="2400" kern="1200" dirty="0" smtClean="0"/>
            <a:t> групи </a:t>
          </a:r>
          <a:r>
            <a:rPr lang="ru-RU" sz="2400" kern="1200" dirty="0" smtClean="0"/>
            <a:t>— 75 %,</a:t>
          </a:r>
          <a:r>
            <a:rPr lang="de-DE" sz="2400" kern="1200" dirty="0" smtClean="0"/>
            <a:t> III</a:t>
          </a:r>
          <a:r>
            <a:rPr lang="uk-UA" sz="2400" kern="1200" dirty="0" smtClean="0"/>
            <a:t> групи </a:t>
          </a:r>
          <a:r>
            <a:rPr lang="ru-RU" sz="2400" kern="1200" dirty="0" smtClean="0"/>
            <a:t>— 50 %</a:t>
          </a:r>
          <a:r>
            <a:rPr lang="uk-UA" sz="2400" kern="1200" dirty="0" smtClean="0"/>
            <a:t> страхової суми.</a:t>
          </a:r>
          <a:endParaRPr lang="ru-RU" sz="2400" kern="1200" dirty="0"/>
        </a:p>
      </dsp:txBody>
      <dsp:txXfrm rot="-5400000">
        <a:off x="994489" y="1570302"/>
        <a:ext cx="7510666" cy="1179271"/>
      </dsp:txXfrm>
    </dsp:sp>
    <dsp:sp modelId="{DD83D876-8BAD-49B6-A96A-AB001C671984}">
      <dsp:nvSpPr>
        <dsp:cNvPr id="0" name=""/>
        <dsp:cNvSpPr/>
      </dsp:nvSpPr>
      <dsp:spPr>
        <a:xfrm rot="5400000">
          <a:off x="-213104" y="3324497"/>
          <a:ext cx="1420698" cy="9944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3</a:t>
          </a:r>
          <a:endParaRPr lang="ru-RU" sz="2700" kern="1200" dirty="0"/>
        </a:p>
      </dsp:txBody>
      <dsp:txXfrm rot="-5400000">
        <a:off x="1" y="3608638"/>
        <a:ext cx="994489" cy="426209"/>
      </dsp:txXfrm>
    </dsp:sp>
    <dsp:sp modelId="{D6ED59C7-A59F-4458-BDDB-F36D9997FFF7}">
      <dsp:nvSpPr>
        <dsp:cNvPr id="0" name=""/>
        <dsp:cNvSpPr/>
      </dsp:nvSpPr>
      <dsp:spPr>
        <a:xfrm rot="5400000">
          <a:off x="4159944" y="-214111"/>
          <a:ext cx="1243551" cy="75744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У разі тимчасової втрати страхувальником працездатності йому виплачується за кожну добу</a:t>
          </a:r>
          <a:r>
            <a:rPr lang="ru-RU" sz="2400" kern="1200" dirty="0" smtClean="0"/>
            <a:t> 0,5 %</a:t>
          </a:r>
          <a:r>
            <a:rPr lang="uk-UA" sz="2400" kern="1200" dirty="0" smtClean="0"/>
            <a:t> страхової суми, але не бі­льше</a:t>
          </a:r>
          <a:r>
            <a:rPr lang="ru-RU" sz="2400" kern="1200" dirty="0" smtClean="0"/>
            <a:t> 50 %</a:t>
          </a:r>
          <a:r>
            <a:rPr lang="uk-UA" sz="2400" kern="1200" dirty="0" smtClean="0"/>
            <a:t> страхової суми.</a:t>
          </a:r>
          <a:endParaRPr lang="ru-RU" sz="2400" kern="1200" dirty="0"/>
        </a:p>
      </dsp:txBody>
      <dsp:txXfrm rot="-5400000">
        <a:off x="994489" y="3012049"/>
        <a:ext cx="7513757" cy="1122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1DC0A-5052-4B2B-9630-DD29E363716F}">
      <dsp:nvSpPr>
        <dsp:cNvPr id="0" name=""/>
        <dsp:cNvSpPr/>
      </dsp:nvSpPr>
      <dsp:spPr>
        <a:xfrm>
          <a:off x="166920" y="416957"/>
          <a:ext cx="3961036" cy="123782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419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Професія </a:t>
          </a:r>
          <a:endParaRPr lang="ru-RU" sz="3800" kern="1200" dirty="0"/>
        </a:p>
      </dsp:txBody>
      <dsp:txXfrm>
        <a:off x="166920" y="416957"/>
        <a:ext cx="3961036" cy="1237823"/>
      </dsp:txXfrm>
    </dsp:sp>
    <dsp:sp modelId="{86676AA4-47D4-4E42-9DEE-75FD69BE29ED}">
      <dsp:nvSpPr>
        <dsp:cNvPr id="0" name=""/>
        <dsp:cNvSpPr/>
      </dsp:nvSpPr>
      <dsp:spPr>
        <a:xfrm>
          <a:off x="1877" y="238160"/>
          <a:ext cx="866476" cy="129971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C8F0D-0390-48B1-8F1F-BBDCC1F1996C}">
      <dsp:nvSpPr>
        <dsp:cNvPr id="0" name=""/>
        <dsp:cNvSpPr/>
      </dsp:nvSpPr>
      <dsp:spPr>
        <a:xfrm>
          <a:off x="4462022" y="416957"/>
          <a:ext cx="3961036" cy="123782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419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Стан здоров’я</a:t>
          </a:r>
          <a:endParaRPr lang="ru-RU" sz="3800" kern="1200" dirty="0"/>
        </a:p>
      </dsp:txBody>
      <dsp:txXfrm>
        <a:off x="4462022" y="416957"/>
        <a:ext cx="3961036" cy="1237823"/>
      </dsp:txXfrm>
    </dsp:sp>
    <dsp:sp modelId="{BE3C4128-ABDE-445E-B6CC-1F80CEF384B5}">
      <dsp:nvSpPr>
        <dsp:cNvPr id="0" name=""/>
        <dsp:cNvSpPr/>
      </dsp:nvSpPr>
      <dsp:spPr>
        <a:xfrm>
          <a:off x="4296979" y="238160"/>
          <a:ext cx="866476" cy="129971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A889E-F885-40FE-9F36-5F1B9E1309A8}">
      <dsp:nvSpPr>
        <dsp:cNvPr id="0" name=""/>
        <dsp:cNvSpPr/>
      </dsp:nvSpPr>
      <dsp:spPr>
        <a:xfrm>
          <a:off x="2314471" y="1975240"/>
          <a:ext cx="3961036" cy="123782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419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Вік</a:t>
          </a:r>
          <a:endParaRPr lang="ru-RU" sz="3800" kern="1200" dirty="0"/>
        </a:p>
      </dsp:txBody>
      <dsp:txXfrm>
        <a:off x="2314471" y="1975240"/>
        <a:ext cx="3961036" cy="1237823"/>
      </dsp:txXfrm>
    </dsp:sp>
    <dsp:sp modelId="{2919FF5D-2190-469E-A328-0BE63DFC2627}">
      <dsp:nvSpPr>
        <dsp:cNvPr id="0" name=""/>
        <dsp:cNvSpPr/>
      </dsp:nvSpPr>
      <dsp:spPr>
        <a:xfrm>
          <a:off x="2149428" y="1796443"/>
          <a:ext cx="866476" cy="129971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65AE5-E5CC-4072-B234-4D594744744A}">
      <dsp:nvSpPr>
        <dsp:cNvPr id="0" name=""/>
        <dsp:cNvSpPr/>
      </dsp:nvSpPr>
      <dsp:spPr>
        <a:xfrm rot="16200000">
          <a:off x="-709958" y="712024"/>
          <a:ext cx="3451225" cy="202717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/>
            <a:t>зумовлюють настання нещасного випадку;</a:t>
          </a:r>
          <a:endParaRPr lang="ru-RU" sz="2200" i="1" kern="1200" dirty="0"/>
        </a:p>
      </dsp:txBody>
      <dsp:txXfrm rot="5400000">
        <a:off x="2066" y="690245"/>
        <a:ext cx="2027176" cy="2070735"/>
      </dsp:txXfrm>
    </dsp:sp>
    <dsp:sp modelId="{C8042ECF-CF7F-4C47-8110-64CA367A7198}">
      <dsp:nvSpPr>
        <dsp:cNvPr id="0" name=""/>
        <dsp:cNvSpPr/>
      </dsp:nvSpPr>
      <dsp:spPr>
        <a:xfrm rot="16200000">
          <a:off x="1469256" y="712024"/>
          <a:ext cx="3451225" cy="202717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/>
            <a:t>подовжують період видужування;</a:t>
          </a:r>
          <a:endParaRPr lang="ru-RU" sz="2200" i="1" kern="1200" dirty="0"/>
        </a:p>
      </dsp:txBody>
      <dsp:txXfrm rot="5400000">
        <a:off x="2181280" y="690245"/>
        <a:ext cx="2027176" cy="2070735"/>
      </dsp:txXfrm>
    </dsp:sp>
    <dsp:sp modelId="{1F44461C-F5FD-4157-87FE-87CDB134F0F4}">
      <dsp:nvSpPr>
        <dsp:cNvPr id="0" name=""/>
        <dsp:cNvSpPr/>
      </dsp:nvSpPr>
      <dsp:spPr>
        <a:xfrm rot="16200000">
          <a:off x="3648470" y="712024"/>
          <a:ext cx="3451225" cy="202717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123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/>
            <a:t>збільшують витрати на лікування;</a:t>
          </a:r>
          <a:endParaRPr lang="ru-RU" sz="2200" i="1" kern="1200" dirty="0"/>
        </a:p>
      </dsp:txBody>
      <dsp:txXfrm rot="5400000">
        <a:off x="4360494" y="690245"/>
        <a:ext cx="2027176" cy="2070735"/>
      </dsp:txXfrm>
    </dsp:sp>
    <dsp:sp modelId="{2D0759EA-9EFA-46EB-B853-1004165F1AD3}">
      <dsp:nvSpPr>
        <dsp:cNvPr id="0" name=""/>
        <dsp:cNvSpPr/>
      </dsp:nvSpPr>
      <dsp:spPr>
        <a:xfrm rot="16200000">
          <a:off x="5827685" y="712024"/>
          <a:ext cx="3451225" cy="202717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123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/>
            <a:t>ускладнюють визначення факту настання нещасного випадку</a:t>
          </a:r>
          <a:endParaRPr lang="ru-RU" sz="2200" i="1" kern="1200" dirty="0"/>
        </a:p>
      </dsp:txBody>
      <dsp:txXfrm rot="5400000">
        <a:off x="6539709" y="690245"/>
        <a:ext cx="2027176" cy="20707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66FF1-247D-4AD6-AC4D-A0237A26727B}">
      <dsp:nvSpPr>
        <dsp:cNvPr id="0" name=""/>
        <dsp:cNvSpPr/>
      </dsp:nvSpPr>
      <dsp:spPr>
        <a:xfrm>
          <a:off x="6957" y="34259"/>
          <a:ext cx="2774006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Тимчасова </a:t>
          </a:r>
          <a:br>
            <a:rPr lang="uk-UA" sz="2400" b="1" kern="1200" dirty="0" smtClean="0"/>
          </a:br>
          <a:r>
            <a:rPr lang="uk-UA" sz="2400" b="1" kern="1200" dirty="0" smtClean="0"/>
            <a:t>непрацездатність</a:t>
          </a:r>
          <a:endParaRPr lang="ru-RU" sz="2400" b="1" kern="1200" dirty="0"/>
        </a:p>
      </dsp:txBody>
      <dsp:txXfrm>
        <a:off x="6957" y="34259"/>
        <a:ext cx="2774006" cy="892800"/>
      </dsp:txXfrm>
    </dsp:sp>
    <dsp:sp modelId="{3EA5530A-5CC7-4612-A844-37C90FDEAA5F}">
      <dsp:nvSpPr>
        <dsp:cNvPr id="0" name=""/>
        <dsp:cNvSpPr/>
      </dsp:nvSpPr>
      <dsp:spPr>
        <a:xfrm>
          <a:off x="51620" y="927059"/>
          <a:ext cx="2684679" cy="40792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неможливість продовжу­вати професійну діяльність або виконувати звичні обов'язки протя­гом певного проміжку часу</a:t>
          </a:r>
          <a:endParaRPr lang="ru-RU" sz="2000" kern="1200" dirty="0"/>
        </a:p>
      </dsp:txBody>
      <dsp:txXfrm>
        <a:off x="51620" y="927059"/>
        <a:ext cx="2684679" cy="4079241"/>
      </dsp:txXfrm>
    </dsp:sp>
    <dsp:sp modelId="{BB8B0E2E-FD6C-49D6-88FD-672DE386EF9E}">
      <dsp:nvSpPr>
        <dsp:cNvPr id="0" name=""/>
        <dsp:cNvSpPr/>
      </dsp:nvSpPr>
      <dsp:spPr>
        <a:xfrm>
          <a:off x="3135939" y="34259"/>
          <a:ext cx="2535539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/>
            <a:t>Інвалідність</a:t>
          </a:r>
          <a:endParaRPr lang="ru-RU" sz="3100" b="1" kern="1200" dirty="0"/>
        </a:p>
      </dsp:txBody>
      <dsp:txXfrm>
        <a:off x="3135939" y="34259"/>
        <a:ext cx="2535539" cy="892800"/>
      </dsp:txXfrm>
    </dsp:sp>
    <dsp:sp modelId="{4D320FD7-35D0-4648-8241-49B091F1D159}">
      <dsp:nvSpPr>
        <dsp:cNvPr id="0" name=""/>
        <dsp:cNvSpPr/>
      </dsp:nvSpPr>
      <dsp:spPr>
        <a:xfrm>
          <a:off x="3135939" y="927059"/>
          <a:ext cx="2535539" cy="40792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i="1" kern="1200" dirty="0" smtClean="0"/>
            <a:t>соціальна недостатність (деза­даптація) внаслідок обмеження життєдіяльності людини, яка ви­кликана порушенням здоров'я зі стійким розладом функцій органі­зму, що призводить до необхідності соціального захисту і допомоги </a:t>
          </a:r>
          <a:endParaRPr lang="ru-RU" sz="1800" kern="1200" dirty="0"/>
        </a:p>
      </dsp:txBody>
      <dsp:txXfrm>
        <a:off x="3135939" y="927059"/>
        <a:ext cx="2535539" cy="4079241"/>
      </dsp:txXfrm>
    </dsp:sp>
    <dsp:sp modelId="{0A5DC51A-D7A7-4D04-9646-13E0FD0D9D3F}">
      <dsp:nvSpPr>
        <dsp:cNvPr id="0" name=""/>
        <dsp:cNvSpPr/>
      </dsp:nvSpPr>
      <dsp:spPr>
        <a:xfrm>
          <a:off x="6026455" y="34259"/>
          <a:ext cx="2535539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/>
            <a:t>Смерть</a:t>
          </a:r>
          <a:endParaRPr lang="ru-RU" sz="3100" b="1" kern="1200" dirty="0"/>
        </a:p>
      </dsp:txBody>
      <dsp:txXfrm>
        <a:off x="6026455" y="34259"/>
        <a:ext cx="2535539" cy="892800"/>
      </dsp:txXfrm>
    </dsp:sp>
    <dsp:sp modelId="{AFBE1548-F1C1-4968-96C1-AE3747621287}">
      <dsp:nvSpPr>
        <dsp:cNvPr id="0" name=""/>
        <dsp:cNvSpPr/>
      </dsp:nvSpPr>
      <dsp:spPr>
        <a:xfrm>
          <a:off x="6026455" y="927059"/>
          <a:ext cx="2535539" cy="40792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E9CC8-D654-4BC1-9EF8-75CC6DDAA64F}">
      <dsp:nvSpPr>
        <dsp:cNvPr id="0" name=""/>
        <dsp:cNvSpPr/>
      </dsp:nvSpPr>
      <dsp:spPr>
        <a:xfrm>
          <a:off x="1274551" y="648066"/>
          <a:ext cx="7294400" cy="198021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стій­кі, яскраво вираженої важкості функціональні порушення в органі­змі, зумовлені захворюванням, травмою або уродженим дефектом, що призводять до значного обмеження життєдіяльності людини, неспроможності до самообслуговування і викликають потребу в постійному, що не регулюються, сторонньому нагляді, догляді чи допомозі.</a:t>
          </a:r>
          <a:endParaRPr lang="ru-RU" sz="1800" kern="1200" dirty="0"/>
        </a:p>
      </dsp:txBody>
      <dsp:txXfrm>
        <a:off x="1274551" y="895593"/>
        <a:ext cx="6551818" cy="1485165"/>
      </dsp:txXfrm>
    </dsp:sp>
    <dsp:sp modelId="{687BFB33-7485-4BE5-818A-82C47FE7722D}">
      <dsp:nvSpPr>
        <dsp:cNvPr id="0" name=""/>
        <dsp:cNvSpPr/>
      </dsp:nvSpPr>
      <dsp:spPr>
        <a:xfrm>
          <a:off x="0" y="1255944"/>
          <a:ext cx="1270804" cy="6840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Першої</a:t>
          </a:r>
          <a:endParaRPr lang="ru-RU" sz="2400" b="1" kern="1200" dirty="0"/>
        </a:p>
      </dsp:txBody>
      <dsp:txXfrm>
        <a:off x="33393" y="1289337"/>
        <a:ext cx="1204018" cy="617280"/>
      </dsp:txXfrm>
    </dsp:sp>
    <dsp:sp modelId="{A0D3756D-AFA4-4296-872A-9F74BAD035EE}">
      <dsp:nvSpPr>
        <dsp:cNvPr id="0" name=""/>
        <dsp:cNvSpPr/>
      </dsp:nvSpPr>
      <dsp:spPr>
        <a:xfrm>
          <a:off x="1384844" y="2520285"/>
          <a:ext cx="7184107" cy="198021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стійкі, вираженої важкості функціональні порушення в організмі, зумов­лені захворюванням, травмою або уродженим дефектом, що при­зводять до значного обмеження життєдіяльності людини, при збе­реженій здатності до самообслуговування, та не викликають потреби в постійному сторонньому нагляді, догляді чи допомозі.</a:t>
          </a:r>
          <a:endParaRPr lang="ru-RU" sz="1800" kern="1200" dirty="0"/>
        </a:p>
      </dsp:txBody>
      <dsp:txXfrm>
        <a:off x="1384844" y="2767812"/>
        <a:ext cx="6441525" cy="1485165"/>
      </dsp:txXfrm>
    </dsp:sp>
    <dsp:sp modelId="{2C03131A-194D-4330-85E2-0BD0E619141E}">
      <dsp:nvSpPr>
        <dsp:cNvPr id="0" name=""/>
        <dsp:cNvSpPr/>
      </dsp:nvSpPr>
      <dsp:spPr>
        <a:xfrm>
          <a:off x="0" y="3096341"/>
          <a:ext cx="1384536" cy="604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Другої</a:t>
          </a:r>
          <a:endParaRPr lang="ru-RU" sz="2300" b="1" kern="1200" dirty="0"/>
        </a:p>
      </dsp:txBody>
      <dsp:txXfrm>
        <a:off x="29527" y="3125868"/>
        <a:ext cx="1325482" cy="545804"/>
      </dsp:txXfrm>
    </dsp:sp>
    <dsp:sp modelId="{35AB8424-CC35-422A-977F-46A985CE3DFA}">
      <dsp:nvSpPr>
        <dsp:cNvPr id="0" name=""/>
        <dsp:cNvSpPr/>
      </dsp:nvSpPr>
      <dsp:spPr>
        <a:xfrm>
          <a:off x="1303608" y="4356484"/>
          <a:ext cx="7265343" cy="198021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smtClean="0"/>
            <a:t>стійкі, помірної важкості функціональні порушення в організмі, зумовлені захворюванням, наслідками травм або уродженими де­фектами, що призвели до помірно вираженого обмеження життєді­яльності, у тому числі працездатності, які потребують соціальної допомоги і соціального захисту.</a:t>
          </a:r>
          <a:endParaRPr lang="ru-RU" sz="1800" kern="1200"/>
        </a:p>
      </dsp:txBody>
      <dsp:txXfrm>
        <a:off x="1303608" y="4604011"/>
        <a:ext cx="6522761" cy="1485165"/>
      </dsp:txXfrm>
    </dsp:sp>
    <dsp:sp modelId="{53DDB79B-1B16-4169-9C1A-92ADED79108B}">
      <dsp:nvSpPr>
        <dsp:cNvPr id="0" name=""/>
        <dsp:cNvSpPr/>
      </dsp:nvSpPr>
      <dsp:spPr>
        <a:xfrm>
          <a:off x="0" y="4968550"/>
          <a:ext cx="1302969" cy="6840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Третьої</a:t>
          </a:r>
          <a:endParaRPr lang="ru-RU" sz="2300" b="1" kern="1200" dirty="0"/>
        </a:p>
      </dsp:txBody>
      <dsp:txXfrm>
        <a:off x="33394" y="5001944"/>
        <a:ext cx="1236181" cy="617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Взаимосвязанный блочный процесс"/>
  <dgm:desc val="Используется для отображения последовательных этапов процесса. Рекомендуется использовать небольшие объемы текста уровня 1 и средние объемы текста уровня 2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C7CF1BA-F893-4962-BF86-87B87C2CF5B1}" type="datetimeFigureOut">
              <a:rPr lang="ru-RU" smtClean="0"/>
              <a:pPr/>
              <a:t>20.03.2016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F2D92B5-9224-499E-A496-76550D6ED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214554"/>
            <a:ext cx="7772400" cy="1512168"/>
          </a:xfrm>
        </p:spPr>
        <p:txBody>
          <a:bodyPr>
            <a:noAutofit/>
          </a:bodyPr>
          <a:lstStyle/>
          <a:p>
            <a:r>
              <a:rPr lang="uk-UA" sz="4800" b="1" dirty="0" smtClean="0"/>
              <a:t>Страхування від нещасних випадків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xmlns="" val="346809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36912"/>
            <a:ext cx="8424936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	З </a:t>
            </a:r>
            <a:r>
              <a:rPr lang="uk-UA" sz="2800" dirty="0"/>
              <a:t>метою уникнення чи зменшення можливих матеріальних та інших втрат унаслідок нещасного випадку на транспорті </a:t>
            </a:r>
            <a:r>
              <a:rPr lang="uk-UA" sz="2800" i="1" dirty="0">
                <a:solidFill>
                  <a:srgbClr val="002060"/>
                </a:solidFill>
              </a:rPr>
              <a:t>Постано­вою Кабінету Міністрів від</a:t>
            </a:r>
            <a:r>
              <a:rPr lang="ru-RU" sz="2800" i="1" dirty="0">
                <a:solidFill>
                  <a:srgbClr val="002060"/>
                </a:solidFill>
              </a:rPr>
              <a:t> 14</a:t>
            </a:r>
            <a:r>
              <a:rPr lang="uk-UA" sz="2800" i="1" dirty="0">
                <a:solidFill>
                  <a:srgbClr val="002060"/>
                </a:solidFill>
              </a:rPr>
              <a:t> серпня</a:t>
            </a:r>
            <a:r>
              <a:rPr lang="ru-RU" sz="2800" i="1" dirty="0">
                <a:solidFill>
                  <a:srgbClr val="002060"/>
                </a:solidFill>
              </a:rPr>
              <a:t> 1996</a:t>
            </a:r>
            <a:r>
              <a:rPr lang="uk-UA" sz="2800" i="1" dirty="0">
                <a:solidFill>
                  <a:srgbClr val="002060"/>
                </a:solidFill>
              </a:rPr>
              <a:t> року</a:t>
            </a:r>
            <a:r>
              <a:rPr lang="ru-RU" sz="2800" i="1" dirty="0">
                <a:solidFill>
                  <a:srgbClr val="002060"/>
                </a:solidFill>
              </a:rPr>
              <a:t> № 959</a:t>
            </a:r>
            <a:r>
              <a:rPr lang="uk-UA" sz="2800" i="1" dirty="0">
                <a:solidFill>
                  <a:srgbClr val="002060"/>
                </a:solidFill>
              </a:rPr>
              <a:t> затверджене Положення </a:t>
            </a:r>
            <a:endParaRPr lang="uk-UA" sz="2800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rgbClr val="002060"/>
                </a:solidFill>
              </a:rPr>
              <a:t>«</a:t>
            </a:r>
            <a:r>
              <a:rPr lang="uk-UA" sz="2800" b="1" i="1" dirty="0">
                <a:solidFill>
                  <a:srgbClr val="002060"/>
                </a:solidFill>
              </a:rPr>
              <a:t>Про обов'язкове особисте </a:t>
            </a:r>
            <a:r>
              <a:rPr lang="uk-UA" sz="2800" b="1" i="1" dirty="0" smtClean="0">
                <a:solidFill>
                  <a:srgbClr val="002060"/>
                </a:solidFill>
              </a:rPr>
              <a:t>страхування </a:t>
            </a:r>
            <a:r>
              <a:rPr lang="uk-UA" sz="2800" b="1" i="1" dirty="0">
                <a:solidFill>
                  <a:srgbClr val="002060"/>
                </a:solidFill>
              </a:rPr>
              <a:t>від нещасних випадків на транспорті</a:t>
            </a:r>
            <a:r>
              <a:rPr lang="uk-UA" sz="2800" b="1" i="1" dirty="0" smtClean="0">
                <a:solidFill>
                  <a:srgbClr val="002060"/>
                </a:solidFill>
              </a:rPr>
              <a:t>».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52728"/>
          </a:xfrm>
        </p:spPr>
        <p:txBody>
          <a:bodyPr>
            <a:normAutofit/>
          </a:bodyPr>
          <a:lstStyle/>
          <a:p>
            <a:pPr algn="l"/>
            <a:r>
              <a:rPr lang="uk-UA" sz="3600" dirty="0" smtClean="0"/>
              <a:t>Обов</a:t>
            </a:r>
            <a:r>
              <a:rPr lang="uk-UA" sz="3600" dirty="0" smtClean="0">
                <a:cs typeface="Rod"/>
              </a:rPr>
              <a:t>'</a:t>
            </a:r>
            <a:r>
              <a:rPr lang="uk-UA" sz="3600" dirty="0" smtClean="0"/>
              <a:t>язкове страхування від нещасних випадків на транспорті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85263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2062771"/>
              </p:ext>
            </p:extLst>
          </p:nvPr>
        </p:nvGraphicFramePr>
        <p:xfrm>
          <a:off x="0" y="1628800"/>
          <a:ext cx="9144000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2"/>
          <p:cNvSpPr txBox="1">
            <a:spLocks/>
          </p:cNvSpPr>
          <p:nvPr/>
        </p:nvSpPr>
        <p:spPr>
          <a:xfrm>
            <a:off x="467544" y="332656"/>
            <a:ext cx="8229600" cy="12527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i="1" dirty="0"/>
              <a:t>Дія цього Положення поширюється на:</a:t>
            </a:r>
            <a:endParaRPr lang="ru-RU" i="1" dirty="0">
              <a:ln w="18415" cmpd="sng">
                <a:solidFill>
                  <a:schemeClr val="bg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97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7676863"/>
              </p:ext>
            </p:extLst>
          </p:nvPr>
        </p:nvGraphicFramePr>
        <p:xfrm>
          <a:off x="611560" y="2636912"/>
          <a:ext cx="7812856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Обов'язкове особисте страхування не поширюється на </a:t>
            </a:r>
            <a:r>
              <a:rPr lang="uk-UA" b="1" i="1" dirty="0" smtClean="0"/>
              <a:t>пасажирів</a:t>
            </a:r>
            <a:r>
              <a:rPr lang="uk-UA" b="1" i="1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882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Застрахованими вважаються: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пасажири</a:t>
            </a:r>
            <a:r>
              <a:rPr lang="uk-UA" dirty="0"/>
              <a:t> з моменту оголошення посадки в морське або річкове судно, поїзд, автобус або інший транспортний засіб до моменту завершення </a:t>
            </a:r>
            <a:r>
              <a:rPr lang="uk-UA" dirty="0" smtClean="0"/>
              <a:t>поїздки; </a:t>
            </a:r>
            <a:r>
              <a:rPr lang="uk-UA" b="1" dirty="0"/>
              <a:t>водії</a:t>
            </a:r>
            <a:r>
              <a:rPr lang="uk-UA" dirty="0"/>
              <a:t>, тільки під час </a:t>
            </a:r>
            <a:r>
              <a:rPr lang="uk-UA" dirty="0" smtClean="0"/>
              <a:t>обслуговування </a:t>
            </a:r>
            <a:r>
              <a:rPr lang="uk-UA" dirty="0"/>
              <a:t>поїздки.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8980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18824421"/>
              </p:ext>
            </p:extLst>
          </p:nvPr>
        </p:nvGraphicFramePr>
        <p:xfrm>
          <a:off x="395536" y="2674938"/>
          <a:ext cx="8496944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/>
              <a:t>Кожному застрахованому транспортна організація, що виступає агентом страховика, видає страховий поліс.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72307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764704"/>
            <a:ext cx="8136904" cy="5361459"/>
          </a:xfrm>
        </p:spPr>
        <p:txBody>
          <a:bodyPr>
            <a:normAutofit/>
          </a:bodyPr>
          <a:lstStyle/>
          <a:p>
            <a:r>
              <a:rPr lang="uk-UA" b="1" i="1" dirty="0"/>
              <a:t>Страхувальниками водіїв </a:t>
            </a:r>
            <a:r>
              <a:rPr lang="uk-UA" dirty="0"/>
              <a:t>є юридичні особи або дієздатні </a:t>
            </a:r>
            <a:r>
              <a:rPr lang="uk-UA" dirty="0" smtClean="0"/>
              <a:t>громадяни </a:t>
            </a:r>
            <a:r>
              <a:rPr lang="uk-UA" dirty="0"/>
              <a:t>— суб'єкти підприємницької діяльності, які є власниками транспортних засобів чи експлуатують їх і уклали із страховиком договори страхування.</a:t>
            </a:r>
            <a:endParaRPr lang="ru-RU" dirty="0"/>
          </a:p>
          <a:p>
            <a:r>
              <a:rPr lang="uk-UA" b="1" i="1" dirty="0" smtClean="0"/>
              <a:t>Відносини </a:t>
            </a:r>
            <a:r>
              <a:rPr lang="uk-UA" b="1" i="1" dirty="0"/>
              <a:t>між транспортними організаціями та </a:t>
            </a:r>
            <a:r>
              <a:rPr lang="uk-UA" b="1" i="1" dirty="0" smtClean="0"/>
              <a:t>страховиками </a:t>
            </a:r>
            <a:r>
              <a:rPr lang="uk-UA" dirty="0"/>
              <a:t>щодо страхування пасажирів та водіїв визначаються </a:t>
            </a:r>
            <a:r>
              <a:rPr lang="uk-UA" dirty="0" smtClean="0"/>
              <a:t>укладеними між </a:t>
            </a:r>
            <a:r>
              <a:rPr lang="uk-UA" dirty="0"/>
              <a:t>ними агентським угодами та договорами страхування.</a:t>
            </a:r>
            <a:endParaRPr lang="ru-RU" dirty="0"/>
          </a:p>
          <a:p>
            <a:r>
              <a:rPr lang="uk-UA" b="1" i="1" dirty="0"/>
              <a:t>Розмір страхової суми для кожного застрахованого </a:t>
            </a:r>
            <a:r>
              <a:rPr lang="uk-UA" dirty="0"/>
              <a:t>становить </a:t>
            </a:r>
            <a:r>
              <a:rPr lang="ru-RU" dirty="0" smtClean="0"/>
              <a:t>6000</a:t>
            </a:r>
            <a:r>
              <a:rPr lang="uk-UA" dirty="0" smtClean="0"/>
              <a:t> </a:t>
            </a:r>
            <a:r>
              <a:rPr lang="uk-UA" dirty="0"/>
              <a:t>неоподатковуваних мінімумів доходів громадян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155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1524000"/>
          </a:xfrm>
        </p:spPr>
        <p:txBody>
          <a:bodyPr/>
          <a:lstStyle/>
          <a:p>
            <a:r>
              <a:rPr lang="ru-RU" b="1" dirty="0" err="1" smtClean="0"/>
              <a:t>Страховий</a:t>
            </a:r>
            <a:r>
              <a:rPr lang="ru-RU" b="1" dirty="0" smtClean="0"/>
              <a:t> </a:t>
            </a:r>
            <a:r>
              <a:rPr lang="ru-RU" b="1" dirty="0" err="1" smtClean="0"/>
              <a:t>платіж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7290" y="1571612"/>
            <a:ext cx="6417734" cy="4643470"/>
          </a:xfrm>
        </p:spPr>
        <p:txBody>
          <a:bodyPr>
            <a:normAutofit lnSpcReduction="10000"/>
          </a:bodyPr>
          <a:lstStyle/>
          <a:p>
            <a:pPr lvl="0" algn="l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страхуванні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водіїв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залізничному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автомобільному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електротранспорті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визначається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розмірі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до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0,18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відсотка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страхової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суми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за кожного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застрахованого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lvl="0" algn="l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страхуванні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пасажирів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лініях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залізничного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морського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внутрішнього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   водного,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автомобільного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електротранспорту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міжобласних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міжміських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  маршрутах у межах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однієї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області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Автономної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Республіки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Крим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розмірі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  до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1,5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відсотка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вартості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проїзду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на маршрутах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приміського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сполучення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-  до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3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відсотків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вартості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проїзду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7290" y="1500174"/>
            <a:ext cx="6417734" cy="3563188"/>
          </a:xfrm>
        </p:spPr>
        <p:txBody>
          <a:bodyPr/>
          <a:lstStyle/>
          <a:p>
            <a:pPr lvl="0" algn="l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страхуванні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пасажирів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усіх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видів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транспорту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міжнародних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сполучень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розмірі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до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2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відсотків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вартості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проїзду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  в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національній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валюті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України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lvl="0" algn="l">
              <a:buFont typeface="Wingdings" pitchFamily="2" charset="2"/>
              <a:buChar char="q"/>
            </a:pP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Страховий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платіж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страхуванні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пасажирів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включається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вартість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квитка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утримується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пасажира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перевізником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17996199"/>
              </p:ext>
            </p:extLst>
          </p:nvPr>
        </p:nvGraphicFramePr>
        <p:xfrm>
          <a:off x="251520" y="2204864"/>
          <a:ext cx="889248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Страховими випадками </a:t>
            </a:r>
            <a:r>
              <a:rPr lang="uk-UA" dirty="0"/>
              <a:t>є: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5694437"/>
            <a:ext cx="7164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>
                <a:solidFill>
                  <a:srgbClr val="C00000"/>
                </a:solidFill>
              </a:rPr>
              <a:t>Якщо випадки, зазначені в підпунктах «а», «б» та «в» сталися внаслідок неправомірних або навмисних дій застрахованого, вони </a:t>
            </a:r>
            <a:r>
              <a:rPr lang="uk-UA" b="1" u="sng" dirty="0">
                <a:solidFill>
                  <a:srgbClr val="C00000"/>
                </a:solidFill>
              </a:rPr>
              <a:t>не вважаються страховими</a:t>
            </a:r>
            <a:r>
              <a:rPr lang="uk-UA" dirty="0">
                <a:solidFill>
                  <a:srgbClr val="C00000"/>
                </a:solidFill>
              </a:rPr>
              <a:t> й страхова сума при цьому не </a:t>
            </a:r>
            <a:r>
              <a:rPr lang="uk-UA" dirty="0" smtClean="0">
                <a:solidFill>
                  <a:srgbClr val="C00000"/>
                </a:solidFill>
              </a:rPr>
              <a:t>виплачується.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00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61021431"/>
              </p:ext>
            </p:extLst>
          </p:nvPr>
        </p:nvGraphicFramePr>
        <p:xfrm>
          <a:off x="179512" y="2674938"/>
          <a:ext cx="8712968" cy="3850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Страховики виплачують </a:t>
            </a:r>
            <a:r>
              <a:rPr lang="uk-UA" b="1" i="1" dirty="0"/>
              <a:t>страхові суми: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308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348880"/>
            <a:ext cx="864096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cap="small" dirty="0"/>
              <a:t>	</a:t>
            </a:r>
            <a:r>
              <a:rPr lang="uk-UA" b="1" i="1" dirty="0" smtClean="0"/>
              <a:t>Нещасний </a:t>
            </a:r>
            <a:r>
              <a:rPr lang="uk-UA" b="1" i="1" dirty="0"/>
              <a:t>випадок </a:t>
            </a:r>
            <a:r>
              <a:rPr lang="uk-UA" i="1" dirty="0"/>
              <a:t>— раптова, короткочасна, непередбачена та незалежна від волі застрахованої особи подія, що призвела до травматичного пошкодження, каліцтва або </a:t>
            </a:r>
            <a:r>
              <a:rPr lang="uk-UA" i="1" dirty="0" smtClean="0"/>
              <a:t>іншого </a:t>
            </a:r>
            <a:r>
              <a:rPr lang="uk-UA" i="1" dirty="0"/>
              <a:t>розладу здоров'я людини</a:t>
            </a:r>
            <a:r>
              <a:rPr lang="uk-UA" i="1" dirty="0" smtClean="0"/>
              <a:t>.</a:t>
            </a:r>
          </a:p>
          <a:p>
            <a:pPr marL="0" indent="0">
              <a:buNone/>
            </a:pPr>
            <a:r>
              <a:rPr lang="uk-UA" b="1" i="1" cap="small" dirty="0"/>
              <a:t>	</a:t>
            </a:r>
            <a:r>
              <a:rPr lang="uk-UA" b="1" i="1" dirty="0" smtClean="0"/>
              <a:t>Страхування </a:t>
            </a:r>
            <a:r>
              <a:rPr lang="uk-UA" b="1" i="1" dirty="0"/>
              <a:t>від нещасних випадків </a:t>
            </a:r>
            <a:r>
              <a:rPr lang="uk-UA" i="1" dirty="0"/>
              <a:t>— вид </a:t>
            </a:r>
            <a:r>
              <a:rPr lang="uk-UA" i="1" dirty="0" smtClean="0"/>
              <a:t>особистого </a:t>
            </a:r>
            <a:r>
              <a:rPr lang="uk-UA" i="1" dirty="0"/>
              <a:t>страхування, що традиційно здійснюється з метою </a:t>
            </a:r>
            <a:r>
              <a:rPr lang="uk-UA" i="1" dirty="0" smtClean="0"/>
              <a:t>надання </a:t>
            </a:r>
            <a:r>
              <a:rPr lang="uk-UA" i="1" dirty="0"/>
              <a:t>допомоги застрахованим особам у разі тимчасової або </a:t>
            </a:r>
            <a:r>
              <a:rPr lang="uk-UA" i="1" dirty="0" smtClean="0"/>
              <a:t>постійної </a:t>
            </a:r>
            <a:r>
              <a:rPr lang="uk-UA" i="1" dirty="0"/>
              <a:t>втрати працездатності внаслідок впливу раптової, короткочасної, непередбаченої та незалежної від волі </a:t>
            </a:r>
            <a:r>
              <a:rPr lang="uk-UA" i="1" dirty="0" smtClean="0"/>
              <a:t>застрахованої </a:t>
            </a:r>
            <a:r>
              <a:rPr lang="uk-UA" i="1" dirty="0"/>
              <a:t>особи </a:t>
            </a:r>
            <a:r>
              <a:rPr lang="uk-UA" i="1" dirty="0" smtClean="0"/>
              <a:t>події.</a:t>
            </a: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Autofit/>
          </a:bodyPr>
          <a:lstStyle/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301713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У разі смерті або встановлення інвалідності </a:t>
            </a:r>
            <a:r>
              <a:rPr lang="uk-UA" i="1" dirty="0" smtClean="0"/>
              <a:t>застрахованому </a:t>
            </a:r>
            <a:r>
              <a:rPr lang="uk-UA" i="1" dirty="0"/>
              <a:t>після тимчасової втрати працездатності та отримання ним страхової суми, потерпілому або його </a:t>
            </a:r>
            <a:r>
              <a:rPr lang="uk-UA" i="1" dirty="0" smtClean="0"/>
              <a:t>спадкоємцям </a:t>
            </a:r>
            <a:r>
              <a:rPr lang="uk-UA" i="1" dirty="0"/>
              <a:t>виплачується різниця між максимальною страховою сумою, </a:t>
            </a:r>
            <a:r>
              <a:rPr lang="uk-UA" i="1" dirty="0" smtClean="0"/>
              <a:t>передбаченою </a:t>
            </a:r>
            <a:r>
              <a:rPr lang="uk-UA" i="1" dirty="0"/>
              <a:t>для даного випадку, та вже отриманою страховою </a:t>
            </a:r>
            <a:r>
              <a:rPr lang="uk-UA" i="1" dirty="0" smtClean="0"/>
              <a:t>сумою</a:t>
            </a:r>
            <a:r>
              <a:rPr lang="uk-UA" i="1" dirty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small" dirty="0">
                <a:solidFill>
                  <a:srgbClr val="C00000"/>
                </a:solidFill>
              </a:rPr>
              <a:t>Важливо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39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105462"/>
              </p:ext>
            </p:extLst>
          </p:nvPr>
        </p:nvGraphicFramePr>
        <p:xfrm>
          <a:off x="928662" y="2357430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/>
              <a:t>Транспортна організація на кожен нещасний випадок, що стався із застрахованим на транспорті, повинна: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4054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17695872"/>
              </p:ext>
            </p:extLst>
          </p:nvPr>
        </p:nvGraphicFramePr>
        <p:xfrm>
          <a:off x="323528" y="1916832"/>
          <a:ext cx="856895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Виплата страхової суми застрахованому здійснюється </a:t>
            </a:r>
            <a:r>
              <a:rPr lang="uk-UA" sz="3600" b="1" dirty="0" smtClean="0"/>
              <a:t>страховиком </a:t>
            </a:r>
            <a:r>
              <a:rPr lang="uk-UA" sz="3600" b="1" dirty="0"/>
              <a:t>на </a:t>
            </a:r>
            <a:r>
              <a:rPr lang="uk-UA" sz="3600" b="1" dirty="0" smtClean="0"/>
              <a:t>підставі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151058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88840"/>
            <a:ext cx="79208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Страхова сума </a:t>
            </a:r>
            <a:r>
              <a:rPr lang="uk-UA" sz="2800" dirty="0"/>
              <a:t>виплачується </a:t>
            </a:r>
            <a:r>
              <a:rPr lang="uk-UA" sz="2800" b="1" u="sng" dirty="0"/>
              <a:t>не пізніше десяти </a:t>
            </a:r>
            <a:r>
              <a:rPr lang="uk-UA" sz="2800" b="1" dirty="0"/>
              <a:t>діб</a:t>
            </a:r>
            <a:r>
              <a:rPr lang="uk-UA" sz="2800" dirty="0"/>
              <a:t> із дня </a:t>
            </a:r>
            <a:r>
              <a:rPr lang="uk-UA" sz="2800" dirty="0" smtClean="0"/>
              <a:t>одержання </a:t>
            </a:r>
            <a:r>
              <a:rPr lang="uk-UA" sz="2800" dirty="0"/>
              <a:t>необхідних документів через касу страховика або </a:t>
            </a:r>
            <a:r>
              <a:rPr lang="uk-UA" sz="2800" dirty="0" smtClean="0"/>
              <a:t>перераховується </a:t>
            </a:r>
            <a:r>
              <a:rPr lang="uk-UA" sz="2800" dirty="0"/>
              <a:t>на розрахунковий рахунок, зазначений застрахованим у </a:t>
            </a:r>
            <a:r>
              <a:rPr lang="uk-UA" sz="2800" dirty="0" smtClean="0"/>
              <a:t>заяві</a:t>
            </a:r>
            <a:r>
              <a:rPr lang="uk-UA" sz="2800" dirty="0"/>
              <a:t>, відповідно до рівня неоподатковуваного мінімуму доходів громадян на день виплати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Порядок виплати страхової суми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182451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420888"/>
            <a:ext cx="8568951" cy="3705275"/>
          </a:xfrm>
        </p:spPr>
        <p:txBody>
          <a:bodyPr/>
          <a:lstStyle/>
          <a:p>
            <a:r>
              <a:rPr lang="uk-UA" b="1" i="1" dirty="0"/>
              <a:t>С</a:t>
            </a:r>
            <a:r>
              <a:rPr lang="uk-UA" b="1" i="1" dirty="0" smtClean="0"/>
              <a:t>трахувальником </a:t>
            </a:r>
            <a:r>
              <a:rPr lang="uk-UA" dirty="0"/>
              <a:t>може </a:t>
            </a:r>
            <a:r>
              <a:rPr lang="uk-UA" dirty="0" smtClean="0"/>
              <a:t>бути </a:t>
            </a:r>
            <a:r>
              <a:rPr lang="uk-UA" dirty="0"/>
              <a:t>юридична особа або дієздатний громадянин. </a:t>
            </a:r>
            <a:endParaRPr lang="uk-UA" dirty="0" smtClean="0"/>
          </a:p>
          <a:p>
            <a:r>
              <a:rPr lang="uk-UA" b="1" i="1" dirty="0"/>
              <a:t>Застрахованими</a:t>
            </a:r>
            <a:r>
              <a:rPr lang="uk-UA" dirty="0"/>
              <a:t> можуть бути особи, які на час укладення договору страхування не є </a:t>
            </a:r>
            <a:r>
              <a:rPr lang="uk-UA" dirty="0" err="1"/>
              <a:t>онкологічно</a:t>
            </a:r>
            <a:r>
              <a:rPr lang="uk-UA" dirty="0"/>
              <a:t> хворими, хворими з тяжкими формами захворювання серцево-судинної системи, ВІЛ-інфікованими, а також не </a:t>
            </a:r>
            <a:r>
              <a:rPr lang="uk-UA" dirty="0" smtClean="0"/>
              <a:t>перебувають </a:t>
            </a:r>
            <a:r>
              <a:rPr lang="uk-UA" dirty="0"/>
              <a:t>на обліку в наркологічних, психоневрологічних, </a:t>
            </a:r>
            <a:r>
              <a:rPr lang="uk-UA" dirty="0" smtClean="0"/>
              <a:t>туберкульозних</a:t>
            </a:r>
            <a:r>
              <a:rPr lang="uk-UA" dirty="0"/>
              <a:t>, </a:t>
            </a:r>
            <a:r>
              <a:rPr lang="uk-UA" dirty="0" err="1" smtClean="0"/>
              <a:t>шкірновенерологічних</a:t>
            </a:r>
            <a:r>
              <a:rPr lang="uk-UA" dirty="0" smtClean="0"/>
              <a:t> </a:t>
            </a:r>
            <a:r>
              <a:rPr lang="uk-UA" dirty="0"/>
              <a:t>диспансерах.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90472"/>
          </a:xfrm>
        </p:spPr>
        <p:txBody>
          <a:bodyPr>
            <a:noAutofit/>
          </a:bodyPr>
          <a:lstStyle/>
          <a:p>
            <a:r>
              <a:rPr lang="ru-RU" sz="3600" b="1" dirty="0"/>
              <a:t>3.</a:t>
            </a:r>
            <a:r>
              <a:rPr lang="uk-UA" sz="3600" b="1" dirty="0"/>
              <a:t> Добровільне індивідуальне та колективне страхування від нещасних випадків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73811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496943" cy="345069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Д</a:t>
            </a:r>
            <a:r>
              <a:rPr lang="uk-UA" dirty="0" smtClean="0"/>
              <a:t>оговір </a:t>
            </a:r>
            <a:r>
              <a:rPr lang="uk-UA" dirty="0"/>
              <a:t>укладається </a:t>
            </a:r>
            <a:r>
              <a:rPr lang="uk-UA" b="1" dirty="0" smtClean="0"/>
              <a:t>страхувальником</a:t>
            </a:r>
            <a:r>
              <a:rPr lang="ru-RU" b="1" dirty="0" smtClean="0"/>
              <a:t> </a:t>
            </a:r>
            <a:r>
              <a:rPr lang="ru-RU" dirty="0"/>
              <a:t>—</a:t>
            </a:r>
            <a:r>
              <a:rPr lang="uk-UA" dirty="0"/>
              <a:t> юридичною особою про страхування фізичних осіб, які є його працівниками або членами родини цих працівників.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До договору </a:t>
            </a:r>
            <a:r>
              <a:rPr lang="uk-UA" dirty="0"/>
              <a:t>страхування додається список застрахованих осіб та </a:t>
            </a:r>
            <a:r>
              <a:rPr lang="uk-UA" dirty="0" smtClean="0"/>
              <a:t>інформація</a:t>
            </a:r>
            <a:r>
              <a:rPr lang="uk-UA" dirty="0"/>
              <a:t>, необхідна страховику для оцінки ризику.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 разі колективного страхування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127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1586394"/>
              </p:ext>
            </p:extLst>
          </p:nvPr>
        </p:nvGraphicFramePr>
        <p:xfrm>
          <a:off x="0" y="116632"/>
          <a:ext cx="9144000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7281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420888"/>
            <a:ext cx="8352927" cy="410445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uk-UA" dirty="0"/>
              <a:t>Тимчасова втрата застрахованою особою загальної </a:t>
            </a:r>
            <a:r>
              <a:rPr lang="uk-UA" dirty="0" smtClean="0"/>
              <a:t>працездатності </a:t>
            </a:r>
            <a:r>
              <a:rPr lang="uk-UA" b="1" u="sng" dirty="0"/>
              <a:t>не менше ніж на сім днів </a:t>
            </a:r>
            <a:r>
              <a:rPr lang="uk-UA" dirty="0"/>
              <a:t>унаслідок нещасного випадку (для непрацюючих — під тимчасовою втратою загальної працездатності розуміють перебування на амбулаторному або стаціонарному </a:t>
            </a:r>
            <a:r>
              <a:rPr lang="uk-UA" dirty="0" smtClean="0"/>
              <a:t>лікуванні </a:t>
            </a:r>
            <a:r>
              <a:rPr lang="uk-UA" dirty="0"/>
              <a:t>не менше семи днів внаслідок нещасного випадку).</a:t>
            </a:r>
            <a:endParaRPr lang="ru-RU" dirty="0"/>
          </a:p>
          <a:p>
            <a:pPr lvl="0"/>
            <a:r>
              <a:rPr lang="uk-UA" dirty="0"/>
              <a:t>Стійка втрата застрахованою особою загальної </a:t>
            </a:r>
            <a:r>
              <a:rPr lang="uk-UA" dirty="0" smtClean="0"/>
              <a:t>працездатності </a:t>
            </a:r>
            <a:r>
              <a:rPr lang="uk-UA" dirty="0"/>
              <a:t>(встановлення групи інвалідності) унаслідок нещасного випадку.</a:t>
            </a:r>
            <a:endParaRPr lang="ru-RU" dirty="0"/>
          </a:p>
          <a:p>
            <a:pPr lvl="0"/>
            <a:r>
              <a:rPr lang="uk-UA" dirty="0"/>
              <a:t>Смерть застрахованої особи внаслідок нещасного випадку. Такі випадки визнаються також страховими за умови, що вони </a:t>
            </a:r>
            <a:r>
              <a:rPr lang="uk-UA" dirty="0" smtClean="0"/>
              <a:t>сталися </a:t>
            </a:r>
            <a:r>
              <a:rPr lang="uk-UA" dirty="0"/>
              <a:t>протягом </a:t>
            </a:r>
            <a:r>
              <a:rPr lang="uk-UA" b="1" dirty="0"/>
              <a:t>шести місяців </a:t>
            </a:r>
            <a:r>
              <a:rPr lang="uk-UA" dirty="0"/>
              <a:t>з дня нещасного випадку, який </a:t>
            </a:r>
            <a:r>
              <a:rPr lang="uk-UA" dirty="0" smtClean="0"/>
              <a:t>відбувся </a:t>
            </a:r>
            <a:r>
              <a:rPr lang="uk-UA" dirty="0"/>
              <a:t>під час дії договору страхування, є безпосередніми його </a:t>
            </a:r>
            <a:r>
              <a:rPr lang="uk-UA" dirty="0" err="1" smtClean="0"/>
              <a:t>наслід</a:t>
            </a:r>
            <a:r>
              <a:rPr lang="ru-RU" dirty="0" err="1" smtClean="0"/>
              <a:t>ками</a:t>
            </a:r>
            <a:r>
              <a:rPr lang="ru-RU" dirty="0" smtClean="0"/>
              <a:t> </a:t>
            </a:r>
            <a:r>
              <a:rPr lang="ru-RU" dirty="0"/>
              <a:t>та</a:t>
            </a:r>
            <a:r>
              <a:rPr lang="uk-UA" dirty="0"/>
              <a:t> підтверджені</a:t>
            </a:r>
            <a:r>
              <a:rPr lang="ru-RU" dirty="0"/>
              <a:t> документами,</a:t>
            </a:r>
            <a:r>
              <a:rPr lang="uk-UA" dirty="0"/>
              <a:t> виданими компетентними</a:t>
            </a:r>
            <a:r>
              <a:rPr lang="ru-RU" dirty="0"/>
              <a:t> </a:t>
            </a:r>
            <a:r>
              <a:rPr lang="ru-RU" dirty="0" smtClean="0"/>
              <a:t>органами </a:t>
            </a:r>
            <a:r>
              <a:rPr lang="ru-RU" dirty="0"/>
              <a:t>у</a:t>
            </a:r>
            <a:r>
              <a:rPr lang="uk-UA" dirty="0"/>
              <a:t> встановленому</a:t>
            </a:r>
            <a:r>
              <a:rPr lang="ru-RU" dirty="0"/>
              <a:t> законом порядку.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Страховими випадками </a:t>
            </a:r>
            <a:r>
              <a:rPr lang="uk-UA" dirty="0"/>
              <a:t>є такі події: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257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11831943"/>
              </p:ext>
            </p:extLst>
          </p:nvPr>
        </p:nvGraphicFramePr>
        <p:xfrm>
          <a:off x="323528" y="1916832"/>
          <a:ext cx="856895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За настання страхового випадку страхувальник зобов'язаний: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417462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70503226"/>
              </p:ext>
            </p:extLst>
          </p:nvPr>
        </p:nvGraphicFramePr>
        <p:xfrm>
          <a:off x="323528" y="1916832"/>
          <a:ext cx="856895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i="1" dirty="0"/>
              <a:t>Страховик виплачує страхову суму 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43376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800" dirty="0"/>
              <a:t>Відшкодування шкоди, медична, професійна та соціальна реабілітація </a:t>
            </a:r>
            <a:r>
              <a:rPr lang="uk-UA" sz="2800" dirty="0" smtClean="0"/>
              <a:t>проводиться </a:t>
            </a:r>
            <a:r>
              <a:rPr lang="uk-UA" sz="2800" b="1" i="1" u="sng" dirty="0"/>
              <a:t>Фондом соціального страхування від </a:t>
            </a:r>
            <a:r>
              <a:rPr lang="uk-UA" sz="2800" b="1" i="1" u="sng" dirty="0" smtClean="0"/>
              <a:t>нещасних </a:t>
            </a:r>
            <a:r>
              <a:rPr lang="uk-UA" sz="2800" b="1" i="1" u="sng" dirty="0"/>
              <a:t>випадків </a:t>
            </a:r>
            <a:r>
              <a:rPr lang="uk-UA" sz="2800" dirty="0"/>
              <a:t>— некомерційною самоврядною організацією, що діє на підставі статуту та має статус юридичної </a:t>
            </a:r>
            <a:r>
              <a:rPr lang="uk-UA" sz="2800" dirty="0" smtClean="0"/>
              <a:t>особи.</a:t>
            </a:r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362480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Страхування від нещасних випадків доповнює, але не замінює соціальне страхування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157032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36912"/>
            <a:ext cx="8568951" cy="3960440"/>
          </a:xfrm>
        </p:spPr>
        <p:txBody>
          <a:bodyPr>
            <a:normAutofit lnSpcReduction="10000"/>
          </a:bodyPr>
          <a:lstStyle/>
          <a:p>
            <a:r>
              <a:rPr lang="uk-UA" sz="3200" i="1" dirty="0"/>
              <a:t>У разі смерті або встановлення інвалідності </a:t>
            </a:r>
            <a:r>
              <a:rPr lang="uk-UA" sz="3200" i="1" dirty="0" smtClean="0"/>
              <a:t>страхувальнику </a:t>
            </a:r>
            <a:r>
              <a:rPr lang="uk-UA" sz="3200" i="1" dirty="0"/>
              <a:t>після тимчасової втрати працездатності та </a:t>
            </a:r>
            <a:r>
              <a:rPr lang="uk-UA" sz="3200" i="1" dirty="0" smtClean="0"/>
              <a:t>отримання </a:t>
            </a:r>
            <a:r>
              <a:rPr lang="uk-UA" sz="3200" i="1" dirty="0"/>
              <a:t>ним страхової виплати страхувальнику (застрахованій особі або його спадкоємцю) виплачується різниця між страховою І виплатою та вже отриманою страховою виплатою</a:t>
            </a:r>
            <a:r>
              <a:rPr lang="uk-UA" sz="3200" i="1" dirty="0" smtClean="0"/>
              <a:t>.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small" dirty="0">
                <a:solidFill>
                  <a:srgbClr val="C00000"/>
                </a:solidFill>
              </a:rPr>
              <a:t>Важливо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10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692696"/>
            <a:ext cx="7632847" cy="5433467"/>
          </a:xfrm>
        </p:spPr>
        <p:txBody>
          <a:bodyPr>
            <a:normAutofit lnSpcReduction="10000"/>
          </a:bodyPr>
          <a:lstStyle/>
          <a:p>
            <a:r>
              <a:rPr lang="uk-UA" sz="2800" dirty="0"/>
              <a:t>Якщо травму отримала застрахована дитина (застрахована </a:t>
            </a:r>
            <a:r>
              <a:rPr lang="uk-UA" sz="2800" dirty="0" smtClean="0"/>
              <a:t>особа </a:t>
            </a:r>
            <a:r>
              <a:rPr lang="uk-UA" sz="2800" b="1" dirty="0"/>
              <a:t>віком до 16-ти років</a:t>
            </a:r>
            <a:r>
              <a:rPr lang="uk-UA" sz="2800" dirty="0"/>
              <a:t>), страхова сума (її частина) виплачується батькам або особі, яка визнана опікуном згідно з чинним </a:t>
            </a:r>
            <a:r>
              <a:rPr lang="uk-UA" sz="2800" dirty="0" smtClean="0"/>
              <a:t>законодавством </a:t>
            </a:r>
            <a:r>
              <a:rPr lang="uk-UA" sz="2800" dirty="0"/>
              <a:t>України, з розрахунку </a:t>
            </a:r>
            <a:r>
              <a:rPr lang="uk-UA" sz="2800" b="1" dirty="0"/>
              <a:t>0,5 %</a:t>
            </a:r>
            <a:r>
              <a:rPr lang="uk-UA" sz="2800" dirty="0"/>
              <a:t> страхової суми за кожну </a:t>
            </a:r>
            <a:r>
              <a:rPr lang="uk-UA" sz="2800" dirty="0" smtClean="0"/>
              <a:t>добу </a:t>
            </a:r>
            <a:r>
              <a:rPr lang="uk-UA" sz="2800" dirty="0"/>
              <a:t>згідно з лікарняним листком або довідки з медичної установи, але не більше </a:t>
            </a:r>
            <a:r>
              <a:rPr lang="uk-UA" sz="2800" b="1" dirty="0"/>
              <a:t>50 %</a:t>
            </a:r>
            <a:r>
              <a:rPr lang="uk-UA" sz="2800" dirty="0"/>
              <a:t> страхової суми</a:t>
            </a:r>
            <a:r>
              <a:rPr lang="uk-UA" sz="2800" dirty="0" smtClean="0"/>
              <a:t>.</a:t>
            </a:r>
            <a:r>
              <a:rPr lang="ru-RU" sz="2800" dirty="0" smtClean="0"/>
              <a:t> </a:t>
            </a:r>
            <a:endParaRPr lang="uk-UA" sz="2800" dirty="0"/>
          </a:p>
          <a:p>
            <a:r>
              <a:rPr lang="uk-UA" sz="2800" dirty="0"/>
              <a:t>За кожну добу затримки виплати страхової суми </a:t>
            </a:r>
            <a:r>
              <a:rPr lang="uk-UA" sz="2800" dirty="0" smtClean="0"/>
              <a:t>страхувальнику </a:t>
            </a:r>
            <a:r>
              <a:rPr lang="uk-UA" sz="2800" dirty="0"/>
              <a:t>виплачується штраф чи пеня, розмір яких визначається в </a:t>
            </a:r>
            <a:r>
              <a:rPr lang="uk-UA" sz="2800" dirty="0" smtClean="0"/>
              <a:t>договорі </a:t>
            </a:r>
            <a:r>
              <a:rPr lang="uk-UA" sz="2800" dirty="0"/>
              <a:t>страхування.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300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9968643"/>
              </p:ext>
            </p:extLst>
          </p:nvPr>
        </p:nvGraphicFramePr>
        <p:xfrm>
          <a:off x="871538" y="2204864"/>
          <a:ext cx="740886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434488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Страхування від нещасних випадків як послуга комерційних страхових компаній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2567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91303561"/>
              </p:ext>
            </p:extLst>
          </p:nvPr>
        </p:nvGraphicFramePr>
        <p:xfrm>
          <a:off x="395536" y="2674938"/>
          <a:ext cx="8424936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362480"/>
          </a:xfrm>
        </p:spPr>
        <p:txBody>
          <a:bodyPr>
            <a:noAutofit/>
          </a:bodyPr>
          <a:lstStyle/>
          <a:p>
            <a:r>
              <a:rPr lang="uk-UA" sz="3800" b="1" dirty="0" smtClean="0"/>
              <a:t>Критерії відбору ризику страховими компаніями, які впливають на страховий тариф</a:t>
            </a:r>
            <a:endParaRPr lang="ru-RU" sz="3800" b="1" dirty="0"/>
          </a:p>
        </p:txBody>
      </p:sp>
    </p:spTree>
    <p:extLst>
      <p:ext uri="{BB962C8B-B14F-4D97-AF65-F5344CB8AC3E}">
        <p14:creationId xmlns:p14="http://schemas.microsoft.com/office/powerpoint/2010/main" xmlns="" val="338847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36584868"/>
              </p:ext>
            </p:extLst>
          </p:nvPr>
        </p:nvGraphicFramePr>
        <p:xfrm>
          <a:off x="285720" y="1785926"/>
          <a:ext cx="8568952" cy="4165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3" y="332656"/>
            <a:ext cx="8928993" cy="1252728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Страхова компанія </a:t>
            </a:r>
            <a:r>
              <a:rPr lang="uk-UA" b="1" dirty="0" smtClean="0"/>
              <a:t>виділяє 4 групи ризику професій: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1606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17635825"/>
              </p:ext>
            </p:extLst>
          </p:nvPr>
        </p:nvGraphicFramePr>
        <p:xfrm>
          <a:off x="323528" y="1484784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uk-UA" sz="2400" b="1" dirty="0"/>
              <a:t>Наслідком раптової, короткочасної, непередбаченої та незалежної від волі застрахованої особи події </a:t>
            </a:r>
            <a:r>
              <a:rPr lang="uk-UA" sz="2400" b="1" i="1" dirty="0"/>
              <a:t>(нещасного </a:t>
            </a:r>
            <a:r>
              <a:rPr lang="uk-UA" sz="2400" b="1" i="1" dirty="0" smtClean="0"/>
              <a:t>випадку) </a:t>
            </a:r>
            <a:r>
              <a:rPr lang="uk-UA" sz="2400" b="1" dirty="0" smtClean="0"/>
              <a:t>може </a:t>
            </a:r>
            <a:r>
              <a:rPr lang="uk-UA" sz="2400" b="1" dirty="0"/>
              <a:t>бути</a:t>
            </a:r>
            <a:r>
              <a:rPr lang="uk-UA" sz="2400" b="1" dirty="0" smtClean="0"/>
              <a:t>: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7225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93650446"/>
              </p:ext>
            </p:extLst>
          </p:nvPr>
        </p:nvGraphicFramePr>
        <p:xfrm>
          <a:off x="323528" y="188640"/>
          <a:ext cx="856895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648072"/>
          </a:xfr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uk-UA" sz="2400" b="1" dirty="0" smtClean="0"/>
              <a:t>Підстави для встановлення групи інвалідності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64347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034" y="2500306"/>
            <a:ext cx="8424936" cy="2592288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uk-UA" sz="3900" dirty="0" smtClean="0"/>
              <a:t>Може бути </a:t>
            </a:r>
            <a:r>
              <a:rPr lang="uk-UA" sz="3900" dirty="0"/>
              <a:t>встановлена на строк від одного до трьох років або безстроково</a:t>
            </a:r>
            <a:r>
              <a:rPr lang="uk-UA" sz="3900" dirty="0" smtClean="0"/>
              <a:t>.</a:t>
            </a:r>
            <a:endParaRPr lang="uk-UA" sz="3900" dirty="0" smtClean="0"/>
          </a:p>
          <a:p>
            <a:pPr marL="0" indent="0">
              <a:buFont typeface="Arial" pitchFamily="34" charset="0"/>
              <a:buChar char="•"/>
            </a:pPr>
            <a:r>
              <a:rPr lang="uk-UA" sz="3900" dirty="0" smtClean="0"/>
              <a:t>Постійна інвалідність(загальна або </a:t>
            </a:r>
            <a:r>
              <a:rPr lang="uk-UA" sz="3900" dirty="0" smtClean="0"/>
              <a:t>   часткова</a:t>
            </a:r>
            <a:r>
              <a:rPr lang="uk-UA" sz="3900" dirty="0" smtClean="0"/>
              <a:t>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Інвалідність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97051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379</TotalTime>
  <Words>1515</Words>
  <Application>Microsoft Office PowerPoint</Application>
  <PresentationFormat>Экран (4:3)</PresentationFormat>
  <Paragraphs>127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Волна</vt:lpstr>
      <vt:lpstr>Страхування від нещасних випадків</vt:lpstr>
      <vt:lpstr>Слайд 2</vt:lpstr>
      <vt:lpstr>Страхування від нещасних випадків доповнює, але не замінює соціальне страхування</vt:lpstr>
      <vt:lpstr>Страхування від нещасних випадків як послуга комерційних страхових компаній </vt:lpstr>
      <vt:lpstr>Критерії відбору ризику страховими компаніями, які впливають на страховий тариф</vt:lpstr>
      <vt:lpstr>Страхова компанія виділяє 4 групи ризику професій:</vt:lpstr>
      <vt:lpstr>Наслідком раптової, короткочасної, непередбаченої та незалежної від волі застрахованої особи події (нещасного випадку) може бути:</vt:lpstr>
      <vt:lpstr>Підстави для встановлення групи інвалідності</vt:lpstr>
      <vt:lpstr>Інвалідність</vt:lpstr>
      <vt:lpstr>Обов'язкове страхування від нещасних випадків на транспорті</vt:lpstr>
      <vt:lpstr>Слайд 11</vt:lpstr>
      <vt:lpstr>Обов'язкове особисте страхування не поширюється на пасажирів:</vt:lpstr>
      <vt:lpstr>Застрахованими вважаються:</vt:lpstr>
      <vt:lpstr>Кожному застрахованому транспортна організація, що виступає агентом страховика, видає страховий поліс. </vt:lpstr>
      <vt:lpstr>Слайд 15</vt:lpstr>
      <vt:lpstr>Страховий платіж </vt:lpstr>
      <vt:lpstr>Слайд 17</vt:lpstr>
      <vt:lpstr>Страховими випадками є:</vt:lpstr>
      <vt:lpstr>Страховики виплачують страхові суми:</vt:lpstr>
      <vt:lpstr>Важливо</vt:lpstr>
      <vt:lpstr>Транспортна організація на кожен нещасний випадок, що стався із застрахованим на транспорті, повинна:</vt:lpstr>
      <vt:lpstr>Виплата страхової суми застрахованому здійснюється страховиком на підставі</vt:lpstr>
      <vt:lpstr>Порядок виплати страхової суми</vt:lpstr>
      <vt:lpstr>3. Добровільне індивідуальне та колективне страхування від нещасних випадків</vt:lpstr>
      <vt:lpstr>У разі колективного страхування </vt:lpstr>
      <vt:lpstr>Слайд 26</vt:lpstr>
      <vt:lpstr>Страховими випадками є такі події:</vt:lpstr>
      <vt:lpstr>За настання страхового випадку страхувальник зобов'язаний:</vt:lpstr>
      <vt:lpstr>Страховик виплачує страхову суму :</vt:lpstr>
      <vt:lpstr>Важливо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Страхування від нещасних випадків</dc:title>
  <dc:creator>user</dc:creator>
  <cp:lastModifiedBy>Елена</cp:lastModifiedBy>
  <cp:revision>66</cp:revision>
  <dcterms:created xsi:type="dcterms:W3CDTF">2016-02-29T16:52:59Z</dcterms:created>
  <dcterms:modified xsi:type="dcterms:W3CDTF">2016-03-20T18:20:49Z</dcterms:modified>
</cp:coreProperties>
</file>