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8" r:id="rId11"/>
    <p:sldId id="269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77" d="100"/>
          <a:sy n="77" d="100"/>
        </p:scale>
        <p:origin x="-1158" y="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2D65E4-5C99-4C48-99A8-976EC9063FAC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3D542FE-DB39-4A7C-8D5E-C3CFDD02268A}">
      <dgm:prSet phldrT="[Текст]" custT="1"/>
      <dgm:spPr>
        <a:solidFill>
          <a:schemeClr val="bg1">
            <a:lumMod val="75000"/>
          </a:schemeClr>
        </a:solidFill>
        <a:ln w="3810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uk-UA" sz="2000" dirty="0" smtClean="0">
              <a:solidFill>
                <a:schemeClr val="tx1"/>
              </a:solidFill>
              <a:latin typeface="Arial Black" pitchFamily="34" charset="0"/>
            </a:rPr>
            <a:t>Дотримання правил безпеки</a:t>
          </a:r>
          <a:endParaRPr lang="ru-RU" sz="2000" dirty="0">
            <a:solidFill>
              <a:schemeClr val="tx1"/>
            </a:solidFill>
            <a:latin typeface="Arial Black" pitchFamily="34" charset="0"/>
          </a:endParaRPr>
        </a:p>
      </dgm:t>
    </dgm:pt>
    <dgm:pt modelId="{38E01920-D1BC-4EAF-94A7-11209A6134EC}" type="parTrans" cxnId="{D6523491-B08C-4D7F-898D-24073DF2E782}">
      <dgm:prSet/>
      <dgm:spPr/>
      <dgm:t>
        <a:bodyPr/>
        <a:lstStyle/>
        <a:p>
          <a:endParaRPr lang="ru-RU"/>
        </a:p>
      </dgm:t>
    </dgm:pt>
    <dgm:pt modelId="{061B4800-6945-48DC-9DD9-A186D8EBBB94}" type="sibTrans" cxnId="{D6523491-B08C-4D7F-898D-24073DF2E782}">
      <dgm:prSet/>
      <dgm:spPr/>
      <dgm:t>
        <a:bodyPr/>
        <a:lstStyle/>
        <a:p>
          <a:endParaRPr lang="ru-RU"/>
        </a:p>
      </dgm:t>
    </dgm:pt>
    <dgm:pt modelId="{7B70637C-2018-40A7-8275-16A1167EE474}">
      <dgm:prSet phldrT="[Текст]"/>
      <dgm:spPr>
        <a:solidFill>
          <a:schemeClr val="accent2">
            <a:lumMod val="60000"/>
            <a:lumOff val="40000"/>
          </a:schemeClr>
        </a:solidFill>
        <a:ln w="3810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uk-UA" dirty="0" smtClean="0">
              <a:solidFill>
                <a:schemeClr val="tx1"/>
              </a:solidFill>
              <a:latin typeface="Arial Black" pitchFamily="34" charset="0"/>
            </a:rPr>
            <a:t>Особистої</a:t>
          </a:r>
          <a:endParaRPr lang="ru-RU" dirty="0">
            <a:solidFill>
              <a:schemeClr val="tx1"/>
            </a:solidFill>
            <a:latin typeface="Arial Black" pitchFamily="34" charset="0"/>
          </a:endParaRPr>
        </a:p>
      </dgm:t>
    </dgm:pt>
    <dgm:pt modelId="{C2598C1F-7066-4F1E-8806-4E7CFA21665E}" type="parTrans" cxnId="{1DB08296-96E1-4D5D-A9B9-40C378FB8ECC}">
      <dgm:prSet/>
      <dgm:spPr/>
      <dgm:t>
        <a:bodyPr/>
        <a:lstStyle/>
        <a:p>
          <a:endParaRPr lang="ru-RU"/>
        </a:p>
      </dgm:t>
    </dgm:pt>
    <dgm:pt modelId="{38EEB509-C91B-4234-A00B-F8D3F913DCBC}" type="sibTrans" cxnId="{1DB08296-96E1-4D5D-A9B9-40C378FB8ECC}">
      <dgm:prSet/>
      <dgm:spPr/>
      <dgm:t>
        <a:bodyPr/>
        <a:lstStyle/>
        <a:p>
          <a:endParaRPr lang="ru-RU"/>
        </a:p>
      </dgm:t>
    </dgm:pt>
    <dgm:pt modelId="{C1F257F8-16A4-432A-A1CE-E60F10E1CD27}">
      <dgm:prSet phldrT="[Текст]"/>
      <dgm:spPr>
        <a:solidFill>
          <a:schemeClr val="accent2">
            <a:lumMod val="60000"/>
            <a:lumOff val="40000"/>
          </a:schemeClr>
        </a:solidFill>
        <a:ln w="3810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uk-UA" dirty="0" smtClean="0">
              <a:solidFill>
                <a:schemeClr val="tx1"/>
              </a:solidFill>
              <a:latin typeface="Arial Black" pitchFamily="34" charset="0"/>
            </a:rPr>
            <a:t>Тактичної для оточуючих та постраждалого</a:t>
          </a:r>
          <a:endParaRPr lang="ru-RU" dirty="0">
            <a:solidFill>
              <a:schemeClr val="tx1"/>
            </a:solidFill>
            <a:latin typeface="Arial Black" pitchFamily="34" charset="0"/>
          </a:endParaRPr>
        </a:p>
      </dgm:t>
    </dgm:pt>
    <dgm:pt modelId="{C30EC9DF-6675-440B-A153-37892E21538A}" type="parTrans" cxnId="{2557F0EB-6B7B-47B1-A05E-C2A8BA73F73D}">
      <dgm:prSet/>
      <dgm:spPr/>
      <dgm:t>
        <a:bodyPr/>
        <a:lstStyle/>
        <a:p>
          <a:endParaRPr lang="ru-RU"/>
        </a:p>
      </dgm:t>
    </dgm:pt>
    <dgm:pt modelId="{156D0D2B-17AA-45DB-B455-E555000836F6}" type="sibTrans" cxnId="{2557F0EB-6B7B-47B1-A05E-C2A8BA73F73D}">
      <dgm:prSet/>
      <dgm:spPr/>
      <dgm:t>
        <a:bodyPr/>
        <a:lstStyle/>
        <a:p>
          <a:endParaRPr lang="ru-RU"/>
        </a:p>
      </dgm:t>
    </dgm:pt>
    <dgm:pt modelId="{2CDF6EA4-699E-4AC5-81C6-738B54D73D2A}">
      <dgm:prSet phldrT="[Текст]" custT="1"/>
      <dgm:spPr>
        <a:solidFill>
          <a:schemeClr val="bg1">
            <a:lumMod val="75000"/>
          </a:schemeClr>
        </a:solidFill>
        <a:ln w="3810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uk-UA" sz="2000" dirty="0" smtClean="0">
              <a:solidFill>
                <a:schemeClr val="tx1"/>
              </a:solidFill>
              <a:latin typeface="Arial Black" pitchFamily="34" charset="0"/>
            </a:rPr>
            <a:t>Оцінка стану свідомості</a:t>
          </a:r>
          <a:endParaRPr lang="ru-RU" sz="2000" dirty="0">
            <a:solidFill>
              <a:schemeClr val="tx1"/>
            </a:solidFill>
            <a:latin typeface="Arial Black" pitchFamily="34" charset="0"/>
          </a:endParaRPr>
        </a:p>
      </dgm:t>
    </dgm:pt>
    <dgm:pt modelId="{C6BC8637-9FD0-4BFF-868C-92F70E32CB61}" type="parTrans" cxnId="{190B9D7E-F5B3-4E9F-957B-97D60D071A1C}">
      <dgm:prSet/>
      <dgm:spPr/>
      <dgm:t>
        <a:bodyPr/>
        <a:lstStyle/>
        <a:p>
          <a:endParaRPr lang="ru-RU"/>
        </a:p>
      </dgm:t>
    </dgm:pt>
    <dgm:pt modelId="{27065F8A-148D-400E-BC6E-2431918D19E1}" type="sibTrans" cxnId="{190B9D7E-F5B3-4E9F-957B-97D60D071A1C}">
      <dgm:prSet/>
      <dgm:spPr/>
      <dgm:t>
        <a:bodyPr/>
        <a:lstStyle/>
        <a:p>
          <a:endParaRPr lang="ru-RU"/>
        </a:p>
      </dgm:t>
    </dgm:pt>
    <dgm:pt modelId="{6D65827D-D2C8-40D1-A642-C40586EEB4DD}">
      <dgm:prSet phldrT="[Текст]"/>
      <dgm:spPr>
        <a:solidFill>
          <a:schemeClr val="accent2">
            <a:lumMod val="60000"/>
            <a:lumOff val="40000"/>
          </a:schemeClr>
        </a:solidFill>
        <a:ln w="3810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uk-UA" dirty="0" smtClean="0">
              <a:solidFill>
                <a:schemeClr val="tx1"/>
              </a:solidFill>
              <a:latin typeface="Arial Black" pitchFamily="34" charset="0"/>
            </a:rPr>
            <a:t>Використання правила </a:t>
          </a:r>
          <a:r>
            <a:rPr lang="ru-RU" b="1" dirty="0" smtClean="0">
              <a:solidFill>
                <a:schemeClr val="tx1"/>
              </a:solidFill>
              <a:latin typeface="Arial Black" pitchFamily="34" charset="0"/>
            </a:rPr>
            <a:t>«</a:t>
          </a:r>
          <a:r>
            <a:rPr lang="uk-UA" dirty="0" smtClean="0">
              <a:solidFill>
                <a:schemeClr val="tx1"/>
              </a:solidFill>
              <a:latin typeface="Arial Black" pitchFamily="34" charset="0"/>
            </a:rPr>
            <a:t>РЕГБІ</a:t>
          </a:r>
          <a:r>
            <a:rPr lang="ru-RU" b="1" dirty="0" smtClean="0">
              <a:solidFill>
                <a:schemeClr val="tx1"/>
              </a:solidFill>
              <a:latin typeface="Arial Black" pitchFamily="34" charset="0"/>
            </a:rPr>
            <a:t>»</a:t>
          </a:r>
          <a:endParaRPr lang="ru-RU" dirty="0">
            <a:solidFill>
              <a:schemeClr val="tx1"/>
            </a:solidFill>
            <a:latin typeface="Arial Black" pitchFamily="34" charset="0"/>
          </a:endParaRPr>
        </a:p>
      </dgm:t>
    </dgm:pt>
    <dgm:pt modelId="{9D07C02C-5322-4E8E-B42E-160250144890}" type="parTrans" cxnId="{B3900819-7DCB-46D7-A046-8662038FCA8B}">
      <dgm:prSet/>
      <dgm:spPr/>
      <dgm:t>
        <a:bodyPr/>
        <a:lstStyle/>
        <a:p>
          <a:endParaRPr lang="ru-RU"/>
        </a:p>
      </dgm:t>
    </dgm:pt>
    <dgm:pt modelId="{57DE042A-7D96-499D-904D-8AEF1655D338}" type="sibTrans" cxnId="{B3900819-7DCB-46D7-A046-8662038FCA8B}">
      <dgm:prSet/>
      <dgm:spPr/>
      <dgm:t>
        <a:bodyPr/>
        <a:lstStyle/>
        <a:p>
          <a:endParaRPr lang="ru-RU"/>
        </a:p>
      </dgm:t>
    </dgm:pt>
    <dgm:pt modelId="{8EBF8876-91E6-4EA4-847A-88700DBC3665}">
      <dgm:prSet phldrT="[Текст]"/>
      <dgm:spPr>
        <a:solidFill>
          <a:schemeClr val="accent2">
            <a:lumMod val="60000"/>
            <a:lumOff val="40000"/>
          </a:schemeClr>
        </a:solidFill>
        <a:ln w="3810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uk-UA" dirty="0" smtClean="0">
              <a:solidFill>
                <a:schemeClr val="tx1"/>
              </a:solidFill>
              <a:latin typeface="Arial Black" pitchFamily="34" charset="0"/>
            </a:rPr>
            <a:t>Надання психологічної допомоги</a:t>
          </a:r>
          <a:endParaRPr lang="ru-RU" dirty="0">
            <a:solidFill>
              <a:schemeClr val="tx1"/>
            </a:solidFill>
            <a:latin typeface="Arial Black" pitchFamily="34" charset="0"/>
          </a:endParaRPr>
        </a:p>
      </dgm:t>
    </dgm:pt>
    <dgm:pt modelId="{2C49906D-FB49-4ABC-8664-B85B41B3F6E8}" type="parTrans" cxnId="{D798C5BD-C6B7-4FE1-BE69-55405EA355B8}">
      <dgm:prSet/>
      <dgm:spPr/>
      <dgm:t>
        <a:bodyPr/>
        <a:lstStyle/>
        <a:p>
          <a:endParaRPr lang="ru-RU"/>
        </a:p>
      </dgm:t>
    </dgm:pt>
    <dgm:pt modelId="{46258D75-41BF-4113-BC14-4B837D1279A6}" type="sibTrans" cxnId="{D798C5BD-C6B7-4FE1-BE69-55405EA355B8}">
      <dgm:prSet/>
      <dgm:spPr/>
      <dgm:t>
        <a:bodyPr/>
        <a:lstStyle/>
        <a:p>
          <a:endParaRPr lang="ru-RU"/>
        </a:p>
      </dgm:t>
    </dgm:pt>
    <dgm:pt modelId="{0CB11808-4461-4442-AE6A-E1707DAF3F6E}">
      <dgm:prSet phldrT="[Текст]" custT="1"/>
      <dgm:spPr>
        <a:solidFill>
          <a:schemeClr val="bg1">
            <a:lumMod val="75000"/>
          </a:schemeClr>
        </a:solidFill>
        <a:ln w="3810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uk-UA" sz="2000" dirty="0" smtClean="0">
              <a:solidFill>
                <a:schemeClr val="tx1"/>
              </a:solidFill>
              <a:latin typeface="Arial Black" pitchFamily="34" charset="0"/>
            </a:rPr>
            <a:t>Виявлення   загрозливих для життя станів</a:t>
          </a:r>
          <a:endParaRPr lang="ru-RU" sz="2000" dirty="0">
            <a:solidFill>
              <a:schemeClr val="tx1"/>
            </a:solidFill>
            <a:latin typeface="Arial Black" pitchFamily="34" charset="0"/>
          </a:endParaRPr>
        </a:p>
      </dgm:t>
    </dgm:pt>
    <dgm:pt modelId="{63BEA561-FAA8-4BE0-960A-ED01A8EAD528}" type="parTrans" cxnId="{88021622-2799-45F6-A458-259E299DD9CE}">
      <dgm:prSet/>
      <dgm:spPr/>
      <dgm:t>
        <a:bodyPr/>
        <a:lstStyle/>
        <a:p>
          <a:endParaRPr lang="ru-RU"/>
        </a:p>
      </dgm:t>
    </dgm:pt>
    <dgm:pt modelId="{D05464BA-BE13-43A0-811B-88D8AB8FD02A}" type="sibTrans" cxnId="{88021622-2799-45F6-A458-259E299DD9CE}">
      <dgm:prSet/>
      <dgm:spPr/>
      <dgm:t>
        <a:bodyPr/>
        <a:lstStyle/>
        <a:p>
          <a:endParaRPr lang="ru-RU"/>
        </a:p>
      </dgm:t>
    </dgm:pt>
    <dgm:pt modelId="{AA2FD3C1-085B-46B7-A4F9-B02D5FE23182}">
      <dgm:prSet phldrT="[Текст]"/>
      <dgm:spPr>
        <a:solidFill>
          <a:schemeClr val="accent2">
            <a:lumMod val="60000"/>
            <a:lumOff val="40000"/>
          </a:schemeClr>
        </a:solidFill>
        <a:ln w="3810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uk-UA" dirty="0" smtClean="0">
              <a:solidFill>
                <a:schemeClr val="tx1"/>
              </a:solidFill>
              <a:latin typeface="Arial Black" pitchFamily="34" charset="0"/>
            </a:rPr>
            <a:t>Критичної кровотечі </a:t>
          </a:r>
          <a:endParaRPr lang="ru-RU" dirty="0">
            <a:solidFill>
              <a:schemeClr val="tx1"/>
            </a:solidFill>
            <a:latin typeface="Arial Black" pitchFamily="34" charset="0"/>
          </a:endParaRPr>
        </a:p>
      </dgm:t>
    </dgm:pt>
    <dgm:pt modelId="{843BF4DB-E0D2-4081-B016-94381678B77A}" type="parTrans" cxnId="{89F76640-A960-4A96-A753-B968800A26CA}">
      <dgm:prSet/>
      <dgm:spPr/>
      <dgm:t>
        <a:bodyPr/>
        <a:lstStyle/>
        <a:p>
          <a:endParaRPr lang="ru-RU"/>
        </a:p>
      </dgm:t>
    </dgm:pt>
    <dgm:pt modelId="{6F4438C8-07D7-48B7-9311-C49234C917B1}" type="sibTrans" cxnId="{89F76640-A960-4A96-A753-B968800A26CA}">
      <dgm:prSet/>
      <dgm:spPr/>
      <dgm:t>
        <a:bodyPr/>
        <a:lstStyle/>
        <a:p>
          <a:endParaRPr lang="ru-RU"/>
        </a:p>
      </dgm:t>
    </dgm:pt>
    <dgm:pt modelId="{66311D63-462C-4250-88A1-913366E86DEB}">
      <dgm:prSet phldrT="[Текст]"/>
      <dgm:spPr>
        <a:solidFill>
          <a:schemeClr val="accent2">
            <a:lumMod val="60000"/>
            <a:lumOff val="40000"/>
          </a:schemeClr>
        </a:solidFill>
        <a:ln w="3810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uk-UA" dirty="0" smtClean="0">
              <a:solidFill>
                <a:schemeClr val="tx1"/>
              </a:solidFill>
              <a:latin typeface="Arial Black" pitchFamily="34" charset="0"/>
            </a:rPr>
            <a:t>Порушень або відсутності дихання</a:t>
          </a:r>
          <a:endParaRPr lang="ru-RU" dirty="0">
            <a:solidFill>
              <a:schemeClr val="tx1"/>
            </a:solidFill>
            <a:latin typeface="Arial Black" pitchFamily="34" charset="0"/>
          </a:endParaRPr>
        </a:p>
      </dgm:t>
    </dgm:pt>
    <dgm:pt modelId="{34E09455-8FB7-4D2B-8951-1365108DAADC}" type="parTrans" cxnId="{8789CF36-0E6C-4D68-812E-96AFC2728EF5}">
      <dgm:prSet/>
      <dgm:spPr/>
      <dgm:t>
        <a:bodyPr/>
        <a:lstStyle/>
        <a:p>
          <a:endParaRPr lang="ru-RU"/>
        </a:p>
      </dgm:t>
    </dgm:pt>
    <dgm:pt modelId="{D72527B3-5345-4DD9-95D7-B3FFF4B8D149}" type="sibTrans" cxnId="{8789CF36-0E6C-4D68-812E-96AFC2728EF5}">
      <dgm:prSet/>
      <dgm:spPr/>
      <dgm:t>
        <a:bodyPr/>
        <a:lstStyle/>
        <a:p>
          <a:endParaRPr lang="ru-RU"/>
        </a:p>
      </dgm:t>
    </dgm:pt>
    <dgm:pt modelId="{E90154BD-928B-40BE-99FD-EFA2542DEAFE}" type="pres">
      <dgm:prSet presAssocID="{F62D65E4-5C99-4C48-99A8-976EC9063FAC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ABFF1EE-39E6-4BAE-883A-FFC422634BF6}" type="pres">
      <dgm:prSet presAssocID="{73D542FE-DB39-4A7C-8D5E-C3CFDD02268A}" presName="horFlow" presStyleCnt="0"/>
      <dgm:spPr/>
    </dgm:pt>
    <dgm:pt modelId="{4193A27C-E814-4643-9221-22E7A5C31613}" type="pres">
      <dgm:prSet presAssocID="{73D542FE-DB39-4A7C-8D5E-C3CFDD02268A}" presName="bigChev" presStyleLbl="node1" presStyleIdx="0" presStyleCnt="3" custLinFactNeighborX="1837" custLinFactNeighborY="-1566"/>
      <dgm:spPr/>
      <dgm:t>
        <a:bodyPr/>
        <a:lstStyle/>
        <a:p>
          <a:endParaRPr lang="ru-RU"/>
        </a:p>
      </dgm:t>
    </dgm:pt>
    <dgm:pt modelId="{21560BC8-39BB-4772-8384-83A7D6A4A1D1}" type="pres">
      <dgm:prSet presAssocID="{C2598C1F-7066-4F1E-8806-4E7CFA21665E}" presName="parTrans" presStyleCnt="0"/>
      <dgm:spPr/>
    </dgm:pt>
    <dgm:pt modelId="{4839C3C0-E377-48A4-A592-E1EF0741DBD5}" type="pres">
      <dgm:prSet presAssocID="{7B70637C-2018-40A7-8275-16A1167EE474}" presName="node" presStyleLbl="alignAccFollowNode1" presStyleIdx="0" presStyleCnt="6" custLinFactNeighborX="2056" custLinFactNeighborY="-18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628A1B-0A7A-46A2-B9F3-2E688C3ADEF1}" type="pres">
      <dgm:prSet presAssocID="{38EEB509-C91B-4234-A00B-F8D3F913DCBC}" presName="sibTrans" presStyleCnt="0"/>
      <dgm:spPr/>
    </dgm:pt>
    <dgm:pt modelId="{149EA0EA-A494-468B-B657-0DF66ACD6000}" type="pres">
      <dgm:prSet presAssocID="{C1F257F8-16A4-432A-A1CE-E60F10E1CD27}" presName="node" presStyleLbl="alignAccFollowNode1" presStyleIdx="1" presStyleCnt="6" custLinFactNeighborX="2056" custLinFactNeighborY="-18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0E718A-52B7-4F6F-8DA1-00EC6EE1AA77}" type="pres">
      <dgm:prSet presAssocID="{73D542FE-DB39-4A7C-8D5E-C3CFDD02268A}" presName="vSp" presStyleCnt="0"/>
      <dgm:spPr/>
    </dgm:pt>
    <dgm:pt modelId="{51528A78-A09C-4DA6-A2CF-1F7BD0BF540E}" type="pres">
      <dgm:prSet presAssocID="{2CDF6EA4-699E-4AC5-81C6-738B54D73D2A}" presName="horFlow" presStyleCnt="0"/>
      <dgm:spPr/>
    </dgm:pt>
    <dgm:pt modelId="{9DD71EE6-8248-4592-8432-A52D4A60B42F}" type="pres">
      <dgm:prSet presAssocID="{2CDF6EA4-699E-4AC5-81C6-738B54D73D2A}" presName="bigChev" presStyleLbl="node1" presStyleIdx="1" presStyleCnt="3" custLinFactNeighborX="1837" custLinFactNeighborY="-1566"/>
      <dgm:spPr/>
      <dgm:t>
        <a:bodyPr/>
        <a:lstStyle/>
        <a:p>
          <a:endParaRPr lang="ru-RU"/>
        </a:p>
      </dgm:t>
    </dgm:pt>
    <dgm:pt modelId="{25866017-AE41-4492-B494-B2F0C86987E3}" type="pres">
      <dgm:prSet presAssocID="{9D07C02C-5322-4E8E-B42E-160250144890}" presName="parTrans" presStyleCnt="0"/>
      <dgm:spPr/>
    </dgm:pt>
    <dgm:pt modelId="{336219DC-8095-4F48-B8B5-90C5323F6637}" type="pres">
      <dgm:prSet presAssocID="{6D65827D-D2C8-40D1-A642-C40586EEB4DD}" presName="node" presStyleLbl="alignAccFollowNode1" presStyleIdx="2" presStyleCnt="6" custLinFactNeighborX="2056" custLinFactNeighborY="-18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B8DCC1-6FDA-4941-90E0-68928A119000}" type="pres">
      <dgm:prSet presAssocID="{57DE042A-7D96-499D-904D-8AEF1655D338}" presName="sibTrans" presStyleCnt="0"/>
      <dgm:spPr/>
    </dgm:pt>
    <dgm:pt modelId="{77B24FAC-5352-45BB-8349-4D655F257B94}" type="pres">
      <dgm:prSet presAssocID="{8EBF8876-91E6-4EA4-847A-88700DBC3665}" presName="node" presStyleLbl="alignAccFollowNode1" presStyleIdx="3" presStyleCnt="6" custLinFactNeighborX="2056" custLinFactNeighborY="-18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2981C4-6C88-40B9-A3EE-AA776452A508}" type="pres">
      <dgm:prSet presAssocID="{2CDF6EA4-699E-4AC5-81C6-738B54D73D2A}" presName="vSp" presStyleCnt="0"/>
      <dgm:spPr/>
    </dgm:pt>
    <dgm:pt modelId="{10064DA0-E701-4EFA-925F-323B9406D0ED}" type="pres">
      <dgm:prSet presAssocID="{0CB11808-4461-4442-AE6A-E1707DAF3F6E}" presName="horFlow" presStyleCnt="0"/>
      <dgm:spPr/>
    </dgm:pt>
    <dgm:pt modelId="{6DF1829D-2595-4A05-87A2-AAAF5127E79A}" type="pres">
      <dgm:prSet presAssocID="{0CB11808-4461-4442-AE6A-E1707DAF3F6E}" presName="bigChev" presStyleLbl="node1" presStyleIdx="2" presStyleCnt="3" custLinFactNeighborX="1837" custLinFactNeighborY="-1566"/>
      <dgm:spPr/>
      <dgm:t>
        <a:bodyPr/>
        <a:lstStyle/>
        <a:p>
          <a:endParaRPr lang="ru-RU"/>
        </a:p>
      </dgm:t>
    </dgm:pt>
    <dgm:pt modelId="{B54B263F-38A9-4CC5-91F0-1A8076B77BC6}" type="pres">
      <dgm:prSet presAssocID="{843BF4DB-E0D2-4081-B016-94381678B77A}" presName="parTrans" presStyleCnt="0"/>
      <dgm:spPr/>
    </dgm:pt>
    <dgm:pt modelId="{10A2E7CE-E3A6-4621-9FAD-A4D4AC0A9BC0}" type="pres">
      <dgm:prSet presAssocID="{AA2FD3C1-085B-46B7-A4F9-B02D5FE23182}" presName="node" presStyleLbl="alignAccFollowNode1" presStyleIdx="4" presStyleCnt="6" custLinFactNeighborX="2056" custLinFactNeighborY="-18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B8150B-FF7B-4614-A44A-5A819673BCC9}" type="pres">
      <dgm:prSet presAssocID="{6F4438C8-07D7-48B7-9311-C49234C917B1}" presName="sibTrans" presStyleCnt="0"/>
      <dgm:spPr/>
    </dgm:pt>
    <dgm:pt modelId="{A804E626-B5D4-4D3B-9A6F-3FB511E48A5B}" type="pres">
      <dgm:prSet presAssocID="{66311D63-462C-4250-88A1-913366E86DEB}" presName="node" presStyleLbl="alignAccFollowNode1" presStyleIdx="5" presStyleCnt="6" custLinFactNeighborX="2056" custLinFactNeighborY="-18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90B9D7E-F5B3-4E9F-957B-97D60D071A1C}" srcId="{F62D65E4-5C99-4C48-99A8-976EC9063FAC}" destId="{2CDF6EA4-699E-4AC5-81C6-738B54D73D2A}" srcOrd="1" destOrd="0" parTransId="{C6BC8637-9FD0-4BFF-868C-92F70E32CB61}" sibTransId="{27065F8A-148D-400E-BC6E-2431918D19E1}"/>
    <dgm:cxn modelId="{E5478BC1-988B-45AF-A7BC-E5DFE04E1474}" type="presOf" srcId="{AA2FD3C1-085B-46B7-A4F9-B02D5FE23182}" destId="{10A2E7CE-E3A6-4621-9FAD-A4D4AC0A9BC0}" srcOrd="0" destOrd="0" presId="urn:microsoft.com/office/officeart/2005/8/layout/lProcess3"/>
    <dgm:cxn modelId="{1AE56715-811E-4F45-8198-93F73E223457}" type="presOf" srcId="{8EBF8876-91E6-4EA4-847A-88700DBC3665}" destId="{77B24FAC-5352-45BB-8349-4D655F257B94}" srcOrd="0" destOrd="0" presId="urn:microsoft.com/office/officeart/2005/8/layout/lProcess3"/>
    <dgm:cxn modelId="{89F76640-A960-4A96-A753-B968800A26CA}" srcId="{0CB11808-4461-4442-AE6A-E1707DAF3F6E}" destId="{AA2FD3C1-085B-46B7-A4F9-B02D5FE23182}" srcOrd="0" destOrd="0" parTransId="{843BF4DB-E0D2-4081-B016-94381678B77A}" sibTransId="{6F4438C8-07D7-48B7-9311-C49234C917B1}"/>
    <dgm:cxn modelId="{8789CF36-0E6C-4D68-812E-96AFC2728EF5}" srcId="{0CB11808-4461-4442-AE6A-E1707DAF3F6E}" destId="{66311D63-462C-4250-88A1-913366E86DEB}" srcOrd="1" destOrd="0" parTransId="{34E09455-8FB7-4D2B-8951-1365108DAADC}" sibTransId="{D72527B3-5345-4DD9-95D7-B3FFF4B8D149}"/>
    <dgm:cxn modelId="{B3900819-7DCB-46D7-A046-8662038FCA8B}" srcId="{2CDF6EA4-699E-4AC5-81C6-738B54D73D2A}" destId="{6D65827D-D2C8-40D1-A642-C40586EEB4DD}" srcOrd="0" destOrd="0" parTransId="{9D07C02C-5322-4E8E-B42E-160250144890}" sibTransId="{57DE042A-7D96-499D-904D-8AEF1655D338}"/>
    <dgm:cxn modelId="{8E191591-7A7E-4B18-8487-2929AB638C23}" type="presOf" srcId="{0CB11808-4461-4442-AE6A-E1707DAF3F6E}" destId="{6DF1829D-2595-4A05-87A2-AAAF5127E79A}" srcOrd="0" destOrd="0" presId="urn:microsoft.com/office/officeart/2005/8/layout/lProcess3"/>
    <dgm:cxn modelId="{D798C5BD-C6B7-4FE1-BE69-55405EA355B8}" srcId="{2CDF6EA4-699E-4AC5-81C6-738B54D73D2A}" destId="{8EBF8876-91E6-4EA4-847A-88700DBC3665}" srcOrd="1" destOrd="0" parTransId="{2C49906D-FB49-4ABC-8664-B85B41B3F6E8}" sibTransId="{46258D75-41BF-4113-BC14-4B837D1279A6}"/>
    <dgm:cxn modelId="{1DB08296-96E1-4D5D-A9B9-40C378FB8ECC}" srcId="{73D542FE-DB39-4A7C-8D5E-C3CFDD02268A}" destId="{7B70637C-2018-40A7-8275-16A1167EE474}" srcOrd="0" destOrd="0" parTransId="{C2598C1F-7066-4F1E-8806-4E7CFA21665E}" sibTransId="{38EEB509-C91B-4234-A00B-F8D3F913DCBC}"/>
    <dgm:cxn modelId="{3E2C967C-CE36-438A-8B66-5F53D9FEDDDC}" type="presOf" srcId="{2CDF6EA4-699E-4AC5-81C6-738B54D73D2A}" destId="{9DD71EE6-8248-4592-8432-A52D4A60B42F}" srcOrd="0" destOrd="0" presId="urn:microsoft.com/office/officeart/2005/8/layout/lProcess3"/>
    <dgm:cxn modelId="{2557F0EB-6B7B-47B1-A05E-C2A8BA73F73D}" srcId="{73D542FE-DB39-4A7C-8D5E-C3CFDD02268A}" destId="{C1F257F8-16A4-432A-A1CE-E60F10E1CD27}" srcOrd="1" destOrd="0" parTransId="{C30EC9DF-6675-440B-A153-37892E21538A}" sibTransId="{156D0D2B-17AA-45DB-B455-E555000836F6}"/>
    <dgm:cxn modelId="{9C890FC2-6C10-4AA4-AB55-F03D39BE56F6}" type="presOf" srcId="{7B70637C-2018-40A7-8275-16A1167EE474}" destId="{4839C3C0-E377-48A4-A592-E1EF0741DBD5}" srcOrd="0" destOrd="0" presId="urn:microsoft.com/office/officeart/2005/8/layout/lProcess3"/>
    <dgm:cxn modelId="{3E98B713-FCBB-49C4-BFC4-D84CF57CD22F}" type="presOf" srcId="{66311D63-462C-4250-88A1-913366E86DEB}" destId="{A804E626-B5D4-4D3B-9A6F-3FB511E48A5B}" srcOrd="0" destOrd="0" presId="urn:microsoft.com/office/officeart/2005/8/layout/lProcess3"/>
    <dgm:cxn modelId="{4FEDCF4E-8115-46DE-B840-E48CE6F718B7}" type="presOf" srcId="{C1F257F8-16A4-432A-A1CE-E60F10E1CD27}" destId="{149EA0EA-A494-468B-B657-0DF66ACD6000}" srcOrd="0" destOrd="0" presId="urn:microsoft.com/office/officeart/2005/8/layout/lProcess3"/>
    <dgm:cxn modelId="{B2E90CEF-1E9D-4406-8E4F-9420D9EBF2DC}" type="presOf" srcId="{73D542FE-DB39-4A7C-8D5E-C3CFDD02268A}" destId="{4193A27C-E814-4643-9221-22E7A5C31613}" srcOrd="0" destOrd="0" presId="urn:microsoft.com/office/officeart/2005/8/layout/lProcess3"/>
    <dgm:cxn modelId="{88021622-2799-45F6-A458-259E299DD9CE}" srcId="{F62D65E4-5C99-4C48-99A8-976EC9063FAC}" destId="{0CB11808-4461-4442-AE6A-E1707DAF3F6E}" srcOrd="2" destOrd="0" parTransId="{63BEA561-FAA8-4BE0-960A-ED01A8EAD528}" sibTransId="{D05464BA-BE13-43A0-811B-88D8AB8FD02A}"/>
    <dgm:cxn modelId="{D6523491-B08C-4D7F-898D-24073DF2E782}" srcId="{F62D65E4-5C99-4C48-99A8-976EC9063FAC}" destId="{73D542FE-DB39-4A7C-8D5E-C3CFDD02268A}" srcOrd="0" destOrd="0" parTransId="{38E01920-D1BC-4EAF-94A7-11209A6134EC}" sibTransId="{061B4800-6945-48DC-9DD9-A186D8EBBB94}"/>
    <dgm:cxn modelId="{2CF11FAB-F8F6-4D1D-83E9-0489212692F6}" type="presOf" srcId="{F62D65E4-5C99-4C48-99A8-976EC9063FAC}" destId="{E90154BD-928B-40BE-99FD-EFA2542DEAFE}" srcOrd="0" destOrd="0" presId="urn:microsoft.com/office/officeart/2005/8/layout/lProcess3"/>
    <dgm:cxn modelId="{93C99ACB-9243-485C-87F5-86A0CBA0CF2B}" type="presOf" srcId="{6D65827D-D2C8-40D1-A642-C40586EEB4DD}" destId="{336219DC-8095-4F48-B8B5-90C5323F6637}" srcOrd="0" destOrd="0" presId="urn:microsoft.com/office/officeart/2005/8/layout/lProcess3"/>
    <dgm:cxn modelId="{4ACE16B2-DB56-4A67-BE3F-EEB7276898C8}" type="presParOf" srcId="{E90154BD-928B-40BE-99FD-EFA2542DEAFE}" destId="{BABFF1EE-39E6-4BAE-883A-FFC422634BF6}" srcOrd="0" destOrd="0" presId="urn:microsoft.com/office/officeart/2005/8/layout/lProcess3"/>
    <dgm:cxn modelId="{BF0E1D31-33E2-4F4A-827F-2E45E0A6C28B}" type="presParOf" srcId="{BABFF1EE-39E6-4BAE-883A-FFC422634BF6}" destId="{4193A27C-E814-4643-9221-22E7A5C31613}" srcOrd="0" destOrd="0" presId="urn:microsoft.com/office/officeart/2005/8/layout/lProcess3"/>
    <dgm:cxn modelId="{13B0B4CA-17A2-417E-9C1A-A1068E3D5145}" type="presParOf" srcId="{BABFF1EE-39E6-4BAE-883A-FFC422634BF6}" destId="{21560BC8-39BB-4772-8384-83A7D6A4A1D1}" srcOrd="1" destOrd="0" presId="urn:microsoft.com/office/officeart/2005/8/layout/lProcess3"/>
    <dgm:cxn modelId="{729775D2-DC94-43DD-8092-7F02B357CC46}" type="presParOf" srcId="{BABFF1EE-39E6-4BAE-883A-FFC422634BF6}" destId="{4839C3C0-E377-48A4-A592-E1EF0741DBD5}" srcOrd="2" destOrd="0" presId="urn:microsoft.com/office/officeart/2005/8/layout/lProcess3"/>
    <dgm:cxn modelId="{3BA298AC-33C9-4FE7-9080-273709D74788}" type="presParOf" srcId="{BABFF1EE-39E6-4BAE-883A-FFC422634BF6}" destId="{F0628A1B-0A7A-46A2-B9F3-2E688C3ADEF1}" srcOrd="3" destOrd="0" presId="urn:microsoft.com/office/officeart/2005/8/layout/lProcess3"/>
    <dgm:cxn modelId="{9887E0A2-FECC-4943-8300-289DAF68DBC9}" type="presParOf" srcId="{BABFF1EE-39E6-4BAE-883A-FFC422634BF6}" destId="{149EA0EA-A494-468B-B657-0DF66ACD6000}" srcOrd="4" destOrd="0" presId="urn:microsoft.com/office/officeart/2005/8/layout/lProcess3"/>
    <dgm:cxn modelId="{A3C7C5C2-27EB-4586-834B-341E5BCEB0AE}" type="presParOf" srcId="{E90154BD-928B-40BE-99FD-EFA2542DEAFE}" destId="{740E718A-52B7-4F6F-8DA1-00EC6EE1AA77}" srcOrd="1" destOrd="0" presId="urn:microsoft.com/office/officeart/2005/8/layout/lProcess3"/>
    <dgm:cxn modelId="{A0D85136-DB87-4A93-821C-27CB9BFF5089}" type="presParOf" srcId="{E90154BD-928B-40BE-99FD-EFA2542DEAFE}" destId="{51528A78-A09C-4DA6-A2CF-1F7BD0BF540E}" srcOrd="2" destOrd="0" presId="urn:microsoft.com/office/officeart/2005/8/layout/lProcess3"/>
    <dgm:cxn modelId="{92E3E8FF-EB10-4D85-8861-E1A06B964E5D}" type="presParOf" srcId="{51528A78-A09C-4DA6-A2CF-1F7BD0BF540E}" destId="{9DD71EE6-8248-4592-8432-A52D4A60B42F}" srcOrd="0" destOrd="0" presId="urn:microsoft.com/office/officeart/2005/8/layout/lProcess3"/>
    <dgm:cxn modelId="{B55D3419-DAF8-4FFF-8B40-D5F3DD102ABA}" type="presParOf" srcId="{51528A78-A09C-4DA6-A2CF-1F7BD0BF540E}" destId="{25866017-AE41-4492-B494-B2F0C86987E3}" srcOrd="1" destOrd="0" presId="urn:microsoft.com/office/officeart/2005/8/layout/lProcess3"/>
    <dgm:cxn modelId="{26F8234D-6FD2-467E-A31E-25C75DC9E02C}" type="presParOf" srcId="{51528A78-A09C-4DA6-A2CF-1F7BD0BF540E}" destId="{336219DC-8095-4F48-B8B5-90C5323F6637}" srcOrd="2" destOrd="0" presId="urn:microsoft.com/office/officeart/2005/8/layout/lProcess3"/>
    <dgm:cxn modelId="{C3746E52-F59C-47E8-87A6-28E703A53A34}" type="presParOf" srcId="{51528A78-A09C-4DA6-A2CF-1F7BD0BF540E}" destId="{30B8DCC1-6FDA-4941-90E0-68928A119000}" srcOrd="3" destOrd="0" presId="urn:microsoft.com/office/officeart/2005/8/layout/lProcess3"/>
    <dgm:cxn modelId="{D1C763A8-BDFF-4DD5-AFF8-B4AC5774ACB6}" type="presParOf" srcId="{51528A78-A09C-4DA6-A2CF-1F7BD0BF540E}" destId="{77B24FAC-5352-45BB-8349-4D655F257B94}" srcOrd="4" destOrd="0" presId="urn:microsoft.com/office/officeart/2005/8/layout/lProcess3"/>
    <dgm:cxn modelId="{D75651C6-0D0E-47EB-99F5-0FA7F26AECC8}" type="presParOf" srcId="{E90154BD-928B-40BE-99FD-EFA2542DEAFE}" destId="{A32981C4-6C88-40B9-A3EE-AA776452A508}" srcOrd="3" destOrd="0" presId="urn:microsoft.com/office/officeart/2005/8/layout/lProcess3"/>
    <dgm:cxn modelId="{43E0CFEB-9140-4680-ABAA-6EF4035E950F}" type="presParOf" srcId="{E90154BD-928B-40BE-99FD-EFA2542DEAFE}" destId="{10064DA0-E701-4EFA-925F-323B9406D0ED}" srcOrd="4" destOrd="0" presId="urn:microsoft.com/office/officeart/2005/8/layout/lProcess3"/>
    <dgm:cxn modelId="{2F775BC2-56D0-4FBA-96F9-776CFC8AF3F3}" type="presParOf" srcId="{10064DA0-E701-4EFA-925F-323B9406D0ED}" destId="{6DF1829D-2595-4A05-87A2-AAAF5127E79A}" srcOrd="0" destOrd="0" presId="urn:microsoft.com/office/officeart/2005/8/layout/lProcess3"/>
    <dgm:cxn modelId="{1EE4CD46-F529-49A1-8CFB-A2628E8DE45B}" type="presParOf" srcId="{10064DA0-E701-4EFA-925F-323B9406D0ED}" destId="{B54B263F-38A9-4CC5-91F0-1A8076B77BC6}" srcOrd="1" destOrd="0" presId="urn:microsoft.com/office/officeart/2005/8/layout/lProcess3"/>
    <dgm:cxn modelId="{0E1EBFFC-A2B0-42BD-AC76-90DA596CAF73}" type="presParOf" srcId="{10064DA0-E701-4EFA-925F-323B9406D0ED}" destId="{10A2E7CE-E3A6-4621-9FAD-A4D4AC0A9BC0}" srcOrd="2" destOrd="0" presId="urn:microsoft.com/office/officeart/2005/8/layout/lProcess3"/>
    <dgm:cxn modelId="{2C06EB00-AE91-47EB-934A-2B209C714295}" type="presParOf" srcId="{10064DA0-E701-4EFA-925F-323B9406D0ED}" destId="{ACB8150B-FF7B-4614-A44A-5A819673BCC9}" srcOrd="3" destOrd="0" presId="urn:microsoft.com/office/officeart/2005/8/layout/lProcess3"/>
    <dgm:cxn modelId="{EF797ECB-255E-46A1-87CF-C18022B64FFE}" type="presParOf" srcId="{10064DA0-E701-4EFA-925F-323B9406D0ED}" destId="{A804E626-B5D4-4D3B-9A6F-3FB511E48A5B}" srcOrd="4" destOrd="0" presId="urn:microsoft.com/office/officeart/2005/8/layout/lProcess3"/>
  </dgm:cxnLst>
  <dgm:bg>
    <a:solidFill>
      <a:schemeClr val="bg1">
        <a:lumMod val="95000"/>
        <a:alpha val="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DB263E2-6E75-47EF-A945-F5EDA4567108}" type="doc">
      <dgm:prSet loTypeId="urn:microsoft.com/office/officeart/2005/8/layout/cycle8" loCatId="cycle" qsTypeId="urn:microsoft.com/office/officeart/2005/8/quickstyle/3d3" qsCatId="3D" csTypeId="urn:microsoft.com/office/officeart/2005/8/colors/accent1_2" csCatId="accent1" phldr="1"/>
      <dgm:spPr/>
    </dgm:pt>
    <dgm:pt modelId="{6AEBC01E-725A-48B1-BB9B-D2DEA2FD03D7}">
      <dgm:prSet phldrT="[Текст]"/>
      <dgm:spPr/>
      <dgm:t>
        <a:bodyPr/>
        <a:lstStyle/>
        <a:p>
          <a:r>
            <a:rPr lang="uk-UA" b="1" i="0" dirty="0" smtClean="0">
              <a:solidFill>
                <a:schemeClr val="tx1"/>
              </a:solidFill>
              <a:latin typeface="Arial Black" pitchFamily="34" charset="0"/>
            </a:rPr>
            <a:t>Характеристика місця події </a:t>
          </a:r>
          <a:endParaRPr lang="ru-RU" dirty="0">
            <a:solidFill>
              <a:schemeClr val="tx1"/>
            </a:solidFill>
          </a:endParaRPr>
        </a:p>
      </dgm:t>
    </dgm:pt>
    <dgm:pt modelId="{32A6DD25-9D93-45D7-9798-D317CDE7DE8D}" type="parTrans" cxnId="{7240E338-2745-4598-87E3-4A80C2DEF98D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71FD02B3-3E67-4054-898A-162BAB84E321}" type="sibTrans" cxnId="{7240E338-2745-4598-87E3-4A80C2DEF98D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F2AC3084-1188-4D0F-9BFE-EF99CD657E77}">
      <dgm:prSet phldrT="[Текст]"/>
      <dgm:spPr/>
      <dgm:t>
        <a:bodyPr/>
        <a:lstStyle/>
        <a:p>
          <a:r>
            <a:rPr lang="uk-UA" b="1" i="0" dirty="0" smtClean="0">
              <a:solidFill>
                <a:schemeClr val="tx1"/>
              </a:solidFill>
              <a:latin typeface="Arial Black" pitchFamily="34" charset="0"/>
            </a:rPr>
            <a:t>Положення постраждалого</a:t>
          </a:r>
          <a:endParaRPr lang="ru-RU" dirty="0">
            <a:solidFill>
              <a:schemeClr val="tx1"/>
            </a:solidFill>
          </a:endParaRPr>
        </a:p>
      </dgm:t>
    </dgm:pt>
    <dgm:pt modelId="{B8002911-97C1-40ED-B211-FBA390867B65}" type="parTrans" cxnId="{C93D702F-965A-4AEF-A822-1F8E86EC50D8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687063B5-BF5F-48A7-B101-7EF2985FD3AF}" type="sibTrans" cxnId="{C93D702F-965A-4AEF-A822-1F8E86EC50D8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B3E9E719-2B6F-4D7E-BAA7-E592BCEC2299}">
      <dgm:prSet phldrT="[Текст]"/>
      <dgm:spPr/>
      <dgm:t>
        <a:bodyPr/>
        <a:lstStyle/>
        <a:p>
          <a:r>
            <a:rPr lang="uk-UA" b="1" i="0" dirty="0" smtClean="0">
              <a:solidFill>
                <a:schemeClr val="tx1"/>
              </a:solidFill>
              <a:latin typeface="Arial Black" pitchFamily="34" charset="0"/>
            </a:rPr>
            <a:t>Характер ушкоджень</a:t>
          </a:r>
          <a:endParaRPr lang="ru-RU" dirty="0">
            <a:solidFill>
              <a:schemeClr val="tx1"/>
            </a:solidFill>
          </a:endParaRPr>
        </a:p>
      </dgm:t>
    </dgm:pt>
    <dgm:pt modelId="{D4E7D6F2-1AA2-464A-BEF9-C98081522760}" type="parTrans" cxnId="{D1FCBAF8-DA82-4918-91A7-453B5942BCFE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C34B4A52-1FA5-4662-ACF0-6D8C2D3E44A3}" type="sibTrans" cxnId="{D1FCBAF8-DA82-4918-91A7-453B5942BCFE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491E7B89-0A3A-4724-ADE7-85FA8E381810}">
      <dgm:prSet/>
      <dgm:spPr/>
      <dgm:t>
        <a:bodyPr/>
        <a:lstStyle/>
        <a:p>
          <a:r>
            <a:rPr lang="uk-UA" b="1" i="0" dirty="0" smtClean="0">
              <a:solidFill>
                <a:schemeClr val="tx1"/>
              </a:solidFill>
              <a:latin typeface="Arial Black" pitchFamily="34" charset="0"/>
            </a:rPr>
            <a:t>Наявність або відсутність критичної кровотечі</a:t>
          </a:r>
          <a:endParaRPr lang="ru-RU" dirty="0">
            <a:solidFill>
              <a:schemeClr val="tx1"/>
            </a:solidFill>
          </a:endParaRPr>
        </a:p>
      </dgm:t>
    </dgm:pt>
    <dgm:pt modelId="{8DA4C73F-3D4B-4D32-88CC-47170B2E2669}" type="parTrans" cxnId="{56BF1358-6BC3-4AA3-B2BD-9312EBB39F9E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9E2D14FD-9629-4484-9841-31126B837A18}" type="sibTrans" cxnId="{56BF1358-6BC3-4AA3-B2BD-9312EBB39F9E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DF4DA607-A4F3-4CDB-AAA1-24AB87433BD5}" type="pres">
      <dgm:prSet presAssocID="{ADB263E2-6E75-47EF-A945-F5EDA4567108}" presName="compositeShape" presStyleCnt="0">
        <dgm:presLayoutVars>
          <dgm:chMax val="7"/>
          <dgm:dir/>
          <dgm:resizeHandles val="exact"/>
        </dgm:presLayoutVars>
      </dgm:prSet>
      <dgm:spPr/>
    </dgm:pt>
    <dgm:pt modelId="{BFCC1D56-F316-4327-BC1A-9C5891088925}" type="pres">
      <dgm:prSet presAssocID="{ADB263E2-6E75-47EF-A945-F5EDA4567108}" presName="wedge1" presStyleLbl="node1" presStyleIdx="0" presStyleCnt="4" custScaleX="119048" custScaleY="113141" custLinFactNeighborX="0" custLinFactNeighborY="-482"/>
      <dgm:spPr/>
      <dgm:t>
        <a:bodyPr/>
        <a:lstStyle/>
        <a:p>
          <a:endParaRPr lang="ru-RU"/>
        </a:p>
      </dgm:t>
    </dgm:pt>
    <dgm:pt modelId="{CFE14AD2-2147-4762-99DF-0B866786382A}" type="pres">
      <dgm:prSet presAssocID="{ADB263E2-6E75-47EF-A945-F5EDA4567108}" presName="dummy1a" presStyleCnt="0"/>
      <dgm:spPr/>
    </dgm:pt>
    <dgm:pt modelId="{2CC2BD2A-84B0-4CD5-83AC-B01B74FEA8E1}" type="pres">
      <dgm:prSet presAssocID="{ADB263E2-6E75-47EF-A945-F5EDA4567108}" presName="dummy1b" presStyleCnt="0"/>
      <dgm:spPr/>
    </dgm:pt>
    <dgm:pt modelId="{D68FEF4D-6205-4136-B74F-9700A6DC47C7}" type="pres">
      <dgm:prSet presAssocID="{ADB263E2-6E75-47EF-A945-F5EDA4567108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77EA5B-CE90-4312-98B8-D241C2AA0905}" type="pres">
      <dgm:prSet presAssocID="{ADB263E2-6E75-47EF-A945-F5EDA4567108}" presName="wedge2" presStyleLbl="node1" presStyleIdx="1" presStyleCnt="4" custScaleX="120292" custScaleY="116643" custLinFactNeighborX="622" custLinFactNeighborY="1356"/>
      <dgm:spPr/>
      <dgm:t>
        <a:bodyPr/>
        <a:lstStyle/>
        <a:p>
          <a:endParaRPr lang="ru-RU"/>
        </a:p>
      </dgm:t>
    </dgm:pt>
    <dgm:pt modelId="{D988C2C3-15E2-46C1-AE68-DDCC44E9D2D1}" type="pres">
      <dgm:prSet presAssocID="{ADB263E2-6E75-47EF-A945-F5EDA4567108}" presName="dummy2a" presStyleCnt="0"/>
      <dgm:spPr/>
    </dgm:pt>
    <dgm:pt modelId="{EC3AEFA0-D574-4FF1-ADDE-8C39E33DBB49}" type="pres">
      <dgm:prSet presAssocID="{ADB263E2-6E75-47EF-A945-F5EDA4567108}" presName="dummy2b" presStyleCnt="0"/>
      <dgm:spPr/>
    </dgm:pt>
    <dgm:pt modelId="{D74F587F-B0A0-48F2-B772-8E24241FC445}" type="pres">
      <dgm:prSet presAssocID="{ADB263E2-6E75-47EF-A945-F5EDA4567108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1767CE-41C8-4B66-AC75-379C60817B58}" type="pres">
      <dgm:prSet presAssocID="{ADB263E2-6E75-47EF-A945-F5EDA4567108}" presName="wedge3" presStyleLbl="node1" presStyleIdx="2" presStyleCnt="4" custScaleX="112791" custScaleY="114263" custLinFactNeighborX="-1506" custLinFactNeighborY="1190"/>
      <dgm:spPr/>
      <dgm:t>
        <a:bodyPr/>
        <a:lstStyle/>
        <a:p>
          <a:endParaRPr lang="ru-RU"/>
        </a:p>
      </dgm:t>
    </dgm:pt>
    <dgm:pt modelId="{95012344-13FB-4D43-BB5F-4A5CB6C3E45F}" type="pres">
      <dgm:prSet presAssocID="{ADB263E2-6E75-47EF-A945-F5EDA4567108}" presName="dummy3a" presStyleCnt="0"/>
      <dgm:spPr/>
    </dgm:pt>
    <dgm:pt modelId="{E73F430A-BEF9-406B-AEEE-B3CD00A38FA5}" type="pres">
      <dgm:prSet presAssocID="{ADB263E2-6E75-47EF-A945-F5EDA4567108}" presName="dummy3b" presStyleCnt="0"/>
      <dgm:spPr/>
    </dgm:pt>
    <dgm:pt modelId="{580BD34A-24CF-4316-962D-FE0340D30FEA}" type="pres">
      <dgm:prSet presAssocID="{ADB263E2-6E75-47EF-A945-F5EDA4567108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CF8B5F-1F2C-42EE-8930-D6AB887165B4}" type="pres">
      <dgm:prSet presAssocID="{ADB263E2-6E75-47EF-A945-F5EDA4567108}" presName="wedge4" presStyleLbl="node1" presStyleIdx="3" presStyleCnt="4" custScaleX="111846" custScaleY="114747" custLinFactNeighborX="-1920" custLinFactNeighborY="-1356"/>
      <dgm:spPr/>
      <dgm:t>
        <a:bodyPr/>
        <a:lstStyle/>
        <a:p>
          <a:endParaRPr lang="ru-RU"/>
        </a:p>
      </dgm:t>
    </dgm:pt>
    <dgm:pt modelId="{E1825445-2BDF-4812-82DD-497D51BA8416}" type="pres">
      <dgm:prSet presAssocID="{ADB263E2-6E75-47EF-A945-F5EDA4567108}" presName="dummy4a" presStyleCnt="0"/>
      <dgm:spPr/>
    </dgm:pt>
    <dgm:pt modelId="{A1EE32B8-5B07-4477-9958-B7D9575F54E0}" type="pres">
      <dgm:prSet presAssocID="{ADB263E2-6E75-47EF-A945-F5EDA4567108}" presName="dummy4b" presStyleCnt="0"/>
      <dgm:spPr/>
    </dgm:pt>
    <dgm:pt modelId="{DDDE799C-667C-4FEE-ABED-AD8EA996AC98}" type="pres">
      <dgm:prSet presAssocID="{ADB263E2-6E75-47EF-A945-F5EDA4567108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3ECE2A-6DB7-4C0B-ABEC-B8B0135FB7A2}" type="pres">
      <dgm:prSet presAssocID="{71FD02B3-3E67-4054-898A-162BAB84E321}" presName="arrowWedge1" presStyleLbl="fgSibTrans2D1" presStyleIdx="0" presStyleCnt="4" custScaleX="112117" custScaleY="115262" custLinFactNeighborX="1671" custLinFactNeighborY="-1610"/>
      <dgm:spPr/>
    </dgm:pt>
    <dgm:pt modelId="{87D3EC76-9DC3-426E-9119-8C05679DA2E8}" type="pres">
      <dgm:prSet presAssocID="{687063B5-BF5F-48A7-B101-7EF2985FD3AF}" presName="arrowWedge2" presStyleLbl="fgSibTrans2D1" presStyleIdx="1" presStyleCnt="4" custScaleX="118383" custScaleY="116901" custLinFactNeighborX="-1712" custLinFactNeighborY="-924"/>
      <dgm:spPr/>
    </dgm:pt>
    <dgm:pt modelId="{7279612D-66CA-4BC2-9923-5DBEBDE72BF7}" type="pres">
      <dgm:prSet presAssocID="{C34B4A52-1FA5-4662-ACF0-6D8C2D3E44A3}" presName="arrowWedge3" presStyleLbl="fgSibTrans2D1" presStyleIdx="2" presStyleCnt="4" custScaleX="111136" custScaleY="108143" custLinFactNeighborX="1009" custLinFactNeighborY="1009"/>
      <dgm:spPr/>
    </dgm:pt>
    <dgm:pt modelId="{DE0FDC9D-F26A-462D-85C0-950E66A96FC6}" type="pres">
      <dgm:prSet presAssocID="{9E2D14FD-9629-4484-9841-31126B837A18}" presName="arrowWedge4" presStyleLbl="fgSibTrans2D1" presStyleIdx="3" presStyleCnt="4" custScaleX="106439" custScaleY="110991" custLinFactNeighborX="-1979" custLinFactNeighborY="-1001"/>
      <dgm:spPr/>
    </dgm:pt>
  </dgm:ptLst>
  <dgm:cxnLst>
    <dgm:cxn modelId="{FDFFA2D4-B41C-43DB-B824-6C8CC274EDB9}" type="presOf" srcId="{491E7B89-0A3A-4724-ADE7-85FA8E381810}" destId="{E2CF8B5F-1F2C-42EE-8930-D6AB887165B4}" srcOrd="0" destOrd="0" presId="urn:microsoft.com/office/officeart/2005/8/layout/cycle8"/>
    <dgm:cxn modelId="{C93D702F-965A-4AEF-A822-1F8E86EC50D8}" srcId="{ADB263E2-6E75-47EF-A945-F5EDA4567108}" destId="{F2AC3084-1188-4D0F-9BFE-EF99CD657E77}" srcOrd="1" destOrd="0" parTransId="{B8002911-97C1-40ED-B211-FBA390867B65}" sibTransId="{687063B5-BF5F-48A7-B101-7EF2985FD3AF}"/>
    <dgm:cxn modelId="{F5112A0A-0EAA-4259-BC36-F9BA84BC82A6}" type="presOf" srcId="{B3E9E719-2B6F-4D7E-BAA7-E592BCEC2299}" destId="{DC1767CE-41C8-4B66-AC75-379C60817B58}" srcOrd="0" destOrd="0" presId="urn:microsoft.com/office/officeart/2005/8/layout/cycle8"/>
    <dgm:cxn modelId="{F6722A68-A847-4ACB-B305-2D90175D7E2F}" type="presOf" srcId="{491E7B89-0A3A-4724-ADE7-85FA8E381810}" destId="{DDDE799C-667C-4FEE-ABED-AD8EA996AC98}" srcOrd="1" destOrd="0" presId="urn:microsoft.com/office/officeart/2005/8/layout/cycle8"/>
    <dgm:cxn modelId="{4A212622-4F60-4947-A918-32D1A0DBD4DA}" type="presOf" srcId="{ADB263E2-6E75-47EF-A945-F5EDA4567108}" destId="{DF4DA607-A4F3-4CDB-AAA1-24AB87433BD5}" srcOrd="0" destOrd="0" presId="urn:microsoft.com/office/officeart/2005/8/layout/cycle8"/>
    <dgm:cxn modelId="{7240E338-2745-4598-87E3-4A80C2DEF98D}" srcId="{ADB263E2-6E75-47EF-A945-F5EDA4567108}" destId="{6AEBC01E-725A-48B1-BB9B-D2DEA2FD03D7}" srcOrd="0" destOrd="0" parTransId="{32A6DD25-9D93-45D7-9798-D317CDE7DE8D}" sibTransId="{71FD02B3-3E67-4054-898A-162BAB84E321}"/>
    <dgm:cxn modelId="{5518A802-0C81-4A63-A2BF-FB93A05BEFB6}" type="presOf" srcId="{F2AC3084-1188-4D0F-9BFE-EF99CD657E77}" destId="{D74F587F-B0A0-48F2-B772-8E24241FC445}" srcOrd="1" destOrd="0" presId="urn:microsoft.com/office/officeart/2005/8/layout/cycle8"/>
    <dgm:cxn modelId="{D1FCBAF8-DA82-4918-91A7-453B5942BCFE}" srcId="{ADB263E2-6E75-47EF-A945-F5EDA4567108}" destId="{B3E9E719-2B6F-4D7E-BAA7-E592BCEC2299}" srcOrd="2" destOrd="0" parTransId="{D4E7D6F2-1AA2-464A-BEF9-C98081522760}" sibTransId="{C34B4A52-1FA5-4662-ACF0-6D8C2D3E44A3}"/>
    <dgm:cxn modelId="{CB5DF2B5-7362-42BE-B811-E5429731E820}" type="presOf" srcId="{F2AC3084-1188-4D0F-9BFE-EF99CD657E77}" destId="{E777EA5B-CE90-4312-98B8-D241C2AA0905}" srcOrd="0" destOrd="0" presId="urn:microsoft.com/office/officeart/2005/8/layout/cycle8"/>
    <dgm:cxn modelId="{7A000071-C06B-4BD1-9A0B-C764C1B4CFEC}" type="presOf" srcId="{B3E9E719-2B6F-4D7E-BAA7-E592BCEC2299}" destId="{580BD34A-24CF-4316-962D-FE0340D30FEA}" srcOrd="1" destOrd="0" presId="urn:microsoft.com/office/officeart/2005/8/layout/cycle8"/>
    <dgm:cxn modelId="{56BF1358-6BC3-4AA3-B2BD-9312EBB39F9E}" srcId="{ADB263E2-6E75-47EF-A945-F5EDA4567108}" destId="{491E7B89-0A3A-4724-ADE7-85FA8E381810}" srcOrd="3" destOrd="0" parTransId="{8DA4C73F-3D4B-4D32-88CC-47170B2E2669}" sibTransId="{9E2D14FD-9629-4484-9841-31126B837A18}"/>
    <dgm:cxn modelId="{1641D11E-00A7-4C54-A080-148F8FFC99BF}" type="presOf" srcId="{6AEBC01E-725A-48B1-BB9B-D2DEA2FD03D7}" destId="{D68FEF4D-6205-4136-B74F-9700A6DC47C7}" srcOrd="1" destOrd="0" presId="urn:microsoft.com/office/officeart/2005/8/layout/cycle8"/>
    <dgm:cxn modelId="{891E71FF-79E9-40C4-8D3E-211BA663EB9B}" type="presOf" srcId="{6AEBC01E-725A-48B1-BB9B-D2DEA2FD03D7}" destId="{BFCC1D56-F316-4327-BC1A-9C5891088925}" srcOrd="0" destOrd="0" presId="urn:microsoft.com/office/officeart/2005/8/layout/cycle8"/>
    <dgm:cxn modelId="{26324456-1AF3-499F-8AC5-BDA40F0F0B55}" type="presParOf" srcId="{DF4DA607-A4F3-4CDB-AAA1-24AB87433BD5}" destId="{BFCC1D56-F316-4327-BC1A-9C5891088925}" srcOrd="0" destOrd="0" presId="urn:microsoft.com/office/officeart/2005/8/layout/cycle8"/>
    <dgm:cxn modelId="{C9593947-7D10-4BD2-8F28-EFE5111CD4E9}" type="presParOf" srcId="{DF4DA607-A4F3-4CDB-AAA1-24AB87433BD5}" destId="{CFE14AD2-2147-4762-99DF-0B866786382A}" srcOrd="1" destOrd="0" presId="urn:microsoft.com/office/officeart/2005/8/layout/cycle8"/>
    <dgm:cxn modelId="{FB37300F-1CAE-4183-80BD-0271F2A3F803}" type="presParOf" srcId="{DF4DA607-A4F3-4CDB-AAA1-24AB87433BD5}" destId="{2CC2BD2A-84B0-4CD5-83AC-B01B74FEA8E1}" srcOrd="2" destOrd="0" presId="urn:microsoft.com/office/officeart/2005/8/layout/cycle8"/>
    <dgm:cxn modelId="{A5A6E887-BA8F-480F-91D2-F827BCFEE6BD}" type="presParOf" srcId="{DF4DA607-A4F3-4CDB-AAA1-24AB87433BD5}" destId="{D68FEF4D-6205-4136-B74F-9700A6DC47C7}" srcOrd="3" destOrd="0" presId="urn:microsoft.com/office/officeart/2005/8/layout/cycle8"/>
    <dgm:cxn modelId="{CEE5FECA-EA8A-4BFE-A085-4D5DFA607D51}" type="presParOf" srcId="{DF4DA607-A4F3-4CDB-AAA1-24AB87433BD5}" destId="{E777EA5B-CE90-4312-98B8-D241C2AA0905}" srcOrd="4" destOrd="0" presId="urn:microsoft.com/office/officeart/2005/8/layout/cycle8"/>
    <dgm:cxn modelId="{5DC0A0CB-4C3D-46A7-A0D9-0C2DDA2A5B9C}" type="presParOf" srcId="{DF4DA607-A4F3-4CDB-AAA1-24AB87433BD5}" destId="{D988C2C3-15E2-46C1-AE68-DDCC44E9D2D1}" srcOrd="5" destOrd="0" presId="urn:microsoft.com/office/officeart/2005/8/layout/cycle8"/>
    <dgm:cxn modelId="{2037CACF-29A3-4830-B721-F91CF91D9FF4}" type="presParOf" srcId="{DF4DA607-A4F3-4CDB-AAA1-24AB87433BD5}" destId="{EC3AEFA0-D574-4FF1-ADDE-8C39E33DBB49}" srcOrd="6" destOrd="0" presId="urn:microsoft.com/office/officeart/2005/8/layout/cycle8"/>
    <dgm:cxn modelId="{2434F557-AA74-4127-86B5-7EE396807C32}" type="presParOf" srcId="{DF4DA607-A4F3-4CDB-AAA1-24AB87433BD5}" destId="{D74F587F-B0A0-48F2-B772-8E24241FC445}" srcOrd="7" destOrd="0" presId="urn:microsoft.com/office/officeart/2005/8/layout/cycle8"/>
    <dgm:cxn modelId="{10903D3B-4678-45B6-A7AE-A838573B2B37}" type="presParOf" srcId="{DF4DA607-A4F3-4CDB-AAA1-24AB87433BD5}" destId="{DC1767CE-41C8-4B66-AC75-379C60817B58}" srcOrd="8" destOrd="0" presId="urn:microsoft.com/office/officeart/2005/8/layout/cycle8"/>
    <dgm:cxn modelId="{A1C7E06A-6417-446D-BF8F-8449C40FFC4A}" type="presParOf" srcId="{DF4DA607-A4F3-4CDB-AAA1-24AB87433BD5}" destId="{95012344-13FB-4D43-BB5F-4A5CB6C3E45F}" srcOrd="9" destOrd="0" presId="urn:microsoft.com/office/officeart/2005/8/layout/cycle8"/>
    <dgm:cxn modelId="{30F0E7E1-CD35-4C73-8325-B2ED6CDAA260}" type="presParOf" srcId="{DF4DA607-A4F3-4CDB-AAA1-24AB87433BD5}" destId="{E73F430A-BEF9-406B-AEEE-B3CD00A38FA5}" srcOrd="10" destOrd="0" presId="urn:microsoft.com/office/officeart/2005/8/layout/cycle8"/>
    <dgm:cxn modelId="{F5C185F9-5BC1-4F87-A538-9B2FB203C461}" type="presParOf" srcId="{DF4DA607-A4F3-4CDB-AAA1-24AB87433BD5}" destId="{580BD34A-24CF-4316-962D-FE0340D30FEA}" srcOrd="11" destOrd="0" presId="urn:microsoft.com/office/officeart/2005/8/layout/cycle8"/>
    <dgm:cxn modelId="{0F6D0A03-7645-4049-8ABD-8A3273CEA39C}" type="presParOf" srcId="{DF4DA607-A4F3-4CDB-AAA1-24AB87433BD5}" destId="{E2CF8B5F-1F2C-42EE-8930-D6AB887165B4}" srcOrd="12" destOrd="0" presId="urn:microsoft.com/office/officeart/2005/8/layout/cycle8"/>
    <dgm:cxn modelId="{B117DA06-6814-4D3E-A653-7B86CB9E5433}" type="presParOf" srcId="{DF4DA607-A4F3-4CDB-AAA1-24AB87433BD5}" destId="{E1825445-2BDF-4812-82DD-497D51BA8416}" srcOrd="13" destOrd="0" presId="urn:microsoft.com/office/officeart/2005/8/layout/cycle8"/>
    <dgm:cxn modelId="{4BC61D9D-EE97-4832-BDED-5FF40A5D4611}" type="presParOf" srcId="{DF4DA607-A4F3-4CDB-AAA1-24AB87433BD5}" destId="{A1EE32B8-5B07-4477-9958-B7D9575F54E0}" srcOrd="14" destOrd="0" presId="urn:microsoft.com/office/officeart/2005/8/layout/cycle8"/>
    <dgm:cxn modelId="{EEDA297A-1E4B-4290-AC10-DD5C084DD13F}" type="presParOf" srcId="{DF4DA607-A4F3-4CDB-AAA1-24AB87433BD5}" destId="{DDDE799C-667C-4FEE-ABED-AD8EA996AC98}" srcOrd="15" destOrd="0" presId="urn:microsoft.com/office/officeart/2005/8/layout/cycle8"/>
    <dgm:cxn modelId="{112937E4-1BF5-4E34-B3C6-4441795FADD3}" type="presParOf" srcId="{DF4DA607-A4F3-4CDB-AAA1-24AB87433BD5}" destId="{ED3ECE2A-6DB7-4C0B-ABEC-B8B0135FB7A2}" srcOrd="16" destOrd="0" presId="urn:microsoft.com/office/officeart/2005/8/layout/cycle8"/>
    <dgm:cxn modelId="{60D4C17F-19FC-44FC-9474-5334B624AC7B}" type="presParOf" srcId="{DF4DA607-A4F3-4CDB-AAA1-24AB87433BD5}" destId="{87D3EC76-9DC3-426E-9119-8C05679DA2E8}" srcOrd="17" destOrd="0" presId="urn:microsoft.com/office/officeart/2005/8/layout/cycle8"/>
    <dgm:cxn modelId="{2E1E35F5-38B7-46A5-9877-AE115DD46D33}" type="presParOf" srcId="{DF4DA607-A4F3-4CDB-AAA1-24AB87433BD5}" destId="{7279612D-66CA-4BC2-9923-5DBEBDE72BF7}" srcOrd="18" destOrd="0" presId="urn:microsoft.com/office/officeart/2005/8/layout/cycle8"/>
    <dgm:cxn modelId="{BAC22134-DEA1-4AC5-9F89-46AA4C80EE4E}" type="presParOf" srcId="{DF4DA607-A4F3-4CDB-AAA1-24AB87433BD5}" destId="{DE0FDC9D-F26A-462D-85C0-950E66A96FC6}" srcOrd="19" destOrd="0" presId="urn:microsoft.com/office/officeart/2005/8/layout/cycle8"/>
  </dgm:cxnLst>
  <dgm:bg>
    <a:solidFill>
      <a:schemeClr val="bg1">
        <a:lumMod val="95000"/>
        <a:alpha val="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27436F5-6FF3-48D8-A76C-036BEA2E8B13}" type="doc">
      <dgm:prSet loTypeId="urn:microsoft.com/office/officeart/2005/8/layout/arrow4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5FE9F0D-1AE8-43DE-AB2C-40D6A58EF70C}">
      <dgm:prSet phldrT="[Текст]"/>
      <dgm:spPr/>
      <dgm:t>
        <a:bodyPr/>
        <a:lstStyle/>
        <a:p>
          <a:r>
            <a:rPr lang="uk-UA" smtClean="0">
              <a:latin typeface="Arial Black" pitchFamily="34" charset="0"/>
            </a:rPr>
            <a:t>Підходити до постраждалого рекомендовано з боку його голови</a:t>
          </a:r>
          <a:endParaRPr lang="ru-RU" dirty="0"/>
        </a:p>
      </dgm:t>
    </dgm:pt>
    <dgm:pt modelId="{B7368ACC-C45F-4ECA-BB1E-086276262433}" type="parTrans" cxnId="{F75E328B-7722-4865-ACEA-157D00FA8BAA}">
      <dgm:prSet/>
      <dgm:spPr/>
      <dgm:t>
        <a:bodyPr/>
        <a:lstStyle/>
        <a:p>
          <a:endParaRPr lang="ru-RU"/>
        </a:p>
      </dgm:t>
    </dgm:pt>
    <dgm:pt modelId="{FFC27F39-924D-4E19-A455-667EC0F982A2}" type="sibTrans" cxnId="{F75E328B-7722-4865-ACEA-157D00FA8BAA}">
      <dgm:prSet/>
      <dgm:spPr/>
      <dgm:t>
        <a:bodyPr/>
        <a:lstStyle/>
        <a:p>
          <a:endParaRPr lang="ru-RU"/>
        </a:p>
      </dgm:t>
    </dgm:pt>
    <dgm:pt modelId="{3B66D34B-4C31-4DCA-80D1-D3ED742E56F0}">
      <dgm:prSet phldrT="[Текст]"/>
      <dgm:spPr/>
      <dgm:t>
        <a:bodyPr/>
        <a:lstStyle/>
        <a:p>
          <a:r>
            <a:rPr lang="uk-UA" smtClean="0">
              <a:latin typeface="Arial Black" pitchFamily="34" charset="0"/>
            </a:rPr>
            <a:t>Зброя у поліцейського повинна бути поза межами досяжності для постраждалого</a:t>
          </a:r>
          <a:endParaRPr lang="ru-RU" dirty="0"/>
        </a:p>
      </dgm:t>
    </dgm:pt>
    <dgm:pt modelId="{F55A252F-0389-47D2-B738-98269ECD7E67}" type="parTrans" cxnId="{A2739488-5E02-46F0-87DD-A900C184BB64}">
      <dgm:prSet/>
      <dgm:spPr/>
      <dgm:t>
        <a:bodyPr/>
        <a:lstStyle/>
        <a:p>
          <a:endParaRPr lang="ru-RU"/>
        </a:p>
      </dgm:t>
    </dgm:pt>
    <dgm:pt modelId="{6DDD4E9F-EEE6-4569-AE32-46DF82067942}" type="sibTrans" cxnId="{A2739488-5E02-46F0-87DD-A900C184BB64}">
      <dgm:prSet/>
      <dgm:spPr/>
      <dgm:t>
        <a:bodyPr/>
        <a:lstStyle/>
        <a:p>
          <a:endParaRPr lang="ru-RU"/>
        </a:p>
      </dgm:t>
    </dgm:pt>
    <dgm:pt modelId="{8FFD79BD-5150-4A27-B0EF-0DB72F9B113F}" type="pres">
      <dgm:prSet presAssocID="{F27436F5-6FF3-48D8-A76C-036BEA2E8B13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6C6C80B-09A6-46B3-9BBA-4742D1F323C7}" type="pres">
      <dgm:prSet presAssocID="{55FE9F0D-1AE8-43DE-AB2C-40D6A58EF70C}" presName="upArrow" presStyleLbl="node1" presStyleIdx="0" presStyleCnt="2" custLinFactNeighborX="-167"/>
      <dgm:spPr/>
      <dgm:t>
        <a:bodyPr/>
        <a:lstStyle/>
        <a:p>
          <a:endParaRPr lang="ru-RU"/>
        </a:p>
      </dgm:t>
    </dgm:pt>
    <dgm:pt modelId="{45764CC2-ACA6-45BF-A9BF-1D2E9D18C939}" type="pres">
      <dgm:prSet presAssocID="{55FE9F0D-1AE8-43DE-AB2C-40D6A58EF70C}" presName="upArrowText" presStyleLbl="revTx" presStyleIdx="0" presStyleCnt="2" custLinFactNeighborX="-42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E65760-BC2E-4EAF-AABC-9F9B2E82E09E}" type="pres">
      <dgm:prSet presAssocID="{3B66D34B-4C31-4DCA-80D1-D3ED742E56F0}" presName="downArrow" presStyleLbl="node1" presStyleIdx="1" presStyleCnt="2" custLinFactNeighborX="2009" custLinFactNeighborY="4454"/>
      <dgm:spPr/>
      <dgm:t>
        <a:bodyPr/>
        <a:lstStyle/>
        <a:p>
          <a:endParaRPr lang="ru-RU"/>
        </a:p>
      </dgm:t>
    </dgm:pt>
    <dgm:pt modelId="{9A955910-752B-4402-9A21-2A31C2FE89D5}" type="pres">
      <dgm:prSet presAssocID="{3B66D34B-4C31-4DCA-80D1-D3ED742E56F0}" presName="downArrowText" presStyleLbl="revTx" presStyleIdx="1" presStyleCnt="2" custScaleX="10019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0C8C56C-872B-4E37-9326-20C9B64F7C0E}" type="presOf" srcId="{3B66D34B-4C31-4DCA-80D1-D3ED742E56F0}" destId="{9A955910-752B-4402-9A21-2A31C2FE89D5}" srcOrd="0" destOrd="0" presId="urn:microsoft.com/office/officeart/2005/8/layout/arrow4"/>
    <dgm:cxn modelId="{A2739488-5E02-46F0-87DD-A900C184BB64}" srcId="{F27436F5-6FF3-48D8-A76C-036BEA2E8B13}" destId="{3B66D34B-4C31-4DCA-80D1-D3ED742E56F0}" srcOrd="1" destOrd="0" parTransId="{F55A252F-0389-47D2-B738-98269ECD7E67}" sibTransId="{6DDD4E9F-EEE6-4569-AE32-46DF82067942}"/>
    <dgm:cxn modelId="{E12281B4-1218-4EC5-9B2B-0F1E3D4245D2}" type="presOf" srcId="{F27436F5-6FF3-48D8-A76C-036BEA2E8B13}" destId="{8FFD79BD-5150-4A27-B0EF-0DB72F9B113F}" srcOrd="0" destOrd="0" presId="urn:microsoft.com/office/officeart/2005/8/layout/arrow4"/>
    <dgm:cxn modelId="{0BC873A2-E90A-42C5-8BF0-5BB498D1072B}" type="presOf" srcId="{55FE9F0D-1AE8-43DE-AB2C-40D6A58EF70C}" destId="{45764CC2-ACA6-45BF-A9BF-1D2E9D18C939}" srcOrd="0" destOrd="0" presId="urn:microsoft.com/office/officeart/2005/8/layout/arrow4"/>
    <dgm:cxn modelId="{F75E328B-7722-4865-ACEA-157D00FA8BAA}" srcId="{F27436F5-6FF3-48D8-A76C-036BEA2E8B13}" destId="{55FE9F0D-1AE8-43DE-AB2C-40D6A58EF70C}" srcOrd="0" destOrd="0" parTransId="{B7368ACC-C45F-4ECA-BB1E-086276262433}" sibTransId="{FFC27F39-924D-4E19-A455-667EC0F982A2}"/>
    <dgm:cxn modelId="{9094CE58-3F9F-458C-9D93-92D5A2208E58}" type="presParOf" srcId="{8FFD79BD-5150-4A27-B0EF-0DB72F9B113F}" destId="{26C6C80B-09A6-46B3-9BBA-4742D1F323C7}" srcOrd="0" destOrd="0" presId="urn:microsoft.com/office/officeart/2005/8/layout/arrow4"/>
    <dgm:cxn modelId="{F66362FD-C8B1-4A6C-9245-FB79D52A6009}" type="presParOf" srcId="{8FFD79BD-5150-4A27-B0EF-0DB72F9B113F}" destId="{45764CC2-ACA6-45BF-A9BF-1D2E9D18C939}" srcOrd="1" destOrd="0" presId="urn:microsoft.com/office/officeart/2005/8/layout/arrow4"/>
    <dgm:cxn modelId="{D70808C5-E772-46BE-BADF-167F0FEE5D13}" type="presParOf" srcId="{8FFD79BD-5150-4A27-B0EF-0DB72F9B113F}" destId="{51E65760-BC2E-4EAF-AABC-9F9B2E82E09E}" srcOrd="2" destOrd="0" presId="urn:microsoft.com/office/officeart/2005/8/layout/arrow4"/>
    <dgm:cxn modelId="{8275665A-2338-48AD-A080-7D0CA1EE3632}" type="presParOf" srcId="{8FFD79BD-5150-4A27-B0EF-0DB72F9B113F}" destId="{9A955910-752B-4402-9A21-2A31C2FE89D5}" srcOrd="3" destOrd="0" presId="urn:microsoft.com/office/officeart/2005/8/layout/arrow4"/>
  </dgm:cxnLst>
  <dgm:bg>
    <a:solidFill>
      <a:schemeClr val="bg1">
        <a:lumMod val="95000"/>
        <a:alpha val="0"/>
      </a:schemeClr>
    </a:solidFill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E89B424-14DC-4314-A086-00AB9AF818E7}" type="doc">
      <dgm:prSet loTypeId="urn:microsoft.com/office/officeart/2005/8/layout/pList2" loCatId="list" qsTypeId="urn:microsoft.com/office/officeart/2005/8/quickstyle/3d3" qsCatId="3D" csTypeId="urn:microsoft.com/office/officeart/2005/8/colors/accent6_2" csCatId="accent6" phldr="1"/>
      <dgm:spPr/>
    </dgm:pt>
    <dgm:pt modelId="{F97995E6-F245-443F-87ED-E61C42842BB9}">
      <dgm:prSet phldrT="[Текст]" custT="1"/>
      <dgm:spPr/>
      <dgm:t>
        <a:bodyPr/>
        <a:lstStyle/>
        <a:p>
          <a:pPr algn="ctr"/>
          <a:r>
            <a:rPr lang="uk-UA" sz="2000" dirty="0" smtClean="0">
              <a:solidFill>
                <a:schemeClr val="tx1"/>
              </a:solidFill>
              <a:latin typeface="Arial Black" pitchFamily="34" charset="0"/>
            </a:rPr>
            <a:t>На правому коліні зліва від постраждалого </a:t>
          </a:r>
          <a:endParaRPr lang="ru-RU" sz="2000" dirty="0">
            <a:solidFill>
              <a:schemeClr val="tx1"/>
            </a:solidFill>
            <a:latin typeface="Arial Black" pitchFamily="34" charset="0"/>
          </a:endParaRPr>
        </a:p>
      </dgm:t>
    </dgm:pt>
    <dgm:pt modelId="{C133D008-6A22-440D-972B-A861AFA52F77}" type="parTrans" cxnId="{8C71643F-BF53-48C5-AE61-85DB68783DE7}">
      <dgm:prSet/>
      <dgm:spPr/>
      <dgm:t>
        <a:bodyPr/>
        <a:lstStyle/>
        <a:p>
          <a:endParaRPr lang="ru-RU"/>
        </a:p>
      </dgm:t>
    </dgm:pt>
    <dgm:pt modelId="{48E3D468-D270-4D77-B8E4-A87C6A4E65BE}" type="sibTrans" cxnId="{8C71643F-BF53-48C5-AE61-85DB68783DE7}">
      <dgm:prSet/>
      <dgm:spPr/>
      <dgm:t>
        <a:bodyPr/>
        <a:lstStyle/>
        <a:p>
          <a:endParaRPr lang="ru-RU"/>
        </a:p>
      </dgm:t>
    </dgm:pt>
    <dgm:pt modelId="{112E4172-01FC-4569-AD84-CC9CECF853A4}">
      <dgm:prSet phldrT="[Текст]" custT="1"/>
      <dgm:spPr/>
      <dgm:t>
        <a:bodyPr/>
        <a:lstStyle/>
        <a:p>
          <a:pPr algn="ctr"/>
          <a:r>
            <a:rPr lang="uk-UA" sz="2000" dirty="0" smtClean="0">
              <a:solidFill>
                <a:schemeClr val="tx1"/>
              </a:solidFill>
              <a:latin typeface="Arial Black" pitchFamily="34" charset="0"/>
            </a:rPr>
            <a:t>Дальньою рукою забезпечувати блокування від можливої агресії</a:t>
          </a:r>
          <a:endParaRPr lang="ru-RU" sz="2000" dirty="0">
            <a:solidFill>
              <a:schemeClr val="tx1"/>
            </a:solidFill>
            <a:latin typeface="Arial Black" pitchFamily="34" charset="0"/>
          </a:endParaRPr>
        </a:p>
      </dgm:t>
    </dgm:pt>
    <dgm:pt modelId="{F7B5BCF6-7ACA-4886-9B4E-1F8AFD04A1EF}" type="parTrans" cxnId="{2B792362-AE0B-4F58-95DB-F6182209BE19}">
      <dgm:prSet/>
      <dgm:spPr/>
      <dgm:t>
        <a:bodyPr/>
        <a:lstStyle/>
        <a:p>
          <a:endParaRPr lang="ru-RU"/>
        </a:p>
      </dgm:t>
    </dgm:pt>
    <dgm:pt modelId="{BB9A7674-815B-4FAE-8ECE-A6F583A38D7C}" type="sibTrans" cxnId="{2B792362-AE0B-4F58-95DB-F6182209BE19}">
      <dgm:prSet/>
      <dgm:spPr/>
      <dgm:t>
        <a:bodyPr/>
        <a:lstStyle/>
        <a:p>
          <a:endParaRPr lang="ru-RU"/>
        </a:p>
      </dgm:t>
    </dgm:pt>
    <dgm:pt modelId="{384BC63B-1DBD-4650-B472-6488C2A0872B}" type="pres">
      <dgm:prSet presAssocID="{0E89B424-14DC-4314-A086-00AB9AF818E7}" presName="Name0" presStyleCnt="0">
        <dgm:presLayoutVars>
          <dgm:dir/>
          <dgm:resizeHandles val="exact"/>
        </dgm:presLayoutVars>
      </dgm:prSet>
      <dgm:spPr/>
    </dgm:pt>
    <dgm:pt modelId="{EEB6AF35-FC1F-4934-9DAF-0944EFC3B1FD}" type="pres">
      <dgm:prSet presAssocID="{0E89B424-14DC-4314-A086-00AB9AF818E7}" presName="bkgdShp" presStyleLbl="alignAccFollowNode1" presStyleIdx="0" presStyleCnt="1" custScaleX="85731" custScaleY="125526" custLinFactNeighborX="243" custLinFactNeighborY="9232"/>
      <dgm:spPr/>
    </dgm:pt>
    <dgm:pt modelId="{A0B0A2D5-7902-4346-B79F-53A032877FE7}" type="pres">
      <dgm:prSet presAssocID="{0E89B424-14DC-4314-A086-00AB9AF818E7}" presName="linComp" presStyleCnt="0"/>
      <dgm:spPr/>
    </dgm:pt>
    <dgm:pt modelId="{413E52B7-5F19-45F6-88DC-24681E69C652}" type="pres">
      <dgm:prSet presAssocID="{F97995E6-F245-443F-87ED-E61C42842BB9}" presName="compNode" presStyleCnt="0"/>
      <dgm:spPr/>
    </dgm:pt>
    <dgm:pt modelId="{B2A419FB-1321-4FFB-916F-AEA38B158A85}" type="pres">
      <dgm:prSet presAssocID="{F97995E6-F245-443F-87ED-E61C42842BB9}" presName="node" presStyleLbl="node1" presStyleIdx="0" presStyleCnt="2" custScaleX="76032" custScaleY="72499" custLinFactNeighborX="-1707" custLinFactNeighborY="-14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BEE66B-9DC8-473D-8CBF-5C7E268EBE62}" type="pres">
      <dgm:prSet presAssocID="{F97995E6-F245-443F-87ED-E61C42842BB9}" presName="invisiNode" presStyleLbl="node1" presStyleIdx="0" presStyleCnt="2"/>
      <dgm:spPr/>
    </dgm:pt>
    <dgm:pt modelId="{3D6BAD04-7641-4F6A-A8C9-3B9F5D5F53A1}" type="pres">
      <dgm:prSet presAssocID="{F97995E6-F245-443F-87ED-E61C42842BB9}" presName="imagNode" presStyleLbl="fgImgPlace1" presStyleIdx="0" presStyleCnt="2" custScaleX="65241" custScaleY="14646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88DDAAF-35E7-4743-965C-BF91A4D39673}" type="pres">
      <dgm:prSet presAssocID="{48E3D468-D270-4D77-B8E4-A87C6A4E65BE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56E65E9-B848-4998-9677-FD7D6CC4111A}" type="pres">
      <dgm:prSet presAssocID="{112E4172-01FC-4569-AD84-CC9CECF853A4}" presName="compNode" presStyleCnt="0"/>
      <dgm:spPr/>
    </dgm:pt>
    <dgm:pt modelId="{213BBE7D-531F-49F0-95F8-891C3F86D875}" type="pres">
      <dgm:prSet presAssocID="{112E4172-01FC-4569-AD84-CC9CECF853A4}" presName="node" presStyleLbl="node1" presStyleIdx="1" presStyleCnt="2" custScaleX="76101" custScaleY="70177" custLinFactNeighborX="-9427" custLinFactNeighborY="-42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ADC2DB-463F-4228-B058-81547FE7B8BF}" type="pres">
      <dgm:prSet presAssocID="{112E4172-01FC-4569-AD84-CC9CECF853A4}" presName="invisiNode" presStyleLbl="node1" presStyleIdx="1" presStyleCnt="2"/>
      <dgm:spPr/>
    </dgm:pt>
    <dgm:pt modelId="{06160D97-8E84-49EF-A93D-0265CDF6AE93}" type="pres">
      <dgm:prSet presAssocID="{112E4172-01FC-4569-AD84-CC9CECF853A4}" presName="imagNode" presStyleLbl="fgImgPlace1" presStyleIdx="1" presStyleCnt="2" custScaleX="61692" custScaleY="153089" custLinFactNeighborX="-9427" custLinFactNeighborY="-160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13BED787-E695-44BD-ACC8-BB5F04E61D65}" type="presOf" srcId="{0E89B424-14DC-4314-A086-00AB9AF818E7}" destId="{384BC63B-1DBD-4650-B472-6488C2A0872B}" srcOrd="0" destOrd="0" presId="urn:microsoft.com/office/officeart/2005/8/layout/pList2"/>
    <dgm:cxn modelId="{8C71643F-BF53-48C5-AE61-85DB68783DE7}" srcId="{0E89B424-14DC-4314-A086-00AB9AF818E7}" destId="{F97995E6-F245-443F-87ED-E61C42842BB9}" srcOrd="0" destOrd="0" parTransId="{C133D008-6A22-440D-972B-A861AFA52F77}" sibTransId="{48E3D468-D270-4D77-B8E4-A87C6A4E65BE}"/>
    <dgm:cxn modelId="{B3C27E98-ECF1-4E66-A060-7D259677D300}" type="presOf" srcId="{F97995E6-F245-443F-87ED-E61C42842BB9}" destId="{B2A419FB-1321-4FFB-916F-AEA38B158A85}" srcOrd="0" destOrd="0" presId="urn:microsoft.com/office/officeart/2005/8/layout/pList2"/>
    <dgm:cxn modelId="{E8BC1A0E-5400-4792-9423-E9F1CF705970}" type="presOf" srcId="{112E4172-01FC-4569-AD84-CC9CECF853A4}" destId="{213BBE7D-531F-49F0-95F8-891C3F86D875}" srcOrd="0" destOrd="0" presId="urn:microsoft.com/office/officeart/2005/8/layout/pList2"/>
    <dgm:cxn modelId="{536A1327-E101-4F16-9059-933EE6689840}" type="presOf" srcId="{48E3D468-D270-4D77-B8E4-A87C6A4E65BE}" destId="{C88DDAAF-35E7-4743-965C-BF91A4D39673}" srcOrd="0" destOrd="0" presId="urn:microsoft.com/office/officeart/2005/8/layout/pList2"/>
    <dgm:cxn modelId="{2B792362-AE0B-4F58-95DB-F6182209BE19}" srcId="{0E89B424-14DC-4314-A086-00AB9AF818E7}" destId="{112E4172-01FC-4569-AD84-CC9CECF853A4}" srcOrd="1" destOrd="0" parTransId="{F7B5BCF6-7ACA-4886-9B4E-1F8AFD04A1EF}" sibTransId="{BB9A7674-815B-4FAE-8ECE-A6F583A38D7C}"/>
    <dgm:cxn modelId="{CC493149-6829-4124-BC8E-56EB29413066}" type="presParOf" srcId="{384BC63B-1DBD-4650-B472-6488C2A0872B}" destId="{EEB6AF35-FC1F-4934-9DAF-0944EFC3B1FD}" srcOrd="0" destOrd="0" presId="urn:microsoft.com/office/officeart/2005/8/layout/pList2"/>
    <dgm:cxn modelId="{568F061C-9101-4BA3-9CAD-44845E464784}" type="presParOf" srcId="{384BC63B-1DBD-4650-B472-6488C2A0872B}" destId="{A0B0A2D5-7902-4346-B79F-53A032877FE7}" srcOrd="1" destOrd="0" presId="urn:microsoft.com/office/officeart/2005/8/layout/pList2"/>
    <dgm:cxn modelId="{E08502B8-0A58-40D0-A29D-55C7FF77AB39}" type="presParOf" srcId="{A0B0A2D5-7902-4346-B79F-53A032877FE7}" destId="{413E52B7-5F19-45F6-88DC-24681E69C652}" srcOrd="0" destOrd="0" presId="urn:microsoft.com/office/officeart/2005/8/layout/pList2"/>
    <dgm:cxn modelId="{1C4326B2-B084-439E-996B-D3BCAD47E647}" type="presParOf" srcId="{413E52B7-5F19-45F6-88DC-24681E69C652}" destId="{B2A419FB-1321-4FFB-916F-AEA38B158A85}" srcOrd="0" destOrd="0" presId="urn:microsoft.com/office/officeart/2005/8/layout/pList2"/>
    <dgm:cxn modelId="{96D60E9C-3417-4D45-A640-510916355D2A}" type="presParOf" srcId="{413E52B7-5F19-45F6-88DC-24681E69C652}" destId="{2FBEE66B-9DC8-473D-8CBF-5C7E268EBE62}" srcOrd="1" destOrd="0" presId="urn:microsoft.com/office/officeart/2005/8/layout/pList2"/>
    <dgm:cxn modelId="{21073FBD-AC76-4AB3-A43A-462CB832C5A3}" type="presParOf" srcId="{413E52B7-5F19-45F6-88DC-24681E69C652}" destId="{3D6BAD04-7641-4F6A-A8C9-3B9F5D5F53A1}" srcOrd="2" destOrd="0" presId="urn:microsoft.com/office/officeart/2005/8/layout/pList2"/>
    <dgm:cxn modelId="{36477842-B828-4591-B830-BD577859F99E}" type="presParOf" srcId="{A0B0A2D5-7902-4346-B79F-53A032877FE7}" destId="{C88DDAAF-35E7-4743-965C-BF91A4D39673}" srcOrd="1" destOrd="0" presId="urn:microsoft.com/office/officeart/2005/8/layout/pList2"/>
    <dgm:cxn modelId="{82D0EF47-F5CC-4432-9874-CCAF90912EC4}" type="presParOf" srcId="{A0B0A2D5-7902-4346-B79F-53A032877FE7}" destId="{A56E65E9-B848-4998-9677-FD7D6CC4111A}" srcOrd="2" destOrd="0" presId="urn:microsoft.com/office/officeart/2005/8/layout/pList2"/>
    <dgm:cxn modelId="{FBD205FE-95AC-4F30-A8C6-057FCA7ACA3C}" type="presParOf" srcId="{A56E65E9-B848-4998-9677-FD7D6CC4111A}" destId="{213BBE7D-531F-49F0-95F8-891C3F86D875}" srcOrd="0" destOrd="0" presId="urn:microsoft.com/office/officeart/2005/8/layout/pList2"/>
    <dgm:cxn modelId="{3ECA2816-B90B-4D3C-97A1-553CE4BD7648}" type="presParOf" srcId="{A56E65E9-B848-4998-9677-FD7D6CC4111A}" destId="{72ADC2DB-463F-4228-B058-81547FE7B8BF}" srcOrd="1" destOrd="0" presId="urn:microsoft.com/office/officeart/2005/8/layout/pList2"/>
    <dgm:cxn modelId="{92A2D342-380B-4C73-88FA-0916B0FE1C9A}" type="presParOf" srcId="{A56E65E9-B848-4998-9677-FD7D6CC4111A}" destId="{06160D97-8E84-49EF-A93D-0265CDF6AE93}" srcOrd="2" destOrd="0" presId="urn:microsoft.com/office/officeart/2005/8/layout/pList2"/>
  </dgm:cxnLst>
  <dgm:bg>
    <a:solidFill>
      <a:schemeClr val="bg1">
        <a:lumMod val="95000"/>
        <a:alpha val="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BA794CF-E62A-450D-87FD-2626526F0F0F}" type="doc">
      <dgm:prSet loTypeId="urn:microsoft.com/office/officeart/2005/8/layout/hProcess3" loCatId="process" qsTypeId="urn:microsoft.com/office/officeart/2005/8/quickstyle/3d5" qsCatId="3D" csTypeId="urn:microsoft.com/office/officeart/2005/8/colors/accent1_2" csCatId="accent1" phldr="1"/>
      <dgm:spPr/>
    </dgm:pt>
    <dgm:pt modelId="{0258053B-44AC-47EB-BFB8-042B53E569EB}">
      <dgm:prSet phldrT="[Текст]" custT="1"/>
      <dgm:spPr/>
      <dgm:t>
        <a:bodyPr/>
        <a:lstStyle/>
        <a:p>
          <a:pPr algn="ctr"/>
          <a:r>
            <a:rPr lang="uk-UA" sz="2800" smtClean="0">
              <a:latin typeface="Arial Black" pitchFamily="34" charset="0"/>
            </a:rPr>
            <a:t>Реакція</a:t>
          </a:r>
          <a:endParaRPr lang="ru-RU" sz="2800" dirty="0">
            <a:latin typeface="Arial Black" pitchFamily="34" charset="0"/>
          </a:endParaRPr>
        </a:p>
      </dgm:t>
    </dgm:pt>
    <dgm:pt modelId="{EE8E4571-0CF8-4A92-A5CF-E48E7ADE3129}" type="parTrans" cxnId="{363FBB88-0CF1-4F8C-AC38-0AD3183351BF}">
      <dgm:prSet/>
      <dgm:spPr/>
      <dgm:t>
        <a:bodyPr/>
        <a:lstStyle/>
        <a:p>
          <a:endParaRPr lang="ru-RU"/>
        </a:p>
      </dgm:t>
    </dgm:pt>
    <dgm:pt modelId="{38D57225-0644-4994-ABA4-BB4842C5A71D}" type="sibTrans" cxnId="{363FBB88-0CF1-4F8C-AC38-0AD3183351BF}">
      <dgm:prSet/>
      <dgm:spPr/>
      <dgm:t>
        <a:bodyPr/>
        <a:lstStyle/>
        <a:p>
          <a:endParaRPr lang="ru-RU"/>
        </a:p>
      </dgm:t>
    </dgm:pt>
    <dgm:pt modelId="{CB517C23-905C-44BE-AA33-70152CC33C37}">
      <dgm:prSet phldrT="[Текст]" custT="1"/>
      <dgm:spPr/>
      <dgm:t>
        <a:bodyPr/>
        <a:lstStyle/>
        <a:p>
          <a:r>
            <a:rPr lang="uk-UA" sz="2800" dirty="0" smtClean="0">
              <a:latin typeface="Arial Black" pitchFamily="34" charset="0"/>
            </a:rPr>
            <a:t>Голос</a:t>
          </a:r>
          <a:endParaRPr lang="ru-RU" sz="2800" dirty="0">
            <a:latin typeface="Arial Black" pitchFamily="34" charset="0"/>
          </a:endParaRPr>
        </a:p>
      </dgm:t>
    </dgm:pt>
    <dgm:pt modelId="{218BD685-2312-4401-BF93-A326E0AA8541}" type="parTrans" cxnId="{711AC2E1-0035-4B33-9B4B-7CE97867BD08}">
      <dgm:prSet/>
      <dgm:spPr/>
      <dgm:t>
        <a:bodyPr/>
        <a:lstStyle/>
        <a:p>
          <a:endParaRPr lang="ru-RU"/>
        </a:p>
      </dgm:t>
    </dgm:pt>
    <dgm:pt modelId="{E951A3ED-BC57-4F4E-8D8D-AD5CE2B589B3}" type="sibTrans" cxnId="{711AC2E1-0035-4B33-9B4B-7CE97867BD08}">
      <dgm:prSet/>
      <dgm:spPr/>
      <dgm:t>
        <a:bodyPr/>
        <a:lstStyle/>
        <a:p>
          <a:endParaRPr lang="ru-RU"/>
        </a:p>
      </dgm:t>
    </dgm:pt>
    <dgm:pt modelId="{F78B376A-4220-4D8A-A8D3-D30D22519CBE}">
      <dgm:prSet phldrT="[Текст]" custT="1"/>
      <dgm:spPr/>
      <dgm:t>
        <a:bodyPr/>
        <a:lstStyle/>
        <a:p>
          <a:r>
            <a:rPr lang="uk-UA" sz="2800" dirty="0" smtClean="0">
              <a:latin typeface="Arial Black" pitchFamily="34" charset="0"/>
            </a:rPr>
            <a:t>Біль</a:t>
          </a:r>
          <a:endParaRPr lang="ru-RU" sz="2800" dirty="0">
            <a:latin typeface="Arial Black" pitchFamily="34" charset="0"/>
          </a:endParaRPr>
        </a:p>
      </dgm:t>
    </dgm:pt>
    <dgm:pt modelId="{DCFAFC92-4992-484E-8CA5-3C140903CBB6}" type="parTrans" cxnId="{C6FEB806-9A31-435C-B33C-6B33E36D5E87}">
      <dgm:prSet/>
      <dgm:spPr/>
      <dgm:t>
        <a:bodyPr/>
        <a:lstStyle/>
        <a:p>
          <a:endParaRPr lang="ru-RU"/>
        </a:p>
      </dgm:t>
    </dgm:pt>
    <dgm:pt modelId="{50C99F58-6321-471E-89F8-52BC60FA6F45}" type="sibTrans" cxnId="{C6FEB806-9A31-435C-B33C-6B33E36D5E87}">
      <dgm:prSet/>
      <dgm:spPr/>
      <dgm:t>
        <a:bodyPr/>
        <a:lstStyle/>
        <a:p>
          <a:endParaRPr lang="ru-RU"/>
        </a:p>
      </dgm:t>
    </dgm:pt>
    <dgm:pt modelId="{B45C8F1E-6426-47AB-BD9D-04ED5210DFC4}">
      <dgm:prSet phldrT="[Текст]" custT="1"/>
      <dgm:spPr/>
      <dgm:t>
        <a:bodyPr/>
        <a:lstStyle/>
        <a:p>
          <a:r>
            <a:rPr lang="uk-UA" sz="2800" dirty="0" smtClean="0">
              <a:latin typeface="Arial Black" pitchFamily="34" charset="0"/>
            </a:rPr>
            <a:t>Інертність</a:t>
          </a:r>
          <a:endParaRPr lang="ru-RU" sz="2800" dirty="0">
            <a:latin typeface="Arial Black" pitchFamily="34" charset="0"/>
          </a:endParaRPr>
        </a:p>
      </dgm:t>
    </dgm:pt>
    <dgm:pt modelId="{D5A76BE3-4417-4952-8700-612E93ADE3DD}" type="parTrans" cxnId="{B7F78D87-E8D6-4E5E-A848-7815ED02C82A}">
      <dgm:prSet/>
      <dgm:spPr/>
      <dgm:t>
        <a:bodyPr/>
        <a:lstStyle/>
        <a:p>
          <a:endParaRPr lang="ru-RU"/>
        </a:p>
      </dgm:t>
    </dgm:pt>
    <dgm:pt modelId="{1A3BF2A1-E96B-4C63-BDF9-66B6CC5B6871}" type="sibTrans" cxnId="{B7F78D87-E8D6-4E5E-A848-7815ED02C82A}">
      <dgm:prSet/>
      <dgm:spPr/>
      <dgm:t>
        <a:bodyPr/>
        <a:lstStyle/>
        <a:p>
          <a:endParaRPr lang="ru-RU"/>
        </a:p>
      </dgm:t>
    </dgm:pt>
    <dgm:pt modelId="{798DDC60-0EAE-4E6B-9C5D-F2CA15F0C120}" type="pres">
      <dgm:prSet presAssocID="{FBA794CF-E62A-450D-87FD-2626526F0F0F}" presName="Name0" presStyleCnt="0">
        <dgm:presLayoutVars>
          <dgm:dir/>
          <dgm:animLvl val="lvl"/>
          <dgm:resizeHandles val="exact"/>
        </dgm:presLayoutVars>
      </dgm:prSet>
      <dgm:spPr/>
    </dgm:pt>
    <dgm:pt modelId="{C94593F2-BC0E-473B-98CC-4FCEB140815A}" type="pres">
      <dgm:prSet presAssocID="{FBA794CF-E62A-450D-87FD-2626526F0F0F}" presName="dummy" presStyleCnt="0"/>
      <dgm:spPr/>
    </dgm:pt>
    <dgm:pt modelId="{B6986C0A-48E9-435A-8106-949F28318B2D}" type="pres">
      <dgm:prSet presAssocID="{FBA794CF-E62A-450D-87FD-2626526F0F0F}" presName="linH" presStyleCnt="0"/>
      <dgm:spPr/>
    </dgm:pt>
    <dgm:pt modelId="{7911352B-1F45-4C80-B643-701F58CA55BF}" type="pres">
      <dgm:prSet presAssocID="{FBA794CF-E62A-450D-87FD-2626526F0F0F}" presName="padding1" presStyleCnt="0"/>
      <dgm:spPr/>
    </dgm:pt>
    <dgm:pt modelId="{978AFDA0-6A0E-4584-8C2E-970ED471532B}" type="pres">
      <dgm:prSet presAssocID="{0258053B-44AC-47EB-BFB8-042B53E569EB}" presName="linV" presStyleCnt="0"/>
      <dgm:spPr/>
    </dgm:pt>
    <dgm:pt modelId="{01214946-CD4A-4408-A91F-1054B76658B5}" type="pres">
      <dgm:prSet presAssocID="{0258053B-44AC-47EB-BFB8-042B53E569EB}" presName="spVertical1" presStyleCnt="0"/>
      <dgm:spPr/>
    </dgm:pt>
    <dgm:pt modelId="{247AB443-2756-4F93-B597-B0CBF0170C6D}" type="pres">
      <dgm:prSet presAssocID="{0258053B-44AC-47EB-BFB8-042B53E569EB}" presName="parTx" presStyleLbl="revTx" presStyleIdx="0" presStyleCnt="4" custScaleX="1610082" custLinFactX="-114155" custLinFactNeighborX="-200000" custLinFactNeighborY="3208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A147DB-E80C-4CA5-BC57-3593CD7DD086}" type="pres">
      <dgm:prSet presAssocID="{0258053B-44AC-47EB-BFB8-042B53E569EB}" presName="spVertical2" presStyleCnt="0"/>
      <dgm:spPr/>
    </dgm:pt>
    <dgm:pt modelId="{F6BEEFEC-6110-41FD-8E91-7594DEF987AF}" type="pres">
      <dgm:prSet presAssocID="{0258053B-44AC-47EB-BFB8-042B53E569EB}" presName="spVertical3" presStyleCnt="0"/>
      <dgm:spPr/>
    </dgm:pt>
    <dgm:pt modelId="{2E3AA2E5-1C7E-41A9-A544-4A118B9764A5}" type="pres">
      <dgm:prSet presAssocID="{38D57225-0644-4994-ABA4-BB4842C5A71D}" presName="space" presStyleCnt="0"/>
      <dgm:spPr/>
    </dgm:pt>
    <dgm:pt modelId="{42720097-C26F-4EDC-B4DB-39CB80EF22A6}" type="pres">
      <dgm:prSet presAssocID="{CB517C23-905C-44BE-AA33-70152CC33C37}" presName="linV" presStyleCnt="0"/>
      <dgm:spPr/>
    </dgm:pt>
    <dgm:pt modelId="{B32F2503-0245-4841-AD55-7A7A45B6B40A}" type="pres">
      <dgm:prSet presAssocID="{CB517C23-905C-44BE-AA33-70152CC33C37}" presName="spVertical1" presStyleCnt="0"/>
      <dgm:spPr/>
    </dgm:pt>
    <dgm:pt modelId="{03CE9C1D-123C-4F16-86E1-9D3CFA05C416}" type="pres">
      <dgm:prSet presAssocID="{CB517C23-905C-44BE-AA33-70152CC33C37}" presName="parTx" presStyleLbl="revTx" presStyleIdx="1" presStyleCnt="4" custScaleX="962098" custLinFactX="-149253" custLinFactNeighborX="-200000" custLinFactNeighborY="3208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B5440B-EF47-4309-9F14-09BF8323B6C0}" type="pres">
      <dgm:prSet presAssocID="{CB517C23-905C-44BE-AA33-70152CC33C37}" presName="spVertical2" presStyleCnt="0"/>
      <dgm:spPr/>
    </dgm:pt>
    <dgm:pt modelId="{A67F89A0-D271-4BE3-8E88-3D83242A4482}" type="pres">
      <dgm:prSet presAssocID="{CB517C23-905C-44BE-AA33-70152CC33C37}" presName="spVertical3" presStyleCnt="0"/>
      <dgm:spPr/>
    </dgm:pt>
    <dgm:pt modelId="{B43226F3-373D-4FDC-B08B-057A90840D01}" type="pres">
      <dgm:prSet presAssocID="{E951A3ED-BC57-4F4E-8D8D-AD5CE2B589B3}" presName="space" presStyleCnt="0"/>
      <dgm:spPr/>
    </dgm:pt>
    <dgm:pt modelId="{2821B993-75F1-466A-8C38-A9AD139199C9}" type="pres">
      <dgm:prSet presAssocID="{F78B376A-4220-4D8A-A8D3-D30D22519CBE}" presName="linV" presStyleCnt="0"/>
      <dgm:spPr/>
    </dgm:pt>
    <dgm:pt modelId="{B1DBFC6F-CB2B-4248-8966-7097C1B4049E}" type="pres">
      <dgm:prSet presAssocID="{F78B376A-4220-4D8A-A8D3-D30D22519CBE}" presName="spVertical1" presStyleCnt="0"/>
      <dgm:spPr/>
    </dgm:pt>
    <dgm:pt modelId="{F102103E-B65A-45F0-A5B0-1DDADFA6C302}" type="pres">
      <dgm:prSet presAssocID="{F78B376A-4220-4D8A-A8D3-D30D22519CBE}" presName="parTx" presStyleLbl="revTx" presStyleIdx="2" presStyleCnt="4" custScaleX="1023575" custLinFactX="-153780" custLinFactNeighborX="-200000" custLinFactNeighborY="3208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4334CB-9CC1-42AF-B017-C5226A6B1898}" type="pres">
      <dgm:prSet presAssocID="{F78B376A-4220-4D8A-A8D3-D30D22519CBE}" presName="spVertical2" presStyleCnt="0"/>
      <dgm:spPr/>
    </dgm:pt>
    <dgm:pt modelId="{9B4492FF-D848-4922-8EE7-E440A327B303}" type="pres">
      <dgm:prSet presAssocID="{F78B376A-4220-4D8A-A8D3-D30D22519CBE}" presName="spVertical3" presStyleCnt="0"/>
      <dgm:spPr/>
    </dgm:pt>
    <dgm:pt modelId="{1FEB9354-0BB1-441C-B943-42039D0B38BA}" type="pres">
      <dgm:prSet presAssocID="{50C99F58-6321-471E-89F8-52BC60FA6F45}" presName="space" presStyleCnt="0"/>
      <dgm:spPr/>
    </dgm:pt>
    <dgm:pt modelId="{987C38CB-8156-49D6-9998-20131C79ED8E}" type="pres">
      <dgm:prSet presAssocID="{B45C8F1E-6426-47AB-BD9D-04ED5210DFC4}" presName="linV" presStyleCnt="0"/>
      <dgm:spPr/>
    </dgm:pt>
    <dgm:pt modelId="{53946799-0BB1-4684-80F5-0D1FC5D89006}" type="pres">
      <dgm:prSet presAssocID="{B45C8F1E-6426-47AB-BD9D-04ED5210DFC4}" presName="spVertical1" presStyleCnt="0"/>
      <dgm:spPr/>
    </dgm:pt>
    <dgm:pt modelId="{11CC2664-600F-44CA-B30A-4E2EF13C7B5C}" type="pres">
      <dgm:prSet presAssocID="{B45C8F1E-6426-47AB-BD9D-04ED5210DFC4}" presName="parTx" presStyleLbl="revTx" presStyleIdx="3" presStyleCnt="4" custScaleX="1635359" custLinFactX="-168334" custLinFactNeighborX="-200000" custLinFactNeighborY="3208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28C801-D9A8-40FD-9A68-B8A85F957DEE}" type="pres">
      <dgm:prSet presAssocID="{B45C8F1E-6426-47AB-BD9D-04ED5210DFC4}" presName="spVertical2" presStyleCnt="0"/>
      <dgm:spPr/>
    </dgm:pt>
    <dgm:pt modelId="{FBB48D49-9EAF-4579-94F0-E36EE3020EE2}" type="pres">
      <dgm:prSet presAssocID="{B45C8F1E-6426-47AB-BD9D-04ED5210DFC4}" presName="spVertical3" presStyleCnt="0"/>
      <dgm:spPr/>
    </dgm:pt>
    <dgm:pt modelId="{776B241A-A6E2-4ABA-A847-F22CCA88A813}" type="pres">
      <dgm:prSet presAssocID="{FBA794CF-E62A-450D-87FD-2626526F0F0F}" presName="padding2" presStyleCnt="0"/>
      <dgm:spPr/>
    </dgm:pt>
    <dgm:pt modelId="{52A6A9F0-497C-44FE-AA86-94CA4FFDC55D}" type="pres">
      <dgm:prSet presAssocID="{FBA794CF-E62A-450D-87FD-2626526F0F0F}" presName="negArrow" presStyleCnt="0"/>
      <dgm:spPr/>
    </dgm:pt>
    <dgm:pt modelId="{F3722391-4726-41E4-AEA7-C50F3AA486ED}" type="pres">
      <dgm:prSet presAssocID="{FBA794CF-E62A-450D-87FD-2626526F0F0F}" presName="backgroundArrow" presStyleLbl="node1" presStyleIdx="0" presStyleCnt="1" custScaleY="114736" custLinFactNeighborY="754"/>
      <dgm:spPr/>
    </dgm:pt>
  </dgm:ptLst>
  <dgm:cxnLst>
    <dgm:cxn modelId="{363FBB88-0CF1-4F8C-AC38-0AD3183351BF}" srcId="{FBA794CF-E62A-450D-87FD-2626526F0F0F}" destId="{0258053B-44AC-47EB-BFB8-042B53E569EB}" srcOrd="0" destOrd="0" parTransId="{EE8E4571-0CF8-4A92-A5CF-E48E7ADE3129}" sibTransId="{38D57225-0644-4994-ABA4-BB4842C5A71D}"/>
    <dgm:cxn modelId="{711AC2E1-0035-4B33-9B4B-7CE97867BD08}" srcId="{FBA794CF-E62A-450D-87FD-2626526F0F0F}" destId="{CB517C23-905C-44BE-AA33-70152CC33C37}" srcOrd="1" destOrd="0" parTransId="{218BD685-2312-4401-BF93-A326E0AA8541}" sibTransId="{E951A3ED-BC57-4F4E-8D8D-AD5CE2B589B3}"/>
    <dgm:cxn modelId="{8189F4DC-D903-4688-A2F8-834C6FCAFC95}" type="presOf" srcId="{CB517C23-905C-44BE-AA33-70152CC33C37}" destId="{03CE9C1D-123C-4F16-86E1-9D3CFA05C416}" srcOrd="0" destOrd="0" presId="urn:microsoft.com/office/officeart/2005/8/layout/hProcess3"/>
    <dgm:cxn modelId="{C128A834-DC54-4F90-A46A-8160566188FE}" type="presOf" srcId="{FBA794CF-E62A-450D-87FD-2626526F0F0F}" destId="{798DDC60-0EAE-4E6B-9C5D-F2CA15F0C120}" srcOrd="0" destOrd="0" presId="urn:microsoft.com/office/officeart/2005/8/layout/hProcess3"/>
    <dgm:cxn modelId="{51B418D5-2934-4182-BF3F-DE252EF9F143}" type="presOf" srcId="{F78B376A-4220-4D8A-A8D3-D30D22519CBE}" destId="{F102103E-B65A-45F0-A5B0-1DDADFA6C302}" srcOrd="0" destOrd="0" presId="urn:microsoft.com/office/officeart/2005/8/layout/hProcess3"/>
    <dgm:cxn modelId="{1EE2BAD0-5FDE-46BA-81DF-DC8C8FBC46EF}" type="presOf" srcId="{B45C8F1E-6426-47AB-BD9D-04ED5210DFC4}" destId="{11CC2664-600F-44CA-B30A-4E2EF13C7B5C}" srcOrd="0" destOrd="0" presId="urn:microsoft.com/office/officeart/2005/8/layout/hProcess3"/>
    <dgm:cxn modelId="{210A6FB8-E777-4D00-8126-EB728DB77DC5}" type="presOf" srcId="{0258053B-44AC-47EB-BFB8-042B53E569EB}" destId="{247AB443-2756-4F93-B597-B0CBF0170C6D}" srcOrd="0" destOrd="0" presId="urn:microsoft.com/office/officeart/2005/8/layout/hProcess3"/>
    <dgm:cxn modelId="{B7F78D87-E8D6-4E5E-A848-7815ED02C82A}" srcId="{FBA794CF-E62A-450D-87FD-2626526F0F0F}" destId="{B45C8F1E-6426-47AB-BD9D-04ED5210DFC4}" srcOrd="3" destOrd="0" parTransId="{D5A76BE3-4417-4952-8700-612E93ADE3DD}" sibTransId="{1A3BF2A1-E96B-4C63-BDF9-66B6CC5B6871}"/>
    <dgm:cxn modelId="{C6FEB806-9A31-435C-B33C-6B33E36D5E87}" srcId="{FBA794CF-E62A-450D-87FD-2626526F0F0F}" destId="{F78B376A-4220-4D8A-A8D3-D30D22519CBE}" srcOrd="2" destOrd="0" parTransId="{DCFAFC92-4992-484E-8CA5-3C140903CBB6}" sibTransId="{50C99F58-6321-471E-89F8-52BC60FA6F45}"/>
    <dgm:cxn modelId="{BACA94B2-5BEB-412D-9D2B-BFD34D262EF2}" type="presParOf" srcId="{798DDC60-0EAE-4E6B-9C5D-F2CA15F0C120}" destId="{C94593F2-BC0E-473B-98CC-4FCEB140815A}" srcOrd="0" destOrd="0" presId="urn:microsoft.com/office/officeart/2005/8/layout/hProcess3"/>
    <dgm:cxn modelId="{847CEB5E-6BE0-4095-AF9A-59311790E660}" type="presParOf" srcId="{798DDC60-0EAE-4E6B-9C5D-F2CA15F0C120}" destId="{B6986C0A-48E9-435A-8106-949F28318B2D}" srcOrd="1" destOrd="0" presId="urn:microsoft.com/office/officeart/2005/8/layout/hProcess3"/>
    <dgm:cxn modelId="{01A507A7-AA65-4C64-ABA6-8EFFF7835F11}" type="presParOf" srcId="{B6986C0A-48E9-435A-8106-949F28318B2D}" destId="{7911352B-1F45-4C80-B643-701F58CA55BF}" srcOrd="0" destOrd="0" presId="urn:microsoft.com/office/officeart/2005/8/layout/hProcess3"/>
    <dgm:cxn modelId="{044D9D28-4305-4962-BA9E-6C7205483E8B}" type="presParOf" srcId="{B6986C0A-48E9-435A-8106-949F28318B2D}" destId="{978AFDA0-6A0E-4584-8C2E-970ED471532B}" srcOrd="1" destOrd="0" presId="urn:microsoft.com/office/officeart/2005/8/layout/hProcess3"/>
    <dgm:cxn modelId="{30B343EB-32A7-4F58-ABB0-6DE3DD9800C6}" type="presParOf" srcId="{978AFDA0-6A0E-4584-8C2E-970ED471532B}" destId="{01214946-CD4A-4408-A91F-1054B76658B5}" srcOrd="0" destOrd="0" presId="urn:microsoft.com/office/officeart/2005/8/layout/hProcess3"/>
    <dgm:cxn modelId="{229288DA-50B3-48A7-88D9-475431EE98F7}" type="presParOf" srcId="{978AFDA0-6A0E-4584-8C2E-970ED471532B}" destId="{247AB443-2756-4F93-B597-B0CBF0170C6D}" srcOrd="1" destOrd="0" presId="urn:microsoft.com/office/officeart/2005/8/layout/hProcess3"/>
    <dgm:cxn modelId="{E6883E9D-4538-4FF9-81AA-D0D4A9AB3338}" type="presParOf" srcId="{978AFDA0-6A0E-4584-8C2E-970ED471532B}" destId="{29A147DB-E80C-4CA5-BC57-3593CD7DD086}" srcOrd="2" destOrd="0" presId="urn:microsoft.com/office/officeart/2005/8/layout/hProcess3"/>
    <dgm:cxn modelId="{8B567AC1-8873-4D8D-BA64-CE88FCEA6BF9}" type="presParOf" srcId="{978AFDA0-6A0E-4584-8C2E-970ED471532B}" destId="{F6BEEFEC-6110-41FD-8E91-7594DEF987AF}" srcOrd="3" destOrd="0" presId="urn:microsoft.com/office/officeart/2005/8/layout/hProcess3"/>
    <dgm:cxn modelId="{822C3264-4627-49DD-89F8-189D2AF4A2B1}" type="presParOf" srcId="{B6986C0A-48E9-435A-8106-949F28318B2D}" destId="{2E3AA2E5-1C7E-41A9-A544-4A118B9764A5}" srcOrd="2" destOrd="0" presId="urn:microsoft.com/office/officeart/2005/8/layout/hProcess3"/>
    <dgm:cxn modelId="{88670C6B-ECCD-4CE2-B963-CF69D25F4B47}" type="presParOf" srcId="{B6986C0A-48E9-435A-8106-949F28318B2D}" destId="{42720097-C26F-4EDC-B4DB-39CB80EF22A6}" srcOrd="3" destOrd="0" presId="urn:microsoft.com/office/officeart/2005/8/layout/hProcess3"/>
    <dgm:cxn modelId="{63625662-34AD-4938-9528-7B894F6EE8FE}" type="presParOf" srcId="{42720097-C26F-4EDC-B4DB-39CB80EF22A6}" destId="{B32F2503-0245-4841-AD55-7A7A45B6B40A}" srcOrd="0" destOrd="0" presId="urn:microsoft.com/office/officeart/2005/8/layout/hProcess3"/>
    <dgm:cxn modelId="{467C9780-5F64-4A69-A89B-096A6262D867}" type="presParOf" srcId="{42720097-C26F-4EDC-B4DB-39CB80EF22A6}" destId="{03CE9C1D-123C-4F16-86E1-9D3CFA05C416}" srcOrd="1" destOrd="0" presId="urn:microsoft.com/office/officeart/2005/8/layout/hProcess3"/>
    <dgm:cxn modelId="{D20CDF01-7497-4BBC-BEA5-D0484781A771}" type="presParOf" srcId="{42720097-C26F-4EDC-B4DB-39CB80EF22A6}" destId="{B2B5440B-EF47-4309-9F14-09BF8323B6C0}" srcOrd="2" destOrd="0" presId="urn:microsoft.com/office/officeart/2005/8/layout/hProcess3"/>
    <dgm:cxn modelId="{3D0EF0D2-2E1F-4E5C-B19E-86C602A466B6}" type="presParOf" srcId="{42720097-C26F-4EDC-B4DB-39CB80EF22A6}" destId="{A67F89A0-D271-4BE3-8E88-3D83242A4482}" srcOrd="3" destOrd="0" presId="urn:microsoft.com/office/officeart/2005/8/layout/hProcess3"/>
    <dgm:cxn modelId="{A0ACCF60-4CB0-46D4-88F3-58386406D364}" type="presParOf" srcId="{B6986C0A-48E9-435A-8106-949F28318B2D}" destId="{B43226F3-373D-4FDC-B08B-057A90840D01}" srcOrd="4" destOrd="0" presId="urn:microsoft.com/office/officeart/2005/8/layout/hProcess3"/>
    <dgm:cxn modelId="{D0171BAE-C5C4-41C0-AC37-E34980BE6D75}" type="presParOf" srcId="{B6986C0A-48E9-435A-8106-949F28318B2D}" destId="{2821B993-75F1-466A-8C38-A9AD139199C9}" srcOrd="5" destOrd="0" presId="urn:microsoft.com/office/officeart/2005/8/layout/hProcess3"/>
    <dgm:cxn modelId="{06D7E29B-89B1-4125-B0AB-5CC587ACEF48}" type="presParOf" srcId="{2821B993-75F1-466A-8C38-A9AD139199C9}" destId="{B1DBFC6F-CB2B-4248-8966-7097C1B4049E}" srcOrd="0" destOrd="0" presId="urn:microsoft.com/office/officeart/2005/8/layout/hProcess3"/>
    <dgm:cxn modelId="{2C21E964-8A73-4BE9-BF62-836F489AD35C}" type="presParOf" srcId="{2821B993-75F1-466A-8C38-A9AD139199C9}" destId="{F102103E-B65A-45F0-A5B0-1DDADFA6C302}" srcOrd="1" destOrd="0" presId="urn:microsoft.com/office/officeart/2005/8/layout/hProcess3"/>
    <dgm:cxn modelId="{30DB8C8E-28C6-4C90-9A91-CB0242472C00}" type="presParOf" srcId="{2821B993-75F1-466A-8C38-A9AD139199C9}" destId="{584334CB-9CC1-42AF-B017-C5226A6B1898}" srcOrd="2" destOrd="0" presId="urn:microsoft.com/office/officeart/2005/8/layout/hProcess3"/>
    <dgm:cxn modelId="{5ACCB258-71DD-4177-A6DF-00808C60232A}" type="presParOf" srcId="{2821B993-75F1-466A-8C38-A9AD139199C9}" destId="{9B4492FF-D848-4922-8EE7-E440A327B303}" srcOrd="3" destOrd="0" presId="urn:microsoft.com/office/officeart/2005/8/layout/hProcess3"/>
    <dgm:cxn modelId="{3EA598D9-C288-4201-93E4-C29E14BDB112}" type="presParOf" srcId="{B6986C0A-48E9-435A-8106-949F28318B2D}" destId="{1FEB9354-0BB1-441C-B943-42039D0B38BA}" srcOrd="6" destOrd="0" presId="urn:microsoft.com/office/officeart/2005/8/layout/hProcess3"/>
    <dgm:cxn modelId="{C0178E38-A367-4B5C-B2D0-13C34DEBA992}" type="presParOf" srcId="{B6986C0A-48E9-435A-8106-949F28318B2D}" destId="{987C38CB-8156-49D6-9998-20131C79ED8E}" srcOrd="7" destOrd="0" presId="urn:microsoft.com/office/officeart/2005/8/layout/hProcess3"/>
    <dgm:cxn modelId="{C1468D4A-2DA5-4E01-A2C0-396AB0F50BE2}" type="presParOf" srcId="{987C38CB-8156-49D6-9998-20131C79ED8E}" destId="{53946799-0BB1-4684-80F5-0D1FC5D89006}" srcOrd="0" destOrd="0" presId="urn:microsoft.com/office/officeart/2005/8/layout/hProcess3"/>
    <dgm:cxn modelId="{8F012278-892E-40FB-B334-71895D3F9E5F}" type="presParOf" srcId="{987C38CB-8156-49D6-9998-20131C79ED8E}" destId="{11CC2664-600F-44CA-B30A-4E2EF13C7B5C}" srcOrd="1" destOrd="0" presId="urn:microsoft.com/office/officeart/2005/8/layout/hProcess3"/>
    <dgm:cxn modelId="{514D6AEE-ECA1-4403-8579-59FBDC5C260C}" type="presParOf" srcId="{987C38CB-8156-49D6-9998-20131C79ED8E}" destId="{9528C801-D9A8-40FD-9A68-B8A85F957DEE}" srcOrd="2" destOrd="0" presId="urn:microsoft.com/office/officeart/2005/8/layout/hProcess3"/>
    <dgm:cxn modelId="{74D73AE3-F2AF-4A09-8EDC-C11C9AC72765}" type="presParOf" srcId="{987C38CB-8156-49D6-9998-20131C79ED8E}" destId="{FBB48D49-9EAF-4579-94F0-E36EE3020EE2}" srcOrd="3" destOrd="0" presId="urn:microsoft.com/office/officeart/2005/8/layout/hProcess3"/>
    <dgm:cxn modelId="{64CBA8B9-BE18-4600-923C-579642F93C9C}" type="presParOf" srcId="{B6986C0A-48E9-435A-8106-949F28318B2D}" destId="{776B241A-A6E2-4ABA-A847-F22CCA88A813}" srcOrd="8" destOrd="0" presId="urn:microsoft.com/office/officeart/2005/8/layout/hProcess3"/>
    <dgm:cxn modelId="{C6D99F90-1A32-4A14-A31F-EE393590CCDB}" type="presParOf" srcId="{B6986C0A-48E9-435A-8106-949F28318B2D}" destId="{52A6A9F0-497C-44FE-AA86-94CA4FFDC55D}" srcOrd="9" destOrd="0" presId="urn:microsoft.com/office/officeart/2005/8/layout/hProcess3"/>
    <dgm:cxn modelId="{988755C4-7C17-43B9-ACB6-92B3266CEE85}" type="presParOf" srcId="{B6986C0A-48E9-435A-8106-949F28318B2D}" destId="{F3722391-4726-41E4-AEA7-C50F3AA486ED}" srcOrd="10" destOrd="0" presId="urn:microsoft.com/office/officeart/2005/8/layout/hProcess3"/>
  </dgm:cxnLst>
  <dgm:bg>
    <a:solidFill>
      <a:schemeClr val="bg1">
        <a:lumMod val="95000"/>
        <a:alpha val="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7195D35-E9E7-4A03-95A6-AA50D7F5A095}" type="doc">
      <dgm:prSet loTypeId="urn:microsoft.com/office/officeart/2005/8/layout/chevron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738DBD2-911D-40BA-BEB9-7F5CC16E6DE0}">
      <dgm:prSet phldrT="[Текст]" custT="1"/>
      <dgm:spPr/>
      <dgm:t>
        <a:bodyPr/>
        <a:lstStyle/>
        <a:p>
          <a:r>
            <a:rPr lang="uk-UA" sz="2000" smtClean="0">
              <a:latin typeface="Arial Black" pitchFamily="34" charset="0"/>
            </a:rPr>
            <a:t>Рухи своєї руки і грудної клітки постраждалого</a:t>
          </a:r>
          <a:endParaRPr lang="ru-RU" sz="2000" dirty="0">
            <a:latin typeface="Arial Black" pitchFamily="34" charset="0"/>
          </a:endParaRPr>
        </a:p>
      </dgm:t>
    </dgm:pt>
    <dgm:pt modelId="{2FBA034C-86DA-4EB8-A699-4CDA1AC50516}" type="parTrans" cxnId="{4C623922-72D4-4842-8E25-AE793083F081}">
      <dgm:prSet/>
      <dgm:spPr/>
      <dgm:t>
        <a:bodyPr/>
        <a:lstStyle/>
        <a:p>
          <a:endParaRPr lang="ru-RU"/>
        </a:p>
      </dgm:t>
    </dgm:pt>
    <dgm:pt modelId="{0423227B-9601-4326-A691-CEACA300B164}" type="sibTrans" cxnId="{4C623922-72D4-4842-8E25-AE793083F081}">
      <dgm:prSet/>
      <dgm:spPr/>
      <dgm:t>
        <a:bodyPr/>
        <a:lstStyle/>
        <a:p>
          <a:endParaRPr lang="ru-RU"/>
        </a:p>
      </dgm:t>
    </dgm:pt>
    <dgm:pt modelId="{90EAB755-8F35-4666-B0AF-F99031A1E605}">
      <dgm:prSet phldrT="[Текст]" custT="1"/>
      <dgm:spPr/>
      <dgm:t>
        <a:bodyPr/>
        <a:lstStyle/>
        <a:p>
          <a:r>
            <a:rPr lang="uk-UA" sz="2000" b="1" i="0" dirty="0" smtClean="0">
              <a:solidFill>
                <a:schemeClr val="tx1"/>
              </a:solidFill>
              <a:latin typeface="Arial Black" pitchFamily="34" charset="0"/>
            </a:rPr>
            <a:t>Чую</a:t>
          </a:r>
          <a:endParaRPr lang="ru-RU" sz="2000" i="0" dirty="0">
            <a:solidFill>
              <a:schemeClr val="tx1"/>
            </a:solidFill>
          </a:endParaRPr>
        </a:p>
      </dgm:t>
    </dgm:pt>
    <dgm:pt modelId="{FBFECDF0-48CE-4348-962B-61F7652599C4}" type="parTrans" cxnId="{95C9368E-AEEA-4563-9B52-FB0AE7B59081}">
      <dgm:prSet/>
      <dgm:spPr/>
      <dgm:t>
        <a:bodyPr/>
        <a:lstStyle/>
        <a:p>
          <a:endParaRPr lang="ru-RU"/>
        </a:p>
      </dgm:t>
    </dgm:pt>
    <dgm:pt modelId="{89EF9C89-FFAE-4B26-A7AD-9DEB77E62DC1}" type="sibTrans" cxnId="{95C9368E-AEEA-4563-9B52-FB0AE7B59081}">
      <dgm:prSet/>
      <dgm:spPr/>
      <dgm:t>
        <a:bodyPr/>
        <a:lstStyle/>
        <a:p>
          <a:endParaRPr lang="ru-RU"/>
        </a:p>
      </dgm:t>
    </dgm:pt>
    <dgm:pt modelId="{2AB95176-6596-4AF6-99D9-9889ABCBE897}">
      <dgm:prSet phldrT="[Текст]" custT="1"/>
      <dgm:spPr/>
      <dgm:t>
        <a:bodyPr/>
        <a:lstStyle/>
        <a:p>
          <a:r>
            <a:rPr lang="uk-UA" sz="2000" smtClean="0">
              <a:latin typeface="Arial Black" pitchFamily="34" charset="0"/>
            </a:rPr>
            <a:t>Дихання вухом</a:t>
          </a:r>
          <a:endParaRPr lang="ru-RU" sz="2000" dirty="0">
            <a:latin typeface="Arial Black" pitchFamily="34" charset="0"/>
          </a:endParaRPr>
        </a:p>
      </dgm:t>
    </dgm:pt>
    <dgm:pt modelId="{A8179F79-F2EB-409B-9D86-F42B7C36D893}" type="parTrans" cxnId="{250916FC-B3B3-4CEE-9B76-1C5BCAE195B4}">
      <dgm:prSet/>
      <dgm:spPr/>
      <dgm:t>
        <a:bodyPr/>
        <a:lstStyle/>
        <a:p>
          <a:endParaRPr lang="ru-RU"/>
        </a:p>
      </dgm:t>
    </dgm:pt>
    <dgm:pt modelId="{61F14C73-DA48-430D-BE78-2721E570C82F}" type="sibTrans" cxnId="{250916FC-B3B3-4CEE-9B76-1C5BCAE195B4}">
      <dgm:prSet/>
      <dgm:spPr/>
      <dgm:t>
        <a:bodyPr/>
        <a:lstStyle/>
        <a:p>
          <a:endParaRPr lang="ru-RU"/>
        </a:p>
      </dgm:t>
    </dgm:pt>
    <dgm:pt modelId="{CEFAE801-260A-41B2-882B-FF2EB4CAFB99}">
      <dgm:prSet phldrT="[Текст]" custT="1"/>
      <dgm:spPr/>
      <dgm:t>
        <a:bodyPr/>
        <a:lstStyle/>
        <a:p>
          <a:r>
            <a:rPr lang="uk-UA" sz="2000" b="1" i="0" dirty="0" smtClean="0">
              <a:solidFill>
                <a:schemeClr val="tx1"/>
              </a:solidFill>
              <a:latin typeface="Arial Black" pitchFamily="34" charset="0"/>
            </a:rPr>
            <a:t>Відчуваю</a:t>
          </a:r>
          <a:r>
            <a:rPr lang="uk-UA" sz="2000" i="0" dirty="0" smtClean="0">
              <a:latin typeface="Arial Black" pitchFamily="34" charset="0"/>
            </a:rPr>
            <a:t> </a:t>
          </a:r>
          <a:endParaRPr lang="ru-RU" sz="2000" i="0" dirty="0"/>
        </a:p>
      </dgm:t>
    </dgm:pt>
    <dgm:pt modelId="{6C897C08-1AAE-4EB0-82B8-C3D207536CC7}" type="parTrans" cxnId="{BB325B2F-1AE1-4880-B6DE-5C0D33064122}">
      <dgm:prSet/>
      <dgm:spPr/>
      <dgm:t>
        <a:bodyPr/>
        <a:lstStyle/>
        <a:p>
          <a:endParaRPr lang="ru-RU"/>
        </a:p>
      </dgm:t>
    </dgm:pt>
    <dgm:pt modelId="{072C74E8-CFDC-4732-BDCE-C776391873E7}" type="sibTrans" cxnId="{BB325B2F-1AE1-4880-B6DE-5C0D33064122}">
      <dgm:prSet/>
      <dgm:spPr/>
      <dgm:t>
        <a:bodyPr/>
        <a:lstStyle/>
        <a:p>
          <a:endParaRPr lang="ru-RU"/>
        </a:p>
      </dgm:t>
    </dgm:pt>
    <dgm:pt modelId="{9B0EC83B-D127-44CD-A4DD-5F3CA44DF55D}">
      <dgm:prSet phldrT="[Текст]" custT="1"/>
      <dgm:spPr/>
      <dgm:t>
        <a:bodyPr/>
        <a:lstStyle/>
        <a:p>
          <a:r>
            <a:rPr lang="uk-UA" sz="2000" smtClean="0">
              <a:latin typeface="Arial Black" pitchFamily="34" charset="0"/>
            </a:rPr>
            <a:t>Дихання щокою</a:t>
          </a:r>
          <a:endParaRPr lang="ru-RU" sz="2000" dirty="0">
            <a:latin typeface="Arial Black" pitchFamily="34" charset="0"/>
          </a:endParaRPr>
        </a:p>
      </dgm:t>
    </dgm:pt>
    <dgm:pt modelId="{DC5ECBF3-A9B2-4985-9201-A9B0E64DEE2D}" type="parTrans" cxnId="{0E7F0785-20BA-4A90-A7F7-27D9710A9F6D}">
      <dgm:prSet/>
      <dgm:spPr/>
      <dgm:t>
        <a:bodyPr/>
        <a:lstStyle/>
        <a:p>
          <a:endParaRPr lang="ru-RU"/>
        </a:p>
      </dgm:t>
    </dgm:pt>
    <dgm:pt modelId="{9A6C5BA4-05C3-40DE-A731-75E3E4A64379}" type="sibTrans" cxnId="{0E7F0785-20BA-4A90-A7F7-27D9710A9F6D}">
      <dgm:prSet/>
      <dgm:spPr/>
      <dgm:t>
        <a:bodyPr/>
        <a:lstStyle/>
        <a:p>
          <a:endParaRPr lang="ru-RU"/>
        </a:p>
      </dgm:t>
    </dgm:pt>
    <dgm:pt modelId="{AFAD800D-5295-4B71-904D-670714FC269C}">
      <dgm:prSet phldrT="[Текст]" custT="1"/>
      <dgm:spPr/>
      <dgm:t>
        <a:bodyPr/>
        <a:lstStyle/>
        <a:p>
          <a:r>
            <a:rPr lang="uk-UA" sz="2000" b="1" i="0" dirty="0" smtClean="0">
              <a:solidFill>
                <a:schemeClr val="tx1"/>
              </a:solidFill>
              <a:latin typeface="Arial Black" pitchFamily="34" charset="0"/>
            </a:rPr>
            <a:t>Бачу</a:t>
          </a:r>
          <a:endParaRPr lang="ru-RU" sz="2000" i="0" dirty="0">
            <a:solidFill>
              <a:schemeClr val="tx1"/>
            </a:solidFill>
          </a:endParaRPr>
        </a:p>
      </dgm:t>
    </dgm:pt>
    <dgm:pt modelId="{A1BD6DCE-FC8E-49CF-A40B-0DE05A659C7C}" type="sibTrans" cxnId="{35FA3F01-54D7-4477-B1E2-CD183BDE1183}">
      <dgm:prSet/>
      <dgm:spPr/>
      <dgm:t>
        <a:bodyPr/>
        <a:lstStyle/>
        <a:p>
          <a:endParaRPr lang="ru-RU"/>
        </a:p>
      </dgm:t>
    </dgm:pt>
    <dgm:pt modelId="{73F59AA7-A218-4E38-873A-8302FEB740C8}" type="parTrans" cxnId="{35FA3F01-54D7-4477-B1E2-CD183BDE1183}">
      <dgm:prSet/>
      <dgm:spPr/>
      <dgm:t>
        <a:bodyPr/>
        <a:lstStyle/>
        <a:p>
          <a:endParaRPr lang="ru-RU"/>
        </a:p>
      </dgm:t>
    </dgm:pt>
    <dgm:pt modelId="{40F1836D-C9C3-4AF7-BC63-3BD5516351C4}" type="pres">
      <dgm:prSet presAssocID="{37195D35-E9E7-4A03-95A6-AA50D7F5A09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F1AFC83-87B3-408D-B054-36F87D1DDC0C}" type="pres">
      <dgm:prSet presAssocID="{AFAD800D-5295-4B71-904D-670714FC269C}" presName="composite" presStyleCnt="0"/>
      <dgm:spPr/>
      <dgm:t>
        <a:bodyPr/>
        <a:lstStyle/>
        <a:p>
          <a:endParaRPr lang="ru-RU"/>
        </a:p>
      </dgm:t>
    </dgm:pt>
    <dgm:pt modelId="{067984A9-E6ED-4EBB-8968-A543559F1E9D}" type="pres">
      <dgm:prSet presAssocID="{AFAD800D-5295-4B71-904D-670714FC269C}" presName="parentText" presStyleLbl="alignNode1" presStyleIdx="0" presStyleCnt="3" custScaleX="121396" custLinFactX="-16850" custLinFactNeighborX="-100000" custLinFactNeighborY="-21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7B1FC1-680F-4776-A67C-A67D210F7749}" type="pres">
      <dgm:prSet presAssocID="{AFAD800D-5295-4B71-904D-670714FC269C}" presName="descendantText" presStyleLbl="alignAcc1" presStyleIdx="0" presStyleCnt="3" custScaleX="55306" custLinFactNeighborX="25332" custLinFactNeighborY="293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8CF907-3027-4325-84F2-613F40276A10}" type="pres">
      <dgm:prSet presAssocID="{A1BD6DCE-FC8E-49CF-A40B-0DE05A659C7C}" presName="sp" presStyleCnt="0"/>
      <dgm:spPr/>
      <dgm:t>
        <a:bodyPr/>
        <a:lstStyle/>
        <a:p>
          <a:endParaRPr lang="ru-RU"/>
        </a:p>
      </dgm:t>
    </dgm:pt>
    <dgm:pt modelId="{EF8D0C0B-35D3-4920-99C0-D5613EEE6E33}" type="pres">
      <dgm:prSet presAssocID="{90EAB755-8F35-4666-B0AF-F99031A1E605}" presName="composite" presStyleCnt="0"/>
      <dgm:spPr/>
      <dgm:t>
        <a:bodyPr/>
        <a:lstStyle/>
        <a:p>
          <a:endParaRPr lang="ru-RU"/>
        </a:p>
      </dgm:t>
    </dgm:pt>
    <dgm:pt modelId="{2062E054-BD81-4F11-BE34-DEB14AE5C500}" type="pres">
      <dgm:prSet presAssocID="{90EAB755-8F35-4666-B0AF-F99031A1E605}" presName="parentText" presStyleLbl="alignNode1" presStyleIdx="1" presStyleCnt="3" custScaleX="120828" custLinFactX="-19191" custLinFactNeighborX="-100000" custLinFactNeighborY="-796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8432A1-606C-4941-A956-89CB14ABB38D}" type="pres">
      <dgm:prSet presAssocID="{90EAB755-8F35-4666-B0AF-F99031A1E605}" presName="descendantText" presStyleLbl="alignAcc1" presStyleIdx="1" presStyleCnt="3" custScaleX="55508" custLinFactNeighborX="25690" custLinFactNeighborY="253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33790C-D26E-40F9-9794-3CB8C942959A}" type="pres">
      <dgm:prSet presAssocID="{89EF9C89-FFAE-4B26-A7AD-9DEB77E62DC1}" presName="sp" presStyleCnt="0"/>
      <dgm:spPr/>
      <dgm:t>
        <a:bodyPr/>
        <a:lstStyle/>
        <a:p>
          <a:endParaRPr lang="ru-RU"/>
        </a:p>
      </dgm:t>
    </dgm:pt>
    <dgm:pt modelId="{2ED1C858-778B-4CD4-B033-94321FAB41D0}" type="pres">
      <dgm:prSet presAssocID="{CEFAE801-260A-41B2-882B-FF2EB4CAFB99}" presName="composite" presStyleCnt="0"/>
      <dgm:spPr/>
      <dgm:t>
        <a:bodyPr/>
        <a:lstStyle/>
        <a:p>
          <a:endParaRPr lang="ru-RU"/>
        </a:p>
      </dgm:t>
    </dgm:pt>
    <dgm:pt modelId="{9F381E1B-1EC2-4C91-AE68-95E09DD00391}" type="pres">
      <dgm:prSet presAssocID="{CEFAE801-260A-41B2-882B-FF2EB4CAFB99}" presName="parentText" presStyleLbl="alignNode1" presStyleIdx="2" presStyleCnt="3" custScaleX="125434" custLinFactX="-19191" custLinFactNeighborX="-100000" custLinFactNeighborY="-1307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5FC472-8B1A-4D0F-BE60-E5338400F07D}" type="pres">
      <dgm:prSet presAssocID="{CEFAE801-260A-41B2-882B-FF2EB4CAFB99}" presName="descendantText" presStyleLbl="alignAcc1" presStyleIdx="2" presStyleCnt="3" custScaleX="56616" custLinFactNeighborX="24515" custLinFactNeighborY="203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B918E2A-3869-43BB-B1CD-39E32E040395}" type="presOf" srcId="{37195D35-E9E7-4A03-95A6-AA50D7F5A095}" destId="{40F1836D-C9C3-4AF7-BC63-3BD5516351C4}" srcOrd="0" destOrd="0" presId="urn:microsoft.com/office/officeart/2005/8/layout/chevron2"/>
    <dgm:cxn modelId="{4C623922-72D4-4842-8E25-AE793083F081}" srcId="{AFAD800D-5295-4B71-904D-670714FC269C}" destId="{1738DBD2-911D-40BA-BEB9-7F5CC16E6DE0}" srcOrd="0" destOrd="0" parTransId="{2FBA034C-86DA-4EB8-A699-4CDA1AC50516}" sibTransId="{0423227B-9601-4326-A691-CEACA300B164}"/>
    <dgm:cxn modelId="{37D701C0-0A1C-4EE9-B65C-16C79394E2D7}" type="presOf" srcId="{90EAB755-8F35-4666-B0AF-F99031A1E605}" destId="{2062E054-BD81-4F11-BE34-DEB14AE5C500}" srcOrd="0" destOrd="0" presId="urn:microsoft.com/office/officeart/2005/8/layout/chevron2"/>
    <dgm:cxn modelId="{9058F712-B7FB-4ECB-AE9A-6A63879CC27C}" type="presOf" srcId="{9B0EC83B-D127-44CD-A4DD-5F3CA44DF55D}" destId="{305FC472-8B1A-4D0F-BE60-E5338400F07D}" srcOrd="0" destOrd="0" presId="urn:microsoft.com/office/officeart/2005/8/layout/chevron2"/>
    <dgm:cxn modelId="{5A04E366-B550-495C-8580-16BCFE0A2C63}" type="presOf" srcId="{AFAD800D-5295-4B71-904D-670714FC269C}" destId="{067984A9-E6ED-4EBB-8968-A543559F1E9D}" srcOrd="0" destOrd="0" presId="urn:microsoft.com/office/officeart/2005/8/layout/chevron2"/>
    <dgm:cxn modelId="{35FA3F01-54D7-4477-B1E2-CD183BDE1183}" srcId="{37195D35-E9E7-4A03-95A6-AA50D7F5A095}" destId="{AFAD800D-5295-4B71-904D-670714FC269C}" srcOrd="0" destOrd="0" parTransId="{73F59AA7-A218-4E38-873A-8302FEB740C8}" sibTransId="{A1BD6DCE-FC8E-49CF-A40B-0DE05A659C7C}"/>
    <dgm:cxn modelId="{9C54B65E-A166-4901-A1CC-E6F6DAC1BC00}" type="presOf" srcId="{CEFAE801-260A-41B2-882B-FF2EB4CAFB99}" destId="{9F381E1B-1EC2-4C91-AE68-95E09DD00391}" srcOrd="0" destOrd="0" presId="urn:microsoft.com/office/officeart/2005/8/layout/chevron2"/>
    <dgm:cxn modelId="{EE34799C-FB0B-48D2-83B1-7F7DDD6D2E07}" type="presOf" srcId="{1738DBD2-911D-40BA-BEB9-7F5CC16E6DE0}" destId="{097B1FC1-680F-4776-A67C-A67D210F7749}" srcOrd="0" destOrd="0" presId="urn:microsoft.com/office/officeart/2005/8/layout/chevron2"/>
    <dgm:cxn modelId="{E63CD8D0-E93A-4B07-BC5C-90786DD81CBE}" type="presOf" srcId="{2AB95176-6596-4AF6-99D9-9889ABCBE897}" destId="{FD8432A1-606C-4941-A956-89CB14ABB38D}" srcOrd="0" destOrd="0" presId="urn:microsoft.com/office/officeart/2005/8/layout/chevron2"/>
    <dgm:cxn modelId="{BB325B2F-1AE1-4880-B6DE-5C0D33064122}" srcId="{37195D35-E9E7-4A03-95A6-AA50D7F5A095}" destId="{CEFAE801-260A-41B2-882B-FF2EB4CAFB99}" srcOrd="2" destOrd="0" parTransId="{6C897C08-1AAE-4EB0-82B8-C3D207536CC7}" sibTransId="{072C74E8-CFDC-4732-BDCE-C776391873E7}"/>
    <dgm:cxn modelId="{95C9368E-AEEA-4563-9B52-FB0AE7B59081}" srcId="{37195D35-E9E7-4A03-95A6-AA50D7F5A095}" destId="{90EAB755-8F35-4666-B0AF-F99031A1E605}" srcOrd="1" destOrd="0" parTransId="{FBFECDF0-48CE-4348-962B-61F7652599C4}" sibTransId="{89EF9C89-FFAE-4B26-A7AD-9DEB77E62DC1}"/>
    <dgm:cxn modelId="{250916FC-B3B3-4CEE-9B76-1C5BCAE195B4}" srcId="{90EAB755-8F35-4666-B0AF-F99031A1E605}" destId="{2AB95176-6596-4AF6-99D9-9889ABCBE897}" srcOrd="0" destOrd="0" parTransId="{A8179F79-F2EB-409B-9D86-F42B7C36D893}" sibTransId="{61F14C73-DA48-430D-BE78-2721E570C82F}"/>
    <dgm:cxn modelId="{0E7F0785-20BA-4A90-A7F7-27D9710A9F6D}" srcId="{CEFAE801-260A-41B2-882B-FF2EB4CAFB99}" destId="{9B0EC83B-D127-44CD-A4DD-5F3CA44DF55D}" srcOrd="0" destOrd="0" parTransId="{DC5ECBF3-A9B2-4985-9201-A9B0E64DEE2D}" sibTransId="{9A6C5BA4-05C3-40DE-A731-75E3E4A64379}"/>
    <dgm:cxn modelId="{3C868F84-3408-41E0-B820-59C97DBEDF51}" type="presParOf" srcId="{40F1836D-C9C3-4AF7-BC63-3BD5516351C4}" destId="{7F1AFC83-87B3-408D-B054-36F87D1DDC0C}" srcOrd="0" destOrd="0" presId="urn:microsoft.com/office/officeart/2005/8/layout/chevron2"/>
    <dgm:cxn modelId="{4FEDB0E3-6497-44A7-9665-9C9CA1480A9F}" type="presParOf" srcId="{7F1AFC83-87B3-408D-B054-36F87D1DDC0C}" destId="{067984A9-E6ED-4EBB-8968-A543559F1E9D}" srcOrd="0" destOrd="0" presId="urn:microsoft.com/office/officeart/2005/8/layout/chevron2"/>
    <dgm:cxn modelId="{FAD75811-DCEB-4132-B073-374093A0581D}" type="presParOf" srcId="{7F1AFC83-87B3-408D-B054-36F87D1DDC0C}" destId="{097B1FC1-680F-4776-A67C-A67D210F7749}" srcOrd="1" destOrd="0" presId="urn:microsoft.com/office/officeart/2005/8/layout/chevron2"/>
    <dgm:cxn modelId="{D82B1E15-70DE-4CF0-AB80-7A73E38D7029}" type="presParOf" srcId="{40F1836D-C9C3-4AF7-BC63-3BD5516351C4}" destId="{D08CF907-3027-4325-84F2-613F40276A10}" srcOrd="1" destOrd="0" presId="urn:microsoft.com/office/officeart/2005/8/layout/chevron2"/>
    <dgm:cxn modelId="{91DEA9BE-1C5B-4FE6-932F-99E68F129310}" type="presParOf" srcId="{40F1836D-C9C3-4AF7-BC63-3BD5516351C4}" destId="{EF8D0C0B-35D3-4920-99C0-D5613EEE6E33}" srcOrd="2" destOrd="0" presId="urn:microsoft.com/office/officeart/2005/8/layout/chevron2"/>
    <dgm:cxn modelId="{E417B03E-B441-4742-AE18-595DCC9FE4B3}" type="presParOf" srcId="{EF8D0C0B-35D3-4920-99C0-D5613EEE6E33}" destId="{2062E054-BD81-4F11-BE34-DEB14AE5C500}" srcOrd="0" destOrd="0" presId="urn:microsoft.com/office/officeart/2005/8/layout/chevron2"/>
    <dgm:cxn modelId="{3638981F-FD21-468A-9156-BF26E661B929}" type="presParOf" srcId="{EF8D0C0B-35D3-4920-99C0-D5613EEE6E33}" destId="{FD8432A1-606C-4941-A956-89CB14ABB38D}" srcOrd="1" destOrd="0" presId="urn:microsoft.com/office/officeart/2005/8/layout/chevron2"/>
    <dgm:cxn modelId="{35C8ADD7-FAB9-4CC6-97B0-6B72E16AD779}" type="presParOf" srcId="{40F1836D-C9C3-4AF7-BC63-3BD5516351C4}" destId="{A333790C-D26E-40F9-9794-3CB8C942959A}" srcOrd="3" destOrd="0" presId="urn:microsoft.com/office/officeart/2005/8/layout/chevron2"/>
    <dgm:cxn modelId="{D2539FE5-40DC-4017-9347-EB24E1C28B98}" type="presParOf" srcId="{40F1836D-C9C3-4AF7-BC63-3BD5516351C4}" destId="{2ED1C858-778B-4CD4-B033-94321FAB41D0}" srcOrd="4" destOrd="0" presId="urn:microsoft.com/office/officeart/2005/8/layout/chevron2"/>
    <dgm:cxn modelId="{1C278DD4-A656-47BE-B2B3-C30FF61541D5}" type="presParOf" srcId="{2ED1C858-778B-4CD4-B033-94321FAB41D0}" destId="{9F381E1B-1EC2-4C91-AE68-95E09DD00391}" srcOrd="0" destOrd="0" presId="urn:microsoft.com/office/officeart/2005/8/layout/chevron2"/>
    <dgm:cxn modelId="{89796668-6B44-4287-A592-F4D14FE8AAA4}" type="presParOf" srcId="{2ED1C858-778B-4CD4-B033-94321FAB41D0}" destId="{305FC472-8B1A-4D0F-BE60-E5338400F07D}" srcOrd="1" destOrd="0" presId="urn:microsoft.com/office/officeart/2005/8/layout/chevron2"/>
  </dgm:cxnLst>
  <dgm:bg>
    <a:solidFill>
      <a:schemeClr val="bg1">
        <a:lumMod val="95000"/>
        <a:alpha val="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04B43CC-CDAF-48CF-802F-277649700C13}" type="doc">
      <dgm:prSet loTypeId="urn:microsoft.com/office/officeart/2005/8/layout/process2" loCatId="process" qsTypeId="urn:microsoft.com/office/officeart/2005/8/quickstyle/3d4" qsCatId="3D" csTypeId="urn:microsoft.com/office/officeart/2005/8/colors/accent1_2" csCatId="accent1" phldr="1"/>
      <dgm:spPr/>
    </dgm:pt>
    <dgm:pt modelId="{7044B7E3-FB4E-424B-95D8-EE37CE2DC4C6}">
      <dgm:prSet phldrT="[Текст]" custT="1"/>
      <dgm:spPr/>
      <dgm:t>
        <a:bodyPr/>
        <a:lstStyle/>
        <a:p>
          <a:r>
            <a:rPr lang="uk-UA" sz="2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Накласти герметичну пов'язку</a:t>
          </a:r>
          <a:endParaRPr lang="ru-RU" sz="28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1A27F2F-F62A-4AFF-82B0-C1966A6E1AE0}" type="parTrans" cxnId="{4B710F32-02B5-4A32-A25B-203D5C4DD00F}">
      <dgm:prSet/>
      <dgm:spPr/>
      <dgm:t>
        <a:bodyPr/>
        <a:lstStyle/>
        <a:p>
          <a:endParaRPr lang="ru-RU"/>
        </a:p>
      </dgm:t>
    </dgm:pt>
    <dgm:pt modelId="{FB8DA7DD-D520-480E-9C14-038DC7B8B83D}" type="sibTrans" cxnId="{4B710F32-02B5-4A32-A25B-203D5C4DD00F}">
      <dgm:prSet/>
      <dgm:spPr/>
      <dgm:t>
        <a:bodyPr/>
        <a:lstStyle/>
        <a:p>
          <a:endParaRPr lang="ru-RU" dirty="0"/>
        </a:p>
      </dgm:t>
    </dgm:pt>
    <dgm:pt modelId="{8377F35E-165D-4302-B84E-66F98590FA06}">
      <dgm:prSet phldrT="[Текст]" custT="1"/>
      <dgm:spPr/>
      <dgm:t>
        <a:bodyPr/>
        <a:lstStyle/>
        <a:p>
          <a:r>
            <a:rPr lang="uk-UA" sz="2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Залишити один край герметичної пов'язки не зафіксованим</a:t>
          </a:r>
          <a:endParaRPr lang="ru-RU" sz="2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D81119-8224-4991-B848-BE732FCF7D54}" type="parTrans" cxnId="{D63E4671-720B-4EA7-88BA-85C028B3C34D}">
      <dgm:prSet/>
      <dgm:spPr/>
      <dgm:t>
        <a:bodyPr/>
        <a:lstStyle/>
        <a:p>
          <a:endParaRPr lang="ru-RU"/>
        </a:p>
      </dgm:t>
    </dgm:pt>
    <dgm:pt modelId="{90E211EC-E875-4EE6-AD68-AF86F4D939AA}" type="sibTrans" cxnId="{D63E4671-720B-4EA7-88BA-85C028B3C34D}">
      <dgm:prSet/>
      <dgm:spPr/>
      <dgm:t>
        <a:bodyPr/>
        <a:lstStyle/>
        <a:p>
          <a:endParaRPr lang="ru-RU" dirty="0"/>
        </a:p>
      </dgm:t>
    </dgm:pt>
    <dgm:pt modelId="{5AC40FB9-6D51-428B-B21D-3479903CC726}">
      <dgm:prSet phldrT="[Текст]" custT="1"/>
      <dgm:spPr/>
      <dgm:t>
        <a:bodyPr/>
        <a:lstStyle/>
        <a:p>
          <a:r>
            <a:rPr lang="uk-UA" sz="2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Надати комфортного положення</a:t>
          </a:r>
          <a:endParaRPr lang="ru-RU" sz="28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370D1F-3660-450F-A883-26658258E618}" type="parTrans" cxnId="{B412B27A-EAA7-48DA-BF10-EC08ED048A4B}">
      <dgm:prSet/>
      <dgm:spPr/>
      <dgm:t>
        <a:bodyPr/>
        <a:lstStyle/>
        <a:p>
          <a:endParaRPr lang="ru-RU"/>
        </a:p>
      </dgm:t>
    </dgm:pt>
    <dgm:pt modelId="{816F6E86-095E-4A36-B08D-698D00D4CBDC}" type="sibTrans" cxnId="{B412B27A-EAA7-48DA-BF10-EC08ED048A4B}">
      <dgm:prSet/>
      <dgm:spPr/>
      <dgm:t>
        <a:bodyPr/>
        <a:lstStyle/>
        <a:p>
          <a:endParaRPr lang="ru-RU"/>
        </a:p>
      </dgm:t>
    </dgm:pt>
    <dgm:pt modelId="{60A6020E-520F-4B00-BE87-F9E329BB323A}" type="pres">
      <dgm:prSet presAssocID="{F04B43CC-CDAF-48CF-802F-277649700C13}" presName="linearFlow" presStyleCnt="0">
        <dgm:presLayoutVars>
          <dgm:resizeHandles val="exact"/>
        </dgm:presLayoutVars>
      </dgm:prSet>
      <dgm:spPr/>
    </dgm:pt>
    <dgm:pt modelId="{294BA5F1-AB99-4143-8325-B8DEC3737109}" type="pres">
      <dgm:prSet presAssocID="{7044B7E3-FB4E-424B-95D8-EE37CE2DC4C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1D88BC-587E-4522-AD08-4F89CA41A8FF}" type="pres">
      <dgm:prSet presAssocID="{FB8DA7DD-D520-480E-9C14-038DC7B8B83D}" presName="sibTrans" presStyleLbl="sibTrans2D1" presStyleIdx="0" presStyleCnt="2"/>
      <dgm:spPr/>
      <dgm:t>
        <a:bodyPr/>
        <a:lstStyle/>
        <a:p>
          <a:endParaRPr lang="ru-RU"/>
        </a:p>
      </dgm:t>
    </dgm:pt>
    <dgm:pt modelId="{0144D751-80F0-42D2-A1E8-0CD4850A63BD}" type="pres">
      <dgm:prSet presAssocID="{FB8DA7DD-D520-480E-9C14-038DC7B8B83D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4DBB4F64-4D0D-47F1-99BE-A949E3A3C807}" type="pres">
      <dgm:prSet presAssocID="{8377F35E-165D-4302-B84E-66F98590FA0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F4F651-2FD2-4870-9C58-75B49D9D4F05}" type="pres">
      <dgm:prSet presAssocID="{90E211EC-E875-4EE6-AD68-AF86F4D939AA}" presName="sibTrans" presStyleLbl="sibTrans2D1" presStyleIdx="1" presStyleCnt="2"/>
      <dgm:spPr/>
      <dgm:t>
        <a:bodyPr/>
        <a:lstStyle/>
        <a:p>
          <a:endParaRPr lang="ru-RU"/>
        </a:p>
      </dgm:t>
    </dgm:pt>
    <dgm:pt modelId="{79DBD2EC-F143-4218-9C33-D99EBCD8656F}" type="pres">
      <dgm:prSet presAssocID="{90E211EC-E875-4EE6-AD68-AF86F4D939AA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0E7C7A34-7C4C-436E-AB7C-7E63816B77C1}" type="pres">
      <dgm:prSet presAssocID="{5AC40FB9-6D51-428B-B21D-3479903CC72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B710F32-02B5-4A32-A25B-203D5C4DD00F}" srcId="{F04B43CC-CDAF-48CF-802F-277649700C13}" destId="{7044B7E3-FB4E-424B-95D8-EE37CE2DC4C6}" srcOrd="0" destOrd="0" parTransId="{01A27F2F-F62A-4AFF-82B0-C1966A6E1AE0}" sibTransId="{FB8DA7DD-D520-480E-9C14-038DC7B8B83D}"/>
    <dgm:cxn modelId="{BD468C35-549F-4975-BFF7-D5157D7901B9}" type="presOf" srcId="{FB8DA7DD-D520-480E-9C14-038DC7B8B83D}" destId="{0144D751-80F0-42D2-A1E8-0CD4850A63BD}" srcOrd="1" destOrd="0" presId="urn:microsoft.com/office/officeart/2005/8/layout/process2"/>
    <dgm:cxn modelId="{38575B75-C5DB-4DA7-BB35-BA43B51B278F}" type="presOf" srcId="{8377F35E-165D-4302-B84E-66F98590FA06}" destId="{4DBB4F64-4D0D-47F1-99BE-A949E3A3C807}" srcOrd="0" destOrd="0" presId="urn:microsoft.com/office/officeart/2005/8/layout/process2"/>
    <dgm:cxn modelId="{CBA0B542-40B8-4FAD-AF37-29F1083B5FD4}" type="presOf" srcId="{90E211EC-E875-4EE6-AD68-AF86F4D939AA}" destId="{35F4F651-2FD2-4870-9C58-75B49D9D4F05}" srcOrd="0" destOrd="0" presId="urn:microsoft.com/office/officeart/2005/8/layout/process2"/>
    <dgm:cxn modelId="{D63E4671-720B-4EA7-88BA-85C028B3C34D}" srcId="{F04B43CC-CDAF-48CF-802F-277649700C13}" destId="{8377F35E-165D-4302-B84E-66F98590FA06}" srcOrd="1" destOrd="0" parTransId="{F9D81119-8224-4991-B848-BE732FCF7D54}" sibTransId="{90E211EC-E875-4EE6-AD68-AF86F4D939AA}"/>
    <dgm:cxn modelId="{7B453D48-C1FB-4B04-B49F-57BC80C5A395}" type="presOf" srcId="{90E211EC-E875-4EE6-AD68-AF86F4D939AA}" destId="{79DBD2EC-F143-4218-9C33-D99EBCD8656F}" srcOrd="1" destOrd="0" presId="urn:microsoft.com/office/officeart/2005/8/layout/process2"/>
    <dgm:cxn modelId="{20F571A4-755F-40D1-B686-0B515FE87EEE}" type="presOf" srcId="{FB8DA7DD-D520-480E-9C14-038DC7B8B83D}" destId="{6A1D88BC-587E-4522-AD08-4F89CA41A8FF}" srcOrd="0" destOrd="0" presId="urn:microsoft.com/office/officeart/2005/8/layout/process2"/>
    <dgm:cxn modelId="{B412B27A-EAA7-48DA-BF10-EC08ED048A4B}" srcId="{F04B43CC-CDAF-48CF-802F-277649700C13}" destId="{5AC40FB9-6D51-428B-B21D-3479903CC726}" srcOrd="2" destOrd="0" parTransId="{45370D1F-3660-450F-A883-26658258E618}" sibTransId="{816F6E86-095E-4A36-B08D-698D00D4CBDC}"/>
    <dgm:cxn modelId="{A14268BF-8F08-4B04-9BCB-734FF7AD43A1}" type="presOf" srcId="{5AC40FB9-6D51-428B-B21D-3479903CC726}" destId="{0E7C7A34-7C4C-436E-AB7C-7E63816B77C1}" srcOrd="0" destOrd="0" presId="urn:microsoft.com/office/officeart/2005/8/layout/process2"/>
    <dgm:cxn modelId="{FD5C1CC8-E338-471E-94D2-5D05F7C4ECB0}" type="presOf" srcId="{7044B7E3-FB4E-424B-95D8-EE37CE2DC4C6}" destId="{294BA5F1-AB99-4143-8325-B8DEC3737109}" srcOrd="0" destOrd="0" presId="urn:microsoft.com/office/officeart/2005/8/layout/process2"/>
    <dgm:cxn modelId="{2993944C-53E4-4B61-9C6D-3C92B10D4062}" type="presOf" srcId="{F04B43CC-CDAF-48CF-802F-277649700C13}" destId="{60A6020E-520F-4B00-BE87-F9E329BB323A}" srcOrd="0" destOrd="0" presId="urn:microsoft.com/office/officeart/2005/8/layout/process2"/>
    <dgm:cxn modelId="{3D619505-18C1-4D06-8370-2CB38B213132}" type="presParOf" srcId="{60A6020E-520F-4B00-BE87-F9E329BB323A}" destId="{294BA5F1-AB99-4143-8325-B8DEC3737109}" srcOrd="0" destOrd="0" presId="urn:microsoft.com/office/officeart/2005/8/layout/process2"/>
    <dgm:cxn modelId="{86E7F013-A1B5-4DFC-8DB7-D3C00D4D6883}" type="presParOf" srcId="{60A6020E-520F-4B00-BE87-F9E329BB323A}" destId="{6A1D88BC-587E-4522-AD08-4F89CA41A8FF}" srcOrd="1" destOrd="0" presId="urn:microsoft.com/office/officeart/2005/8/layout/process2"/>
    <dgm:cxn modelId="{79748583-F9CA-44DC-A159-22FF2C8C588A}" type="presParOf" srcId="{6A1D88BC-587E-4522-AD08-4F89CA41A8FF}" destId="{0144D751-80F0-42D2-A1E8-0CD4850A63BD}" srcOrd="0" destOrd="0" presId="urn:microsoft.com/office/officeart/2005/8/layout/process2"/>
    <dgm:cxn modelId="{796EAA02-E34A-46BA-A581-1D6032002302}" type="presParOf" srcId="{60A6020E-520F-4B00-BE87-F9E329BB323A}" destId="{4DBB4F64-4D0D-47F1-99BE-A949E3A3C807}" srcOrd="2" destOrd="0" presId="urn:microsoft.com/office/officeart/2005/8/layout/process2"/>
    <dgm:cxn modelId="{4F93E100-1585-446B-BE34-E7B8796D787E}" type="presParOf" srcId="{60A6020E-520F-4B00-BE87-F9E329BB323A}" destId="{35F4F651-2FD2-4870-9C58-75B49D9D4F05}" srcOrd="3" destOrd="0" presId="urn:microsoft.com/office/officeart/2005/8/layout/process2"/>
    <dgm:cxn modelId="{2E99E9EC-B3B5-45C0-B770-937BA168EFFB}" type="presParOf" srcId="{35F4F651-2FD2-4870-9C58-75B49D9D4F05}" destId="{79DBD2EC-F143-4218-9C33-D99EBCD8656F}" srcOrd="0" destOrd="0" presId="urn:microsoft.com/office/officeart/2005/8/layout/process2"/>
    <dgm:cxn modelId="{2B42041B-AB48-47D5-B704-87BF9271C101}" type="presParOf" srcId="{60A6020E-520F-4B00-BE87-F9E329BB323A}" destId="{0E7C7A34-7C4C-436E-AB7C-7E63816B77C1}" srcOrd="4" destOrd="0" presId="urn:microsoft.com/office/officeart/2005/8/layout/process2"/>
  </dgm:cxnLst>
  <dgm:bg>
    <a:solidFill>
      <a:schemeClr val="bg1">
        <a:lumMod val="95000"/>
        <a:alpha val="0"/>
      </a:schemeClr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E85E3D3-E102-497B-B105-DEB4ED3FB9F5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175ECFE-7AA7-4131-993C-A994CD35938D}">
      <dgm:prSet phldrT="[Текст]" custT="1"/>
      <dgm:spPr>
        <a:solidFill>
          <a:schemeClr val="accent2">
            <a:lumMod val="60000"/>
            <a:lumOff val="40000"/>
          </a:schemeClr>
        </a:solidFill>
        <a:ln w="2540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uk-UA" sz="23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Тактичні умови дозволяють та залишилося достатньо часу </a:t>
          </a:r>
          <a:endParaRPr lang="ru-RU" sz="23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3DFAB9C-2578-4C4C-A95C-6C99839B7604}" type="parTrans" cxnId="{3DA7229B-9157-4CD6-ADDA-BD1A7B6B8CE3}">
      <dgm:prSet/>
      <dgm:spPr/>
      <dgm:t>
        <a:bodyPr/>
        <a:lstStyle/>
        <a:p>
          <a:endParaRPr lang="ru-RU"/>
        </a:p>
      </dgm:t>
    </dgm:pt>
    <dgm:pt modelId="{371463A2-5736-4BD0-B83F-2F25A60FFACF}" type="sibTrans" cxnId="{3DA7229B-9157-4CD6-ADDA-BD1A7B6B8CE3}">
      <dgm:prSet/>
      <dgm:spPr/>
      <dgm:t>
        <a:bodyPr/>
        <a:lstStyle/>
        <a:p>
          <a:endParaRPr lang="ru-RU"/>
        </a:p>
      </dgm:t>
    </dgm:pt>
    <dgm:pt modelId="{33D20AFA-DBB3-4F73-8A15-A68A3A17DF80}">
      <dgm:prSet phldrT="[Текст]" custT="1"/>
      <dgm:spPr>
        <a:solidFill>
          <a:schemeClr val="accent2">
            <a:lumMod val="60000"/>
            <a:lumOff val="40000"/>
          </a:schemeClr>
        </a:solidFill>
        <a:ln w="2540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uk-UA" sz="23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Тільки </a:t>
          </a:r>
          <a:r>
            <a:rPr lang="ru-RU" sz="23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в </a:t>
          </a:r>
          <a:r>
            <a:rPr lang="uk-UA" sz="23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контрольованому середовищі</a:t>
          </a:r>
          <a:endParaRPr lang="ru-RU" sz="23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D52E9D9-AA43-47C5-BF3F-4141B57508EF}" type="parTrans" cxnId="{68F78E29-80D9-4F9D-BF9D-32526C158280}">
      <dgm:prSet/>
      <dgm:spPr/>
      <dgm:t>
        <a:bodyPr/>
        <a:lstStyle/>
        <a:p>
          <a:endParaRPr lang="ru-RU"/>
        </a:p>
      </dgm:t>
    </dgm:pt>
    <dgm:pt modelId="{C4299F48-FDA3-47E7-8917-C0EA7CC23D95}" type="sibTrans" cxnId="{68F78E29-80D9-4F9D-BF9D-32526C158280}">
      <dgm:prSet/>
      <dgm:spPr/>
      <dgm:t>
        <a:bodyPr/>
        <a:lstStyle/>
        <a:p>
          <a:endParaRPr lang="ru-RU"/>
        </a:p>
      </dgm:t>
    </dgm:pt>
    <dgm:pt modelId="{F12D6C5D-CB67-4902-962F-06FEF5DCF2C6}">
      <dgm:prSet phldrT="[Текст]" custT="1"/>
      <dgm:spPr>
        <a:solidFill>
          <a:schemeClr val="accent2">
            <a:lumMod val="60000"/>
            <a:lumOff val="40000"/>
          </a:schemeClr>
        </a:solidFill>
        <a:ln w="2540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uk-UA" sz="23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В строгому порядку - з голови до ніг, оглядаючи всі частини тіла</a:t>
          </a:r>
          <a:endParaRPr lang="ru-RU" sz="23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696F569-29C3-42D9-B34C-6034FCD922C5}" type="parTrans" cxnId="{E81BF4A5-09C5-4A8D-B131-0B930AF253F5}">
      <dgm:prSet/>
      <dgm:spPr/>
      <dgm:t>
        <a:bodyPr/>
        <a:lstStyle/>
        <a:p>
          <a:endParaRPr lang="ru-RU"/>
        </a:p>
      </dgm:t>
    </dgm:pt>
    <dgm:pt modelId="{244D047E-FB39-4A80-AD33-85192A0F4E85}" type="sibTrans" cxnId="{E81BF4A5-09C5-4A8D-B131-0B930AF253F5}">
      <dgm:prSet/>
      <dgm:spPr/>
      <dgm:t>
        <a:bodyPr/>
        <a:lstStyle/>
        <a:p>
          <a:endParaRPr lang="ru-RU"/>
        </a:p>
      </dgm:t>
    </dgm:pt>
    <dgm:pt modelId="{6F988749-9DD4-4230-A6F4-8A9BB00AC2CD}" type="pres">
      <dgm:prSet presAssocID="{3E85E3D3-E102-497B-B105-DEB4ED3FB9F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5EBD5E5-060F-4DB6-8A17-12CBBAF94C8B}" type="pres">
      <dgm:prSet presAssocID="{1175ECFE-7AA7-4131-993C-A994CD35938D}" presName="circle1" presStyleLbl="node1" presStyleIdx="0" presStyleCnt="3"/>
      <dgm:spPr>
        <a:solidFill>
          <a:schemeClr val="bg1">
            <a:lumMod val="85000"/>
          </a:schemeClr>
        </a:solidFill>
        <a:ln w="57150" cmpd="sng"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endParaRPr lang="ru-RU"/>
        </a:p>
      </dgm:t>
    </dgm:pt>
    <dgm:pt modelId="{4348671C-B14E-4CAA-86FD-D44D1E97D9DB}" type="pres">
      <dgm:prSet presAssocID="{1175ECFE-7AA7-4131-993C-A994CD35938D}" presName="space" presStyleCnt="0"/>
      <dgm:spPr/>
    </dgm:pt>
    <dgm:pt modelId="{0E4DF9C6-C168-437E-B057-6C036458E5C7}" type="pres">
      <dgm:prSet presAssocID="{1175ECFE-7AA7-4131-993C-A994CD35938D}" presName="rect1" presStyleLbl="alignAcc1" presStyleIdx="0" presStyleCnt="3" custLinFactNeighborX="-239"/>
      <dgm:spPr/>
      <dgm:t>
        <a:bodyPr/>
        <a:lstStyle/>
        <a:p>
          <a:endParaRPr lang="ru-RU"/>
        </a:p>
      </dgm:t>
    </dgm:pt>
    <dgm:pt modelId="{4DA208BD-1F28-4373-9309-9F05470D7106}" type="pres">
      <dgm:prSet presAssocID="{33D20AFA-DBB3-4F73-8A15-A68A3A17DF80}" presName="vertSpace2" presStyleLbl="node1" presStyleIdx="0" presStyleCnt="3"/>
      <dgm:spPr/>
    </dgm:pt>
    <dgm:pt modelId="{0009B9E2-CEA3-4E00-8975-215756051796}" type="pres">
      <dgm:prSet presAssocID="{33D20AFA-DBB3-4F73-8A15-A68A3A17DF80}" presName="circle2" presStyleLbl="node1" presStyleIdx="1" presStyleCnt="3"/>
      <dgm:spPr>
        <a:solidFill>
          <a:schemeClr val="bg1">
            <a:lumMod val="75000"/>
          </a:schemeClr>
        </a:solidFill>
        <a:ln w="57150" cmpd="sng"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endParaRPr lang="ru-RU"/>
        </a:p>
      </dgm:t>
    </dgm:pt>
    <dgm:pt modelId="{02887F40-B0C5-420E-82F0-C54FFC117CFB}" type="pres">
      <dgm:prSet presAssocID="{33D20AFA-DBB3-4F73-8A15-A68A3A17DF80}" presName="rect2" presStyleLbl="alignAcc1" presStyleIdx="1" presStyleCnt="3"/>
      <dgm:spPr/>
      <dgm:t>
        <a:bodyPr/>
        <a:lstStyle/>
        <a:p>
          <a:endParaRPr lang="ru-RU"/>
        </a:p>
      </dgm:t>
    </dgm:pt>
    <dgm:pt modelId="{F9FAD7E7-DC66-4625-8FBF-D105556AE139}" type="pres">
      <dgm:prSet presAssocID="{F12D6C5D-CB67-4902-962F-06FEF5DCF2C6}" presName="vertSpace3" presStyleLbl="node1" presStyleIdx="1" presStyleCnt="3"/>
      <dgm:spPr/>
    </dgm:pt>
    <dgm:pt modelId="{12B8E5D5-F401-47E0-9704-0F80623E20E3}" type="pres">
      <dgm:prSet presAssocID="{F12D6C5D-CB67-4902-962F-06FEF5DCF2C6}" presName="circle3" presStyleLbl="node1" presStyleIdx="2" presStyleCnt="3" custLinFactNeighborX="-960" custLinFactNeighborY="-5020"/>
      <dgm:spPr>
        <a:solidFill>
          <a:schemeClr val="bg1">
            <a:lumMod val="65000"/>
          </a:schemeClr>
        </a:solidFill>
        <a:ln w="57150" cmpd="sng"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endParaRPr lang="ru-RU"/>
        </a:p>
      </dgm:t>
    </dgm:pt>
    <dgm:pt modelId="{221C9325-91C9-45EC-8CF1-D16989C4FB25}" type="pres">
      <dgm:prSet presAssocID="{F12D6C5D-CB67-4902-962F-06FEF5DCF2C6}" presName="rect3" presStyleLbl="alignAcc1" presStyleIdx="2" presStyleCnt="3" custScaleX="100000" custLinFactNeighborX="-239" custLinFactNeighborY="-5020"/>
      <dgm:spPr/>
      <dgm:t>
        <a:bodyPr/>
        <a:lstStyle/>
        <a:p>
          <a:endParaRPr lang="ru-RU"/>
        </a:p>
      </dgm:t>
    </dgm:pt>
    <dgm:pt modelId="{278461EF-8E8A-4188-B392-6D4BE57A4D1F}" type="pres">
      <dgm:prSet presAssocID="{1175ECFE-7AA7-4131-993C-A994CD35938D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EC39F3-3A93-4A1A-94AB-41C990596746}" type="pres">
      <dgm:prSet presAssocID="{33D20AFA-DBB3-4F73-8A15-A68A3A17DF80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7C32B5-1054-414B-8932-144F13F9F89B}" type="pres">
      <dgm:prSet presAssocID="{F12D6C5D-CB67-4902-962F-06FEF5DCF2C6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ED1A900-0A36-45D6-BC97-D9A17AC392E2}" type="presOf" srcId="{33D20AFA-DBB3-4F73-8A15-A68A3A17DF80}" destId="{77EC39F3-3A93-4A1A-94AB-41C990596746}" srcOrd="1" destOrd="0" presId="urn:microsoft.com/office/officeart/2005/8/layout/target3"/>
    <dgm:cxn modelId="{3DA7229B-9157-4CD6-ADDA-BD1A7B6B8CE3}" srcId="{3E85E3D3-E102-497B-B105-DEB4ED3FB9F5}" destId="{1175ECFE-7AA7-4131-993C-A994CD35938D}" srcOrd="0" destOrd="0" parTransId="{C3DFAB9C-2578-4C4C-A95C-6C99839B7604}" sibTransId="{371463A2-5736-4BD0-B83F-2F25A60FFACF}"/>
    <dgm:cxn modelId="{47FFDDAF-8B7E-49EB-BB99-0B3D5BEC3EFB}" type="presOf" srcId="{F12D6C5D-CB67-4902-962F-06FEF5DCF2C6}" destId="{F57C32B5-1054-414B-8932-144F13F9F89B}" srcOrd="1" destOrd="0" presId="urn:microsoft.com/office/officeart/2005/8/layout/target3"/>
    <dgm:cxn modelId="{ABA24790-9842-43EC-AF24-15D1ACD6C4D9}" type="presOf" srcId="{F12D6C5D-CB67-4902-962F-06FEF5DCF2C6}" destId="{221C9325-91C9-45EC-8CF1-D16989C4FB25}" srcOrd="0" destOrd="0" presId="urn:microsoft.com/office/officeart/2005/8/layout/target3"/>
    <dgm:cxn modelId="{07458AA0-5F29-4494-ABFA-A4E9C27B673C}" type="presOf" srcId="{1175ECFE-7AA7-4131-993C-A994CD35938D}" destId="{278461EF-8E8A-4188-B392-6D4BE57A4D1F}" srcOrd="1" destOrd="0" presId="urn:microsoft.com/office/officeart/2005/8/layout/target3"/>
    <dgm:cxn modelId="{A381A290-C3EA-45DE-9BC6-466348DB736D}" type="presOf" srcId="{3E85E3D3-E102-497B-B105-DEB4ED3FB9F5}" destId="{6F988749-9DD4-4230-A6F4-8A9BB00AC2CD}" srcOrd="0" destOrd="0" presId="urn:microsoft.com/office/officeart/2005/8/layout/target3"/>
    <dgm:cxn modelId="{36969396-1A82-473A-AD75-02BA07FDDD7E}" type="presOf" srcId="{33D20AFA-DBB3-4F73-8A15-A68A3A17DF80}" destId="{02887F40-B0C5-420E-82F0-C54FFC117CFB}" srcOrd="0" destOrd="0" presId="urn:microsoft.com/office/officeart/2005/8/layout/target3"/>
    <dgm:cxn modelId="{E81BF4A5-09C5-4A8D-B131-0B930AF253F5}" srcId="{3E85E3D3-E102-497B-B105-DEB4ED3FB9F5}" destId="{F12D6C5D-CB67-4902-962F-06FEF5DCF2C6}" srcOrd="2" destOrd="0" parTransId="{A696F569-29C3-42D9-B34C-6034FCD922C5}" sibTransId="{244D047E-FB39-4A80-AD33-85192A0F4E85}"/>
    <dgm:cxn modelId="{E708AB02-38E7-40C9-93D4-EBF8AD8F53B5}" type="presOf" srcId="{1175ECFE-7AA7-4131-993C-A994CD35938D}" destId="{0E4DF9C6-C168-437E-B057-6C036458E5C7}" srcOrd="0" destOrd="0" presId="urn:microsoft.com/office/officeart/2005/8/layout/target3"/>
    <dgm:cxn modelId="{68F78E29-80D9-4F9D-BF9D-32526C158280}" srcId="{3E85E3D3-E102-497B-B105-DEB4ED3FB9F5}" destId="{33D20AFA-DBB3-4F73-8A15-A68A3A17DF80}" srcOrd="1" destOrd="0" parTransId="{5D52E9D9-AA43-47C5-BF3F-4141B57508EF}" sibTransId="{C4299F48-FDA3-47E7-8917-C0EA7CC23D95}"/>
    <dgm:cxn modelId="{59430095-AE51-4479-AE9A-685152B44818}" type="presParOf" srcId="{6F988749-9DD4-4230-A6F4-8A9BB00AC2CD}" destId="{05EBD5E5-060F-4DB6-8A17-12CBBAF94C8B}" srcOrd="0" destOrd="0" presId="urn:microsoft.com/office/officeart/2005/8/layout/target3"/>
    <dgm:cxn modelId="{F6C18159-B193-4BDA-97FE-AFDB6ED4BA17}" type="presParOf" srcId="{6F988749-9DD4-4230-A6F4-8A9BB00AC2CD}" destId="{4348671C-B14E-4CAA-86FD-D44D1E97D9DB}" srcOrd="1" destOrd="0" presId="urn:microsoft.com/office/officeart/2005/8/layout/target3"/>
    <dgm:cxn modelId="{1C5CE3CF-F8ED-4EAD-8E2F-E349889119A1}" type="presParOf" srcId="{6F988749-9DD4-4230-A6F4-8A9BB00AC2CD}" destId="{0E4DF9C6-C168-437E-B057-6C036458E5C7}" srcOrd="2" destOrd="0" presId="urn:microsoft.com/office/officeart/2005/8/layout/target3"/>
    <dgm:cxn modelId="{212D26E7-BC76-492E-B56B-00B20B1275EC}" type="presParOf" srcId="{6F988749-9DD4-4230-A6F4-8A9BB00AC2CD}" destId="{4DA208BD-1F28-4373-9309-9F05470D7106}" srcOrd="3" destOrd="0" presId="urn:microsoft.com/office/officeart/2005/8/layout/target3"/>
    <dgm:cxn modelId="{5E36CAB3-D509-4BF8-B269-2BCB4D5C95F4}" type="presParOf" srcId="{6F988749-9DD4-4230-A6F4-8A9BB00AC2CD}" destId="{0009B9E2-CEA3-4E00-8975-215756051796}" srcOrd="4" destOrd="0" presId="urn:microsoft.com/office/officeart/2005/8/layout/target3"/>
    <dgm:cxn modelId="{6DFF31DD-0DDA-4E2A-8E7B-9C45AB110EFD}" type="presParOf" srcId="{6F988749-9DD4-4230-A6F4-8A9BB00AC2CD}" destId="{02887F40-B0C5-420E-82F0-C54FFC117CFB}" srcOrd="5" destOrd="0" presId="urn:microsoft.com/office/officeart/2005/8/layout/target3"/>
    <dgm:cxn modelId="{D9873202-F075-4D3D-AB0D-DB4005FE1455}" type="presParOf" srcId="{6F988749-9DD4-4230-A6F4-8A9BB00AC2CD}" destId="{F9FAD7E7-DC66-4625-8FBF-D105556AE139}" srcOrd="6" destOrd="0" presId="urn:microsoft.com/office/officeart/2005/8/layout/target3"/>
    <dgm:cxn modelId="{6C2D9A44-E21D-44AB-A0F2-669388AA3515}" type="presParOf" srcId="{6F988749-9DD4-4230-A6F4-8A9BB00AC2CD}" destId="{12B8E5D5-F401-47E0-9704-0F80623E20E3}" srcOrd="7" destOrd="0" presId="urn:microsoft.com/office/officeart/2005/8/layout/target3"/>
    <dgm:cxn modelId="{DC9B3EF6-A36D-4D9E-BE8E-E54207CBA6A5}" type="presParOf" srcId="{6F988749-9DD4-4230-A6F4-8A9BB00AC2CD}" destId="{221C9325-91C9-45EC-8CF1-D16989C4FB25}" srcOrd="8" destOrd="0" presId="urn:microsoft.com/office/officeart/2005/8/layout/target3"/>
    <dgm:cxn modelId="{40F2F71D-94B3-4EA9-8B4B-B5559B2ECFE9}" type="presParOf" srcId="{6F988749-9DD4-4230-A6F4-8A9BB00AC2CD}" destId="{278461EF-8E8A-4188-B392-6D4BE57A4D1F}" srcOrd="9" destOrd="0" presId="urn:microsoft.com/office/officeart/2005/8/layout/target3"/>
    <dgm:cxn modelId="{CAF0D36F-95BB-48BF-B3DB-1D6602A5AF38}" type="presParOf" srcId="{6F988749-9DD4-4230-A6F4-8A9BB00AC2CD}" destId="{77EC39F3-3A93-4A1A-94AB-41C990596746}" srcOrd="10" destOrd="0" presId="urn:microsoft.com/office/officeart/2005/8/layout/target3"/>
    <dgm:cxn modelId="{86C5A6AB-F80A-4A37-B2E9-9FD74BF49736}" type="presParOf" srcId="{6F988749-9DD4-4230-A6F4-8A9BB00AC2CD}" destId="{F57C32B5-1054-414B-8932-144F13F9F89B}" srcOrd="11" destOrd="0" presId="urn:microsoft.com/office/officeart/2005/8/layout/target3"/>
  </dgm:cxnLst>
  <dgm:bg>
    <a:solidFill>
      <a:schemeClr val="bg1">
        <a:lumMod val="95000"/>
        <a:alpha val="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63FA6E2-B759-42C2-9630-2A580A18A00B}" type="doc">
      <dgm:prSet loTypeId="urn:microsoft.com/office/officeart/2005/8/layout/vList4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B390394C-F90D-44DC-81EB-90B1D6CB5FA2}">
      <dgm:prSet phldrT="[Текст]" custT="1"/>
      <dgm:spPr/>
      <dgm:t>
        <a:bodyPr/>
        <a:lstStyle/>
        <a:p>
          <a:pPr algn="ctr"/>
          <a:r>
            <a:rPr lang="uk-UA" sz="2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Шукають наявність ран, гематом та синців</a:t>
          </a:r>
          <a:endParaRPr lang="ru-RU" sz="2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D549A6E-3E57-4B55-93C2-D7ED640F4DE5}" type="parTrans" cxnId="{F8764339-4A3C-4A85-BD2E-A0650055D5EC}">
      <dgm:prSet/>
      <dgm:spPr/>
      <dgm:t>
        <a:bodyPr/>
        <a:lstStyle/>
        <a:p>
          <a:endParaRPr lang="ru-RU"/>
        </a:p>
      </dgm:t>
    </dgm:pt>
    <dgm:pt modelId="{07402908-3F73-4002-8BAD-3F690767619B}" type="sibTrans" cxnId="{F8764339-4A3C-4A85-BD2E-A0650055D5EC}">
      <dgm:prSet/>
      <dgm:spPr/>
      <dgm:t>
        <a:bodyPr/>
        <a:lstStyle/>
        <a:p>
          <a:endParaRPr lang="ru-RU"/>
        </a:p>
      </dgm:t>
    </dgm:pt>
    <dgm:pt modelId="{4BC0E544-3C13-4705-B40E-6AED02C1DEB1}">
      <dgm:prSet phldrT="[Текст]" custT="1"/>
      <dgm:spPr/>
      <dgm:t>
        <a:bodyPr/>
        <a:lstStyle/>
        <a:p>
          <a:pPr algn="ctr"/>
          <a:r>
            <a:rPr lang="uk-UA" sz="2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Після огляду ключиць встановлюється шийний комір</a:t>
          </a:r>
          <a:endParaRPr lang="ru-RU" sz="2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097E9F2-EE84-4509-9664-051191283EFB}" type="parTrans" cxnId="{2C589193-0DDC-4079-AB65-49B67313E90F}">
      <dgm:prSet/>
      <dgm:spPr/>
      <dgm:t>
        <a:bodyPr/>
        <a:lstStyle/>
        <a:p>
          <a:endParaRPr lang="ru-RU"/>
        </a:p>
      </dgm:t>
    </dgm:pt>
    <dgm:pt modelId="{D608333D-4CE1-4565-8275-F53CDEA4204D}" type="sibTrans" cxnId="{2C589193-0DDC-4079-AB65-49B67313E90F}">
      <dgm:prSet/>
      <dgm:spPr/>
      <dgm:t>
        <a:bodyPr/>
        <a:lstStyle/>
        <a:p>
          <a:endParaRPr lang="ru-RU"/>
        </a:p>
      </dgm:t>
    </dgm:pt>
    <dgm:pt modelId="{90A4CB27-B523-49D5-A87B-CC13E7C6F057}">
      <dgm:prSet phldrT="[Текст]" custT="1"/>
      <dgm:spPr/>
      <dgm:t>
        <a:bodyPr/>
        <a:lstStyle/>
        <a:p>
          <a:pPr algn="ctr"/>
          <a:r>
            <a:rPr lang="uk-UA" sz="2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Проводиться з великою обережністю, використовуючи обидві руки</a:t>
          </a:r>
          <a:endParaRPr lang="ru-RU" sz="2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10D1284-0B9A-461A-83C2-EE0A46756A13}" type="sibTrans" cxnId="{05B4403F-91C6-4389-8D34-9B751C959E80}">
      <dgm:prSet/>
      <dgm:spPr/>
      <dgm:t>
        <a:bodyPr/>
        <a:lstStyle/>
        <a:p>
          <a:endParaRPr lang="ru-RU"/>
        </a:p>
      </dgm:t>
    </dgm:pt>
    <dgm:pt modelId="{1299B149-C033-4ACC-A960-4AF4063ABAC3}" type="parTrans" cxnId="{05B4403F-91C6-4389-8D34-9B751C959E80}">
      <dgm:prSet/>
      <dgm:spPr/>
      <dgm:t>
        <a:bodyPr/>
        <a:lstStyle/>
        <a:p>
          <a:endParaRPr lang="ru-RU"/>
        </a:p>
      </dgm:t>
    </dgm:pt>
    <dgm:pt modelId="{839FBCE5-2C03-4BC0-884B-C1BDB04D41C1}" type="pres">
      <dgm:prSet presAssocID="{A63FA6E2-B759-42C2-9630-2A580A18A00B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127E2A8-CB14-4238-8E4F-9CF64DEC7C0B}" type="pres">
      <dgm:prSet presAssocID="{90A4CB27-B523-49D5-A87B-CC13E7C6F057}" presName="comp" presStyleCnt="0"/>
      <dgm:spPr/>
      <dgm:t>
        <a:bodyPr/>
        <a:lstStyle/>
        <a:p>
          <a:endParaRPr lang="ru-RU"/>
        </a:p>
      </dgm:t>
    </dgm:pt>
    <dgm:pt modelId="{47771989-475E-40A5-85F6-021839E8DE84}" type="pres">
      <dgm:prSet presAssocID="{90A4CB27-B523-49D5-A87B-CC13E7C6F057}" presName="box" presStyleLbl="node1" presStyleIdx="0" presStyleCnt="3" custLinFactNeighborX="1204" custLinFactNeighborY="-2825"/>
      <dgm:spPr/>
      <dgm:t>
        <a:bodyPr/>
        <a:lstStyle/>
        <a:p>
          <a:endParaRPr lang="ru-RU"/>
        </a:p>
      </dgm:t>
    </dgm:pt>
    <dgm:pt modelId="{9AAB1164-CE16-4C8A-972C-43A4CE7716C0}" type="pres">
      <dgm:prSet presAssocID="{90A4CB27-B523-49D5-A87B-CC13E7C6F057}" presName="img" presStyleLbl="fgImgPlace1" presStyleIdx="0" presStyleCnt="3" custScaleY="120058" custLinFactNeighborX="-582" custLinFactNeighborY="-21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F940D6D-82F7-44D5-BC61-01EABC316010}" type="pres">
      <dgm:prSet presAssocID="{90A4CB27-B523-49D5-A87B-CC13E7C6F057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BE7EDF-5AC8-49D5-BEA9-9FD99469401A}" type="pres">
      <dgm:prSet presAssocID="{B10D1284-0B9A-461A-83C2-EE0A46756A13}" presName="spacer" presStyleCnt="0"/>
      <dgm:spPr/>
      <dgm:t>
        <a:bodyPr/>
        <a:lstStyle/>
        <a:p>
          <a:endParaRPr lang="ru-RU"/>
        </a:p>
      </dgm:t>
    </dgm:pt>
    <dgm:pt modelId="{977D56E7-5662-41DB-BBB8-415AFEB9E241}" type="pres">
      <dgm:prSet presAssocID="{B390394C-F90D-44DC-81EB-90B1D6CB5FA2}" presName="comp" presStyleCnt="0"/>
      <dgm:spPr/>
      <dgm:t>
        <a:bodyPr/>
        <a:lstStyle/>
        <a:p>
          <a:endParaRPr lang="ru-RU"/>
        </a:p>
      </dgm:t>
    </dgm:pt>
    <dgm:pt modelId="{7820F81D-D436-4B4D-9832-8521DC1701BC}" type="pres">
      <dgm:prSet presAssocID="{B390394C-F90D-44DC-81EB-90B1D6CB5FA2}" presName="box" presStyleLbl="node1" presStyleIdx="1" presStyleCnt="3"/>
      <dgm:spPr/>
      <dgm:t>
        <a:bodyPr/>
        <a:lstStyle/>
        <a:p>
          <a:endParaRPr lang="ru-RU"/>
        </a:p>
      </dgm:t>
    </dgm:pt>
    <dgm:pt modelId="{2DB795CA-CAD6-4415-BC86-FDFF5FC92B03}" type="pres">
      <dgm:prSet presAssocID="{B390394C-F90D-44DC-81EB-90B1D6CB5FA2}" presName="img" presStyleLbl="fgImgPlace1" presStyleIdx="1" presStyleCnt="3" custScaleY="12041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6703762-92F7-4BD9-80DF-85D65FBACE38}" type="pres">
      <dgm:prSet presAssocID="{B390394C-F90D-44DC-81EB-90B1D6CB5FA2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79D109-33B2-4245-8FC1-C2B38A510A89}" type="pres">
      <dgm:prSet presAssocID="{07402908-3F73-4002-8BAD-3F690767619B}" presName="spacer" presStyleCnt="0"/>
      <dgm:spPr/>
      <dgm:t>
        <a:bodyPr/>
        <a:lstStyle/>
        <a:p>
          <a:endParaRPr lang="ru-RU"/>
        </a:p>
      </dgm:t>
    </dgm:pt>
    <dgm:pt modelId="{27AE7077-E9EA-4A3E-B502-4CC3BEAE4F42}" type="pres">
      <dgm:prSet presAssocID="{4BC0E544-3C13-4705-B40E-6AED02C1DEB1}" presName="comp" presStyleCnt="0"/>
      <dgm:spPr/>
      <dgm:t>
        <a:bodyPr/>
        <a:lstStyle/>
        <a:p>
          <a:endParaRPr lang="ru-RU"/>
        </a:p>
      </dgm:t>
    </dgm:pt>
    <dgm:pt modelId="{8F510869-7018-4538-B6DF-24C491D69587}" type="pres">
      <dgm:prSet presAssocID="{4BC0E544-3C13-4705-B40E-6AED02C1DEB1}" presName="box" presStyleLbl="node1" presStyleIdx="2" presStyleCnt="3"/>
      <dgm:spPr/>
      <dgm:t>
        <a:bodyPr/>
        <a:lstStyle/>
        <a:p>
          <a:endParaRPr lang="ru-RU"/>
        </a:p>
      </dgm:t>
    </dgm:pt>
    <dgm:pt modelId="{ECD391E0-7A4A-4BB5-9C1F-5C3CB32BF410}" type="pres">
      <dgm:prSet presAssocID="{4BC0E544-3C13-4705-B40E-6AED02C1DEB1}" presName="img" presStyleLbl="fgImgPlace1" presStyleIdx="2" presStyleCnt="3" custScaleY="118718" custLinFactNeighborX="-582" custLinFactNeighborY="144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BEBADFA-0332-4BF4-9BDE-A6F60B412D51}" type="pres">
      <dgm:prSet presAssocID="{4BC0E544-3C13-4705-B40E-6AED02C1DEB1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6E81CB5-006D-4D7C-893A-5E9F082409DE}" type="presOf" srcId="{B390394C-F90D-44DC-81EB-90B1D6CB5FA2}" destId="{06703762-92F7-4BD9-80DF-85D65FBACE38}" srcOrd="1" destOrd="0" presId="urn:microsoft.com/office/officeart/2005/8/layout/vList4"/>
    <dgm:cxn modelId="{744C4017-723A-4D07-8F03-CA93B35E168F}" type="presOf" srcId="{A63FA6E2-B759-42C2-9630-2A580A18A00B}" destId="{839FBCE5-2C03-4BC0-884B-C1BDB04D41C1}" srcOrd="0" destOrd="0" presId="urn:microsoft.com/office/officeart/2005/8/layout/vList4"/>
    <dgm:cxn modelId="{77F287AA-87ED-4E79-811B-EDD85EE91F30}" type="presOf" srcId="{B390394C-F90D-44DC-81EB-90B1D6CB5FA2}" destId="{7820F81D-D436-4B4D-9832-8521DC1701BC}" srcOrd="0" destOrd="0" presId="urn:microsoft.com/office/officeart/2005/8/layout/vList4"/>
    <dgm:cxn modelId="{35248BD2-531E-4B87-AF4B-D4F981136032}" type="presOf" srcId="{4BC0E544-3C13-4705-B40E-6AED02C1DEB1}" destId="{8F510869-7018-4538-B6DF-24C491D69587}" srcOrd="0" destOrd="0" presId="urn:microsoft.com/office/officeart/2005/8/layout/vList4"/>
    <dgm:cxn modelId="{2C589193-0DDC-4079-AB65-49B67313E90F}" srcId="{A63FA6E2-B759-42C2-9630-2A580A18A00B}" destId="{4BC0E544-3C13-4705-B40E-6AED02C1DEB1}" srcOrd="2" destOrd="0" parTransId="{9097E9F2-EE84-4509-9664-051191283EFB}" sibTransId="{D608333D-4CE1-4565-8275-F53CDEA4204D}"/>
    <dgm:cxn modelId="{9260FF79-0519-41C5-A95F-C13891EE4370}" type="presOf" srcId="{90A4CB27-B523-49D5-A87B-CC13E7C6F057}" destId="{47771989-475E-40A5-85F6-021839E8DE84}" srcOrd="0" destOrd="0" presId="urn:microsoft.com/office/officeart/2005/8/layout/vList4"/>
    <dgm:cxn modelId="{3287E6D5-515F-40A3-95CB-3192805FCAE3}" type="presOf" srcId="{90A4CB27-B523-49D5-A87B-CC13E7C6F057}" destId="{4F940D6D-82F7-44D5-BC61-01EABC316010}" srcOrd="1" destOrd="0" presId="urn:microsoft.com/office/officeart/2005/8/layout/vList4"/>
    <dgm:cxn modelId="{05B4403F-91C6-4389-8D34-9B751C959E80}" srcId="{A63FA6E2-B759-42C2-9630-2A580A18A00B}" destId="{90A4CB27-B523-49D5-A87B-CC13E7C6F057}" srcOrd="0" destOrd="0" parTransId="{1299B149-C033-4ACC-A960-4AF4063ABAC3}" sibTransId="{B10D1284-0B9A-461A-83C2-EE0A46756A13}"/>
    <dgm:cxn modelId="{40941970-99FA-4BE7-88EC-9B9300D3A780}" type="presOf" srcId="{4BC0E544-3C13-4705-B40E-6AED02C1DEB1}" destId="{5BEBADFA-0332-4BF4-9BDE-A6F60B412D51}" srcOrd="1" destOrd="0" presId="urn:microsoft.com/office/officeart/2005/8/layout/vList4"/>
    <dgm:cxn modelId="{F8764339-4A3C-4A85-BD2E-A0650055D5EC}" srcId="{A63FA6E2-B759-42C2-9630-2A580A18A00B}" destId="{B390394C-F90D-44DC-81EB-90B1D6CB5FA2}" srcOrd="1" destOrd="0" parTransId="{BD549A6E-3E57-4B55-93C2-D7ED640F4DE5}" sibTransId="{07402908-3F73-4002-8BAD-3F690767619B}"/>
    <dgm:cxn modelId="{AEF2CBC3-FE8B-47E9-BD4F-C6D924EA687D}" type="presParOf" srcId="{839FBCE5-2C03-4BC0-884B-C1BDB04D41C1}" destId="{2127E2A8-CB14-4238-8E4F-9CF64DEC7C0B}" srcOrd="0" destOrd="0" presId="urn:microsoft.com/office/officeart/2005/8/layout/vList4"/>
    <dgm:cxn modelId="{8A43F449-DCC8-4488-80CF-A71BCE7C5AA5}" type="presParOf" srcId="{2127E2A8-CB14-4238-8E4F-9CF64DEC7C0B}" destId="{47771989-475E-40A5-85F6-021839E8DE84}" srcOrd="0" destOrd="0" presId="urn:microsoft.com/office/officeart/2005/8/layout/vList4"/>
    <dgm:cxn modelId="{D0F57629-BFA1-48C8-BDC5-7561F0633549}" type="presParOf" srcId="{2127E2A8-CB14-4238-8E4F-9CF64DEC7C0B}" destId="{9AAB1164-CE16-4C8A-972C-43A4CE7716C0}" srcOrd="1" destOrd="0" presId="urn:microsoft.com/office/officeart/2005/8/layout/vList4"/>
    <dgm:cxn modelId="{6E8E82B6-71AF-411B-A09F-E3FC71BA95EB}" type="presParOf" srcId="{2127E2A8-CB14-4238-8E4F-9CF64DEC7C0B}" destId="{4F940D6D-82F7-44D5-BC61-01EABC316010}" srcOrd="2" destOrd="0" presId="urn:microsoft.com/office/officeart/2005/8/layout/vList4"/>
    <dgm:cxn modelId="{CD3BCC73-D557-40F1-BF97-1AAF2B1FB4B7}" type="presParOf" srcId="{839FBCE5-2C03-4BC0-884B-C1BDB04D41C1}" destId="{19BE7EDF-5AC8-49D5-BEA9-9FD99469401A}" srcOrd="1" destOrd="0" presId="urn:microsoft.com/office/officeart/2005/8/layout/vList4"/>
    <dgm:cxn modelId="{1A2F7023-1003-4409-8D92-27680F83456B}" type="presParOf" srcId="{839FBCE5-2C03-4BC0-884B-C1BDB04D41C1}" destId="{977D56E7-5662-41DB-BBB8-415AFEB9E241}" srcOrd="2" destOrd="0" presId="urn:microsoft.com/office/officeart/2005/8/layout/vList4"/>
    <dgm:cxn modelId="{EAC8A194-F935-418A-825D-40A895FE2399}" type="presParOf" srcId="{977D56E7-5662-41DB-BBB8-415AFEB9E241}" destId="{7820F81D-D436-4B4D-9832-8521DC1701BC}" srcOrd="0" destOrd="0" presId="urn:microsoft.com/office/officeart/2005/8/layout/vList4"/>
    <dgm:cxn modelId="{74705D59-09D3-4D57-8A7D-144658DAD715}" type="presParOf" srcId="{977D56E7-5662-41DB-BBB8-415AFEB9E241}" destId="{2DB795CA-CAD6-4415-BC86-FDFF5FC92B03}" srcOrd="1" destOrd="0" presId="urn:microsoft.com/office/officeart/2005/8/layout/vList4"/>
    <dgm:cxn modelId="{A00EDE1D-1833-4D97-A274-AF76B1003059}" type="presParOf" srcId="{977D56E7-5662-41DB-BBB8-415AFEB9E241}" destId="{06703762-92F7-4BD9-80DF-85D65FBACE38}" srcOrd="2" destOrd="0" presId="urn:microsoft.com/office/officeart/2005/8/layout/vList4"/>
    <dgm:cxn modelId="{30EFEAF7-F435-46D0-A886-8EE1EA36657C}" type="presParOf" srcId="{839FBCE5-2C03-4BC0-884B-C1BDB04D41C1}" destId="{A379D109-33B2-4245-8FC1-C2B38A510A89}" srcOrd="3" destOrd="0" presId="urn:microsoft.com/office/officeart/2005/8/layout/vList4"/>
    <dgm:cxn modelId="{E35F3AE3-1486-4A54-9E83-ECAB97244A96}" type="presParOf" srcId="{839FBCE5-2C03-4BC0-884B-C1BDB04D41C1}" destId="{27AE7077-E9EA-4A3E-B502-4CC3BEAE4F42}" srcOrd="4" destOrd="0" presId="urn:microsoft.com/office/officeart/2005/8/layout/vList4"/>
    <dgm:cxn modelId="{9991C791-A5EA-4D9F-9FD0-74F2E2E18921}" type="presParOf" srcId="{27AE7077-E9EA-4A3E-B502-4CC3BEAE4F42}" destId="{8F510869-7018-4538-B6DF-24C491D69587}" srcOrd="0" destOrd="0" presId="urn:microsoft.com/office/officeart/2005/8/layout/vList4"/>
    <dgm:cxn modelId="{987D0B6D-13D6-4597-B97B-241C7EDE8064}" type="presParOf" srcId="{27AE7077-E9EA-4A3E-B502-4CC3BEAE4F42}" destId="{ECD391E0-7A4A-4BB5-9C1F-5C3CB32BF410}" srcOrd="1" destOrd="0" presId="urn:microsoft.com/office/officeart/2005/8/layout/vList4"/>
    <dgm:cxn modelId="{C2BB909B-503E-4F8D-8E0F-54DDC0212CBA}" type="presParOf" srcId="{27AE7077-E9EA-4A3E-B502-4CC3BEAE4F42}" destId="{5BEBADFA-0332-4BF4-9BDE-A6F60B412D51}" srcOrd="2" destOrd="0" presId="urn:microsoft.com/office/officeart/2005/8/layout/vList4"/>
  </dgm:cxnLst>
  <dgm:bg>
    <a:solidFill>
      <a:schemeClr val="bg1">
        <a:lumMod val="95000"/>
        <a:alpha val="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93A27C-E814-4643-9221-22E7A5C31613}">
      <dsp:nvSpPr>
        <dsp:cNvPr id="0" name=""/>
        <dsp:cNvSpPr/>
      </dsp:nvSpPr>
      <dsp:spPr>
        <a:xfrm>
          <a:off x="10863" y="59329"/>
          <a:ext cx="3579155" cy="1431662"/>
        </a:xfrm>
        <a:prstGeom prst="chevron">
          <a:avLst/>
        </a:prstGeom>
        <a:solidFill>
          <a:schemeClr val="bg1">
            <a:lumMod val="75000"/>
          </a:schemeClr>
        </a:solidFill>
        <a:ln w="381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tx1"/>
              </a:solidFill>
              <a:latin typeface="Arial Black" pitchFamily="34" charset="0"/>
            </a:rPr>
            <a:t>Дотримання правил безпеки</a:t>
          </a:r>
          <a:endParaRPr lang="ru-RU" sz="20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726694" y="59329"/>
        <a:ext cx="2147493" cy="1431662"/>
      </dsp:txXfrm>
    </dsp:sp>
    <dsp:sp modelId="{4839C3C0-E377-48A4-A592-E1EF0741DBD5}">
      <dsp:nvSpPr>
        <dsp:cNvPr id="0" name=""/>
        <dsp:cNvSpPr/>
      </dsp:nvSpPr>
      <dsp:spPr>
        <a:xfrm>
          <a:off x="3124732" y="181029"/>
          <a:ext cx="2970699" cy="1188279"/>
        </a:xfrm>
        <a:prstGeom prst="chevron">
          <a:avLst/>
        </a:prstGeom>
        <a:solidFill>
          <a:schemeClr val="accent2">
            <a:lumMod val="60000"/>
            <a:lumOff val="40000"/>
          </a:schemeClr>
        </a:solidFill>
        <a:ln w="381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solidFill>
                <a:schemeClr val="tx1"/>
              </a:solidFill>
              <a:latin typeface="Arial Black" pitchFamily="34" charset="0"/>
            </a:rPr>
            <a:t>Особистої</a:t>
          </a:r>
          <a:endParaRPr lang="ru-RU" sz="16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3718872" y="181029"/>
        <a:ext cx="1782420" cy="1188279"/>
      </dsp:txXfrm>
    </dsp:sp>
    <dsp:sp modelId="{149EA0EA-A494-468B-B657-0DF66ACD6000}">
      <dsp:nvSpPr>
        <dsp:cNvPr id="0" name=""/>
        <dsp:cNvSpPr/>
      </dsp:nvSpPr>
      <dsp:spPr>
        <a:xfrm>
          <a:off x="5673298" y="181029"/>
          <a:ext cx="2970699" cy="1188279"/>
        </a:xfrm>
        <a:prstGeom prst="chevron">
          <a:avLst/>
        </a:prstGeom>
        <a:solidFill>
          <a:schemeClr val="accent2">
            <a:lumMod val="60000"/>
            <a:lumOff val="40000"/>
          </a:schemeClr>
        </a:solidFill>
        <a:ln w="381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solidFill>
                <a:schemeClr val="tx1"/>
              </a:solidFill>
              <a:latin typeface="Arial Black" pitchFamily="34" charset="0"/>
            </a:rPr>
            <a:t>Тактичної для оточуючих та постраждалого</a:t>
          </a:r>
          <a:endParaRPr lang="ru-RU" sz="16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6267438" y="181029"/>
        <a:ext cx="1782420" cy="1188279"/>
      </dsp:txXfrm>
    </dsp:sp>
    <dsp:sp modelId="{9DD71EE6-8248-4592-8432-A52D4A60B42F}">
      <dsp:nvSpPr>
        <dsp:cNvPr id="0" name=""/>
        <dsp:cNvSpPr/>
      </dsp:nvSpPr>
      <dsp:spPr>
        <a:xfrm>
          <a:off x="10863" y="1691424"/>
          <a:ext cx="3579155" cy="1431662"/>
        </a:xfrm>
        <a:prstGeom prst="chevron">
          <a:avLst/>
        </a:prstGeom>
        <a:solidFill>
          <a:schemeClr val="bg1">
            <a:lumMod val="75000"/>
          </a:schemeClr>
        </a:solidFill>
        <a:ln w="381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tx1"/>
              </a:solidFill>
              <a:latin typeface="Arial Black" pitchFamily="34" charset="0"/>
            </a:rPr>
            <a:t>Оцінка стану свідомості</a:t>
          </a:r>
          <a:endParaRPr lang="ru-RU" sz="20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726694" y="1691424"/>
        <a:ext cx="2147493" cy="1431662"/>
      </dsp:txXfrm>
    </dsp:sp>
    <dsp:sp modelId="{336219DC-8095-4F48-B8B5-90C5323F6637}">
      <dsp:nvSpPr>
        <dsp:cNvPr id="0" name=""/>
        <dsp:cNvSpPr/>
      </dsp:nvSpPr>
      <dsp:spPr>
        <a:xfrm>
          <a:off x="3124732" y="1813124"/>
          <a:ext cx="2970699" cy="1188279"/>
        </a:xfrm>
        <a:prstGeom prst="chevron">
          <a:avLst/>
        </a:prstGeom>
        <a:solidFill>
          <a:schemeClr val="accent2">
            <a:lumMod val="60000"/>
            <a:lumOff val="40000"/>
          </a:schemeClr>
        </a:solidFill>
        <a:ln w="381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solidFill>
                <a:schemeClr val="tx1"/>
              </a:solidFill>
              <a:latin typeface="Arial Black" pitchFamily="34" charset="0"/>
            </a:rPr>
            <a:t>Використання правила </a:t>
          </a:r>
          <a:r>
            <a:rPr lang="ru-RU" sz="1600" b="1" kern="1200" dirty="0" smtClean="0">
              <a:solidFill>
                <a:schemeClr val="tx1"/>
              </a:solidFill>
              <a:latin typeface="Arial Black" pitchFamily="34" charset="0"/>
            </a:rPr>
            <a:t>«</a:t>
          </a:r>
          <a:r>
            <a:rPr lang="uk-UA" sz="1600" kern="1200" dirty="0" smtClean="0">
              <a:solidFill>
                <a:schemeClr val="tx1"/>
              </a:solidFill>
              <a:latin typeface="Arial Black" pitchFamily="34" charset="0"/>
            </a:rPr>
            <a:t>РЕГБІ</a:t>
          </a:r>
          <a:r>
            <a:rPr lang="ru-RU" sz="1600" b="1" kern="1200" dirty="0" smtClean="0">
              <a:solidFill>
                <a:schemeClr val="tx1"/>
              </a:solidFill>
              <a:latin typeface="Arial Black" pitchFamily="34" charset="0"/>
            </a:rPr>
            <a:t>»</a:t>
          </a:r>
          <a:endParaRPr lang="ru-RU" sz="16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3718872" y="1813124"/>
        <a:ext cx="1782420" cy="1188279"/>
      </dsp:txXfrm>
    </dsp:sp>
    <dsp:sp modelId="{77B24FAC-5352-45BB-8349-4D655F257B94}">
      <dsp:nvSpPr>
        <dsp:cNvPr id="0" name=""/>
        <dsp:cNvSpPr/>
      </dsp:nvSpPr>
      <dsp:spPr>
        <a:xfrm>
          <a:off x="5673298" y="1813124"/>
          <a:ext cx="2970699" cy="1188279"/>
        </a:xfrm>
        <a:prstGeom prst="chevron">
          <a:avLst/>
        </a:prstGeom>
        <a:solidFill>
          <a:schemeClr val="accent2">
            <a:lumMod val="60000"/>
            <a:lumOff val="40000"/>
          </a:schemeClr>
        </a:solidFill>
        <a:ln w="381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solidFill>
                <a:schemeClr val="tx1"/>
              </a:solidFill>
              <a:latin typeface="Arial Black" pitchFamily="34" charset="0"/>
            </a:rPr>
            <a:t>Надання психологічної допомоги</a:t>
          </a:r>
          <a:endParaRPr lang="ru-RU" sz="16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6267438" y="1813124"/>
        <a:ext cx="1782420" cy="1188279"/>
      </dsp:txXfrm>
    </dsp:sp>
    <dsp:sp modelId="{6DF1829D-2595-4A05-87A2-AAAF5127E79A}">
      <dsp:nvSpPr>
        <dsp:cNvPr id="0" name=""/>
        <dsp:cNvSpPr/>
      </dsp:nvSpPr>
      <dsp:spPr>
        <a:xfrm>
          <a:off x="10863" y="3323518"/>
          <a:ext cx="3579155" cy="1431662"/>
        </a:xfrm>
        <a:prstGeom prst="chevron">
          <a:avLst/>
        </a:prstGeom>
        <a:solidFill>
          <a:schemeClr val="bg1">
            <a:lumMod val="75000"/>
          </a:schemeClr>
        </a:solidFill>
        <a:ln w="381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tx1"/>
              </a:solidFill>
              <a:latin typeface="Arial Black" pitchFamily="34" charset="0"/>
            </a:rPr>
            <a:t>Виявлення   загрозливих для життя станів</a:t>
          </a:r>
          <a:endParaRPr lang="ru-RU" sz="20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726694" y="3323518"/>
        <a:ext cx="2147493" cy="1431662"/>
      </dsp:txXfrm>
    </dsp:sp>
    <dsp:sp modelId="{10A2E7CE-E3A6-4621-9FAD-A4D4AC0A9BC0}">
      <dsp:nvSpPr>
        <dsp:cNvPr id="0" name=""/>
        <dsp:cNvSpPr/>
      </dsp:nvSpPr>
      <dsp:spPr>
        <a:xfrm>
          <a:off x="3124732" y="3445219"/>
          <a:ext cx="2970699" cy="1188279"/>
        </a:xfrm>
        <a:prstGeom prst="chevron">
          <a:avLst/>
        </a:prstGeom>
        <a:solidFill>
          <a:schemeClr val="accent2">
            <a:lumMod val="60000"/>
            <a:lumOff val="40000"/>
          </a:schemeClr>
        </a:solidFill>
        <a:ln w="381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solidFill>
                <a:schemeClr val="tx1"/>
              </a:solidFill>
              <a:latin typeface="Arial Black" pitchFamily="34" charset="0"/>
            </a:rPr>
            <a:t>Критичної кровотечі </a:t>
          </a:r>
          <a:endParaRPr lang="ru-RU" sz="16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3718872" y="3445219"/>
        <a:ext cx="1782420" cy="1188279"/>
      </dsp:txXfrm>
    </dsp:sp>
    <dsp:sp modelId="{A804E626-B5D4-4D3B-9A6F-3FB511E48A5B}">
      <dsp:nvSpPr>
        <dsp:cNvPr id="0" name=""/>
        <dsp:cNvSpPr/>
      </dsp:nvSpPr>
      <dsp:spPr>
        <a:xfrm>
          <a:off x="5673298" y="3445219"/>
          <a:ext cx="2970699" cy="1188279"/>
        </a:xfrm>
        <a:prstGeom prst="chevron">
          <a:avLst/>
        </a:prstGeom>
        <a:solidFill>
          <a:schemeClr val="accent2">
            <a:lumMod val="60000"/>
            <a:lumOff val="40000"/>
          </a:schemeClr>
        </a:solidFill>
        <a:ln w="381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solidFill>
                <a:schemeClr val="tx1"/>
              </a:solidFill>
              <a:latin typeface="Arial Black" pitchFamily="34" charset="0"/>
            </a:rPr>
            <a:t>Порушень або відсутності дихання</a:t>
          </a:r>
          <a:endParaRPr lang="ru-RU" sz="16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6267438" y="3445219"/>
        <a:ext cx="1782420" cy="11882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CC1D56-F316-4327-BC1A-9C5891088925}">
      <dsp:nvSpPr>
        <dsp:cNvPr id="0" name=""/>
        <dsp:cNvSpPr/>
      </dsp:nvSpPr>
      <dsp:spPr>
        <a:xfrm>
          <a:off x="165109" y="13768"/>
          <a:ext cx="5142388" cy="4887230"/>
        </a:xfrm>
        <a:prstGeom prst="pie">
          <a:avLst>
            <a:gd name="adj1" fmla="val 162000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i="0" kern="1200" dirty="0" smtClean="0">
              <a:solidFill>
                <a:schemeClr val="tx1"/>
              </a:solidFill>
              <a:latin typeface="Arial Black" pitchFamily="34" charset="0"/>
            </a:rPr>
            <a:t>Характеристика місця події 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2894860" y="1026704"/>
        <a:ext cx="1897786" cy="1338170"/>
      </dsp:txXfrm>
    </dsp:sp>
    <dsp:sp modelId="{E777EA5B-CE90-4312-98B8-D241C2AA0905}">
      <dsp:nvSpPr>
        <dsp:cNvPr id="0" name=""/>
        <dsp:cNvSpPr/>
      </dsp:nvSpPr>
      <dsp:spPr>
        <a:xfrm>
          <a:off x="165109" y="162541"/>
          <a:ext cx="5196124" cy="5038502"/>
        </a:xfrm>
        <a:prstGeom prst="pie">
          <a:avLst>
            <a:gd name="adj1" fmla="val 0"/>
            <a:gd name="adj2" fmla="val 54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i="0" kern="1200" dirty="0" smtClean="0">
              <a:solidFill>
                <a:schemeClr val="tx1"/>
              </a:solidFill>
              <a:latin typeface="Arial Black" pitchFamily="34" charset="0"/>
            </a:rPr>
            <a:t>Положення постраждалого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2923385" y="2777163"/>
        <a:ext cx="1917617" cy="1379589"/>
      </dsp:txXfrm>
    </dsp:sp>
    <dsp:sp modelId="{DC1767CE-41C8-4B66-AC75-379C60817B58}">
      <dsp:nvSpPr>
        <dsp:cNvPr id="0" name=""/>
        <dsp:cNvSpPr/>
      </dsp:nvSpPr>
      <dsp:spPr>
        <a:xfrm>
          <a:off x="90180" y="206773"/>
          <a:ext cx="4872111" cy="4935695"/>
        </a:xfrm>
        <a:prstGeom prst="pie">
          <a:avLst>
            <a:gd name="adj1" fmla="val 5400000"/>
            <a:gd name="adj2" fmla="val 10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i="0" kern="1200" dirty="0" smtClean="0">
              <a:solidFill>
                <a:schemeClr val="tx1"/>
              </a:solidFill>
              <a:latin typeface="Arial Black" pitchFamily="34" charset="0"/>
            </a:rPr>
            <a:t>Характер ушкоджень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577971" y="2768047"/>
        <a:ext cx="1798041" cy="1351440"/>
      </dsp:txXfrm>
    </dsp:sp>
    <dsp:sp modelId="{E2CF8B5F-1F2C-42EE-8930-D6AB887165B4}">
      <dsp:nvSpPr>
        <dsp:cNvPr id="0" name=""/>
        <dsp:cNvSpPr/>
      </dsp:nvSpPr>
      <dsp:spPr>
        <a:xfrm>
          <a:off x="92707" y="-58671"/>
          <a:ext cx="4831291" cy="4956602"/>
        </a:xfrm>
        <a:prstGeom prst="pie">
          <a:avLst>
            <a:gd name="adj1" fmla="val 108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i="0" kern="1200" dirty="0" smtClean="0">
              <a:solidFill>
                <a:schemeClr val="tx1"/>
              </a:solidFill>
              <a:latin typeface="Arial Black" pitchFamily="34" charset="0"/>
            </a:rPr>
            <a:t>Наявність або відсутність критичної кровотечі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576411" y="968643"/>
        <a:ext cx="1782976" cy="1357165"/>
      </dsp:txXfrm>
    </dsp:sp>
    <dsp:sp modelId="{ED3ECE2A-6DB7-4C0B-ABEC-B8B0135FB7A2}">
      <dsp:nvSpPr>
        <dsp:cNvPr id="0" name=""/>
        <dsp:cNvSpPr/>
      </dsp:nvSpPr>
      <dsp:spPr>
        <a:xfrm>
          <a:off x="92689" y="-420776"/>
          <a:ext cx="5442606" cy="5595277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D3EC76-9DC3-426E-9119-8C05679DA2E8}">
      <dsp:nvSpPr>
        <dsp:cNvPr id="0" name=""/>
        <dsp:cNvSpPr/>
      </dsp:nvSpPr>
      <dsp:spPr>
        <a:xfrm>
          <a:off x="-196979" y="-203478"/>
          <a:ext cx="5746783" cy="5674841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79612D-66CA-4BC2-9923-5DBEBDE72BF7}">
      <dsp:nvSpPr>
        <dsp:cNvPr id="0" name=""/>
        <dsp:cNvSpPr/>
      </dsp:nvSpPr>
      <dsp:spPr>
        <a:xfrm>
          <a:off x="-124577" y="96188"/>
          <a:ext cx="5394985" cy="5249692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0FDC9D-F26A-462D-85C0-950E66A96FC6}">
      <dsp:nvSpPr>
        <dsp:cNvPr id="0" name=""/>
        <dsp:cNvSpPr/>
      </dsp:nvSpPr>
      <dsp:spPr>
        <a:xfrm>
          <a:off x="-173334" y="-325590"/>
          <a:ext cx="5166973" cy="5387946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C6C80B-09A6-46B3-9BBA-4742D1F323C7}">
      <dsp:nvSpPr>
        <dsp:cNvPr id="0" name=""/>
        <dsp:cNvSpPr/>
      </dsp:nvSpPr>
      <dsp:spPr>
        <a:xfrm>
          <a:off x="0" y="0"/>
          <a:ext cx="1081032" cy="2618643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5764CC2-ACA6-45BF-A9BF-1D2E9D18C939}">
      <dsp:nvSpPr>
        <dsp:cNvPr id="0" name=""/>
        <dsp:cNvSpPr/>
      </dsp:nvSpPr>
      <dsp:spPr>
        <a:xfrm>
          <a:off x="1106546" y="0"/>
          <a:ext cx="1834479" cy="2618643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0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smtClean="0">
              <a:latin typeface="Arial Black" pitchFamily="34" charset="0"/>
            </a:rPr>
            <a:t>Підходити до постраждалого рекомендовано з боку його голови</a:t>
          </a:r>
          <a:endParaRPr lang="ru-RU" sz="1400" kern="1200" dirty="0"/>
        </a:p>
      </dsp:txBody>
      <dsp:txXfrm>
        <a:off x="1106546" y="0"/>
        <a:ext cx="1834479" cy="2618643"/>
      </dsp:txXfrm>
    </dsp:sp>
    <dsp:sp modelId="{51E65760-BC2E-4EAF-AABC-9F9B2E82E09E}">
      <dsp:nvSpPr>
        <dsp:cNvPr id="0" name=""/>
        <dsp:cNvSpPr/>
      </dsp:nvSpPr>
      <dsp:spPr>
        <a:xfrm>
          <a:off x="346925" y="2836864"/>
          <a:ext cx="1081032" cy="2618643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A955910-752B-4402-9A21-2A31C2FE89D5}">
      <dsp:nvSpPr>
        <dsp:cNvPr id="0" name=""/>
        <dsp:cNvSpPr/>
      </dsp:nvSpPr>
      <dsp:spPr>
        <a:xfrm>
          <a:off x="1436864" y="2836864"/>
          <a:ext cx="1838093" cy="2618643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0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smtClean="0">
              <a:latin typeface="Arial Black" pitchFamily="34" charset="0"/>
            </a:rPr>
            <a:t>Зброя у поліцейського повинна бути поза межами досяжності для постраждалого</a:t>
          </a:r>
          <a:endParaRPr lang="ru-RU" sz="1400" kern="1200" dirty="0"/>
        </a:p>
      </dsp:txBody>
      <dsp:txXfrm>
        <a:off x="1436864" y="2836864"/>
        <a:ext cx="1838093" cy="261864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B6AF35-FC1F-4934-9DAF-0944EFC3B1FD}">
      <dsp:nvSpPr>
        <dsp:cNvPr id="0" name=""/>
        <dsp:cNvSpPr/>
      </dsp:nvSpPr>
      <dsp:spPr>
        <a:xfrm>
          <a:off x="648111" y="128397"/>
          <a:ext cx="7531447" cy="2744001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6BAD04-7641-4F6A-A8C9-3B9F5D5F53A1}">
      <dsp:nvSpPr>
        <dsp:cNvPr id="0" name=""/>
        <dsp:cNvSpPr/>
      </dsp:nvSpPr>
      <dsp:spPr>
        <a:xfrm>
          <a:off x="1036954" y="348794"/>
          <a:ext cx="2893688" cy="234793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2A419FB-1321-4FFB-916F-AEA38B158A85}">
      <dsp:nvSpPr>
        <dsp:cNvPr id="0" name=""/>
        <dsp:cNvSpPr/>
      </dsp:nvSpPr>
      <dsp:spPr>
        <a:xfrm rot="10800000">
          <a:off x="721931" y="2943096"/>
          <a:ext cx="3372310" cy="1937014"/>
        </a:xfrm>
        <a:prstGeom prst="round2SameRect">
          <a:avLst>
            <a:gd name="adj1" fmla="val 10500"/>
            <a:gd name="adj2" fmla="val 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tx1"/>
              </a:solidFill>
              <a:latin typeface="Arial Black" pitchFamily="34" charset="0"/>
            </a:rPr>
            <a:t>На правому коліні зліва від постраждалого </a:t>
          </a:r>
          <a:endParaRPr lang="ru-RU" sz="2000" kern="1200" dirty="0">
            <a:solidFill>
              <a:schemeClr val="tx1"/>
            </a:solidFill>
            <a:latin typeface="Arial Black" pitchFamily="34" charset="0"/>
          </a:endParaRPr>
        </a:p>
      </dsp:txBody>
      <dsp:txXfrm rot="10800000">
        <a:off x="781501" y="2943096"/>
        <a:ext cx="3253170" cy="1877444"/>
      </dsp:txXfrm>
    </dsp:sp>
    <dsp:sp modelId="{06160D97-8E84-49EF-A93D-0265CDF6AE93}">
      <dsp:nvSpPr>
        <dsp:cNvPr id="0" name=""/>
        <dsp:cNvSpPr/>
      </dsp:nvSpPr>
      <dsp:spPr>
        <a:xfrm>
          <a:off x="5044921" y="312027"/>
          <a:ext cx="2736276" cy="245412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13BBE7D-531F-49F0-95F8-891C3F86D875}">
      <dsp:nvSpPr>
        <dsp:cNvPr id="0" name=""/>
        <dsp:cNvSpPr/>
      </dsp:nvSpPr>
      <dsp:spPr>
        <a:xfrm rot="10800000">
          <a:off x="4725374" y="2943098"/>
          <a:ext cx="3375371" cy="1874975"/>
        </a:xfrm>
        <a:prstGeom prst="round2SameRect">
          <a:avLst>
            <a:gd name="adj1" fmla="val 10500"/>
            <a:gd name="adj2" fmla="val 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tx1"/>
              </a:solidFill>
              <a:latin typeface="Arial Black" pitchFamily="34" charset="0"/>
            </a:rPr>
            <a:t>Дальньою рукою забезпечувати блокування від можливої агресії</a:t>
          </a:r>
          <a:endParaRPr lang="ru-RU" sz="2000" kern="1200" dirty="0">
            <a:solidFill>
              <a:schemeClr val="tx1"/>
            </a:solidFill>
            <a:latin typeface="Arial Black" pitchFamily="34" charset="0"/>
          </a:endParaRPr>
        </a:p>
      </dsp:txBody>
      <dsp:txXfrm rot="10800000">
        <a:off x="4783036" y="2943098"/>
        <a:ext cx="3260047" cy="181731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722391-4726-41E4-AEA7-C50F3AA486ED}">
      <dsp:nvSpPr>
        <dsp:cNvPr id="0" name=""/>
        <dsp:cNvSpPr/>
      </dsp:nvSpPr>
      <dsp:spPr>
        <a:xfrm>
          <a:off x="0" y="50988"/>
          <a:ext cx="8750776" cy="5039205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CC2664-600F-44CA-B30A-4E2EF13C7B5C}">
      <dsp:nvSpPr>
        <dsp:cNvPr id="0" name=""/>
        <dsp:cNvSpPr/>
      </dsp:nvSpPr>
      <dsp:spPr>
        <a:xfrm>
          <a:off x="5160110" y="1475787"/>
          <a:ext cx="2216387" cy="219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84480" rIns="0" bIns="2844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>
              <a:latin typeface="Arial Black" pitchFamily="34" charset="0"/>
            </a:rPr>
            <a:t>Інертність</a:t>
          </a:r>
          <a:endParaRPr lang="ru-RU" sz="2800" kern="1200" dirty="0">
            <a:latin typeface="Arial Black" pitchFamily="34" charset="0"/>
          </a:endParaRPr>
        </a:p>
      </dsp:txBody>
      <dsp:txXfrm>
        <a:off x="5160110" y="1475787"/>
        <a:ext cx="2216387" cy="2196000"/>
      </dsp:txXfrm>
    </dsp:sp>
    <dsp:sp modelId="{F102103E-B65A-45F0-A5B0-1DDADFA6C302}">
      <dsp:nvSpPr>
        <dsp:cNvPr id="0" name=""/>
        <dsp:cNvSpPr/>
      </dsp:nvSpPr>
      <dsp:spPr>
        <a:xfrm>
          <a:off x="3765487" y="1475787"/>
          <a:ext cx="1387242" cy="219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84480" rIns="0" bIns="2844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>
              <a:latin typeface="Arial Black" pitchFamily="34" charset="0"/>
            </a:rPr>
            <a:t>Біль</a:t>
          </a:r>
          <a:endParaRPr lang="ru-RU" sz="2800" kern="1200" dirty="0">
            <a:latin typeface="Arial Black" pitchFamily="34" charset="0"/>
          </a:endParaRPr>
        </a:p>
      </dsp:txBody>
      <dsp:txXfrm>
        <a:off x="3765487" y="1475787"/>
        <a:ext cx="1387242" cy="2196000"/>
      </dsp:txXfrm>
    </dsp:sp>
    <dsp:sp modelId="{03CE9C1D-123C-4F16-86E1-9D3CFA05C416}">
      <dsp:nvSpPr>
        <dsp:cNvPr id="0" name=""/>
        <dsp:cNvSpPr/>
      </dsp:nvSpPr>
      <dsp:spPr>
        <a:xfrm>
          <a:off x="2440593" y="1475787"/>
          <a:ext cx="1303923" cy="219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84480" rIns="0" bIns="2844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>
              <a:latin typeface="Arial Black" pitchFamily="34" charset="0"/>
            </a:rPr>
            <a:t>Голос</a:t>
          </a:r>
          <a:endParaRPr lang="ru-RU" sz="2800" kern="1200" dirty="0">
            <a:latin typeface="Arial Black" pitchFamily="34" charset="0"/>
          </a:endParaRPr>
        </a:p>
      </dsp:txBody>
      <dsp:txXfrm>
        <a:off x="2440593" y="1475787"/>
        <a:ext cx="1303923" cy="2196000"/>
      </dsp:txXfrm>
    </dsp:sp>
    <dsp:sp modelId="{247AB443-2756-4F93-B597-B0CBF0170C6D}">
      <dsp:nvSpPr>
        <dsp:cNvPr id="0" name=""/>
        <dsp:cNvSpPr/>
      </dsp:nvSpPr>
      <dsp:spPr>
        <a:xfrm>
          <a:off x="278925" y="1475787"/>
          <a:ext cx="2182130" cy="219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84480" rIns="0" bIns="2844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smtClean="0">
              <a:latin typeface="Arial Black" pitchFamily="34" charset="0"/>
            </a:rPr>
            <a:t>Реакція</a:t>
          </a:r>
          <a:endParaRPr lang="ru-RU" sz="2800" kern="1200" dirty="0">
            <a:latin typeface="Arial Black" pitchFamily="34" charset="0"/>
          </a:endParaRPr>
        </a:p>
      </dsp:txBody>
      <dsp:txXfrm>
        <a:off x="278925" y="1475787"/>
        <a:ext cx="2182130" cy="21960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7984A9-E6ED-4EBB-8968-A543559F1E9D}">
      <dsp:nvSpPr>
        <dsp:cNvPr id="0" name=""/>
        <dsp:cNvSpPr/>
      </dsp:nvSpPr>
      <dsp:spPr>
        <a:xfrm rot="5400000">
          <a:off x="299685" y="128080"/>
          <a:ext cx="1697365" cy="144237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0" kern="1200" dirty="0" smtClean="0">
              <a:solidFill>
                <a:schemeClr val="tx1"/>
              </a:solidFill>
              <a:latin typeface="Arial Black" pitchFamily="34" charset="0"/>
            </a:rPr>
            <a:t>Бачу</a:t>
          </a:r>
          <a:endParaRPr lang="ru-RU" sz="2000" i="0" kern="1200" dirty="0">
            <a:solidFill>
              <a:schemeClr val="tx1"/>
            </a:solidFill>
          </a:endParaRPr>
        </a:p>
      </dsp:txBody>
      <dsp:txXfrm rot="-5400000">
        <a:off x="427182" y="721771"/>
        <a:ext cx="1442373" cy="254992"/>
      </dsp:txXfrm>
    </dsp:sp>
    <dsp:sp modelId="{097B1FC1-680F-4776-A67C-A67D210F7749}">
      <dsp:nvSpPr>
        <dsp:cNvPr id="0" name=""/>
        <dsp:cNvSpPr/>
      </dsp:nvSpPr>
      <dsp:spPr>
        <a:xfrm rot="5400000">
          <a:off x="6298968" y="-484912"/>
          <a:ext cx="1103867" cy="273115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smtClean="0">
              <a:latin typeface="Arial Black" pitchFamily="34" charset="0"/>
            </a:rPr>
            <a:t>Рухи своєї руки і грудної клітки постраждалого</a:t>
          </a:r>
          <a:endParaRPr lang="ru-RU" sz="2000" kern="1200" dirty="0">
            <a:latin typeface="Arial Black" pitchFamily="34" charset="0"/>
          </a:endParaRPr>
        </a:p>
      </dsp:txBody>
      <dsp:txXfrm rot="-5400000">
        <a:off x="5485323" y="382619"/>
        <a:ext cx="2677272" cy="996095"/>
      </dsp:txXfrm>
    </dsp:sp>
    <dsp:sp modelId="{2062E054-BD81-4F11-BE34-DEB14AE5C500}">
      <dsp:nvSpPr>
        <dsp:cNvPr id="0" name=""/>
        <dsp:cNvSpPr/>
      </dsp:nvSpPr>
      <dsp:spPr>
        <a:xfrm rot="5400000">
          <a:off x="268496" y="1504395"/>
          <a:ext cx="1697365" cy="143562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0" kern="1200" dirty="0" smtClean="0">
              <a:solidFill>
                <a:schemeClr val="tx1"/>
              </a:solidFill>
              <a:latin typeface="Arial Black" pitchFamily="34" charset="0"/>
            </a:rPr>
            <a:t>Чую</a:t>
          </a:r>
          <a:endParaRPr lang="ru-RU" sz="2000" i="0" kern="1200" dirty="0">
            <a:solidFill>
              <a:schemeClr val="tx1"/>
            </a:solidFill>
          </a:endParaRPr>
        </a:p>
      </dsp:txBody>
      <dsp:txXfrm rot="-5400000">
        <a:off x="399367" y="2091336"/>
        <a:ext cx="1435624" cy="261741"/>
      </dsp:txXfrm>
    </dsp:sp>
    <dsp:sp modelId="{FD8432A1-606C-4941-A956-89CB14ABB38D}">
      <dsp:nvSpPr>
        <dsp:cNvPr id="0" name=""/>
        <dsp:cNvSpPr/>
      </dsp:nvSpPr>
      <dsp:spPr>
        <a:xfrm rot="5400000">
          <a:off x="6327215" y="964602"/>
          <a:ext cx="1103287" cy="275114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smtClean="0">
              <a:latin typeface="Arial Black" pitchFamily="34" charset="0"/>
            </a:rPr>
            <a:t>Дихання вухом</a:t>
          </a:r>
          <a:endParaRPr lang="ru-RU" sz="2000" kern="1200" dirty="0">
            <a:latin typeface="Arial Black" pitchFamily="34" charset="0"/>
          </a:endParaRPr>
        </a:p>
      </dsp:txBody>
      <dsp:txXfrm rot="-5400000">
        <a:off x="5503286" y="1842389"/>
        <a:ext cx="2697287" cy="995571"/>
      </dsp:txXfrm>
    </dsp:sp>
    <dsp:sp modelId="{9F381E1B-1EC2-4C91-AE68-95E09DD00391}">
      <dsp:nvSpPr>
        <dsp:cNvPr id="0" name=""/>
        <dsp:cNvSpPr/>
      </dsp:nvSpPr>
      <dsp:spPr>
        <a:xfrm rot="5400000">
          <a:off x="295859" y="2894885"/>
          <a:ext cx="1697365" cy="149035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0" kern="1200" dirty="0" smtClean="0">
              <a:solidFill>
                <a:schemeClr val="tx1"/>
              </a:solidFill>
              <a:latin typeface="Arial Black" pitchFamily="34" charset="0"/>
            </a:rPr>
            <a:t>Відчуваю</a:t>
          </a:r>
          <a:r>
            <a:rPr lang="uk-UA" sz="2000" i="0" kern="1200" dirty="0" smtClean="0">
              <a:latin typeface="Arial Black" pitchFamily="34" charset="0"/>
            </a:rPr>
            <a:t> </a:t>
          </a:r>
          <a:endParaRPr lang="ru-RU" sz="2000" i="0" kern="1200" dirty="0"/>
        </a:p>
      </dsp:txBody>
      <dsp:txXfrm rot="-5400000">
        <a:off x="399367" y="3536554"/>
        <a:ext cx="1490351" cy="207014"/>
      </dsp:txXfrm>
    </dsp:sp>
    <dsp:sp modelId="{305FC472-8B1A-4D0F-BE60-E5338400F07D}">
      <dsp:nvSpPr>
        <dsp:cNvPr id="0" name=""/>
        <dsp:cNvSpPr/>
      </dsp:nvSpPr>
      <dsp:spPr>
        <a:xfrm rot="5400000">
          <a:off x="6370061" y="2358064"/>
          <a:ext cx="1103287" cy="286207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smtClean="0">
              <a:latin typeface="Arial Black" pitchFamily="34" charset="0"/>
            </a:rPr>
            <a:t>Дихання щокою</a:t>
          </a:r>
          <a:endParaRPr lang="ru-RU" sz="2000" kern="1200" dirty="0">
            <a:latin typeface="Arial Black" pitchFamily="34" charset="0"/>
          </a:endParaRPr>
        </a:p>
      </dsp:txBody>
      <dsp:txXfrm rot="-5400000">
        <a:off x="5490668" y="3291315"/>
        <a:ext cx="2808215" cy="99557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4BA5F1-AB99-4143-8325-B8DEC3737109}">
      <dsp:nvSpPr>
        <dsp:cNvPr id="0" name=""/>
        <dsp:cNvSpPr/>
      </dsp:nvSpPr>
      <dsp:spPr>
        <a:xfrm>
          <a:off x="547192" y="0"/>
          <a:ext cx="4028650" cy="12241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Накласти герметичну пов'язку</a:t>
          </a:r>
          <a:endParaRPr lang="ru-RU" sz="28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83046" y="35854"/>
        <a:ext cx="3956942" cy="1152428"/>
      </dsp:txXfrm>
    </dsp:sp>
    <dsp:sp modelId="{6A1D88BC-587E-4522-AD08-4F89CA41A8FF}">
      <dsp:nvSpPr>
        <dsp:cNvPr id="0" name=""/>
        <dsp:cNvSpPr/>
      </dsp:nvSpPr>
      <dsp:spPr>
        <a:xfrm rot="5400000">
          <a:off x="2331992" y="1254739"/>
          <a:ext cx="459051" cy="5508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 dirty="0"/>
        </a:p>
      </dsp:txBody>
      <dsp:txXfrm rot="-5400000">
        <a:off x="2396260" y="1300644"/>
        <a:ext cx="330517" cy="321336"/>
      </dsp:txXfrm>
    </dsp:sp>
    <dsp:sp modelId="{4DBB4F64-4D0D-47F1-99BE-A949E3A3C807}">
      <dsp:nvSpPr>
        <dsp:cNvPr id="0" name=""/>
        <dsp:cNvSpPr/>
      </dsp:nvSpPr>
      <dsp:spPr>
        <a:xfrm>
          <a:off x="547192" y="1836204"/>
          <a:ext cx="4028650" cy="12241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Залишити один край герметичної пов'язки не зафіксованим</a:t>
          </a:r>
          <a:endParaRPr lang="ru-RU" sz="2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83046" y="1872058"/>
        <a:ext cx="3956942" cy="1152428"/>
      </dsp:txXfrm>
    </dsp:sp>
    <dsp:sp modelId="{35F4F651-2FD2-4870-9C58-75B49D9D4F05}">
      <dsp:nvSpPr>
        <dsp:cNvPr id="0" name=""/>
        <dsp:cNvSpPr/>
      </dsp:nvSpPr>
      <dsp:spPr>
        <a:xfrm rot="5400000">
          <a:off x="2331992" y="3090943"/>
          <a:ext cx="459050" cy="5508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 dirty="0"/>
        </a:p>
      </dsp:txBody>
      <dsp:txXfrm rot="-5400000">
        <a:off x="2396259" y="3136849"/>
        <a:ext cx="330517" cy="321335"/>
      </dsp:txXfrm>
    </dsp:sp>
    <dsp:sp modelId="{0E7C7A34-7C4C-436E-AB7C-7E63816B77C1}">
      <dsp:nvSpPr>
        <dsp:cNvPr id="0" name=""/>
        <dsp:cNvSpPr/>
      </dsp:nvSpPr>
      <dsp:spPr>
        <a:xfrm>
          <a:off x="547192" y="3672408"/>
          <a:ext cx="4028650" cy="12241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Надати комфортного положення</a:t>
          </a:r>
          <a:endParaRPr lang="ru-RU" sz="28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83046" y="3708262"/>
        <a:ext cx="3956942" cy="115242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EBD5E5-060F-4DB6-8A17-12CBBAF94C8B}">
      <dsp:nvSpPr>
        <dsp:cNvPr id="0" name=""/>
        <dsp:cNvSpPr/>
      </dsp:nvSpPr>
      <dsp:spPr>
        <a:xfrm>
          <a:off x="0" y="0"/>
          <a:ext cx="5169755" cy="5169755"/>
        </a:xfrm>
        <a:prstGeom prst="pie">
          <a:avLst>
            <a:gd name="adj1" fmla="val 5400000"/>
            <a:gd name="adj2" fmla="val 16200000"/>
          </a:avLst>
        </a:prstGeom>
        <a:solidFill>
          <a:schemeClr val="bg1">
            <a:lumMod val="85000"/>
          </a:schemeClr>
        </a:solidFill>
        <a:ln w="57150" cap="flat" cmpd="sng" algn="ctr">
          <a:solidFill>
            <a:schemeClr val="accent2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4DF9C6-C168-437E-B057-6C036458E5C7}">
      <dsp:nvSpPr>
        <dsp:cNvPr id="0" name=""/>
        <dsp:cNvSpPr/>
      </dsp:nvSpPr>
      <dsp:spPr>
        <a:xfrm>
          <a:off x="2570059" y="0"/>
          <a:ext cx="6200097" cy="5169755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Тактичні умови дозволяють та залишилося достатньо часу </a:t>
          </a:r>
          <a:endParaRPr lang="ru-RU" sz="23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70059" y="0"/>
        <a:ext cx="6200097" cy="1550930"/>
      </dsp:txXfrm>
    </dsp:sp>
    <dsp:sp modelId="{0009B9E2-CEA3-4E00-8975-215756051796}">
      <dsp:nvSpPr>
        <dsp:cNvPr id="0" name=""/>
        <dsp:cNvSpPr/>
      </dsp:nvSpPr>
      <dsp:spPr>
        <a:xfrm>
          <a:off x="904708" y="1550930"/>
          <a:ext cx="3360338" cy="3360338"/>
        </a:xfrm>
        <a:prstGeom prst="pie">
          <a:avLst>
            <a:gd name="adj1" fmla="val 5400000"/>
            <a:gd name="adj2" fmla="val 16200000"/>
          </a:avLst>
        </a:prstGeom>
        <a:solidFill>
          <a:schemeClr val="bg1">
            <a:lumMod val="75000"/>
          </a:schemeClr>
        </a:solidFill>
        <a:ln w="57150" cap="flat" cmpd="sng" algn="ctr">
          <a:solidFill>
            <a:schemeClr val="accent2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887F40-B0C5-420E-82F0-C54FFC117CFB}">
      <dsp:nvSpPr>
        <dsp:cNvPr id="0" name=""/>
        <dsp:cNvSpPr/>
      </dsp:nvSpPr>
      <dsp:spPr>
        <a:xfrm>
          <a:off x="2584877" y="1550930"/>
          <a:ext cx="6200097" cy="3360338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Тільки </a:t>
          </a:r>
          <a:r>
            <a:rPr lang="ru-RU" sz="23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в </a:t>
          </a:r>
          <a:r>
            <a:rPr lang="uk-UA" sz="23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контрольованому середовищі</a:t>
          </a:r>
          <a:endParaRPr lang="ru-RU" sz="23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84877" y="1550930"/>
        <a:ext cx="6200097" cy="1550924"/>
      </dsp:txXfrm>
    </dsp:sp>
    <dsp:sp modelId="{12B8E5D5-F401-47E0-9704-0F80623E20E3}">
      <dsp:nvSpPr>
        <dsp:cNvPr id="0" name=""/>
        <dsp:cNvSpPr/>
      </dsp:nvSpPr>
      <dsp:spPr>
        <a:xfrm>
          <a:off x="1794526" y="3023998"/>
          <a:ext cx="1550925" cy="1550925"/>
        </a:xfrm>
        <a:prstGeom prst="pie">
          <a:avLst>
            <a:gd name="adj1" fmla="val 5400000"/>
            <a:gd name="adj2" fmla="val 16200000"/>
          </a:avLst>
        </a:prstGeom>
        <a:solidFill>
          <a:schemeClr val="bg1">
            <a:lumMod val="65000"/>
          </a:schemeClr>
        </a:solidFill>
        <a:ln w="57150" cap="flat" cmpd="sng" algn="ctr">
          <a:solidFill>
            <a:schemeClr val="accent2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1C9325-91C9-45EC-8CF1-D16989C4FB25}">
      <dsp:nvSpPr>
        <dsp:cNvPr id="0" name=""/>
        <dsp:cNvSpPr/>
      </dsp:nvSpPr>
      <dsp:spPr>
        <a:xfrm>
          <a:off x="2570059" y="3023998"/>
          <a:ext cx="6200097" cy="1550925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В строгому порядку - з голови до ніг, оглядаючи всі частини тіла</a:t>
          </a:r>
          <a:endParaRPr lang="ru-RU" sz="23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70059" y="3023998"/>
        <a:ext cx="6200097" cy="155092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771989-475E-40A5-85F6-021839E8DE84}">
      <dsp:nvSpPr>
        <dsp:cNvPr id="0" name=""/>
        <dsp:cNvSpPr/>
      </dsp:nvSpPr>
      <dsp:spPr>
        <a:xfrm>
          <a:off x="0" y="0"/>
          <a:ext cx="8715436" cy="15403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Проводиться з великою обережністю, використовуючи обидві руки</a:t>
          </a:r>
          <a:endParaRPr lang="ru-RU" sz="2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97125" y="0"/>
        <a:ext cx="6818310" cy="1540381"/>
      </dsp:txXfrm>
    </dsp:sp>
    <dsp:sp modelId="{9AAB1164-CE16-4C8A-972C-43A4CE7716C0}">
      <dsp:nvSpPr>
        <dsp:cNvPr id="0" name=""/>
        <dsp:cNvSpPr/>
      </dsp:nvSpPr>
      <dsp:spPr>
        <a:xfrm>
          <a:off x="143893" y="27850"/>
          <a:ext cx="1743087" cy="147948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7820F81D-D436-4B4D-9832-8521DC1701BC}">
      <dsp:nvSpPr>
        <dsp:cNvPr id="0" name=""/>
        <dsp:cNvSpPr/>
      </dsp:nvSpPr>
      <dsp:spPr>
        <a:xfrm>
          <a:off x="0" y="1694420"/>
          <a:ext cx="8715436" cy="15403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355300"/>
                <a:satOff val="50000"/>
                <a:lumOff val="-7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355300"/>
                <a:satOff val="50000"/>
                <a:lumOff val="-7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355300"/>
                <a:satOff val="50000"/>
                <a:lumOff val="-7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Шукають наявність ран, гематом та синців</a:t>
          </a:r>
          <a:endParaRPr lang="ru-RU" sz="2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97125" y="1694420"/>
        <a:ext cx="6818310" cy="1540381"/>
      </dsp:txXfrm>
    </dsp:sp>
    <dsp:sp modelId="{2DB795CA-CAD6-4415-BC86-FDFF5FC92B03}">
      <dsp:nvSpPr>
        <dsp:cNvPr id="0" name=""/>
        <dsp:cNvSpPr/>
      </dsp:nvSpPr>
      <dsp:spPr>
        <a:xfrm>
          <a:off x="154038" y="1722664"/>
          <a:ext cx="1743087" cy="148389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8F510869-7018-4538-B6DF-24C491D69587}">
      <dsp:nvSpPr>
        <dsp:cNvPr id="0" name=""/>
        <dsp:cNvSpPr/>
      </dsp:nvSpPr>
      <dsp:spPr>
        <a:xfrm>
          <a:off x="0" y="3388840"/>
          <a:ext cx="8715436" cy="15403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Після огляду ключиць встановлюється шийний комір</a:t>
          </a:r>
          <a:endParaRPr lang="ru-RU" sz="2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97125" y="3388840"/>
        <a:ext cx="6818310" cy="1540381"/>
      </dsp:txXfrm>
    </dsp:sp>
    <dsp:sp modelId="{ECD391E0-7A4A-4BB5-9C1F-5C3CB32BF410}">
      <dsp:nvSpPr>
        <dsp:cNvPr id="0" name=""/>
        <dsp:cNvSpPr/>
      </dsp:nvSpPr>
      <dsp:spPr>
        <a:xfrm>
          <a:off x="143893" y="3445329"/>
          <a:ext cx="1743087" cy="146296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D9794-A4CC-42D0-9A65-24C6B9EF407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7752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D9794-A4CC-42D0-9A65-24C6B9EF407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7573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D9794-A4CC-42D0-9A65-24C6B9EF407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2278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D9794-A4CC-42D0-9A65-24C6B9EF407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6014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D9794-A4CC-42D0-9A65-24C6B9EF407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2608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D9794-A4CC-42D0-9A65-24C6B9EF407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9296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D9794-A4CC-42D0-9A65-24C6B9EF407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0381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D9794-A4CC-42D0-9A65-24C6B9EF407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5224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D9794-A4CC-42D0-9A65-24C6B9EF407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2204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D9794-A4CC-42D0-9A65-24C6B9EF407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1795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D9794-A4CC-42D0-9A65-24C6B9EF407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4475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D9794-A4CC-42D0-9A65-24C6B9EF407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337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053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Layout" Target="../diagrams/layout6.xml"/><Relationship Id="rId7" Type="http://schemas.openxmlformats.org/officeDocument/2006/relationships/image" Target="../media/image5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11.png"/><Relationship Id="rId7" Type="http://schemas.openxmlformats.org/officeDocument/2006/relationships/diagramColors" Target="../diagrams/colors7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33514" y="3667682"/>
            <a:ext cx="50353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ОГЛЯД</a:t>
            </a:r>
            <a:endParaRPr kumimoji="0" lang="ru-RU" sz="3600" b="1" i="0" u="none" strike="noStrike" kern="1200" cap="none" spc="0" normalizeH="0" baseline="0" noProof="0" dirty="0" smtClean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 Black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ПОСТРАЖДАЛОГО</a:t>
            </a:r>
            <a:endParaRPr kumimoji="0" lang="ru-RU" sz="36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48" y="24712"/>
            <a:ext cx="2693679" cy="342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66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82603" y="163358"/>
            <a:ext cx="719459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Умови для проведення </a:t>
            </a:r>
            <a:endParaRPr kumimoji="0" lang="uk-UA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вторинного </a:t>
            </a:r>
            <a:r>
              <a:rPr kumimoji="0" lang="uk-U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огляду постраждалого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9" name="Содержимое 3"/>
          <p:cNvGraphicFramePr>
            <a:graphicFrameLocks noGrp="1"/>
          </p:cNvGraphicFramePr>
          <p:nvPr>
            <p:ph idx="1"/>
            <p:extLst/>
          </p:nvPr>
        </p:nvGraphicFramePr>
        <p:xfrm>
          <a:off x="184864" y="1238327"/>
          <a:ext cx="8784976" cy="51697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8983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2739" y="333286"/>
            <a:ext cx="83038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Техніка огляду цілісності кісток черепа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967647" y="1119109"/>
            <a:ext cx="3040314" cy="2551700"/>
            <a:chOff x="729574" y="0"/>
            <a:chExt cx="3040314" cy="2551700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729574" y="0"/>
              <a:ext cx="3040314" cy="2551700"/>
            </a:xfrm>
            <a:prstGeom prst="roundRect">
              <a:avLst/>
            </a:prstGeom>
            <a:blipFill rotWithShape="0">
              <a:blip r:embed="rId2"/>
              <a:stretch>
                <a:fillRect/>
              </a:stretch>
            </a:blipFill>
            <a:ln w="25400" cmpd="sng"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Скругленный прямоугольник 4"/>
            <p:cNvSpPr txBox="1"/>
            <p:nvPr/>
          </p:nvSpPr>
          <p:spPr>
            <a:xfrm>
              <a:off x="854138" y="124564"/>
              <a:ext cx="2791186" cy="23025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9550" tIns="209550" rIns="209550" bIns="209550" numCol="1" spcCol="1270" anchor="ctr" anchorCtr="0">
              <a:noAutofit/>
            </a:bodyPr>
            <a:lstStyle/>
            <a:p>
              <a:pPr marL="0" marR="0" lvl="0" indent="0" algn="ctr" defTabSz="24447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5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5069418" y="1119108"/>
            <a:ext cx="3040357" cy="2547037"/>
            <a:chOff x="5262964" y="80961"/>
            <a:chExt cx="3040357" cy="2497472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5262964" y="80961"/>
              <a:ext cx="3040357" cy="2497472"/>
            </a:xfrm>
            <a:prstGeom prst="roundRect">
              <a:avLst/>
            </a:prstGeom>
            <a:blipFill rotWithShape="0">
              <a:blip r:embed="rId3"/>
              <a:stretch>
                <a:fillRect/>
              </a:stretch>
            </a:blipFill>
            <a:ln w="25400" cmpd="sng"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Скругленный прямоугольник 4"/>
            <p:cNvSpPr txBox="1"/>
            <p:nvPr/>
          </p:nvSpPr>
          <p:spPr>
            <a:xfrm>
              <a:off x="5384881" y="202878"/>
              <a:ext cx="2796523" cy="22536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3360" tIns="213360" rIns="213360" bIns="213360" numCol="1" spcCol="1270" anchor="ctr" anchorCtr="0">
              <a:noAutofit/>
            </a:bodyPr>
            <a:lstStyle/>
            <a:p>
              <a:pPr marL="0" marR="0" lvl="0" indent="0" algn="ctr" defTabSz="2489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5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884835" y="4120113"/>
            <a:ext cx="3040314" cy="2497472"/>
            <a:chOff x="729574" y="2849854"/>
            <a:chExt cx="3040314" cy="2497472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729574" y="2849854"/>
              <a:ext cx="3040314" cy="2497472"/>
            </a:xfrm>
            <a:prstGeom prst="roundRect">
              <a:avLst/>
            </a:prstGeom>
            <a:blipFill rotWithShape="0">
              <a:blip r:embed="rId4"/>
              <a:stretch>
                <a:fillRect/>
              </a:stretch>
            </a:blipFill>
            <a:ln w="25400" cmpd="sng"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Скругленный прямоугольник 4"/>
            <p:cNvSpPr txBox="1"/>
            <p:nvPr/>
          </p:nvSpPr>
          <p:spPr>
            <a:xfrm>
              <a:off x="851491" y="2971771"/>
              <a:ext cx="2796480" cy="22536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3360" tIns="213360" rIns="213360" bIns="213360" numCol="1" spcCol="1270" anchor="ctr" anchorCtr="0">
              <a:noAutofit/>
            </a:bodyPr>
            <a:lstStyle/>
            <a:p>
              <a:pPr marL="0" marR="0" lvl="0" indent="0" algn="ctr" defTabSz="2489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5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5123667" y="4120135"/>
            <a:ext cx="2986108" cy="2497450"/>
            <a:chOff x="5290110" y="2768426"/>
            <a:chExt cx="2986108" cy="2497450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5290110" y="2768426"/>
              <a:ext cx="2986108" cy="2497450"/>
            </a:xfrm>
            <a:prstGeom prst="roundRect">
              <a:avLst/>
            </a:prstGeom>
            <a:blipFill rotWithShape="0">
              <a:blip r:embed="rId5"/>
              <a:stretch>
                <a:fillRect/>
              </a:stretch>
            </a:blipFill>
            <a:ln w="25400" cmpd="sng"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Скругленный прямоугольник 4"/>
            <p:cNvSpPr txBox="1"/>
            <p:nvPr/>
          </p:nvSpPr>
          <p:spPr>
            <a:xfrm>
              <a:off x="5412025" y="2890341"/>
              <a:ext cx="2742278" cy="22536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5740" tIns="205740" rIns="205740" bIns="205740" numCol="1" spcCol="1270" anchor="ctr" anchorCtr="0">
              <a:noAutofit/>
            </a:bodyPr>
            <a:lstStyle/>
            <a:p>
              <a:pPr marL="0" marR="0" lvl="0" indent="0" algn="ctr" defTabSz="24003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9" name="Счетверенная стрелка 18"/>
          <p:cNvSpPr/>
          <p:nvPr/>
        </p:nvSpPr>
        <p:spPr>
          <a:xfrm>
            <a:off x="338787" y="1214103"/>
            <a:ext cx="8551780" cy="5429288"/>
          </a:xfrm>
          <a:prstGeom prst="quadArrow">
            <a:avLst>
              <a:gd name="adj1" fmla="val 2000"/>
              <a:gd name="adj2" fmla="val 4000"/>
              <a:gd name="adj3" fmla="val 5000"/>
            </a:avLst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02945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9674" y="239282"/>
            <a:ext cx="75151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Техніка проведення огляду шиї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3" name="Содержимое 4"/>
          <p:cNvGraphicFramePr>
            <a:graphicFrameLocks noGrp="1"/>
          </p:cNvGraphicFramePr>
          <p:nvPr>
            <p:ph idx="1"/>
            <p:extLst/>
          </p:nvPr>
        </p:nvGraphicFramePr>
        <p:xfrm>
          <a:off x="291194" y="1176103"/>
          <a:ext cx="8715436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7806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7534" y="237065"/>
            <a:ext cx="83022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Послідовність проведення первинного огляду </a:t>
            </a:r>
            <a:endParaRPr kumimoji="0" lang="uk-UA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постраждалого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3099445"/>
              </p:ext>
            </p:extLst>
          </p:nvPr>
        </p:nvGraphicFramePr>
        <p:xfrm>
          <a:off x="376672" y="1381202"/>
          <a:ext cx="8643998" cy="4859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7013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27902" y="153823"/>
            <a:ext cx="52196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Оцінка стану постраждалого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6" name="Содержимое 3"/>
          <p:cNvGraphicFramePr>
            <a:graphicFrameLocks noGrp="1"/>
          </p:cNvGraphicFramePr>
          <p:nvPr>
            <p:ph idx="1"/>
            <p:extLst/>
          </p:nvPr>
        </p:nvGraphicFramePr>
        <p:xfrm>
          <a:off x="495706" y="1101592"/>
          <a:ext cx="5472608" cy="5142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хема 6"/>
          <p:cNvGraphicFramePr/>
          <p:nvPr>
            <p:extLst/>
          </p:nvPr>
        </p:nvGraphicFramePr>
        <p:xfrm>
          <a:off x="5968314" y="788456"/>
          <a:ext cx="3275856" cy="54555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12787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3277" y="217342"/>
            <a:ext cx="88601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Безпечне положення </a:t>
            </a:r>
            <a:r>
              <a:rPr lang="uk-UA" sz="2400" dirty="0" smtClean="0">
                <a:solidFill>
                  <a:prstClr val="black"/>
                </a:solidFill>
                <a:latin typeface="Arial Black" pitchFamily="34" charset="0"/>
              </a:rPr>
              <a:t>особи, що надає допомогу,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під </a:t>
            </a: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час огляду постраждалого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8" name="Содержимое 3"/>
          <p:cNvGraphicFramePr>
            <a:graphicFrameLocks noGrp="1"/>
          </p:cNvGraphicFramePr>
          <p:nvPr>
            <p:ph idx="1"/>
            <p:extLst/>
          </p:nvPr>
        </p:nvGraphicFramePr>
        <p:xfrm>
          <a:off x="213695" y="1127900"/>
          <a:ext cx="8784976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3572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1941" y="249800"/>
            <a:ext cx="80698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Техніка проведення оцінки стану свідомості </a:t>
            </a:r>
            <a:endParaRPr kumimoji="0" lang="uk-UA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у </a:t>
            </a: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постраждалого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6" name="Содержимое 3"/>
          <p:cNvGraphicFramePr>
            <a:graphicFrameLocks noGrp="1"/>
          </p:cNvGraphicFramePr>
          <p:nvPr>
            <p:ph idx="1"/>
            <p:extLst/>
          </p:nvPr>
        </p:nvGraphicFramePr>
        <p:xfrm>
          <a:off x="228302" y="1080797"/>
          <a:ext cx="8750776" cy="50901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8959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8588" y="217508"/>
            <a:ext cx="88745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Техніка «Бачу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-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Чую - В</a:t>
            </a: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ідчуваю» для визначення </a:t>
            </a:r>
            <a:endParaRPr kumimoji="0" lang="uk-UA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наявності </a:t>
            </a: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дихання у постраждалого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6" name="Содержимое 4"/>
          <p:cNvGraphicFramePr>
            <a:graphicFrameLocks noGrp="1"/>
          </p:cNvGraphicFramePr>
          <p:nvPr>
            <p:ph idx="1"/>
            <p:extLst/>
          </p:nvPr>
        </p:nvGraphicFramePr>
        <p:xfrm>
          <a:off x="171364" y="1555858"/>
          <a:ext cx="8928992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Рисунок 7" descr="pomosh-pri-anafilakticheskom-shok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79760" y="1650532"/>
            <a:ext cx="2447925" cy="1693862"/>
          </a:xfrm>
          <a:prstGeom prst="rec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  <p:pic>
        <p:nvPicPr>
          <p:cNvPr id="9" name="Рисунок 35" descr="F:\фото\IMG_337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79760" y="3718557"/>
            <a:ext cx="2447925" cy="2178045"/>
          </a:xfrm>
          <a:prstGeom prst="rec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5998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3485" y="273466"/>
            <a:ext cx="7864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Техніка проведення прийому </a:t>
            </a:r>
            <a:r>
              <a:rPr kumimoji="0" lang="uk-UA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Сафара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29840" y="1280768"/>
            <a:ext cx="2686553" cy="3065870"/>
          </a:xfrm>
          <a:prstGeom prst="roundRect">
            <a:avLst>
              <a:gd name="adj" fmla="val 10000"/>
            </a:avLst>
          </a:prstGeom>
          <a:blipFill rotWithShape="0">
            <a:blip r:embed="rId2"/>
            <a:stretch>
              <a:fillRect/>
            </a:stretch>
          </a:blipFill>
          <a:ln w="25400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Скругленный прямоугольник 3"/>
          <p:cNvSpPr/>
          <p:nvPr/>
        </p:nvSpPr>
        <p:spPr>
          <a:xfrm>
            <a:off x="3625262" y="1280769"/>
            <a:ext cx="2563680" cy="3065870"/>
          </a:xfrm>
          <a:prstGeom prst="roundRect">
            <a:avLst>
              <a:gd name="adj" fmla="val 10000"/>
            </a:avLst>
          </a:prstGeom>
          <a:blipFill rotWithShape="0">
            <a:blip r:embed="rId3"/>
            <a:stretch>
              <a:fillRect/>
            </a:stretch>
          </a:blipFill>
          <a:ln w="25400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Скругленный прямоугольник 4"/>
          <p:cNvSpPr/>
          <p:nvPr/>
        </p:nvSpPr>
        <p:spPr>
          <a:xfrm>
            <a:off x="6597812" y="1262855"/>
            <a:ext cx="2391905" cy="3083783"/>
          </a:xfrm>
          <a:prstGeom prst="roundRect">
            <a:avLst>
              <a:gd name="adj" fmla="val 10000"/>
            </a:avLst>
          </a:prstGeom>
          <a:blipFill rotWithShape="0">
            <a:blip r:embed="rId4"/>
            <a:stretch>
              <a:fillRect/>
            </a:stretch>
          </a:blipFill>
          <a:ln w="25400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Стрелка вниз 5"/>
          <p:cNvSpPr/>
          <p:nvPr/>
        </p:nvSpPr>
        <p:spPr>
          <a:xfrm>
            <a:off x="1367327" y="4614729"/>
            <a:ext cx="837488" cy="555477"/>
          </a:xfrm>
          <a:prstGeom prst="downArrow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4371173" y="4614728"/>
            <a:ext cx="837488" cy="555477"/>
          </a:xfrm>
          <a:prstGeom prst="downArrow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7375020" y="4614729"/>
            <a:ext cx="837488" cy="555477"/>
          </a:xfrm>
          <a:prstGeom prst="downArrow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56302" y="5445741"/>
            <a:ext cx="2059537" cy="897309"/>
          </a:xfrm>
          <a:prstGeom prst="roundRect">
            <a:avLst/>
          </a:prstGeom>
          <a:solidFill>
            <a:schemeClr val="accent4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Закинути голову </a:t>
            </a:r>
            <a: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назад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760148" y="5438297"/>
            <a:ext cx="2059537" cy="897309"/>
          </a:xfrm>
          <a:prstGeom prst="roundRect">
            <a:avLst/>
          </a:prstGeom>
          <a:solidFill>
            <a:schemeClr val="accent4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Відкрити </a:t>
            </a:r>
            <a: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рот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763995" y="5438297"/>
            <a:ext cx="2059537" cy="1065053"/>
          </a:xfrm>
          <a:prstGeom prst="roundRect">
            <a:avLst/>
          </a:prstGeom>
          <a:solidFill>
            <a:schemeClr val="accent4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Вивести донизу нижню </a:t>
            </a:r>
            <a:r>
              <a:rPr kumimoji="0" lang="uk-UA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щелепу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47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410056" y="230737"/>
            <a:ext cx="65437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Домедична допомога при наявності </a:t>
            </a:r>
            <a:endParaRPr kumimoji="0" lang="uk-UA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пневмотораксу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632898" y="1488859"/>
            <a:ext cx="3168352" cy="4896544"/>
            <a:chOff x="293926" y="1772816"/>
            <a:chExt cx="3168352" cy="4896544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293926" y="1772816"/>
              <a:ext cx="3168352" cy="4896544"/>
            </a:xfrm>
            <a:prstGeom prst="rect">
              <a:avLst/>
            </a:prstGeom>
            <a:solidFill>
              <a:schemeClr val="bg1">
                <a:lumMod val="95000"/>
                <a:alpha val="0"/>
              </a:schemeClr>
            </a:solidFill>
          </p:spPr>
        </p:sp>
        <p:sp>
          <p:nvSpPr>
            <p:cNvPr id="19" name="Стрелка вправо 18"/>
            <p:cNvSpPr/>
            <p:nvPr/>
          </p:nvSpPr>
          <p:spPr>
            <a:xfrm>
              <a:off x="2300136" y="1772816"/>
              <a:ext cx="1162141" cy="4896544"/>
            </a:xfrm>
            <a:prstGeom prst="rightArrow">
              <a:avLst>
                <a:gd name="adj1" fmla="val 75000"/>
                <a:gd name="adj2" fmla="val 50000"/>
              </a:avLst>
            </a:prstGeom>
            <a:solidFill>
              <a:srgbClr val="00B0F0">
                <a:alpha val="76000"/>
              </a:srgbClr>
            </a:solidFill>
            <a:ln w="25400" cmpd="sng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Полилиния 19"/>
            <p:cNvSpPr/>
            <p:nvPr/>
          </p:nvSpPr>
          <p:spPr>
            <a:xfrm>
              <a:off x="293926" y="4038422"/>
              <a:ext cx="2004244" cy="2433435"/>
            </a:xfrm>
            <a:custGeom>
              <a:avLst/>
              <a:gdLst>
                <a:gd name="connsiteX0" fmla="*/ 0 w 2004244"/>
                <a:gd name="connsiteY0" fmla="*/ 334047 h 2433435"/>
                <a:gd name="connsiteX1" fmla="*/ 334047 w 2004244"/>
                <a:gd name="connsiteY1" fmla="*/ 0 h 2433435"/>
                <a:gd name="connsiteX2" fmla="*/ 1670197 w 2004244"/>
                <a:gd name="connsiteY2" fmla="*/ 0 h 2433435"/>
                <a:gd name="connsiteX3" fmla="*/ 2004244 w 2004244"/>
                <a:gd name="connsiteY3" fmla="*/ 334047 h 2433435"/>
                <a:gd name="connsiteX4" fmla="*/ 2004244 w 2004244"/>
                <a:gd name="connsiteY4" fmla="*/ 2099388 h 2433435"/>
                <a:gd name="connsiteX5" fmla="*/ 1670197 w 2004244"/>
                <a:gd name="connsiteY5" fmla="*/ 2433435 h 2433435"/>
                <a:gd name="connsiteX6" fmla="*/ 334047 w 2004244"/>
                <a:gd name="connsiteY6" fmla="*/ 2433435 h 2433435"/>
                <a:gd name="connsiteX7" fmla="*/ 0 w 2004244"/>
                <a:gd name="connsiteY7" fmla="*/ 2099388 h 2433435"/>
                <a:gd name="connsiteX8" fmla="*/ 0 w 2004244"/>
                <a:gd name="connsiteY8" fmla="*/ 334047 h 24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04244" h="2433435">
                  <a:moveTo>
                    <a:pt x="0" y="334047"/>
                  </a:moveTo>
                  <a:cubicBezTo>
                    <a:pt x="0" y="149558"/>
                    <a:pt x="149558" y="0"/>
                    <a:pt x="334047" y="0"/>
                  </a:cubicBezTo>
                  <a:lnTo>
                    <a:pt x="1670197" y="0"/>
                  </a:lnTo>
                  <a:cubicBezTo>
                    <a:pt x="1854686" y="0"/>
                    <a:pt x="2004244" y="149558"/>
                    <a:pt x="2004244" y="334047"/>
                  </a:cubicBezTo>
                  <a:lnTo>
                    <a:pt x="2004244" y="2099388"/>
                  </a:lnTo>
                  <a:cubicBezTo>
                    <a:pt x="2004244" y="2283877"/>
                    <a:pt x="1854686" y="2433435"/>
                    <a:pt x="1670197" y="2433435"/>
                  </a:cubicBezTo>
                  <a:lnTo>
                    <a:pt x="334047" y="2433435"/>
                  </a:lnTo>
                  <a:cubicBezTo>
                    <a:pt x="149558" y="2433435"/>
                    <a:pt x="0" y="2283877"/>
                    <a:pt x="0" y="2099388"/>
                  </a:cubicBezTo>
                  <a:lnTo>
                    <a:pt x="0" y="334047"/>
                  </a:lnTo>
                  <a:close/>
                </a:path>
              </a:pathLst>
            </a:custGeom>
            <a:blipFill rotWithShape="0">
              <a:blip r:embed="rId2"/>
              <a:stretch>
                <a:fillRect/>
              </a:stretch>
            </a:blipFill>
            <a:ln cmpd="sng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7859" tIns="177849" rIns="257859" bIns="177849" numCol="1" spcCol="1270" anchor="ctr" anchorCtr="0">
              <a:noAutofit/>
            </a:bodyPr>
            <a:lstStyle/>
            <a:p>
              <a:pPr marL="0" marR="0" lvl="0" indent="0" algn="ctr" defTabSz="18669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562047" y="1488856"/>
            <a:ext cx="2075095" cy="2265613"/>
            <a:chOff x="71674" y="32510"/>
            <a:chExt cx="2075095" cy="2265613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71674" y="32510"/>
              <a:ext cx="2075095" cy="2265613"/>
            </a:xfrm>
            <a:prstGeom prst="roundRect">
              <a:avLst/>
            </a:prstGeom>
            <a:blipFill rotWithShape="0">
              <a:blip r:embed="rId3"/>
              <a:stretch>
                <a:fillRect/>
              </a:stretch>
            </a:blipFill>
            <a:ln cmpd="sng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Скругленный прямоугольник 4"/>
            <p:cNvSpPr txBox="1"/>
            <p:nvPr/>
          </p:nvSpPr>
          <p:spPr>
            <a:xfrm>
              <a:off x="172972" y="133808"/>
              <a:ext cx="1872499" cy="20630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0970" tIns="70485" rIns="140970" bIns="70485" numCol="1" spcCol="1270" anchor="ctr" anchorCtr="0">
              <a:noAutofit/>
            </a:bodyPr>
            <a:lstStyle/>
            <a:p>
              <a:pPr marL="0" marR="0" lvl="0" indent="0" algn="ctr" defTabSz="16446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3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aphicFrame>
        <p:nvGraphicFramePr>
          <p:cNvPr id="22" name="Содержимое 9"/>
          <p:cNvGraphicFramePr>
            <a:graphicFrameLocks noGrp="1"/>
          </p:cNvGraphicFramePr>
          <p:nvPr>
            <p:ph idx="1"/>
            <p:extLst/>
          </p:nvPr>
        </p:nvGraphicFramePr>
        <p:xfrm>
          <a:off x="3801249" y="1379710"/>
          <a:ext cx="5123036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35876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76725" y="274615"/>
            <a:ext cx="704231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Техніка надання постраждалому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стабільного бічного положення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336714" y="1319242"/>
            <a:ext cx="8545273" cy="5213985"/>
            <a:chOff x="336714" y="1319242"/>
            <a:chExt cx="8545273" cy="5213985"/>
          </a:xfrm>
        </p:grpSpPr>
        <p:sp>
          <p:nvSpPr>
            <p:cNvPr id="34" name="Овал 33"/>
            <p:cNvSpPr/>
            <p:nvPr/>
          </p:nvSpPr>
          <p:spPr>
            <a:xfrm>
              <a:off x="366751" y="4613830"/>
              <a:ext cx="2964668" cy="1803162"/>
            </a:xfrm>
            <a:prstGeom prst="ellipse">
              <a:avLst/>
            </a:prstGeom>
            <a:solidFill>
              <a:srgbClr val="7030A0">
                <a:alpha val="73000"/>
              </a:srgb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scene3d>
              <a:camera prst="orthographicFront"/>
              <a:lightRig rig="threePt" dir="t"/>
            </a:scene3d>
            <a:sp3d prstMaterial="translucentPowder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Овал 32"/>
            <p:cNvSpPr/>
            <p:nvPr/>
          </p:nvSpPr>
          <p:spPr>
            <a:xfrm>
              <a:off x="5898472" y="4730065"/>
              <a:ext cx="2964668" cy="1803162"/>
            </a:xfrm>
            <a:prstGeom prst="ellipse">
              <a:avLst/>
            </a:prstGeom>
            <a:solidFill>
              <a:srgbClr val="7030A0">
                <a:alpha val="73000"/>
              </a:srgb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scene3d>
              <a:camera prst="orthographicFront"/>
              <a:lightRig rig="threePt" dir="t"/>
            </a:scene3d>
            <a:sp3d prstMaterial="translucentPowder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Овал 34"/>
            <p:cNvSpPr/>
            <p:nvPr/>
          </p:nvSpPr>
          <p:spPr>
            <a:xfrm>
              <a:off x="5917319" y="1461181"/>
              <a:ext cx="2964668" cy="1803162"/>
            </a:xfrm>
            <a:prstGeom prst="ellipse">
              <a:avLst/>
            </a:prstGeom>
            <a:solidFill>
              <a:srgbClr val="7030A0">
                <a:alpha val="73000"/>
              </a:srgb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scene3d>
              <a:camera prst="orthographicFront"/>
              <a:lightRig rig="threePt" dir="t"/>
            </a:scene3d>
            <a:sp3d prstMaterial="translucentPowder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Овал 3"/>
            <p:cNvSpPr/>
            <p:nvPr/>
          </p:nvSpPr>
          <p:spPr>
            <a:xfrm>
              <a:off x="336714" y="1319242"/>
              <a:ext cx="2964668" cy="1803162"/>
            </a:xfrm>
            <a:prstGeom prst="ellipse">
              <a:avLst/>
            </a:prstGeom>
            <a:solidFill>
              <a:srgbClr val="7030A0">
                <a:alpha val="73000"/>
              </a:srgb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scene3d>
              <a:camera prst="orthographicFront"/>
              <a:lightRig rig="threePt" dir="t"/>
            </a:scene3d>
            <a:sp3d prstMaterial="translucentPowder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«Вільна каса»</a:t>
              </a:r>
              <a:endPara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3" name="Группа 12"/>
            <p:cNvGrpSpPr/>
            <p:nvPr/>
          </p:nvGrpSpPr>
          <p:grpSpPr>
            <a:xfrm>
              <a:off x="2071291" y="1324867"/>
              <a:ext cx="2439554" cy="2307990"/>
              <a:chOff x="2002776" y="332295"/>
              <a:chExt cx="2439554" cy="2307990"/>
            </a:xfrm>
          </p:grpSpPr>
          <p:sp>
            <p:nvSpPr>
              <p:cNvPr id="17" name="Круговая 16"/>
              <p:cNvSpPr/>
              <p:nvPr/>
            </p:nvSpPr>
            <p:spPr>
              <a:xfrm>
                <a:off x="2002776" y="332295"/>
                <a:ext cx="2439554" cy="2307990"/>
              </a:xfrm>
              <a:prstGeom prst="pieWedge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25400" cmpd="sng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3" name="Круговая 4"/>
              <p:cNvSpPr txBox="1"/>
              <p:nvPr/>
            </p:nvSpPr>
            <p:spPr>
              <a:xfrm>
                <a:off x="2717305" y="1008290"/>
                <a:ext cx="1725025" cy="163199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13360" tIns="213360" rIns="213360" bIns="213360" numCol="1" spcCol="1270" anchor="ctr" anchorCtr="0">
                <a:noAutofit/>
              </a:bodyPr>
              <a:lstStyle/>
              <a:p>
                <a:pPr marL="0" marR="0" lvl="0" indent="0" algn="ctr" defTabSz="13335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4" name="Группа 23"/>
            <p:cNvGrpSpPr/>
            <p:nvPr/>
          </p:nvGrpSpPr>
          <p:grpSpPr>
            <a:xfrm>
              <a:off x="4826102" y="1324867"/>
              <a:ext cx="2319938" cy="2319938"/>
              <a:chOff x="4510071" y="326321"/>
              <a:chExt cx="2319938" cy="2319938"/>
            </a:xfrm>
          </p:grpSpPr>
          <p:sp>
            <p:nvSpPr>
              <p:cNvPr id="25" name="Круговая 24"/>
              <p:cNvSpPr/>
              <p:nvPr/>
            </p:nvSpPr>
            <p:spPr>
              <a:xfrm rot="5400000">
                <a:off x="4510071" y="326321"/>
                <a:ext cx="2319938" cy="2319938"/>
              </a:xfrm>
              <a:prstGeom prst="pieWedge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25400" cmpd="sng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6" name="Круговая 4"/>
              <p:cNvSpPr txBox="1"/>
              <p:nvPr/>
            </p:nvSpPr>
            <p:spPr>
              <a:xfrm>
                <a:off x="4510071" y="1005815"/>
                <a:ext cx="1640444" cy="164044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28016" tIns="128016" rIns="128016" bIns="128016" numCol="1" spcCol="1270" anchor="ctr" anchorCtr="0">
                <a:noAutofit/>
              </a:bodyPr>
              <a:lstStyle/>
              <a:p>
                <a:pPr marL="0" marR="0" lvl="0" indent="0" algn="ctr" defTabSz="8001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7" name="Группа 26"/>
            <p:cNvGrpSpPr/>
            <p:nvPr/>
          </p:nvGrpSpPr>
          <p:grpSpPr>
            <a:xfrm>
              <a:off x="2086509" y="3877264"/>
              <a:ext cx="2424336" cy="2316691"/>
              <a:chOff x="2002776" y="2734114"/>
              <a:chExt cx="2424336" cy="2316691"/>
            </a:xfrm>
          </p:grpSpPr>
          <p:sp>
            <p:nvSpPr>
              <p:cNvPr id="28" name="Круговая 27"/>
              <p:cNvSpPr/>
              <p:nvPr/>
            </p:nvSpPr>
            <p:spPr>
              <a:xfrm rot="16200000">
                <a:off x="2056599" y="2680292"/>
                <a:ext cx="2316690" cy="2424335"/>
              </a:xfrm>
              <a:prstGeom prst="pieWedge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25400" cmpd="sng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9" name="Круговая 4"/>
              <p:cNvSpPr txBox="1"/>
              <p:nvPr/>
            </p:nvSpPr>
            <p:spPr>
              <a:xfrm rot="21600000">
                <a:off x="2712848" y="2734114"/>
                <a:ext cx="1714264" cy="163814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28016" tIns="128016" rIns="128016" bIns="128016" numCol="1" spcCol="1270" anchor="ctr" anchorCtr="0">
                <a:noAutofit/>
              </a:bodyPr>
              <a:lstStyle/>
              <a:p>
                <a:pPr marL="0" marR="0" lvl="0" indent="0" algn="ctr" defTabSz="8001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Группа 29"/>
            <p:cNvGrpSpPr/>
            <p:nvPr/>
          </p:nvGrpSpPr>
          <p:grpSpPr>
            <a:xfrm>
              <a:off x="4773903" y="3877264"/>
              <a:ext cx="2424335" cy="2316690"/>
              <a:chOff x="4461724" y="2724789"/>
              <a:chExt cx="2424335" cy="2316690"/>
            </a:xfrm>
          </p:grpSpPr>
          <p:sp>
            <p:nvSpPr>
              <p:cNvPr id="31" name="Круговая 30"/>
              <p:cNvSpPr/>
              <p:nvPr/>
            </p:nvSpPr>
            <p:spPr>
              <a:xfrm rot="10800000">
                <a:off x="4461724" y="2724789"/>
                <a:ext cx="2424335" cy="2316690"/>
              </a:xfrm>
              <a:prstGeom prst="pieWedge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25400" cmpd="sng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2" name="Круговая 4"/>
              <p:cNvSpPr txBox="1"/>
              <p:nvPr/>
            </p:nvSpPr>
            <p:spPr>
              <a:xfrm rot="21600000">
                <a:off x="4461724" y="2724789"/>
                <a:ext cx="1714264" cy="163814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28016" tIns="128016" rIns="128016" bIns="128016" numCol="1" spcCol="1270" anchor="ctr" anchorCtr="0">
                <a:noAutofit/>
              </a:bodyPr>
              <a:lstStyle/>
              <a:p>
                <a:pPr marL="0" marR="0" lvl="0" indent="0" algn="ctr" defTabSz="8001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6515560" y="1635827"/>
              <a:ext cx="20366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«Дзвінок другу»</a:t>
              </a:r>
              <a:endPara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488167" y="5631646"/>
              <a:ext cx="19023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«Потанцюємо</a:t>
              </a:r>
              <a:r>
                <a:rPr kumimoji="0" lang="uk-UA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»</a:t>
              </a: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943837" y="5631646"/>
              <a:ext cx="18104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Перевертання</a:t>
              </a: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118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</TotalTime>
  <Words>244</Words>
  <Application>Microsoft Office PowerPoint</Application>
  <PresentationFormat>Экран (4:3)</PresentationFormat>
  <Paragraphs>63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Користувач Windows</cp:lastModifiedBy>
  <cp:revision>5</cp:revision>
  <dcterms:created xsi:type="dcterms:W3CDTF">2019-10-31T08:24:43Z</dcterms:created>
  <dcterms:modified xsi:type="dcterms:W3CDTF">2022-01-16T18:10:07Z</dcterms:modified>
</cp:coreProperties>
</file>