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344" r:id="rId3"/>
    <p:sldId id="358" r:id="rId4"/>
    <p:sldId id="347" r:id="rId5"/>
    <p:sldId id="346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3300"/>
    <a:srgbClr val="800000"/>
    <a:srgbClr val="CCFFFF"/>
    <a:srgbClr val="FFFF66"/>
    <a:srgbClr val="CCFF66"/>
    <a:srgbClr val="006600"/>
    <a:srgbClr val="000099"/>
    <a:srgbClr val="00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739" autoAdjust="0"/>
  </p:normalViewPr>
  <p:slideViewPr>
    <p:cSldViewPr>
      <p:cViewPr varScale="1">
        <p:scale>
          <a:sx n="72" d="100"/>
          <a:sy n="72" d="100"/>
        </p:scale>
        <p:origin x="-13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B25210-8447-47EF-A348-5032EC780669}" type="doc">
      <dgm:prSet loTypeId="urn:microsoft.com/office/officeart/2005/8/layout/lProcess2" loCatId="relationship" qsTypeId="urn:microsoft.com/office/officeart/2005/8/quickstyle/3d3" qsCatId="3D" csTypeId="urn:microsoft.com/office/officeart/2005/8/colors/colorful5" csCatId="colorful" phldr="1"/>
      <dgm:spPr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</dgm:spPr>
      <dgm:t>
        <a:bodyPr/>
        <a:lstStyle/>
        <a:p>
          <a:endParaRPr lang="uk-UA"/>
        </a:p>
      </dgm:t>
    </dgm:pt>
    <dgm:pt modelId="{C15327BA-F057-4CF8-8335-037F03BCBC90}">
      <dgm:prSet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pPr algn="ctr" rtl="0"/>
          <a:r>
            <a:rPr lang="uk-UA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Постійні</a:t>
          </a:r>
          <a:endParaRPr lang="uk-UA" b="1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4546E6BF-B182-43A9-A456-AFD84E57F85F}" type="parTrans" cxnId="{9847BCF0-D438-40B6-B2FE-96B436EE5BCA}">
      <dgm:prSet/>
      <dgm:spPr/>
      <dgm:t>
        <a:bodyPr/>
        <a:lstStyle/>
        <a:p>
          <a:pPr algn="ctr"/>
          <a:endParaRPr lang="uk-UA" b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449305BE-F11B-46D0-8722-C8F8E527975F}" type="sibTrans" cxnId="{9847BCF0-D438-40B6-B2FE-96B436EE5BCA}">
      <dgm:prSet/>
      <dgm:spPr/>
      <dgm:t>
        <a:bodyPr/>
        <a:lstStyle/>
        <a:p>
          <a:pPr algn="ctr"/>
          <a:endParaRPr lang="uk-UA" b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0BC00384-BD69-4229-A0F6-C5BCC218A98B}">
      <dgm:prSet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pPr algn="ctr" rtl="0"/>
          <a:r>
            <a:rPr lang="uk-UA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Змінні</a:t>
          </a:r>
          <a:endParaRPr lang="uk-UA" b="1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B930D564-DB60-422B-B1A0-E3A394151E67}" type="parTrans" cxnId="{9E75A7CB-639F-4B37-83DA-0FE3E73A9182}">
      <dgm:prSet/>
      <dgm:spPr/>
      <dgm:t>
        <a:bodyPr/>
        <a:lstStyle/>
        <a:p>
          <a:pPr algn="ctr"/>
          <a:endParaRPr lang="uk-UA" b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EFE8983F-CED3-4AC7-AB8D-B4FB51FEA5E0}" type="sibTrans" cxnId="{9E75A7CB-639F-4B37-83DA-0FE3E73A9182}">
      <dgm:prSet/>
      <dgm:spPr/>
      <dgm:t>
        <a:bodyPr/>
        <a:lstStyle/>
        <a:p>
          <a:pPr algn="ctr"/>
          <a:endParaRPr lang="uk-UA" b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1E3BE10F-2A5E-4BCB-8ADD-FF244A3FA04D}">
      <dgm:prSet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pPr algn="ctr" rtl="0"/>
          <a:r>
            <a:rPr lang="uk-UA" b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Times New Roman" panose="02020603050405020304" pitchFamily="18" charset="0"/>
            </a:rPr>
            <a:t>уніфіковану форму чи бланк документа</a:t>
          </a:r>
          <a:endParaRPr lang="uk-UA" b="0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D05001CB-8579-48D6-850D-DF303077433F}" type="parTrans" cxnId="{21B9A273-AF52-4680-87B8-46A8A37202BC}">
      <dgm:prSet/>
      <dgm:spPr/>
      <dgm:t>
        <a:bodyPr/>
        <a:lstStyle/>
        <a:p>
          <a:pPr algn="ctr"/>
          <a:endParaRPr lang="uk-UA" b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AFE6EB52-AF1C-4FF6-9EA7-57CE13B6B768}" type="sibTrans" cxnId="{21B9A273-AF52-4680-87B8-46A8A37202BC}">
      <dgm:prSet/>
      <dgm:spPr/>
      <dgm:t>
        <a:bodyPr/>
        <a:lstStyle/>
        <a:p>
          <a:pPr algn="ctr"/>
          <a:endParaRPr lang="uk-UA" b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9409483D-0D6A-4285-AF45-CE7175AC37F7}">
      <dgm:prSet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pPr algn="ctr" rtl="0"/>
          <a:r>
            <a:rPr lang="en-US" b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 (</a:t>
          </a:r>
          <a:r>
            <a:rPr lang="uk-UA" b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Times New Roman" panose="02020603050405020304" pitchFamily="18" charset="0"/>
            </a:rPr>
            <a:t>під час його складання</a:t>
          </a:r>
          <a:r>
            <a:rPr lang="en-US" b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)</a:t>
          </a:r>
          <a:endParaRPr lang="uk-UA" b="0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561DC50D-AC0D-4F82-969A-66E21EFE3C78}" type="parTrans" cxnId="{81E92491-E863-485B-B07A-4A3CB259BD9A}">
      <dgm:prSet/>
      <dgm:spPr/>
      <dgm:t>
        <a:bodyPr/>
        <a:lstStyle/>
        <a:p>
          <a:pPr algn="ctr"/>
          <a:endParaRPr lang="uk-UA" b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8DC54825-4916-4C99-A3E5-B3041F40AE54}" type="sibTrans" cxnId="{81E92491-E863-485B-B07A-4A3CB259BD9A}">
      <dgm:prSet/>
      <dgm:spPr/>
      <dgm:t>
        <a:bodyPr/>
        <a:lstStyle/>
        <a:p>
          <a:pPr algn="ctr"/>
          <a:endParaRPr lang="uk-UA" b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A79B7078-6B55-40E6-8A0C-F773A1ACCE68}" type="pres">
      <dgm:prSet presAssocID="{E9B25210-8447-47EF-A348-5032EC78066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B172162-243C-43FB-9AFC-6EF8A2642ECF}" type="pres">
      <dgm:prSet presAssocID="{C15327BA-F057-4CF8-8335-037F03BCBC90}" presName="compNode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</dgm:pt>
    <dgm:pt modelId="{47C291C5-05D7-4FB2-B33E-9216265A97FD}" type="pres">
      <dgm:prSet presAssocID="{C15327BA-F057-4CF8-8335-037F03BCBC90}" presName="aNode" presStyleLbl="bgShp" presStyleIdx="0" presStyleCnt="2"/>
      <dgm:spPr/>
      <dgm:t>
        <a:bodyPr/>
        <a:lstStyle/>
        <a:p>
          <a:endParaRPr lang="uk-UA"/>
        </a:p>
      </dgm:t>
    </dgm:pt>
    <dgm:pt modelId="{33569F1E-E24F-4AF9-90CE-5DAA1371A708}" type="pres">
      <dgm:prSet presAssocID="{C15327BA-F057-4CF8-8335-037F03BCBC90}" presName="textNode" presStyleLbl="bgShp" presStyleIdx="0" presStyleCnt="2"/>
      <dgm:spPr/>
      <dgm:t>
        <a:bodyPr/>
        <a:lstStyle/>
        <a:p>
          <a:endParaRPr lang="uk-UA"/>
        </a:p>
      </dgm:t>
    </dgm:pt>
    <dgm:pt modelId="{169E0DB2-6F20-4E7F-A42E-D98F5F517D8C}" type="pres">
      <dgm:prSet presAssocID="{C15327BA-F057-4CF8-8335-037F03BCBC90}" presName="compChildNode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</dgm:pt>
    <dgm:pt modelId="{865C97BA-0B3B-4F16-9254-B6DC7FA1B2F8}" type="pres">
      <dgm:prSet presAssocID="{C15327BA-F057-4CF8-8335-037F03BCBC90}" presName="theInnerList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</dgm:pt>
    <dgm:pt modelId="{4447B732-77F7-439A-9ED4-A26CD1C269D3}" type="pres">
      <dgm:prSet presAssocID="{1E3BE10F-2A5E-4BCB-8ADD-FF244A3FA04D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53E79E4-EE7F-4FAE-84BA-D403114444AF}" type="pres">
      <dgm:prSet presAssocID="{C15327BA-F057-4CF8-8335-037F03BCBC90}" presName="aSpace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</dgm:pt>
    <dgm:pt modelId="{8A2F64AC-11B8-410B-8384-57354466B005}" type="pres">
      <dgm:prSet presAssocID="{0BC00384-BD69-4229-A0F6-C5BCC218A98B}" presName="compNode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</dgm:pt>
    <dgm:pt modelId="{4D03A6CE-8F24-423F-9D3C-E0E06EAAABF0}" type="pres">
      <dgm:prSet presAssocID="{0BC00384-BD69-4229-A0F6-C5BCC218A98B}" presName="aNode" presStyleLbl="bgShp" presStyleIdx="1" presStyleCnt="2"/>
      <dgm:spPr/>
      <dgm:t>
        <a:bodyPr/>
        <a:lstStyle/>
        <a:p>
          <a:endParaRPr lang="uk-UA"/>
        </a:p>
      </dgm:t>
    </dgm:pt>
    <dgm:pt modelId="{01195E0C-6492-4AC6-988D-D7D90E86A6FD}" type="pres">
      <dgm:prSet presAssocID="{0BC00384-BD69-4229-A0F6-C5BCC218A98B}" presName="textNode" presStyleLbl="bgShp" presStyleIdx="1" presStyleCnt="2"/>
      <dgm:spPr/>
      <dgm:t>
        <a:bodyPr/>
        <a:lstStyle/>
        <a:p>
          <a:endParaRPr lang="uk-UA"/>
        </a:p>
      </dgm:t>
    </dgm:pt>
    <dgm:pt modelId="{2B31D7ED-3C14-4CE0-881E-07FC2012AF8B}" type="pres">
      <dgm:prSet presAssocID="{0BC00384-BD69-4229-A0F6-C5BCC218A98B}" presName="compChildNode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</dgm:pt>
    <dgm:pt modelId="{6D7042FC-95D9-45D2-BF69-13F8A07A9271}" type="pres">
      <dgm:prSet presAssocID="{0BC00384-BD69-4229-A0F6-C5BCC218A98B}" presName="theInnerList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</dgm:pt>
    <dgm:pt modelId="{8836A0EC-ABF5-4F44-B04A-1200EAA13F22}" type="pres">
      <dgm:prSet presAssocID="{9409483D-0D6A-4285-AF45-CE7175AC37F7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847BCF0-D438-40B6-B2FE-96B436EE5BCA}" srcId="{E9B25210-8447-47EF-A348-5032EC780669}" destId="{C15327BA-F057-4CF8-8335-037F03BCBC90}" srcOrd="0" destOrd="0" parTransId="{4546E6BF-B182-43A9-A456-AFD84E57F85F}" sibTransId="{449305BE-F11B-46D0-8722-C8F8E527975F}"/>
    <dgm:cxn modelId="{21B9A273-AF52-4680-87B8-46A8A37202BC}" srcId="{C15327BA-F057-4CF8-8335-037F03BCBC90}" destId="{1E3BE10F-2A5E-4BCB-8ADD-FF244A3FA04D}" srcOrd="0" destOrd="0" parTransId="{D05001CB-8579-48D6-850D-DF303077433F}" sibTransId="{AFE6EB52-AF1C-4FF6-9EA7-57CE13B6B768}"/>
    <dgm:cxn modelId="{81E92491-E863-485B-B07A-4A3CB259BD9A}" srcId="{0BC00384-BD69-4229-A0F6-C5BCC218A98B}" destId="{9409483D-0D6A-4285-AF45-CE7175AC37F7}" srcOrd="0" destOrd="0" parTransId="{561DC50D-AC0D-4F82-969A-66E21EFE3C78}" sibTransId="{8DC54825-4916-4C99-A3E5-B3041F40AE54}"/>
    <dgm:cxn modelId="{9E75A7CB-639F-4B37-83DA-0FE3E73A9182}" srcId="{E9B25210-8447-47EF-A348-5032EC780669}" destId="{0BC00384-BD69-4229-A0F6-C5BCC218A98B}" srcOrd="1" destOrd="0" parTransId="{B930D564-DB60-422B-B1A0-E3A394151E67}" sibTransId="{EFE8983F-CED3-4AC7-AB8D-B4FB51FEA5E0}"/>
    <dgm:cxn modelId="{1E1DBE35-2CBC-4F77-ABF8-2CDD8735EE83}" type="presOf" srcId="{C15327BA-F057-4CF8-8335-037F03BCBC90}" destId="{47C291C5-05D7-4FB2-B33E-9216265A97FD}" srcOrd="0" destOrd="0" presId="urn:microsoft.com/office/officeart/2005/8/layout/lProcess2"/>
    <dgm:cxn modelId="{92310544-62DE-42E8-8013-DDBD082E75ED}" type="presOf" srcId="{E9B25210-8447-47EF-A348-5032EC780669}" destId="{A79B7078-6B55-40E6-8A0C-F773A1ACCE68}" srcOrd="0" destOrd="0" presId="urn:microsoft.com/office/officeart/2005/8/layout/lProcess2"/>
    <dgm:cxn modelId="{5954362E-4897-4577-9D4E-AF0FAAB85B57}" type="presOf" srcId="{0BC00384-BD69-4229-A0F6-C5BCC218A98B}" destId="{01195E0C-6492-4AC6-988D-D7D90E86A6FD}" srcOrd="1" destOrd="0" presId="urn:microsoft.com/office/officeart/2005/8/layout/lProcess2"/>
    <dgm:cxn modelId="{D5ED8877-A2A1-46C3-87F3-865419AABA3E}" type="presOf" srcId="{0BC00384-BD69-4229-A0F6-C5BCC218A98B}" destId="{4D03A6CE-8F24-423F-9D3C-E0E06EAAABF0}" srcOrd="0" destOrd="0" presId="urn:microsoft.com/office/officeart/2005/8/layout/lProcess2"/>
    <dgm:cxn modelId="{8BF59EBA-9F72-4DA9-BB00-413684BCB724}" type="presOf" srcId="{1E3BE10F-2A5E-4BCB-8ADD-FF244A3FA04D}" destId="{4447B732-77F7-439A-9ED4-A26CD1C269D3}" srcOrd="0" destOrd="0" presId="urn:microsoft.com/office/officeart/2005/8/layout/lProcess2"/>
    <dgm:cxn modelId="{F6E7820A-E742-4D9E-A92D-D60136398032}" type="presOf" srcId="{C15327BA-F057-4CF8-8335-037F03BCBC90}" destId="{33569F1E-E24F-4AF9-90CE-5DAA1371A708}" srcOrd="1" destOrd="0" presId="urn:microsoft.com/office/officeart/2005/8/layout/lProcess2"/>
    <dgm:cxn modelId="{5968997F-1C3D-463D-833C-8BE6C3E87BC4}" type="presOf" srcId="{9409483D-0D6A-4285-AF45-CE7175AC37F7}" destId="{8836A0EC-ABF5-4F44-B04A-1200EAA13F22}" srcOrd="0" destOrd="0" presId="urn:microsoft.com/office/officeart/2005/8/layout/lProcess2"/>
    <dgm:cxn modelId="{E1A44732-1B3B-4AAB-B10A-7E81449B697C}" type="presParOf" srcId="{A79B7078-6B55-40E6-8A0C-F773A1ACCE68}" destId="{5B172162-243C-43FB-9AFC-6EF8A2642ECF}" srcOrd="0" destOrd="0" presId="urn:microsoft.com/office/officeart/2005/8/layout/lProcess2"/>
    <dgm:cxn modelId="{6F9E47BF-9CDC-43BA-AD3F-B856C89E11AF}" type="presParOf" srcId="{5B172162-243C-43FB-9AFC-6EF8A2642ECF}" destId="{47C291C5-05D7-4FB2-B33E-9216265A97FD}" srcOrd="0" destOrd="0" presId="urn:microsoft.com/office/officeart/2005/8/layout/lProcess2"/>
    <dgm:cxn modelId="{56363B66-4968-4998-A1AA-2B2391FE3039}" type="presParOf" srcId="{5B172162-243C-43FB-9AFC-6EF8A2642ECF}" destId="{33569F1E-E24F-4AF9-90CE-5DAA1371A708}" srcOrd="1" destOrd="0" presId="urn:microsoft.com/office/officeart/2005/8/layout/lProcess2"/>
    <dgm:cxn modelId="{D9FD10E2-96EB-4451-8759-65D5C29DA76C}" type="presParOf" srcId="{5B172162-243C-43FB-9AFC-6EF8A2642ECF}" destId="{169E0DB2-6F20-4E7F-A42E-D98F5F517D8C}" srcOrd="2" destOrd="0" presId="urn:microsoft.com/office/officeart/2005/8/layout/lProcess2"/>
    <dgm:cxn modelId="{8849083F-8AED-4039-B5CD-540FC601C3AC}" type="presParOf" srcId="{169E0DB2-6F20-4E7F-A42E-D98F5F517D8C}" destId="{865C97BA-0B3B-4F16-9254-B6DC7FA1B2F8}" srcOrd="0" destOrd="0" presId="urn:microsoft.com/office/officeart/2005/8/layout/lProcess2"/>
    <dgm:cxn modelId="{E89BC9C1-1DE1-44B3-8FC7-1B1CB98A678E}" type="presParOf" srcId="{865C97BA-0B3B-4F16-9254-B6DC7FA1B2F8}" destId="{4447B732-77F7-439A-9ED4-A26CD1C269D3}" srcOrd="0" destOrd="0" presId="urn:microsoft.com/office/officeart/2005/8/layout/lProcess2"/>
    <dgm:cxn modelId="{50F58E90-DA70-4AC6-8FCC-CA924F4807A9}" type="presParOf" srcId="{A79B7078-6B55-40E6-8A0C-F773A1ACCE68}" destId="{753E79E4-EE7F-4FAE-84BA-D403114444AF}" srcOrd="1" destOrd="0" presId="urn:microsoft.com/office/officeart/2005/8/layout/lProcess2"/>
    <dgm:cxn modelId="{714949E1-8772-4515-BEF4-19D1B8F4FF70}" type="presParOf" srcId="{A79B7078-6B55-40E6-8A0C-F773A1ACCE68}" destId="{8A2F64AC-11B8-410B-8384-57354466B005}" srcOrd="2" destOrd="0" presId="urn:microsoft.com/office/officeart/2005/8/layout/lProcess2"/>
    <dgm:cxn modelId="{04E3649E-35D5-4EA5-9EA0-B1EE33B07705}" type="presParOf" srcId="{8A2F64AC-11B8-410B-8384-57354466B005}" destId="{4D03A6CE-8F24-423F-9D3C-E0E06EAAABF0}" srcOrd="0" destOrd="0" presId="urn:microsoft.com/office/officeart/2005/8/layout/lProcess2"/>
    <dgm:cxn modelId="{1F1383B9-CD4A-4A9C-B776-C422CFD7B3AD}" type="presParOf" srcId="{8A2F64AC-11B8-410B-8384-57354466B005}" destId="{01195E0C-6492-4AC6-988D-D7D90E86A6FD}" srcOrd="1" destOrd="0" presId="urn:microsoft.com/office/officeart/2005/8/layout/lProcess2"/>
    <dgm:cxn modelId="{F801D2ED-D7F6-4D2A-B3E7-B7FE02E98304}" type="presParOf" srcId="{8A2F64AC-11B8-410B-8384-57354466B005}" destId="{2B31D7ED-3C14-4CE0-881E-07FC2012AF8B}" srcOrd="2" destOrd="0" presId="urn:microsoft.com/office/officeart/2005/8/layout/lProcess2"/>
    <dgm:cxn modelId="{382A26E8-5FEC-4C57-89AD-542C4EA7B204}" type="presParOf" srcId="{2B31D7ED-3C14-4CE0-881E-07FC2012AF8B}" destId="{6D7042FC-95D9-45D2-BF69-13F8A07A9271}" srcOrd="0" destOrd="0" presId="urn:microsoft.com/office/officeart/2005/8/layout/lProcess2"/>
    <dgm:cxn modelId="{8A8123CA-86F2-436B-9F7B-3BB247DE1C09}" type="presParOf" srcId="{6D7042FC-95D9-45D2-BF69-13F8A07A9271}" destId="{8836A0EC-ABF5-4F44-B04A-1200EAA13F22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291C5-05D7-4FB2-B33E-9216265A97FD}">
      <dsp:nvSpPr>
        <dsp:cNvPr id="0" name=""/>
        <dsp:cNvSpPr/>
      </dsp:nvSpPr>
      <dsp:spPr>
        <a:xfrm>
          <a:off x="1618" y="0"/>
          <a:ext cx="1557366" cy="2016224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Постійні</a:t>
          </a:r>
          <a:endParaRPr lang="uk-UA" sz="2800" b="1" kern="1200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sp:txBody>
      <dsp:txXfrm>
        <a:off x="1618" y="0"/>
        <a:ext cx="1557366" cy="604867"/>
      </dsp:txXfrm>
    </dsp:sp>
    <dsp:sp modelId="{4447B732-77F7-439A-9ED4-A26CD1C269D3}">
      <dsp:nvSpPr>
        <dsp:cNvPr id="0" name=""/>
        <dsp:cNvSpPr/>
      </dsp:nvSpPr>
      <dsp:spPr>
        <a:xfrm>
          <a:off x="157355" y="604867"/>
          <a:ext cx="1245893" cy="131054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0" kern="120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Times New Roman" panose="02020603050405020304" pitchFamily="18" charset="0"/>
            </a:rPr>
            <a:t>уніфіковану форму чи бланк документа</a:t>
          </a:r>
          <a:endParaRPr lang="uk-UA" sz="1700" b="0" kern="1200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sp:txBody>
      <dsp:txXfrm>
        <a:off x="193846" y="641358"/>
        <a:ext cx="1172911" cy="1237563"/>
      </dsp:txXfrm>
    </dsp:sp>
    <dsp:sp modelId="{4D03A6CE-8F24-423F-9D3C-E0E06EAAABF0}">
      <dsp:nvSpPr>
        <dsp:cNvPr id="0" name=""/>
        <dsp:cNvSpPr/>
      </dsp:nvSpPr>
      <dsp:spPr>
        <a:xfrm>
          <a:off x="1675788" y="0"/>
          <a:ext cx="1557366" cy="2016224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Змінні</a:t>
          </a:r>
          <a:endParaRPr lang="uk-UA" sz="2800" b="1" kern="1200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sp:txBody>
      <dsp:txXfrm>
        <a:off x="1675788" y="0"/>
        <a:ext cx="1557366" cy="604867"/>
      </dsp:txXfrm>
    </dsp:sp>
    <dsp:sp modelId="{8836A0EC-ABF5-4F44-B04A-1200EAA13F22}">
      <dsp:nvSpPr>
        <dsp:cNvPr id="0" name=""/>
        <dsp:cNvSpPr/>
      </dsp:nvSpPr>
      <dsp:spPr>
        <a:xfrm>
          <a:off x="1831524" y="604867"/>
          <a:ext cx="1245893" cy="1310545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0" kern="120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 (</a:t>
          </a:r>
          <a:r>
            <a:rPr lang="uk-UA" sz="1700" b="0" kern="120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Times New Roman" panose="02020603050405020304" pitchFamily="18" charset="0"/>
            </a:rPr>
            <a:t>під час його складання</a:t>
          </a:r>
          <a:r>
            <a:rPr lang="en-US" sz="1700" b="0" kern="120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)</a:t>
          </a:r>
          <a:endParaRPr lang="uk-UA" sz="1700" b="0" kern="1200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sp:txBody>
      <dsp:txXfrm>
        <a:off x="1868015" y="641358"/>
        <a:ext cx="1172911" cy="12375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7CA084-E035-4B6F-B373-EC8A19E6C0EF}" type="datetimeFigureOut">
              <a:rPr lang="ru-RU" smtClean="0"/>
              <a:t>27.05.2023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309FD-E530-4587-9606-29CE8ADAE3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11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9C770-33C3-42A4-8C0C-A2EC58ADE47A}" type="datetimeFigureOut">
              <a:rPr lang="uk-UA"/>
              <a:pPr>
                <a:defRPr/>
              </a:pPr>
              <a:t>27.05.2023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67C49-1FF6-4D78-AE2E-6B6F5CD02AD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8007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A6F5F-1C3F-452D-8062-A7C3D363103E}" type="datetimeFigureOut">
              <a:rPr lang="uk-UA"/>
              <a:pPr>
                <a:defRPr/>
              </a:pPr>
              <a:t>27.05.2023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47985-6DD2-4CA4-8186-EF6129AD880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5479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AAE1C-DA70-4642-B9E2-978F69423C85}" type="datetimeFigureOut">
              <a:rPr lang="uk-UA"/>
              <a:pPr>
                <a:defRPr/>
              </a:pPr>
              <a:t>27.05.2023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77F57-5FE1-4C29-8C6C-1FF27C54976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984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bgx2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872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40D7B-2457-4103-92B1-CA159D07C035}" type="datetimeFigureOut">
              <a:rPr lang="uk-UA"/>
              <a:pPr>
                <a:defRPr/>
              </a:pPr>
              <a:t>27.05.2023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2906C-A2EC-4243-8D45-D8F719AF866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0694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4D11B-99F4-44AB-8AB7-8AF15FCA2274}" type="datetimeFigureOut">
              <a:rPr lang="uk-UA"/>
              <a:pPr>
                <a:defRPr/>
              </a:pPr>
              <a:t>27.05.2023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E059B-F546-44DB-B856-06F71C47A57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7315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395ED-F266-4355-894D-A9D3B0CD189D}" type="datetimeFigureOut">
              <a:rPr lang="uk-UA"/>
              <a:pPr>
                <a:defRPr/>
              </a:pPr>
              <a:t>27.05.2023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B470A-DF66-463C-994E-28CE2A662AF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328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5C9DB-AC08-40A0-90ED-46F1D3D538B2}" type="datetimeFigureOut">
              <a:rPr lang="uk-UA"/>
              <a:pPr>
                <a:defRPr/>
              </a:pPr>
              <a:t>27.05.2023</a:t>
            </a:fld>
            <a:endParaRPr lang="uk-UA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C4500-D638-4E6C-9BCF-83F4EAF40E8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06861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186C7-C533-4355-AF4E-8EA36CA2B008}" type="datetimeFigureOut">
              <a:rPr lang="uk-UA"/>
              <a:pPr>
                <a:defRPr/>
              </a:pPr>
              <a:t>27.05.2023</a:t>
            </a:fld>
            <a:endParaRPr lang="uk-UA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0D904-3143-4600-90FE-B0F4B8B0B40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1253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D1B2A-20CE-41D6-8EAD-9D891F0B479A}" type="datetimeFigureOut">
              <a:rPr lang="uk-UA"/>
              <a:pPr>
                <a:defRPr/>
              </a:pPr>
              <a:t>27.05.2023</a:t>
            </a:fld>
            <a:endParaRPr lang="uk-UA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07FF-0151-4906-A68E-79D33F286E9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426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3CA36-1A9A-4235-9B52-14AF2E47AE77}" type="datetimeFigureOut">
              <a:rPr lang="uk-UA"/>
              <a:pPr>
                <a:defRPr/>
              </a:pPr>
              <a:t>27.05.2023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7DFBE-C473-42D0-9648-44D3F825986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469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9765D-1763-425A-AACC-FEDCDF83FF4D}" type="datetimeFigureOut">
              <a:rPr lang="uk-UA"/>
              <a:pPr>
                <a:defRPr/>
              </a:pPr>
              <a:t>27.05.2023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97C4E-2F8A-40A4-9095-23225DB0FD4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072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uk-UA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6090F3C-F973-4B49-9DEE-B9E4546D2462}" type="datetimeFigureOut">
              <a:rPr lang="uk-UA"/>
              <a:pPr>
                <a:defRPr/>
              </a:pPr>
              <a:t>27.05.2023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4936DA7-E5C7-4342-92E8-7820567F4A3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6.jpe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13.png"/><Relationship Id="rId4" Type="http://schemas.openxmlformats.org/officeDocument/2006/relationships/image" Target="../media/image12.jpeg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1122038" y="188640"/>
            <a:ext cx="7914457" cy="3024336"/>
          </a:xfrm>
          <a:prstGeom prst="snip2DiagRect">
            <a:avLst/>
          </a:prstGeom>
          <a:gradFill flip="none" rotWithShape="1">
            <a:gsLst>
              <a:gs pos="0">
                <a:srgbClr val="CCFF66">
                  <a:shade val="30000"/>
                  <a:satMod val="115000"/>
                </a:srgbClr>
              </a:gs>
              <a:gs pos="23000">
                <a:srgbClr val="CCFF66">
                  <a:shade val="67500"/>
                  <a:satMod val="115000"/>
                  <a:lumMod val="23000"/>
                  <a:lumOff val="77000"/>
                </a:srgbClr>
              </a:gs>
              <a:gs pos="100000">
                <a:srgbClr val="CC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orthographicFront"/>
            <a:lightRig rig="soft" dir="tl">
              <a:rot lat="0" lon="0" rev="0"/>
            </a:lightRig>
          </a:scene3d>
          <a:sp3d>
            <a:bevelT w="139700" h="139700" prst="divo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uk-UA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" name="Нижний колонтитул 1"/>
          <p:cNvSpPr txBox="1">
            <a:spLocks/>
          </p:cNvSpPr>
          <p:nvPr/>
        </p:nvSpPr>
        <p:spPr>
          <a:xfrm>
            <a:off x="3707904" y="618204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k-UA" sz="1050" dirty="0" smtClean="0">
                <a:solidFill>
                  <a:schemeClr val="tx2">
                    <a:lumMod val="25000"/>
                    <a:lumOff val="75000"/>
                  </a:schemeClr>
                </a:solidFill>
              </a:rPr>
              <a:t>Чашук О.Ф., вчитель інформатики ЗОШ№23, Луцьк</a:t>
            </a:r>
            <a:endParaRPr lang="uk-UA" sz="1050" dirty="0">
              <a:solidFill>
                <a:schemeClr val="tx2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47110" y="366625"/>
            <a:ext cx="7344815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Шаблони та формуляр-зразки документа. Реквізити документа. Правила оформлення сторінки</a:t>
            </a:r>
            <a:endParaRPr lang="uk-UA" sz="4400" b="1" dirty="0">
              <a:ln w="1905"/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10" name="Picture 2" descr="C:\Users\Admin\Desktop\на сайт\Осн_ел_докум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754" y="3470132"/>
            <a:ext cx="2160240" cy="293461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4005063"/>
            <a:ext cx="2592288" cy="1991631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3504" y="4005064"/>
            <a:ext cx="2293082" cy="1991631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78934" y="1196752"/>
            <a:ext cx="8986131" cy="5015640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9" name="Нижний колонтитул 1"/>
          <p:cNvSpPr txBox="1">
            <a:spLocks/>
          </p:cNvSpPr>
          <p:nvPr/>
        </p:nvSpPr>
        <p:spPr>
          <a:xfrm>
            <a:off x="3491880" y="6284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k-UA" sz="1050" dirty="0" smtClean="0">
                <a:solidFill>
                  <a:schemeClr val="tx2">
                    <a:lumMod val="25000"/>
                    <a:lumOff val="75000"/>
                  </a:schemeClr>
                </a:solidFill>
              </a:rPr>
              <a:t>Чашук О.Ф., вчитель інформатики ЗОШ№23, Луцьк</a:t>
            </a:r>
            <a:endParaRPr lang="uk-UA" sz="1050" dirty="0">
              <a:solidFill>
                <a:schemeClr val="tx2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18" name="Нижний колонтитул 1"/>
          <p:cNvSpPr txBox="1">
            <a:spLocks/>
          </p:cNvSpPr>
          <p:nvPr/>
        </p:nvSpPr>
        <p:spPr>
          <a:xfrm>
            <a:off x="3707904" y="618204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k-UA" sz="1050" dirty="0" smtClean="0">
                <a:solidFill>
                  <a:schemeClr val="tx2">
                    <a:lumMod val="25000"/>
                    <a:lumOff val="75000"/>
                  </a:schemeClr>
                </a:solidFill>
              </a:rPr>
              <a:t>Чашук О.Ф., вчитель інформатики ЗОШ№23, Луцьк</a:t>
            </a:r>
            <a:endParaRPr lang="uk-UA" sz="1050" dirty="0">
              <a:solidFill>
                <a:schemeClr val="tx2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 </a:t>
            </a:r>
          </a:p>
        </p:txBody>
      </p: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314783" y="4305"/>
            <a:ext cx="646438" cy="6945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74" y="-23839"/>
            <a:ext cx="622689" cy="6945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994007" y="96185"/>
            <a:ext cx="7155986" cy="510778"/>
          </a:xfrm>
          <a:prstGeom prst="round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uk-UA" sz="2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Документи та </a:t>
            </a:r>
            <a:r>
              <a:rPr lang="uk-UA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документообіг</a:t>
            </a:r>
            <a:endParaRPr lang="uk-UA" sz="2400" b="1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78935" y="6124337"/>
            <a:ext cx="8986131" cy="733663"/>
            <a:chOff x="78935" y="6124337"/>
            <a:chExt cx="8986131" cy="733663"/>
          </a:xfrm>
        </p:grpSpPr>
        <p:sp>
          <p:nvSpPr>
            <p:cNvPr id="30" name="TextBox 29"/>
            <p:cNvSpPr txBox="1"/>
            <p:nvPr/>
          </p:nvSpPr>
          <p:spPr>
            <a:xfrm>
              <a:off x="78935" y="6124337"/>
              <a:ext cx="8986131" cy="733663"/>
            </a:xfrm>
            <a:prstGeom prst="leftRightArrow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just"/>
              <a:endParaRPr lang="uk-UA" b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35416" y="6309320"/>
              <a:ext cx="76740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b="1" spc="1200" dirty="0">
                  <a:solidFill>
                    <a:schemeClr val="accent1">
                      <a:lumMod val="75000"/>
                    </a:schemeClr>
                  </a:solidFill>
                </a:rPr>
                <a:t>Документи та </a:t>
              </a:r>
              <a:r>
                <a:rPr lang="uk-UA" b="1" spc="1200" dirty="0" smtClean="0">
                  <a:solidFill>
                    <a:schemeClr val="accent1">
                      <a:lumMod val="75000"/>
                    </a:schemeClr>
                  </a:solidFill>
                </a:rPr>
                <a:t>документообіг</a:t>
              </a:r>
              <a:endParaRPr lang="uk-UA" b="1" spc="12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8" name="Выноска со стрелкой вниз 7"/>
          <p:cNvSpPr/>
          <p:nvPr/>
        </p:nvSpPr>
        <p:spPr>
          <a:xfrm>
            <a:off x="305174" y="717556"/>
            <a:ext cx="8611728" cy="707231"/>
          </a:xfrm>
          <a:prstGeom prst="downArrowCallou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defTabSz="933450"/>
            <a:r>
              <a:rPr lang="uk-UA" sz="2400" b="1" dirty="0" smtClean="0"/>
              <a:t>Шаблон</a:t>
            </a:r>
            <a:endParaRPr lang="uk-UA" sz="2400" b="1" dirty="0"/>
          </a:p>
        </p:txBody>
      </p:sp>
      <p:pic>
        <p:nvPicPr>
          <p:cNvPr id="48" name="Picture 4" descr="Результат пошуку зображень за запитом &quot;кнопка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266" y="207213"/>
            <a:ext cx="288720" cy="288720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Результат пошуку зображень за запитом &quot;кнопка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662" y="207214"/>
            <a:ext cx="288720" cy="288720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Заголовок 4"/>
          <p:cNvSpPr txBox="1">
            <a:spLocks/>
          </p:cNvSpPr>
          <p:nvPr/>
        </p:nvSpPr>
        <p:spPr>
          <a:xfrm>
            <a:off x="2411760" y="1447800"/>
            <a:ext cx="6226242" cy="2256772"/>
          </a:xfrm>
          <a:prstGeom prst="roundRect">
            <a:avLst/>
          </a:prstGeom>
          <a:gradFill flip="none" rotWithShape="1">
            <a:gsLst>
              <a:gs pos="15000">
                <a:schemeClr val="accent1">
                  <a:lumMod val="40000"/>
                  <a:lumOff val="60000"/>
                  <a:alpha val="39000"/>
                </a:schemeClr>
              </a:gs>
              <a:gs pos="100000">
                <a:srgbClr val="FFFF00">
                  <a:alpha val="67000"/>
                </a:srgbClr>
              </a:gs>
            </a:gsLst>
            <a:lin ang="2700000" scaled="1"/>
            <a:tileRect/>
          </a:gradFill>
          <a:ln w="3175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Шаблон</a:t>
            </a:r>
            <a:r>
              <a:rPr lang="ru-RU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– це відформатований певним чином </a:t>
            </a: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документ-заготовка</a:t>
            </a:r>
            <a:r>
              <a:rPr lang="ru-RU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який зберігається в окремому файлі та використовується як основа для створення нових документів певного типу.</a:t>
            </a:r>
            <a:endParaRPr lang="uk-UA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Ð ÐµÐ·ÑÐ»ÑÑÐ°Ñ Ð¿Ð¾ÑÑÐºÑ Ð·Ð¾Ð±ÑÐ°Ð¶ÐµÐ½Ñ Ð·Ð° Ð·Ð°Ð¿Ð¸ÑÐ¾Ð¼ &quot;ÑÐ°Ð±Ð»Ð¾Ð½ word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76" y="1485502"/>
            <a:ext cx="1790328" cy="179032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лилиния 6"/>
          <p:cNvSpPr/>
          <p:nvPr/>
        </p:nvSpPr>
        <p:spPr>
          <a:xfrm>
            <a:off x="1114912" y="4165849"/>
            <a:ext cx="3357541" cy="1309692"/>
          </a:xfrm>
          <a:custGeom>
            <a:avLst/>
            <a:gdLst>
              <a:gd name="connsiteX0" fmla="*/ 0 w 3057850"/>
              <a:gd name="connsiteY0" fmla="*/ 0 h 1309692"/>
              <a:gd name="connsiteX1" fmla="*/ 3057850 w 3057850"/>
              <a:gd name="connsiteY1" fmla="*/ 0 h 1309692"/>
              <a:gd name="connsiteX2" fmla="*/ 3057850 w 3057850"/>
              <a:gd name="connsiteY2" fmla="*/ 1309692 h 1309692"/>
              <a:gd name="connsiteX3" fmla="*/ 0 w 3057850"/>
              <a:gd name="connsiteY3" fmla="*/ 1309692 h 1309692"/>
              <a:gd name="connsiteX4" fmla="*/ 0 w 3057850"/>
              <a:gd name="connsiteY4" fmla="*/ 0 h 1309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7850" h="1309692">
                <a:moveTo>
                  <a:pt x="0" y="0"/>
                </a:moveTo>
                <a:lnTo>
                  <a:pt x="3057850" y="0"/>
                </a:lnTo>
                <a:lnTo>
                  <a:pt x="3057850" y="1309692"/>
                </a:lnTo>
                <a:lnTo>
                  <a:pt x="0" y="130969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4659" tIns="30480" rIns="30480" bIns="30480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kern="1200" smtClean="0">
                <a:solidFill>
                  <a:schemeClr val="tx2">
                    <a:lumMod val="50000"/>
                  </a:schemeClr>
                </a:solidFill>
              </a:rPr>
              <a:t>Шаблон</a:t>
            </a:r>
            <a:r>
              <a:rPr lang="uk-UA" sz="1400" kern="1200" smtClean="0">
                <a:solidFill>
                  <a:schemeClr val="tx2">
                    <a:lumMod val="50000"/>
                  </a:schemeClr>
                </a:solidFill>
              </a:rPr>
              <a:t> – це заготовка документа з готовими елементами тексту та оформлення, яка призначена для подальшого заповнення даними</a:t>
            </a:r>
            <a:endParaRPr lang="uk-UA" sz="1400" kern="12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75449" y="4002138"/>
            <a:ext cx="1637115" cy="1637115"/>
          </a:xfrm>
          <a:prstGeom prst="ellipse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300000" contourW="12700" prstMaterial="flat">
            <a:bevelT w="177800" h="254000"/>
            <a:bevelB w="152400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Полилиния 11"/>
          <p:cNvSpPr/>
          <p:nvPr/>
        </p:nvSpPr>
        <p:spPr>
          <a:xfrm>
            <a:off x="5437507" y="4271335"/>
            <a:ext cx="3479395" cy="1039172"/>
          </a:xfrm>
          <a:custGeom>
            <a:avLst/>
            <a:gdLst>
              <a:gd name="connsiteX0" fmla="*/ 0 w 3523713"/>
              <a:gd name="connsiteY0" fmla="*/ 0 h 1039172"/>
              <a:gd name="connsiteX1" fmla="*/ 3523713 w 3523713"/>
              <a:gd name="connsiteY1" fmla="*/ 0 h 1039172"/>
              <a:gd name="connsiteX2" fmla="*/ 3523713 w 3523713"/>
              <a:gd name="connsiteY2" fmla="*/ 1039172 h 1039172"/>
              <a:gd name="connsiteX3" fmla="*/ 0 w 3523713"/>
              <a:gd name="connsiteY3" fmla="*/ 1039172 h 1039172"/>
              <a:gd name="connsiteX4" fmla="*/ 0 w 3523713"/>
              <a:gd name="connsiteY4" fmla="*/ 0 h 1039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23713" h="1039172">
                <a:moveTo>
                  <a:pt x="0" y="0"/>
                </a:moveTo>
                <a:lnTo>
                  <a:pt x="3523713" y="0"/>
                </a:lnTo>
                <a:lnTo>
                  <a:pt x="3523713" y="1039172"/>
                </a:lnTo>
                <a:lnTo>
                  <a:pt x="0" y="103917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2290" tIns="43180" rIns="43180" bIns="4318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700" b="1" kern="1200" smtClean="0">
                <a:solidFill>
                  <a:schemeClr val="tx2">
                    <a:lumMod val="50000"/>
                  </a:schemeClr>
                </a:solidFill>
              </a:rPr>
              <a:t>Документ</a:t>
            </a:r>
            <a:r>
              <a:rPr lang="uk-UA" sz="1700" kern="1200" smtClean="0">
                <a:solidFill>
                  <a:schemeClr val="tx2">
                    <a:lumMod val="50000"/>
                  </a:schemeClr>
                </a:solidFill>
              </a:rPr>
              <a:t> – це вже підготовлений текст, можливо на основі якогось шаблону</a:t>
            </a:r>
            <a:endParaRPr lang="uk-UA" sz="1700" kern="12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611039" y="4002139"/>
            <a:ext cx="1475952" cy="1637114"/>
          </a:xfrm>
          <a:prstGeom prst="ellipse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300000" contourW="12700" prstMaterial="flat">
            <a:bevelT w="177800" h="254000"/>
            <a:bevelB w="152400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1026" name="Picture 2" descr="Ð ÐµÐ·ÑÐ»ÑÑÐ°Ñ Ð¿Ð¾ÑÑÐºÑ Ð·Ð¾Ð±ÑÐ°Ð¶ÐµÐ½Ñ Ð·Ð° Ð·Ð°Ð¿Ð¸ÑÐ¾Ð¼ &quot;Ð¨Ð°Ð±Ð»Ð¾Ð½ dotx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407" y="4215957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0241" y="4271335"/>
            <a:ext cx="937547" cy="937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891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7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78934" y="1196752"/>
            <a:ext cx="8986131" cy="5015640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9" name="Нижний колонтитул 1"/>
          <p:cNvSpPr txBox="1">
            <a:spLocks/>
          </p:cNvSpPr>
          <p:nvPr/>
        </p:nvSpPr>
        <p:spPr>
          <a:xfrm>
            <a:off x="3491880" y="6284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k-UA" sz="1050" dirty="0" smtClean="0">
                <a:solidFill>
                  <a:schemeClr val="tx2">
                    <a:lumMod val="25000"/>
                    <a:lumOff val="75000"/>
                  </a:schemeClr>
                </a:solidFill>
              </a:rPr>
              <a:t>Чашук О.Ф., вчитель інформатики ЗОШ№23, Луцьк</a:t>
            </a:r>
            <a:endParaRPr lang="uk-UA" sz="1050" dirty="0">
              <a:solidFill>
                <a:schemeClr val="tx2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18" name="Нижний колонтитул 1"/>
          <p:cNvSpPr txBox="1">
            <a:spLocks/>
          </p:cNvSpPr>
          <p:nvPr/>
        </p:nvSpPr>
        <p:spPr>
          <a:xfrm>
            <a:off x="3707904" y="618204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k-UA" sz="1050" dirty="0" smtClean="0">
                <a:solidFill>
                  <a:schemeClr val="tx2">
                    <a:lumMod val="25000"/>
                    <a:lumOff val="75000"/>
                  </a:schemeClr>
                </a:solidFill>
              </a:rPr>
              <a:t>Чашук О.Ф., вчитель інформатики ЗОШ№23, Луцьк</a:t>
            </a:r>
            <a:endParaRPr lang="uk-UA" sz="1050" dirty="0">
              <a:solidFill>
                <a:schemeClr val="tx2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 </a:t>
            </a:r>
          </a:p>
        </p:txBody>
      </p: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314783" y="4305"/>
            <a:ext cx="646438" cy="6945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74" y="-23839"/>
            <a:ext cx="622689" cy="6945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994007" y="96185"/>
            <a:ext cx="7155986" cy="510778"/>
          </a:xfrm>
          <a:prstGeom prst="round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uk-UA" sz="2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Документи та </a:t>
            </a:r>
            <a:r>
              <a:rPr lang="uk-UA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документообіг</a:t>
            </a:r>
            <a:endParaRPr lang="uk-UA" sz="2400" b="1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78935" y="6124337"/>
            <a:ext cx="8986131" cy="733663"/>
            <a:chOff x="78935" y="6124337"/>
            <a:chExt cx="8986131" cy="733663"/>
          </a:xfrm>
        </p:grpSpPr>
        <p:sp>
          <p:nvSpPr>
            <p:cNvPr id="30" name="TextBox 29"/>
            <p:cNvSpPr txBox="1"/>
            <p:nvPr/>
          </p:nvSpPr>
          <p:spPr>
            <a:xfrm>
              <a:off x="78935" y="6124337"/>
              <a:ext cx="8986131" cy="733663"/>
            </a:xfrm>
            <a:prstGeom prst="leftRightArrow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just"/>
              <a:endParaRPr lang="uk-UA" b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35416" y="6309320"/>
              <a:ext cx="76740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b="1" spc="1200" dirty="0">
                  <a:solidFill>
                    <a:schemeClr val="accent1">
                      <a:lumMod val="75000"/>
                    </a:schemeClr>
                  </a:solidFill>
                </a:rPr>
                <a:t>Документи та </a:t>
              </a:r>
              <a:r>
                <a:rPr lang="uk-UA" b="1" spc="1200" dirty="0" smtClean="0">
                  <a:solidFill>
                    <a:schemeClr val="accent1">
                      <a:lumMod val="75000"/>
                    </a:schemeClr>
                  </a:solidFill>
                </a:rPr>
                <a:t>документообіг</a:t>
              </a:r>
              <a:endParaRPr lang="uk-UA" b="1" spc="12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8" name="Выноска со стрелкой вниз 7"/>
          <p:cNvSpPr/>
          <p:nvPr/>
        </p:nvSpPr>
        <p:spPr>
          <a:xfrm>
            <a:off x="305174" y="717556"/>
            <a:ext cx="8611728" cy="707231"/>
          </a:xfrm>
          <a:prstGeom prst="downArrowCallou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defTabSz="933450"/>
            <a:r>
              <a:rPr lang="uk-UA" sz="2400" b="1" dirty="0" smtClean="0"/>
              <a:t>Шаблон</a:t>
            </a:r>
            <a:endParaRPr lang="uk-UA" sz="2400" b="1" dirty="0"/>
          </a:p>
        </p:txBody>
      </p:sp>
      <p:pic>
        <p:nvPicPr>
          <p:cNvPr id="48" name="Picture 4" descr="Результат пошуку зображень за запитом &quot;кнопка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266" y="207213"/>
            <a:ext cx="288720" cy="288720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Результат пошуку зображень за запитом &quot;кнопка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662" y="207214"/>
            <a:ext cx="288720" cy="288720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лилиния 4"/>
          <p:cNvSpPr/>
          <p:nvPr/>
        </p:nvSpPr>
        <p:spPr>
          <a:xfrm>
            <a:off x="5163328" y="5342660"/>
            <a:ext cx="632982" cy="116601"/>
          </a:xfrm>
          <a:prstGeom prst="hexagon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>
            <a:bevelT w="139700" h="139700" prst="divot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2577" tIns="30989" rIns="292578" bIns="30991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uk-UA" sz="1600" kern="12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Полилиния 5"/>
          <p:cNvSpPr/>
          <p:nvPr/>
        </p:nvSpPr>
        <p:spPr>
          <a:xfrm>
            <a:off x="1365434" y="3969275"/>
            <a:ext cx="632982" cy="1431685"/>
          </a:xfrm>
          <a:prstGeom prst="hexagon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>
            <a:bevelT w="139700" h="139700" prst="divot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5609" tIns="529672" rIns="275608" bIns="529672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uk-UA" sz="1600" kern="12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5163328" y="3910974"/>
            <a:ext cx="632982" cy="116601"/>
          </a:xfrm>
          <a:prstGeom prst="hexagon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>
            <a:bevelT w="139700" h="139700" prst="divot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2577" tIns="30990" rIns="292578" bIns="3099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uk-UA" sz="1600" kern="12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1365434" y="3910974"/>
            <a:ext cx="632982" cy="116601"/>
          </a:xfrm>
          <a:prstGeom prst="hexagon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>
            <a:bevelT w="139700" h="139700" prst="divot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2578" tIns="30990" rIns="292577" bIns="3099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uk-UA" sz="1600" kern="12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Полилиния 13"/>
          <p:cNvSpPr/>
          <p:nvPr/>
        </p:nvSpPr>
        <p:spPr>
          <a:xfrm>
            <a:off x="5163328" y="2479288"/>
            <a:ext cx="632982" cy="116601"/>
          </a:xfrm>
          <a:prstGeom prst="hexagon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>
            <a:bevelT w="139700" h="139700" prst="divot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2577" tIns="30990" rIns="292578" bIns="3099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uk-UA" sz="1600" kern="12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5" name="Полилиния 14"/>
          <p:cNvSpPr/>
          <p:nvPr/>
        </p:nvSpPr>
        <p:spPr>
          <a:xfrm>
            <a:off x="1365434" y="2537588"/>
            <a:ext cx="632982" cy="1431685"/>
          </a:xfrm>
          <a:prstGeom prst="hexagon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>
            <a:bevelT w="139700" h="139700" prst="divot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5609" tIns="529673" rIns="275608" bIns="529671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uk-UA" sz="1600" kern="12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6" name="Пятиугольник 15"/>
          <p:cNvSpPr/>
          <p:nvPr/>
        </p:nvSpPr>
        <p:spPr>
          <a:xfrm>
            <a:off x="340441" y="2655956"/>
            <a:ext cx="2311263" cy="2172331"/>
          </a:xfrm>
          <a:prstGeom prst="flowChartOnlineStorag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divot"/>
          </a:sp3d>
        </p:spPr>
        <p:style>
          <a:lnRef idx="0">
            <a:scrgbClr r="0" g="0" b="0"/>
          </a:lnRef>
          <a:fillRef idx="3">
            <a:schemeClr val="accent4">
              <a:hueOff val="0"/>
              <a:satOff val="0"/>
              <a:lumOff val="0"/>
              <a:alphaOff val="0"/>
            </a:schemeClr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21589" tIns="21590" rIns="21590" bIns="21589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2800" b="1" kern="1200" dirty="0" smtClean="0">
                <a:solidFill>
                  <a:schemeClr val="tx2">
                    <a:lumMod val="50000"/>
                  </a:schemeClr>
                </a:solidFill>
                <a:cs typeface="Times New Roman" panose="02020603050405020304" pitchFamily="18" charset="0"/>
              </a:rPr>
              <a:t>Основні групи шаблонів</a:t>
            </a:r>
            <a:endParaRPr lang="uk-UA" sz="2800" kern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Полилиния 19"/>
          <p:cNvSpPr/>
          <p:nvPr/>
        </p:nvSpPr>
        <p:spPr>
          <a:xfrm>
            <a:off x="5292080" y="1964914"/>
            <a:ext cx="3669142" cy="1145348"/>
          </a:xfrm>
          <a:prstGeom prst="hexagon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divot"/>
          </a:sp3d>
        </p:spPr>
        <p:style>
          <a:lnRef idx="0">
            <a:scrgbClr r="0" g="0" b="0"/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kern="1200" dirty="0" smtClean="0">
                <a:solidFill>
                  <a:schemeClr val="tx2">
                    <a:lumMod val="50000"/>
                  </a:schemeClr>
                </a:solidFill>
                <a:cs typeface="Times New Roman" panose="02020603050405020304" pitchFamily="18" charset="0"/>
              </a:rPr>
              <a:t>шаблони документів певних типів, які </a:t>
            </a:r>
            <a:r>
              <a:rPr lang="uk-UA" b="1" kern="1200" dirty="0" smtClean="0">
                <a:solidFill>
                  <a:schemeClr val="tx2">
                    <a:lumMod val="50000"/>
                  </a:schemeClr>
                </a:solidFill>
                <a:cs typeface="Times New Roman" panose="02020603050405020304" pitchFamily="18" charset="0"/>
              </a:rPr>
              <a:t>інстальовані</a:t>
            </a:r>
            <a:r>
              <a:rPr lang="uk-UA" kern="1200" dirty="0" smtClean="0">
                <a:solidFill>
                  <a:schemeClr val="tx2">
                    <a:lumMod val="50000"/>
                  </a:schemeClr>
                </a:solidFill>
                <a:cs typeface="Times New Roman" panose="02020603050405020304" pitchFamily="18" charset="0"/>
              </a:rPr>
              <a:t> на комп’ютері </a:t>
            </a:r>
            <a:r>
              <a:rPr lang="uk-UA" b="1" kern="1200" dirty="0" smtClean="0">
                <a:solidFill>
                  <a:schemeClr val="tx2">
                    <a:lumMod val="50000"/>
                  </a:schemeClr>
                </a:solidFill>
                <a:cs typeface="Times New Roman" panose="02020603050405020304" pitchFamily="18" charset="0"/>
              </a:rPr>
              <a:t>у складі пакета </a:t>
            </a:r>
            <a:r>
              <a:rPr lang="uk-UA" kern="1200" dirty="0" smtClean="0">
                <a:solidFill>
                  <a:schemeClr val="tx2">
                    <a:lumMod val="50000"/>
                  </a:schemeClr>
                </a:solidFill>
                <a:cs typeface="Times New Roman" panose="02020603050405020304" pitchFamily="18" charset="0"/>
              </a:rPr>
              <a:t>MS Office</a:t>
            </a:r>
            <a:endParaRPr lang="uk-UA" kern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Полилиния 21"/>
          <p:cNvSpPr/>
          <p:nvPr/>
        </p:nvSpPr>
        <p:spPr>
          <a:xfrm>
            <a:off x="5163328" y="3396600"/>
            <a:ext cx="3669141" cy="1145348"/>
          </a:xfrm>
          <a:prstGeom prst="hexagon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divot"/>
          </a:sp3d>
        </p:spPr>
        <p:style>
          <a:lnRef idx="0">
            <a:scrgbClr r="0" g="0" b="0"/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kern="1200" dirty="0" smtClean="0">
                <a:solidFill>
                  <a:schemeClr val="tx2">
                    <a:lumMod val="50000"/>
                  </a:schemeClr>
                </a:solidFill>
                <a:cs typeface="Times New Roman" panose="02020603050405020304" pitchFamily="18" charset="0"/>
              </a:rPr>
              <a:t>шаблони документів різноманітних типів, які </a:t>
            </a:r>
            <a:r>
              <a:rPr lang="uk-UA" b="1" kern="1200" dirty="0" smtClean="0">
                <a:solidFill>
                  <a:schemeClr val="tx2">
                    <a:lumMod val="50000"/>
                  </a:schemeClr>
                </a:solidFill>
                <a:cs typeface="Times New Roman" panose="02020603050405020304" pitchFamily="18" charset="0"/>
              </a:rPr>
              <a:t>розташовані на веб-сайті</a:t>
            </a:r>
            <a:r>
              <a:rPr lang="uk-UA" kern="1200" dirty="0" smtClean="0">
                <a:solidFill>
                  <a:schemeClr val="tx2">
                    <a:lumMod val="50000"/>
                  </a:schemeClr>
                </a:solidFill>
                <a:cs typeface="Times New Roman" panose="02020603050405020304" pitchFamily="18" charset="0"/>
              </a:rPr>
              <a:t> MS Office </a:t>
            </a:r>
            <a:r>
              <a:rPr lang="uk-UA" kern="1200" dirty="0" err="1" smtClean="0">
                <a:solidFill>
                  <a:schemeClr val="tx2">
                    <a:lumMod val="50000"/>
                  </a:schemeClr>
                </a:solidFill>
                <a:cs typeface="Times New Roman" panose="02020603050405020304" pitchFamily="18" charset="0"/>
              </a:rPr>
              <a:t>Online</a:t>
            </a:r>
            <a:endParaRPr lang="uk-UA" kern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Полилиния 24"/>
          <p:cNvSpPr/>
          <p:nvPr/>
        </p:nvSpPr>
        <p:spPr>
          <a:xfrm>
            <a:off x="5292080" y="4828287"/>
            <a:ext cx="3669141" cy="1145348"/>
          </a:xfrm>
          <a:prstGeom prst="hexagon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divot"/>
          </a:sp3d>
        </p:spPr>
        <p:style>
          <a:lnRef idx="0">
            <a:scrgbClr r="0" g="0" b="0"/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kern="1200" dirty="0" smtClean="0">
                <a:solidFill>
                  <a:schemeClr val="tx2">
                    <a:lumMod val="50000"/>
                  </a:schemeClr>
                </a:solidFill>
                <a:cs typeface="Times New Roman" panose="02020603050405020304" pitchFamily="18" charset="0"/>
              </a:rPr>
              <a:t>шаблони, які </a:t>
            </a:r>
            <a:r>
              <a:rPr lang="uk-UA" b="1" kern="1200" dirty="0" smtClean="0">
                <a:solidFill>
                  <a:schemeClr val="tx2">
                    <a:lumMod val="50000"/>
                  </a:schemeClr>
                </a:solidFill>
                <a:cs typeface="Times New Roman" panose="02020603050405020304" pitchFamily="18" charset="0"/>
              </a:rPr>
              <a:t>створені користувачем</a:t>
            </a:r>
            <a:endParaRPr lang="uk-UA" b="1" kern="1200" dirty="0">
              <a:solidFill>
                <a:schemeClr val="tx2">
                  <a:lumMod val="50000"/>
                </a:schemeClr>
              </a:solidFill>
            </a:endParaRPr>
          </a:p>
        </p:txBody>
      </p:sp>
      <p:grpSp>
        <p:nvGrpSpPr>
          <p:cNvPr id="33" name="Группа 32"/>
          <p:cNvGrpSpPr/>
          <p:nvPr/>
        </p:nvGrpSpPr>
        <p:grpSpPr>
          <a:xfrm>
            <a:off x="2569035" y="1955071"/>
            <a:ext cx="2640503" cy="3960263"/>
            <a:chOff x="2569035" y="1955071"/>
            <a:chExt cx="2640503" cy="3960263"/>
          </a:xfrm>
        </p:grpSpPr>
        <p:sp>
          <p:nvSpPr>
            <p:cNvPr id="17" name="Полилиния 16"/>
            <p:cNvSpPr/>
            <p:nvPr/>
          </p:nvSpPr>
          <p:spPr>
            <a:xfrm>
              <a:off x="2616437" y="1955071"/>
              <a:ext cx="2573583" cy="1145348"/>
            </a:xfrm>
            <a:prstGeom prst="hexagon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 prst="divot"/>
            </a:sp3d>
          </p:spPr>
          <p:style>
            <a:lnRef idx="0">
              <a:scrgbClr r="0" g="0" b="0"/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b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000" b="1" kern="1200" dirty="0" smtClean="0">
                  <a:solidFill>
                    <a:schemeClr val="tx2">
                      <a:lumMod val="50000"/>
                    </a:schemeClr>
                  </a:solidFill>
                  <a:cs typeface="Times New Roman" panose="02020603050405020304" pitchFamily="18" charset="0"/>
                </a:rPr>
                <a:t>Інстальовані</a:t>
              </a:r>
              <a:endParaRPr lang="uk-UA" sz="1600" kern="12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21" name="Полилиния 20"/>
            <p:cNvSpPr/>
            <p:nvPr/>
          </p:nvSpPr>
          <p:spPr>
            <a:xfrm>
              <a:off x="2569035" y="3338300"/>
              <a:ext cx="2612621" cy="1145348"/>
            </a:xfrm>
            <a:prstGeom prst="hexagon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 prst="divot"/>
            </a:sp3d>
          </p:spPr>
          <p:style>
            <a:lnRef idx="0">
              <a:scrgbClr r="0" g="0" b="0"/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b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kern="1200" dirty="0" smtClean="0">
                  <a:solidFill>
                    <a:schemeClr val="tx2">
                      <a:lumMod val="50000"/>
                    </a:schemeClr>
                  </a:solidFill>
                  <a:cs typeface="Times New Roman" panose="02020603050405020304" pitchFamily="18" charset="0"/>
                </a:rPr>
                <a:t>M</a:t>
              </a:r>
              <a:r>
                <a:rPr lang="en-US" sz="2000" b="1" kern="1200" dirty="0" smtClean="0">
                  <a:solidFill>
                    <a:schemeClr val="tx2">
                      <a:lumMod val="50000"/>
                    </a:schemeClr>
                  </a:solidFill>
                  <a:cs typeface="Times New Roman" panose="02020603050405020304" pitchFamily="18" charset="0"/>
                </a:rPr>
                <a:t>S</a:t>
              </a:r>
              <a:r>
                <a:rPr lang="ru-RU" sz="2000" b="1" kern="1200" dirty="0" smtClean="0">
                  <a:solidFill>
                    <a:schemeClr val="tx2">
                      <a:lumMod val="50000"/>
                    </a:schemeClr>
                  </a:solidFill>
                  <a:cs typeface="Times New Roman" panose="02020603050405020304" pitchFamily="18" charset="0"/>
                </a:rPr>
                <a:t> </a:t>
              </a:r>
              <a:r>
                <a:rPr lang="ru-RU" sz="2000" b="1" kern="1200" dirty="0" err="1" smtClean="0">
                  <a:solidFill>
                    <a:schemeClr val="tx2">
                      <a:lumMod val="50000"/>
                    </a:schemeClr>
                  </a:solidFill>
                  <a:cs typeface="Times New Roman" panose="02020603050405020304" pitchFamily="18" charset="0"/>
                </a:rPr>
                <a:t>Office</a:t>
              </a:r>
              <a:r>
                <a:rPr lang="ru-RU" sz="2000" b="1" kern="1200" dirty="0" smtClean="0">
                  <a:solidFill>
                    <a:schemeClr val="tx2">
                      <a:lumMod val="50000"/>
                    </a:schemeClr>
                  </a:solidFill>
                  <a:cs typeface="Times New Roman" panose="02020603050405020304" pitchFamily="18" charset="0"/>
                </a:rPr>
                <a:t> </a:t>
              </a:r>
              <a:r>
                <a:rPr lang="ru-RU" sz="2000" b="1" kern="1200" dirty="0" err="1" smtClean="0">
                  <a:solidFill>
                    <a:schemeClr val="tx2">
                      <a:lumMod val="50000"/>
                    </a:schemeClr>
                  </a:solidFill>
                  <a:cs typeface="Times New Roman" panose="02020603050405020304" pitchFamily="18" charset="0"/>
                </a:rPr>
                <a:t>Online</a:t>
              </a:r>
              <a:endParaRPr lang="uk-UA" sz="2000" kern="12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23" name="Полилиния 22"/>
            <p:cNvSpPr/>
            <p:nvPr/>
          </p:nvSpPr>
          <p:spPr>
            <a:xfrm>
              <a:off x="2596917" y="4769986"/>
              <a:ext cx="2612621" cy="1145348"/>
            </a:xfrm>
            <a:prstGeom prst="hexagon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 prst="divot"/>
            </a:sp3d>
          </p:spPr>
          <p:style>
            <a:lnRef idx="0">
              <a:scrgbClr r="0" g="0" b="0"/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b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b="1" kern="1200" dirty="0" smtClean="0">
                  <a:solidFill>
                    <a:schemeClr val="tx2">
                      <a:lumMod val="50000"/>
                    </a:schemeClr>
                  </a:solidFill>
                  <a:cs typeface="Times New Roman" panose="02020603050405020304" pitchFamily="18" charset="0"/>
                </a:rPr>
                <a:t>Шаблони користувача</a:t>
              </a:r>
              <a:endParaRPr lang="uk-UA" kern="12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pic>
          <p:nvPicPr>
            <p:cNvPr id="26" name="Picture 2" descr="Ð ÐµÐ·ÑÐ»ÑÑÐ°Ñ Ð¿Ð¾ÑÑÐºÑ Ð·Ð¾Ð±ÑÐ°Ð¶ÐµÐ½Ñ Ð·Ð° Ð·Ð°Ð¿Ð¸ÑÐ¾Ð¼ &quot;ÑÐ½ÑÑÐ°Ð»ÑÑÑÑ Ð¿ÑÐ¾Ð³ÑÐ°Ð¼&quot;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7461" y="2070976"/>
              <a:ext cx="495768" cy="495768"/>
            </a:xfrm>
            <a:prstGeom prst="rect">
              <a:avLst/>
            </a:prstGeom>
            <a:noFill/>
            <a:effectLst>
              <a:softEdge rad="3175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57361" y="3405365"/>
              <a:ext cx="1235968" cy="56391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softEdge rad="3175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Picture 2" descr="Ð ÐµÐ·ÑÐ»ÑÑÐ°Ñ Ð¿Ð¾ÑÑÐºÑ Ð·Ð¾Ð±ÑÐ°Ð¶ÐµÐ½Ñ Ð·Ð° Ð·Ð°Ð¿Ð¸ÑÐ¾Ð¼ &quot;Ð¨Ð°Ð±Ð»Ð¾Ð½ dotx&quot;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4662" y="4828287"/>
              <a:ext cx="504118" cy="504118"/>
            </a:xfrm>
            <a:prstGeom prst="rect">
              <a:avLst/>
            </a:prstGeom>
            <a:noFill/>
            <a:effectLst>
              <a:softEdge rad="3175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2633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78934" y="1196752"/>
            <a:ext cx="8986131" cy="5015640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9" name="Нижний колонтитул 1"/>
          <p:cNvSpPr txBox="1">
            <a:spLocks/>
          </p:cNvSpPr>
          <p:nvPr/>
        </p:nvSpPr>
        <p:spPr>
          <a:xfrm>
            <a:off x="3491880" y="6284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k-UA" sz="1050" dirty="0" smtClean="0">
                <a:solidFill>
                  <a:schemeClr val="tx2">
                    <a:lumMod val="25000"/>
                    <a:lumOff val="75000"/>
                  </a:schemeClr>
                </a:solidFill>
              </a:rPr>
              <a:t>Чашук О.Ф., вчитель інформатики ЗОШ№23, Луцьк</a:t>
            </a:r>
            <a:endParaRPr lang="uk-UA" sz="1050" dirty="0">
              <a:solidFill>
                <a:schemeClr val="tx2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18" name="Нижний колонтитул 1"/>
          <p:cNvSpPr txBox="1">
            <a:spLocks/>
          </p:cNvSpPr>
          <p:nvPr/>
        </p:nvSpPr>
        <p:spPr>
          <a:xfrm>
            <a:off x="3707904" y="618204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k-UA" sz="1050" dirty="0" smtClean="0">
                <a:solidFill>
                  <a:schemeClr val="tx2">
                    <a:lumMod val="25000"/>
                    <a:lumOff val="75000"/>
                  </a:schemeClr>
                </a:solidFill>
              </a:rPr>
              <a:t>Чашук О.Ф., вчитель інформатики ЗОШ№23, Луцьк</a:t>
            </a:r>
            <a:endParaRPr lang="uk-UA" sz="1050" dirty="0">
              <a:solidFill>
                <a:schemeClr val="tx2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 </a:t>
            </a:r>
          </a:p>
        </p:txBody>
      </p: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314783" y="4305"/>
            <a:ext cx="646438" cy="6945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74" y="-23839"/>
            <a:ext cx="622689" cy="6945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994007" y="96185"/>
            <a:ext cx="7155986" cy="510778"/>
          </a:xfrm>
          <a:prstGeom prst="round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uk-UA" sz="2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Документи та </a:t>
            </a:r>
            <a:r>
              <a:rPr lang="uk-UA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документообіг</a:t>
            </a:r>
            <a:endParaRPr lang="uk-UA" sz="2400" b="1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78935" y="6124337"/>
            <a:ext cx="8986131" cy="733663"/>
            <a:chOff x="78935" y="6124337"/>
            <a:chExt cx="8986131" cy="733663"/>
          </a:xfrm>
        </p:grpSpPr>
        <p:sp>
          <p:nvSpPr>
            <p:cNvPr id="30" name="TextBox 29"/>
            <p:cNvSpPr txBox="1"/>
            <p:nvPr/>
          </p:nvSpPr>
          <p:spPr>
            <a:xfrm>
              <a:off x="78935" y="6124337"/>
              <a:ext cx="8986131" cy="733663"/>
            </a:xfrm>
            <a:prstGeom prst="leftRightArrow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just"/>
              <a:endParaRPr lang="uk-UA" b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35416" y="6309320"/>
              <a:ext cx="76740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b="1" spc="1200" dirty="0">
                  <a:solidFill>
                    <a:schemeClr val="accent1">
                      <a:lumMod val="75000"/>
                    </a:schemeClr>
                  </a:solidFill>
                </a:rPr>
                <a:t>Документи та </a:t>
              </a:r>
              <a:r>
                <a:rPr lang="uk-UA" b="1" spc="1200" dirty="0" smtClean="0">
                  <a:solidFill>
                    <a:schemeClr val="accent1">
                      <a:lumMod val="75000"/>
                    </a:schemeClr>
                  </a:solidFill>
                </a:rPr>
                <a:t>документообіг</a:t>
              </a:r>
              <a:endParaRPr lang="uk-UA" b="1" spc="12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8" name="Выноска со стрелкой вниз 7"/>
          <p:cNvSpPr/>
          <p:nvPr/>
        </p:nvSpPr>
        <p:spPr>
          <a:xfrm>
            <a:off x="305174" y="717556"/>
            <a:ext cx="8611728" cy="707231"/>
          </a:xfrm>
          <a:prstGeom prst="downArrowCallou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defTabSz="933450"/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  <a:cs typeface="Times New Roman" panose="02020603050405020304" pitchFamily="18" charset="0"/>
              </a:rPr>
              <a:t>Формуляр-зразок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8" name="Picture 4" descr="Результат пошуку зображень за запитом &quot;кнопка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266" y="207213"/>
            <a:ext cx="288720" cy="288720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Результат пошуку зображень за запитом &quot;кнопка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662" y="207214"/>
            <a:ext cx="288720" cy="288720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Заголовок 4"/>
          <p:cNvSpPr txBox="1">
            <a:spLocks/>
          </p:cNvSpPr>
          <p:nvPr/>
        </p:nvSpPr>
        <p:spPr bwMode="auto">
          <a:xfrm>
            <a:off x="3539948" y="1434702"/>
            <a:ext cx="5376954" cy="1886706"/>
          </a:xfrm>
          <a:prstGeom prst="flowChartTerminator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000"/>
              </a:spcBef>
            </a:pPr>
            <a:r>
              <a:rPr lang="uk-UA" sz="2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Формуляр-зразок</a:t>
            </a:r>
            <a:r>
              <a:rPr lang="uk-UA" sz="2000" i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 </a:t>
            </a:r>
            <a:r>
              <a:rPr lang="uk-UA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- це модель побудови форми документа, яка встановлює галузь використання, формати, розміри берегів, вимоги до побудови конструкційної сітки та основні реквізити</a:t>
            </a:r>
            <a:endParaRPr lang="ru-RU" sz="28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3" name="Заголовок 4"/>
          <p:cNvSpPr txBox="1">
            <a:spLocks/>
          </p:cNvSpPr>
          <p:nvPr/>
        </p:nvSpPr>
        <p:spPr>
          <a:xfrm>
            <a:off x="3593921" y="3683305"/>
            <a:ext cx="5367300" cy="1813970"/>
          </a:xfrm>
          <a:prstGeom prst="flowChartTerminator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uk-UA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Реквізити</a:t>
            </a:r>
            <a:r>
              <a:rPr lang="uk-UA" sz="20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uk-UA" sz="2000" i="1" dirty="0">
                <a:solidFill>
                  <a:schemeClr val="tx1"/>
                </a:solidFill>
                <a:cs typeface="Times New Roman" panose="02020603050405020304" pitchFamily="18" charset="0"/>
              </a:rPr>
              <a:t>- </a:t>
            </a:r>
            <a:r>
              <a:rPr lang="uk-UA" sz="2000" dirty="0">
                <a:solidFill>
                  <a:schemeClr val="tx1"/>
                </a:solidFill>
                <a:cs typeface="Times New Roman" panose="02020603050405020304" pitchFamily="18" charset="0"/>
              </a:rPr>
              <a:t>це сукупність обов'язкових даних у документі, без яких він не може бути підставою для обліку й не має юридичної сили</a:t>
            </a:r>
            <a:endParaRPr lang="ru-RU" sz="2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3074" name="Picture 2" descr="Ð ÐµÐ·ÑÐ»ÑÑÐ°Ñ Ð¿Ð¾ÑÑÐºÑ Ð·Ð¾Ð±ÑÐ°Ð¶ÐµÐ½Ñ Ð·Ð° Ð·Ð°Ð¿Ð¸ÑÐ¾Ð¼ &quot;ÑÐ¾ÑÐ¼ÑÐ»ÑÑ ÑÐ¸ÑÐ°ÑÐ° Ð±ÑÐ±Ð»ÑÐ¾ÑÐµÐºÐ¸ Ð·ÑÐ°Ð·Ð¾Ðº&quot;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19" b="14516"/>
          <a:stretch/>
        </p:blipFill>
        <p:spPr bwMode="auto">
          <a:xfrm>
            <a:off x="395536" y="1501166"/>
            <a:ext cx="2816625" cy="18833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601462646"/>
              </p:ext>
            </p:extLst>
          </p:nvPr>
        </p:nvGraphicFramePr>
        <p:xfrm>
          <a:off x="305174" y="3933056"/>
          <a:ext cx="3234774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36" name="Picture 2" descr="Ð ÐµÐ·ÑÐ»ÑÑÐ°Ñ Ð¿Ð¾ÑÑÐºÑ Ð·Ð¾Ð±ÑÐ°Ð¶ÐµÐ½Ñ Ð·Ð° Ð·Ð°Ð¿Ð¸ÑÐ¾Ð¼ &quot;ÑÑÐ¸Ð·ÑÐ±&quot;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869160"/>
            <a:ext cx="497666" cy="716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496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6869" y="1166408"/>
            <a:ext cx="8986131" cy="5015640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9" name="Нижний колонтитул 1"/>
          <p:cNvSpPr txBox="1">
            <a:spLocks/>
          </p:cNvSpPr>
          <p:nvPr/>
        </p:nvSpPr>
        <p:spPr>
          <a:xfrm>
            <a:off x="3491880" y="6284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k-UA" sz="1050" dirty="0" smtClean="0">
                <a:solidFill>
                  <a:schemeClr val="tx2">
                    <a:lumMod val="25000"/>
                    <a:lumOff val="75000"/>
                  </a:schemeClr>
                </a:solidFill>
              </a:rPr>
              <a:t>Чашук О.Ф., вчитель інформатики ЗОШ№23, Луцьк</a:t>
            </a:r>
            <a:endParaRPr lang="uk-UA" sz="1050" dirty="0">
              <a:solidFill>
                <a:schemeClr val="tx2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18" name="Нижний колонтитул 1"/>
          <p:cNvSpPr txBox="1">
            <a:spLocks/>
          </p:cNvSpPr>
          <p:nvPr/>
        </p:nvSpPr>
        <p:spPr>
          <a:xfrm>
            <a:off x="3707904" y="618204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k-UA" sz="1050" dirty="0" smtClean="0">
                <a:solidFill>
                  <a:schemeClr val="tx2">
                    <a:lumMod val="25000"/>
                    <a:lumOff val="75000"/>
                  </a:schemeClr>
                </a:solidFill>
              </a:rPr>
              <a:t>Чашук О.Ф., вчитель інформатики ЗОШ№23, Луцьк</a:t>
            </a:r>
            <a:endParaRPr lang="uk-UA" sz="1050" dirty="0">
              <a:solidFill>
                <a:schemeClr val="tx2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64990" y="1543799"/>
            <a:ext cx="4325706" cy="4580538"/>
          </a:xfrm>
          <a:prstGeom prst="rect">
            <a:avLst/>
          </a:prstGeom>
          <a:noFill/>
        </p:spPr>
      </p: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314783" y="4305"/>
            <a:ext cx="646438" cy="6945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74" y="-23839"/>
            <a:ext cx="622689" cy="6945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994007" y="96185"/>
            <a:ext cx="7155986" cy="510778"/>
          </a:xfrm>
          <a:prstGeom prst="round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uk-UA" sz="2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Документи та </a:t>
            </a:r>
            <a:r>
              <a:rPr lang="uk-UA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документообіг</a:t>
            </a:r>
            <a:endParaRPr lang="uk-UA" sz="2400" b="1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78935" y="6124337"/>
            <a:ext cx="8986131" cy="733663"/>
            <a:chOff x="78935" y="6124337"/>
            <a:chExt cx="8986131" cy="733663"/>
          </a:xfrm>
        </p:grpSpPr>
        <p:sp>
          <p:nvSpPr>
            <p:cNvPr id="30" name="TextBox 29"/>
            <p:cNvSpPr txBox="1"/>
            <p:nvPr/>
          </p:nvSpPr>
          <p:spPr>
            <a:xfrm>
              <a:off x="78935" y="6124337"/>
              <a:ext cx="8986131" cy="733663"/>
            </a:xfrm>
            <a:prstGeom prst="leftRightArrow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just"/>
              <a:endParaRPr lang="uk-UA" b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35416" y="6309320"/>
              <a:ext cx="76740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b="1" spc="1200" dirty="0">
                  <a:solidFill>
                    <a:schemeClr val="accent1">
                      <a:lumMod val="75000"/>
                    </a:schemeClr>
                  </a:solidFill>
                </a:rPr>
                <a:t>Документи та </a:t>
              </a:r>
              <a:r>
                <a:rPr lang="uk-UA" b="1" spc="1200" dirty="0" smtClean="0">
                  <a:solidFill>
                    <a:schemeClr val="accent1">
                      <a:lumMod val="75000"/>
                    </a:schemeClr>
                  </a:solidFill>
                </a:rPr>
                <a:t>документообіг</a:t>
              </a:r>
              <a:endParaRPr lang="uk-UA" b="1" spc="12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8" name="Выноска со стрелкой вниз 7"/>
          <p:cNvSpPr/>
          <p:nvPr/>
        </p:nvSpPr>
        <p:spPr>
          <a:xfrm>
            <a:off x="305174" y="717556"/>
            <a:ext cx="8611728" cy="707231"/>
          </a:xfrm>
          <a:prstGeom prst="downArrowCallou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defTabSz="933450"/>
            <a:r>
              <a:rPr lang="uk-UA" sz="2400" b="1" dirty="0"/>
              <a:t>Реквізити</a:t>
            </a:r>
          </a:p>
        </p:txBody>
      </p:sp>
      <p:pic>
        <p:nvPicPr>
          <p:cNvPr id="48" name="Picture 4" descr="Результат пошуку зображень за запитом &quot;кнопка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266" y="207213"/>
            <a:ext cx="288720" cy="288720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Результат пошуку зображень за запитом &quot;кнопка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662" y="207214"/>
            <a:ext cx="288720" cy="288720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Блок-схема: задержка 19"/>
          <p:cNvSpPr/>
          <p:nvPr/>
        </p:nvSpPr>
        <p:spPr>
          <a:xfrm>
            <a:off x="305173" y="1700808"/>
            <a:ext cx="2222669" cy="3744416"/>
          </a:xfrm>
          <a:prstGeom prst="flowChartDelay">
            <a:avLst/>
          </a:prstGeom>
          <a:solidFill>
            <a:schemeClr val="bg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divo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Реквізити</a:t>
            </a:r>
            <a:endParaRPr lang="uk-UA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1" name="Picture 2" descr="Ð ÐµÐ·ÑÐ»ÑÑÐ°Ñ Ð¿Ð¾ÑÑÐºÑ Ð·Ð¾Ð±ÑÐ°Ð¶ÐµÐ½Ñ Ð·Ð° Ð·Ð°Ð¿Ð¸ÑÐ¾Ð¼ &quot;ÑÑÐ¸Ð·ÑÐ±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960" y="1904585"/>
            <a:ext cx="641841" cy="92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Ð ÐµÐ·ÑÐ»ÑÑÐ°Ñ Ð¿Ð¾ÑÑÐºÑ Ð·Ð¾Ð±ÑÐ°Ð¶ÐµÐ½Ñ Ð·Ð° Ð·Ð°Ð¿Ð¸ÑÐ¾Ð¼ &quot;ÑÑÐ¸Ð·ÑÐ±&quot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868" y="4293095"/>
            <a:ext cx="1021820" cy="952151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олилиния 10"/>
          <p:cNvSpPr/>
          <p:nvPr/>
        </p:nvSpPr>
        <p:spPr>
          <a:xfrm>
            <a:off x="2610029" y="2143886"/>
            <a:ext cx="1862425" cy="55883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dirty="0" smtClean="0">
                <a:solidFill>
                  <a:schemeClr val="tx2">
                    <a:lumMod val="50000"/>
                  </a:schemeClr>
                </a:solidFill>
              </a:rPr>
              <a:t>Емблема організації чи підприємства</a:t>
            </a:r>
            <a:endParaRPr lang="uk-UA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Полилиния 12"/>
          <p:cNvSpPr/>
          <p:nvPr/>
        </p:nvSpPr>
        <p:spPr>
          <a:xfrm>
            <a:off x="2627785" y="2789809"/>
            <a:ext cx="1850078" cy="5887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dirty="0" smtClean="0">
                <a:solidFill>
                  <a:schemeClr val="tx2">
                    <a:lumMod val="50000"/>
                  </a:schemeClr>
                </a:solidFill>
              </a:rPr>
              <a:t>Зображення державних нагород</a:t>
            </a:r>
            <a:endParaRPr lang="uk-UA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6" name="Полилиния 14"/>
          <p:cNvSpPr/>
          <p:nvPr/>
        </p:nvSpPr>
        <p:spPr>
          <a:xfrm>
            <a:off x="2627785" y="1543800"/>
            <a:ext cx="1850078" cy="3607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dirty="0" smtClean="0">
                <a:solidFill>
                  <a:schemeClr val="tx2">
                    <a:lumMod val="50000"/>
                  </a:schemeClr>
                </a:solidFill>
              </a:rPr>
              <a:t>Державний герб України</a:t>
            </a:r>
            <a:endParaRPr lang="uk-UA" sz="1400" b="1" kern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7" name="Полилиния 15"/>
          <p:cNvSpPr/>
          <p:nvPr/>
        </p:nvSpPr>
        <p:spPr>
          <a:xfrm>
            <a:off x="2629919" y="3573016"/>
            <a:ext cx="1862425" cy="672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dirty="0" smtClean="0">
                <a:solidFill>
                  <a:schemeClr val="tx2">
                    <a:lumMod val="50000"/>
                  </a:schemeClr>
                </a:solidFill>
              </a:rPr>
              <a:t>Код підприємства, установи, організації</a:t>
            </a:r>
            <a:endParaRPr lang="uk-UA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2" name="Полилиния 16"/>
          <p:cNvSpPr/>
          <p:nvPr/>
        </p:nvSpPr>
        <p:spPr>
          <a:xfrm>
            <a:off x="2593495" y="4387923"/>
            <a:ext cx="1862425" cy="3421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smtClean="0">
                <a:solidFill>
                  <a:schemeClr val="tx2">
                    <a:lumMod val="50000"/>
                  </a:schemeClr>
                </a:solidFill>
              </a:rPr>
              <a:t>Код форми документа</a:t>
            </a:r>
            <a:endParaRPr lang="uk-UA" sz="1400" b="1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3" name="Полилиния 18"/>
          <p:cNvSpPr/>
          <p:nvPr/>
        </p:nvSpPr>
        <p:spPr>
          <a:xfrm>
            <a:off x="2584616" y="5445224"/>
            <a:ext cx="1862425" cy="52778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dirty="0" smtClean="0">
                <a:solidFill>
                  <a:schemeClr val="tx2">
                    <a:lumMod val="50000"/>
                  </a:schemeClr>
                </a:solidFill>
              </a:rPr>
              <a:t>Повна назва установи, організації </a:t>
            </a:r>
            <a:endParaRPr lang="uk-UA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Полилиния 19"/>
          <p:cNvSpPr/>
          <p:nvPr/>
        </p:nvSpPr>
        <p:spPr>
          <a:xfrm>
            <a:off x="2575739" y="4995571"/>
            <a:ext cx="1862425" cy="3421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dirty="0" smtClean="0">
                <a:solidFill>
                  <a:schemeClr val="tx2">
                    <a:lumMod val="50000"/>
                  </a:schemeClr>
                </a:solidFill>
              </a:rPr>
              <a:t>Назва міністерства або відомства,</a:t>
            </a:r>
            <a:endParaRPr lang="uk-UA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5" name="Полилиния 20"/>
          <p:cNvSpPr/>
          <p:nvPr/>
        </p:nvSpPr>
        <p:spPr>
          <a:xfrm>
            <a:off x="4642116" y="1586583"/>
            <a:ext cx="2042608" cy="3421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dirty="0" smtClean="0">
                <a:solidFill>
                  <a:schemeClr val="tx2">
                    <a:lumMod val="50000"/>
                  </a:schemeClr>
                </a:solidFill>
              </a:rPr>
              <a:t>Назва структурного підрозділу</a:t>
            </a:r>
            <a:endParaRPr lang="uk-UA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6" name="Полилиния 21"/>
          <p:cNvSpPr/>
          <p:nvPr/>
        </p:nvSpPr>
        <p:spPr>
          <a:xfrm>
            <a:off x="4677180" y="2085223"/>
            <a:ext cx="2042608" cy="9989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dirty="0" smtClean="0">
                <a:solidFill>
                  <a:schemeClr val="tx2">
                    <a:lumMod val="50000"/>
                  </a:schemeClr>
                </a:solidFill>
              </a:rPr>
              <a:t>Індекс підприємства зв'язку, поштова й телеграфна адреса, номер телетайпа, номер телефону, </a:t>
            </a:r>
            <a:endParaRPr lang="uk-UA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7" name="Полилиния 23"/>
          <p:cNvSpPr/>
          <p:nvPr/>
        </p:nvSpPr>
        <p:spPr>
          <a:xfrm>
            <a:off x="4667201" y="3230849"/>
            <a:ext cx="2042608" cy="3421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smtClean="0">
                <a:solidFill>
                  <a:schemeClr val="tx2">
                    <a:lumMod val="50000"/>
                  </a:schemeClr>
                </a:solidFill>
              </a:rPr>
              <a:t>Назва виду документа</a:t>
            </a:r>
            <a:endParaRPr lang="uk-UA" sz="1400" b="1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8" name="Полилиния 24"/>
          <p:cNvSpPr/>
          <p:nvPr/>
        </p:nvSpPr>
        <p:spPr>
          <a:xfrm>
            <a:off x="4677180" y="3738275"/>
            <a:ext cx="2042608" cy="3421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smtClean="0">
                <a:solidFill>
                  <a:schemeClr val="tx2">
                    <a:lumMod val="50000"/>
                  </a:schemeClr>
                </a:solidFill>
              </a:rPr>
              <a:t>Дата</a:t>
            </a:r>
            <a:endParaRPr lang="uk-UA" sz="1400" b="1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9" name="Полилиния 25"/>
          <p:cNvSpPr/>
          <p:nvPr/>
        </p:nvSpPr>
        <p:spPr>
          <a:xfrm>
            <a:off x="4677180" y="4293095"/>
            <a:ext cx="2042608" cy="43699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dirty="0" smtClean="0">
                <a:solidFill>
                  <a:schemeClr val="tx2">
                    <a:lumMod val="50000"/>
                  </a:schemeClr>
                </a:solidFill>
              </a:rPr>
              <a:t>Місце укладання чи видання</a:t>
            </a:r>
            <a:endParaRPr lang="uk-UA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0" name="Полилиния 26"/>
          <p:cNvSpPr/>
          <p:nvPr/>
        </p:nvSpPr>
        <p:spPr>
          <a:xfrm>
            <a:off x="4695952" y="4828256"/>
            <a:ext cx="2023836" cy="61696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dirty="0" smtClean="0">
                <a:solidFill>
                  <a:schemeClr val="tx2">
                    <a:lumMod val="50000"/>
                  </a:schemeClr>
                </a:solidFill>
              </a:rPr>
              <a:t>Гриф обмеження доступу до документа</a:t>
            </a:r>
            <a:endParaRPr lang="uk-UA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1" name="Полилиния 27"/>
          <p:cNvSpPr/>
          <p:nvPr/>
        </p:nvSpPr>
        <p:spPr>
          <a:xfrm>
            <a:off x="4632358" y="5600346"/>
            <a:ext cx="2062124" cy="3421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dirty="0" smtClean="0">
                <a:solidFill>
                  <a:schemeClr val="tx2">
                    <a:lumMod val="50000"/>
                  </a:schemeClr>
                </a:solidFill>
              </a:rPr>
              <a:t>Адресат</a:t>
            </a:r>
            <a:endParaRPr lang="uk-UA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Полилиния 28"/>
          <p:cNvSpPr/>
          <p:nvPr/>
        </p:nvSpPr>
        <p:spPr>
          <a:xfrm>
            <a:off x="6858001" y="1453685"/>
            <a:ext cx="1890464" cy="4292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dirty="0" smtClean="0">
                <a:solidFill>
                  <a:schemeClr val="tx2">
                    <a:lumMod val="50000"/>
                  </a:schemeClr>
                </a:solidFill>
              </a:rPr>
              <a:t>Гриф затвердження</a:t>
            </a:r>
            <a:endParaRPr lang="uk-UA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3" name="Полилиния 29"/>
          <p:cNvSpPr/>
          <p:nvPr/>
        </p:nvSpPr>
        <p:spPr>
          <a:xfrm>
            <a:off x="6858001" y="1979997"/>
            <a:ext cx="1890464" cy="4292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smtClean="0">
                <a:solidFill>
                  <a:schemeClr val="tx2">
                    <a:lumMod val="50000"/>
                  </a:schemeClr>
                </a:solidFill>
              </a:rPr>
              <a:t>Резолюція</a:t>
            </a:r>
            <a:endParaRPr lang="uk-UA" sz="1400" b="1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Полилиния 30"/>
          <p:cNvSpPr/>
          <p:nvPr/>
        </p:nvSpPr>
        <p:spPr>
          <a:xfrm>
            <a:off x="6858001" y="2582888"/>
            <a:ext cx="1890464" cy="4292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smtClean="0">
                <a:solidFill>
                  <a:schemeClr val="tx2">
                    <a:lumMod val="50000"/>
                  </a:schemeClr>
                </a:solidFill>
              </a:rPr>
              <a:t>Заголовок до тексту</a:t>
            </a:r>
            <a:endParaRPr lang="uk-UA" sz="1400" b="1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5" name="Полилиния 31"/>
          <p:cNvSpPr/>
          <p:nvPr/>
        </p:nvSpPr>
        <p:spPr>
          <a:xfrm>
            <a:off x="6858001" y="3200563"/>
            <a:ext cx="1890464" cy="4292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smtClean="0">
                <a:solidFill>
                  <a:schemeClr val="tx2">
                    <a:lumMod val="50000"/>
                  </a:schemeClr>
                </a:solidFill>
              </a:rPr>
              <a:t>Текст</a:t>
            </a:r>
            <a:endParaRPr lang="uk-UA" sz="1400" b="1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6" name="Полилиния 32"/>
          <p:cNvSpPr/>
          <p:nvPr/>
        </p:nvSpPr>
        <p:spPr>
          <a:xfrm>
            <a:off x="6858001" y="3818238"/>
            <a:ext cx="1890464" cy="4292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smtClean="0">
                <a:solidFill>
                  <a:schemeClr val="tx2">
                    <a:lumMod val="50000"/>
                  </a:schemeClr>
                </a:solidFill>
              </a:rPr>
              <a:t>Відмітка про наявність додатка</a:t>
            </a:r>
            <a:endParaRPr lang="uk-UA" sz="1400" b="1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7" name="Полилиния 33"/>
          <p:cNvSpPr/>
          <p:nvPr/>
        </p:nvSpPr>
        <p:spPr>
          <a:xfrm>
            <a:off x="6858001" y="4436721"/>
            <a:ext cx="1890464" cy="4292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smtClean="0">
                <a:solidFill>
                  <a:schemeClr val="tx2">
                    <a:lumMod val="50000"/>
                  </a:schemeClr>
                </a:solidFill>
              </a:rPr>
              <a:t>Підпис</a:t>
            </a:r>
            <a:endParaRPr lang="uk-UA" sz="1400" b="1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9" name="Полилиния 34"/>
          <p:cNvSpPr/>
          <p:nvPr/>
        </p:nvSpPr>
        <p:spPr>
          <a:xfrm>
            <a:off x="6858001" y="5015973"/>
            <a:ext cx="1890464" cy="4292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smtClean="0">
                <a:solidFill>
                  <a:schemeClr val="tx2">
                    <a:lumMod val="50000"/>
                  </a:schemeClr>
                </a:solidFill>
              </a:rPr>
              <a:t>Печатка</a:t>
            </a:r>
            <a:endParaRPr lang="uk-UA" sz="1400" b="1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0" name="Полилиния 35"/>
          <p:cNvSpPr/>
          <p:nvPr/>
        </p:nvSpPr>
        <p:spPr>
          <a:xfrm>
            <a:off x="6858001" y="5600346"/>
            <a:ext cx="1890464" cy="4292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881" tIns="152881" rIns="152881" bIns="15288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400" b="1" dirty="0" smtClean="0">
                <a:solidFill>
                  <a:schemeClr val="tx2">
                    <a:lumMod val="50000"/>
                  </a:schemeClr>
                </a:solidFill>
              </a:rPr>
              <a:t>Відмітка про засвідчення копій</a:t>
            </a:r>
            <a:endParaRPr lang="uk-UA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83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6" grpId="0" animBg="1"/>
      <p:bldP spid="27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9" grpId="0" animBg="1"/>
      <p:bldP spid="5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2242</TotalTime>
  <Words>301</Words>
  <Application>Microsoft Office PowerPoint</Application>
  <PresentationFormat>Экран (4:3)</PresentationFormat>
  <Paragraphs>65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Chashuk</dc:creator>
  <cp:lastModifiedBy>RePack by Diakov</cp:lastModifiedBy>
  <cp:revision>520</cp:revision>
  <dcterms:created xsi:type="dcterms:W3CDTF">2012-10-14T10:43:12Z</dcterms:created>
  <dcterms:modified xsi:type="dcterms:W3CDTF">2023-05-27T17:18:49Z</dcterms:modified>
</cp:coreProperties>
</file>