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69" r:id="rId6"/>
    <p:sldId id="270" r:id="rId7"/>
    <p:sldId id="266" r:id="rId8"/>
    <p:sldId id="259" r:id="rId9"/>
    <p:sldId id="260" r:id="rId10"/>
    <p:sldId id="261" r:id="rId11"/>
    <p:sldId id="262" r:id="rId12"/>
    <p:sldId id="263" r:id="rId13"/>
    <p:sldId id="26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 varScale="1">
        <p:scale>
          <a:sx n="71" d="100"/>
          <a:sy n="71" d="100"/>
        </p:scale>
        <p:origin x="53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0F3F0-F81F-4B7F-A1FB-21A4FC9632E6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B78E0-FA44-4753-908A-DB1F3F32A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016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0F3F0-F81F-4B7F-A1FB-21A4FC9632E6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B78E0-FA44-4753-908A-DB1F3F32A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719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0F3F0-F81F-4B7F-A1FB-21A4FC9632E6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B78E0-FA44-4753-908A-DB1F3F32A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948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0F3F0-F81F-4B7F-A1FB-21A4FC9632E6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B78E0-FA44-4753-908A-DB1F3F32A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685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0F3F0-F81F-4B7F-A1FB-21A4FC9632E6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B78E0-FA44-4753-908A-DB1F3F32A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483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0F3F0-F81F-4B7F-A1FB-21A4FC9632E6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B78E0-FA44-4753-908A-DB1F3F32A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898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0F3F0-F81F-4B7F-A1FB-21A4FC9632E6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B78E0-FA44-4753-908A-DB1F3F32A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465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0F3F0-F81F-4B7F-A1FB-21A4FC9632E6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B78E0-FA44-4753-908A-DB1F3F32A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563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0F3F0-F81F-4B7F-A1FB-21A4FC9632E6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B78E0-FA44-4753-908A-DB1F3F32A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570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0F3F0-F81F-4B7F-A1FB-21A4FC9632E6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B78E0-FA44-4753-908A-DB1F3F32A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808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0F3F0-F81F-4B7F-A1FB-21A4FC9632E6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B78E0-FA44-4753-908A-DB1F3F32A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350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0F3F0-F81F-4B7F-A1FB-21A4FC9632E6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B78E0-FA44-4753-908A-DB1F3F32A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999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9152" y="1111605"/>
            <a:ext cx="9144000" cy="238760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uk-UA" dirty="0" smtClean="0"/>
              <a:t>Норма часу та її структура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452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24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21795"/>
          <a:stretch/>
        </p:blipFill>
        <p:spPr>
          <a:xfrm>
            <a:off x="2143313" y="0"/>
            <a:ext cx="7158465" cy="43138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8972"/>
          <a:stretch/>
        </p:blipFill>
        <p:spPr>
          <a:xfrm>
            <a:off x="1495313" y="4313816"/>
            <a:ext cx="8071821" cy="249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62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09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674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01658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017" y="0"/>
            <a:ext cx="9014174" cy="6760631"/>
          </a:xfrm>
        </p:spPr>
      </p:pic>
    </p:spTree>
    <p:extLst>
      <p:ext uri="{BB962C8B-B14F-4D97-AF65-F5344CB8AC3E}">
        <p14:creationId xmlns:p14="http://schemas.microsoft.com/office/powerpoint/2010/main" val="2103808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8844" y="117747"/>
            <a:ext cx="8622436" cy="674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32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9668" y="129092"/>
            <a:ext cx="8388731" cy="660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4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3005" y="311972"/>
            <a:ext cx="8422665" cy="649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64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9064"/>
            <a:ext cx="10515600" cy="1325563"/>
          </a:xfrm>
        </p:spPr>
        <p:txBody>
          <a:bodyPr/>
          <a:lstStyle/>
          <a:p>
            <a:r>
              <a:rPr lang="uk-UA" dirty="0" smtClean="0"/>
              <a:t>             Схема токарної обробки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8198" y="1447227"/>
            <a:ext cx="6988199" cy="481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671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603" y="-297"/>
            <a:ext cx="9144793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76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759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10</Words>
  <Application>Microsoft Office PowerPoint</Application>
  <PresentationFormat>Широкоэкранный</PresentationFormat>
  <Paragraphs>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 Норма часу та її структура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Схема токарної обробки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Оксана</cp:lastModifiedBy>
  <cp:revision>6</cp:revision>
  <dcterms:created xsi:type="dcterms:W3CDTF">2020-09-01T19:14:41Z</dcterms:created>
  <dcterms:modified xsi:type="dcterms:W3CDTF">2022-03-22T13:08:21Z</dcterms:modified>
</cp:coreProperties>
</file>