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61" r:id="rId3"/>
    <p:sldId id="257" r:id="rId4"/>
    <p:sldId id="262" r:id="rId5"/>
    <p:sldId id="258" r:id="rId6"/>
    <p:sldId id="259" r:id="rId7"/>
    <p:sldId id="260" r:id="rId8"/>
    <p:sldId id="267" r:id="rId9"/>
    <p:sldId id="268" r:id="rId10"/>
    <p:sldId id="269" r:id="rId11"/>
    <p:sldId id="270" r:id="rId12"/>
    <p:sldId id="272" r:id="rId13"/>
    <p:sldId id="273" r:id="rId14"/>
    <p:sldId id="265" r:id="rId15"/>
    <p:sldId id="266" r:id="rId16"/>
    <p:sldId id="271" r:id="rId17"/>
    <p:sldId id="276" r:id="rId18"/>
    <p:sldId id="274" r:id="rId19"/>
    <p:sldId id="275" r:id="rId20"/>
    <p:sldId id="264" r:id="rId2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9BD74-E223-4CB9-ACD2-263979BEC666}"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uk-UA"/>
        </a:p>
      </dgm:t>
    </dgm:pt>
    <dgm:pt modelId="{755E5270-9D92-4F70-811B-37F5159DEB5B}">
      <dgm:prSet phldrT="[Text]"/>
      <dgm:spPr/>
      <dgm:t>
        <a:bodyPr/>
        <a:lstStyle/>
        <a:p>
          <a:pPr algn="l"/>
          <a:r>
            <a:rPr lang="uk-UA" dirty="0"/>
            <a:t>Для професійного навчання організаційні форми класифікують за наступними ознаками:</a:t>
          </a:r>
        </a:p>
      </dgm:t>
    </dgm:pt>
    <dgm:pt modelId="{05E8CE5E-D058-47E1-9534-FCB536D8BD49}" type="parTrans" cxnId="{6DD68B2A-0AC4-4E0C-B3A8-485DA4787645}">
      <dgm:prSet/>
      <dgm:spPr/>
      <dgm:t>
        <a:bodyPr/>
        <a:lstStyle/>
        <a:p>
          <a:endParaRPr lang="uk-UA"/>
        </a:p>
      </dgm:t>
    </dgm:pt>
    <dgm:pt modelId="{AF96E62B-DFE5-4E31-BE03-F522F2FE6499}" type="sibTrans" cxnId="{6DD68B2A-0AC4-4E0C-B3A8-485DA4787645}">
      <dgm:prSet/>
      <dgm:spPr/>
      <dgm:t>
        <a:bodyPr/>
        <a:lstStyle/>
        <a:p>
          <a:endParaRPr lang="uk-UA"/>
        </a:p>
      </dgm:t>
    </dgm:pt>
    <dgm:pt modelId="{48064591-46C9-4496-A408-A1554C6CC785}">
      <dgm:prSet phldrT="[Text]"/>
      <dgm:spPr/>
      <dgm:t>
        <a:bodyPr/>
        <a:lstStyle/>
        <a:p>
          <a:pPr algn="l"/>
          <a:r>
            <a:rPr lang="uk-UA" dirty="0"/>
            <a:t>Характер освітнього процесу</a:t>
          </a:r>
        </a:p>
      </dgm:t>
    </dgm:pt>
    <dgm:pt modelId="{5A2BB71F-394A-4D01-85A5-C491A556A261}" type="parTrans" cxnId="{07635E88-15B6-44B4-ACC4-A9BDAE961DB0}">
      <dgm:prSet/>
      <dgm:spPr/>
      <dgm:t>
        <a:bodyPr/>
        <a:lstStyle/>
        <a:p>
          <a:endParaRPr lang="uk-UA"/>
        </a:p>
      </dgm:t>
    </dgm:pt>
    <dgm:pt modelId="{1E2F15F3-7C88-4E5A-ABE7-B973C1F89747}" type="sibTrans" cxnId="{07635E88-15B6-44B4-ACC4-A9BDAE961DB0}">
      <dgm:prSet/>
      <dgm:spPr/>
      <dgm:t>
        <a:bodyPr/>
        <a:lstStyle/>
        <a:p>
          <a:endParaRPr lang="uk-UA"/>
        </a:p>
      </dgm:t>
    </dgm:pt>
    <dgm:pt modelId="{BF978475-25C4-4D0A-A3F2-FD93F81D19BC}">
      <dgm:prSet phldrT="[Text]"/>
      <dgm:spPr/>
      <dgm:t>
        <a:bodyPr/>
        <a:lstStyle/>
        <a:p>
          <a:pPr algn="l"/>
          <a:r>
            <a:rPr lang="uk-UA" dirty="0"/>
            <a:t>Характер взаємодії здобувачів</a:t>
          </a:r>
        </a:p>
      </dgm:t>
    </dgm:pt>
    <dgm:pt modelId="{B201B8FB-624C-43FB-813E-5D2900E024F0}" type="parTrans" cxnId="{4B193AFC-BCA9-42A7-9CC1-9DE9C888E97B}">
      <dgm:prSet/>
      <dgm:spPr/>
      <dgm:t>
        <a:bodyPr/>
        <a:lstStyle/>
        <a:p>
          <a:endParaRPr lang="uk-UA"/>
        </a:p>
      </dgm:t>
    </dgm:pt>
    <dgm:pt modelId="{6095B55B-CD82-4103-966A-87EAB52B1B40}" type="sibTrans" cxnId="{4B193AFC-BCA9-42A7-9CC1-9DE9C888E97B}">
      <dgm:prSet/>
      <dgm:spPr/>
      <dgm:t>
        <a:bodyPr/>
        <a:lstStyle/>
        <a:p>
          <a:endParaRPr lang="uk-UA"/>
        </a:p>
      </dgm:t>
    </dgm:pt>
    <dgm:pt modelId="{32956342-8F8D-4324-937E-D2FB70BA66D3}" type="pres">
      <dgm:prSet presAssocID="{3F19BD74-E223-4CB9-ACD2-263979BEC666}" presName="diagram" presStyleCnt="0">
        <dgm:presLayoutVars>
          <dgm:chPref val="1"/>
          <dgm:dir/>
          <dgm:animOne val="branch"/>
          <dgm:animLvl val="lvl"/>
          <dgm:resizeHandles/>
        </dgm:presLayoutVars>
      </dgm:prSet>
      <dgm:spPr/>
    </dgm:pt>
    <dgm:pt modelId="{E72914D8-5B6B-4B28-BF9E-8DFCEA9A5A71}" type="pres">
      <dgm:prSet presAssocID="{755E5270-9D92-4F70-811B-37F5159DEB5B}" presName="root" presStyleCnt="0"/>
      <dgm:spPr/>
    </dgm:pt>
    <dgm:pt modelId="{53A69162-73D5-4E30-A295-40AECE732240}" type="pres">
      <dgm:prSet presAssocID="{755E5270-9D92-4F70-811B-37F5159DEB5B}" presName="rootComposite" presStyleCnt="0"/>
      <dgm:spPr/>
    </dgm:pt>
    <dgm:pt modelId="{DFA7808D-59C5-44BD-B5AC-815DD2D27119}" type="pres">
      <dgm:prSet presAssocID="{755E5270-9D92-4F70-811B-37F5159DEB5B}" presName="rootText" presStyleLbl="node1" presStyleIdx="0" presStyleCnt="1" custScaleX="203078" custScaleY="189773"/>
      <dgm:spPr/>
    </dgm:pt>
    <dgm:pt modelId="{5290EE63-F01F-4E12-95CD-99E41726BD52}" type="pres">
      <dgm:prSet presAssocID="{755E5270-9D92-4F70-811B-37F5159DEB5B}" presName="rootConnector" presStyleLbl="node1" presStyleIdx="0" presStyleCnt="1"/>
      <dgm:spPr/>
    </dgm:pt>
    <dgm:pt modelId="{E661D286-DD54-441E-AA3B-78E1412CC87B}" type="pres">
      <dgm:prSet presAssocID="{755E5270-9D92-4F70-811B-37F5159DEB5B}" presName="childShape" presStyleCnt="0"/>
      <dgm:spPr/>
    </dgm:pt>
    <dgm:pt modelId="{FCCC0C47-1E47-4BB1-9458-3C7B18EC2C3E}" type="pres">
      <dgm:prSet presAssocID="{5A2BB71F-394A-4D01-85A5-C491A556A261}" presName="Name13" presStyleLbl="parChTrans1D2" presStyleIdx="0" presStyleCnt="2"/>
      <dgm:spPr/>
    </dgm:pt>
    <dgm:pt modelId="{850F86C1-D390-480A-BC28-40E832E87BF8}" type="pres">
      <dgm:prSet presAssocID="{48064591-46C9-4496-A408-A1554C6CC785}" presName="childText" presStyleLbl="bgAcc1" presStyleIdx="0" presStyleCnt="2" custScaleX="216441">
        <dgm:presLayoutVars>
          <dgm:bulletEnabled val="1"/>
        </dgm:presLayoutVars>
      </dgm:prSet>
      <dgm:spPr/>
    </dgm:pt>
    <dgm:pt modelId="{BF59EDEF-EA37-4E72-9028-352DEFCBDF49}" type="pres">
      <dgm:prSet presAssocID="{B201B8FB-624C-43FB-813E-5D2900E024F0}" presName="Name13" presStyleLbl="parChTrans1D2" presStyleIdx="1" presStyleCnt="2"/>
      <dgm:spPr/>
    </dgm:pt>
    <dgm:pt modelId="{8C5BBEB4-8A1B-44DF-967F-25B64031DB23}" type="pres">
      <dgm:prSet presAssocID="{BF978475-25C4-4D0A-A3F2-FD93F81D19BC}" presName="childText" presStyleLbl="bgAcc1" presStyleIdx="1" presStyleCnt="2" custScaleX="215679">
        <dgm:presLayoutVars>
          <dgm:bulletEnabled val="1"/>
        </dgm:presLayoutVars>
      </dgm:prSet>
      <dgm:spPr/>
    </dgm:pt>
  </dgm:ptLst>
  <dgm:cxnLst>
    <dgm:cxn modelId="{6DD68B2A-0AC4-4E0C-B3A8-485DA4787645}" srcId="{3F19BD74-E223-4CB9-ACD2-263979BEC666}" destId="{755E5270-9D92-4F70-811B-37F5159DEB5B}" srcOrd="0" destOrd="0" parTransId="{05E8CE5E-D058-47E1-9534-FCB536D8BD49}" sibTransId="{AF96E62B-DFE5-4E31-BE03-F522F2FE6499}"/>
    <dgm:cxn modelId="{C8AB4349-4AC1-4CFA-A39D-A99D5135B7FD}" type="presOf" srcId="{755E5270-9D92-4F70-811B-37F5159DEB5B}" destId="{5290EE63-F01F-4E12-95CD-99E41726BD52}" srcOrd="1" destOrd="0" presId="urn:microsoft.com/office/officeart/2005/8/layout/hierarchy3"/>
    <dgm:cxn modelId="{EA2AA449-73F5-4ECB-A647-BDE80ACE9E26}" type="presOf" srcId="{B201B8FB-624C-43FB-813E-5D2900E024F0}" destId="{BF59EDEF-EA37-4E72-9028-352DEFCBDF49}" srcOrd="0" destOrd="0" presId="urn:microsoft.com/office/officeart/2005/8/layout/hierarchy3"/>
    <dgm:cxn modelId="{07635E88-15B6-44B4-ACC4-A9BDAE961DB0}" srcId="{755E5270-9D92-4F70-811B-37F5159DEB5B}" destId="{48064591-46C9-4496-A408-A1554C6CC785}" srcOrd="0" destOrd="0" parTransId="{5A2BB71F-394A-4D01-85A5-C491A556A261}" sibTransId="{1E2F15F3-7C88-4E5A-ABE7-B973C1F89747}"/>
    <dgm:cxn modelId="{D20B298E-4DEB-44DF-B5F6-E129C3FBA593}" type="presOf" srcId="{BF978475-25C4-4D0A-A3F2-FD93F81D19BC}" destId="{8C5BBEB4-8A1B-44DF-967F-25B64031DB23}" srcOrd="0" destOrd="0" presId="urn:microsoft.com/office/officeart/2005/8/layout/hierarchy3"/>
    <dgm:cxn modelId="{73A19DB7-556F-494E-AED7-4BE2C5D45399}" type="presOf" srcId="{755E5270-9D92-4F70-811B-37F5159DEB5B}" destId="{DFA7808D-59C5-44BD-B5AC-815DD2D27119}" srcOrd="0" destOrd="0" presId="urn:microsoft.com/office/officeart/2005/8/layout/hierarchy3"/>
    <dgm:cxn modelId="{157375B8-C3AC-4091-8732-226E7EFCEF52}" type="presOf" srcId="{48064591-46C9-4496-A408-A1554C6CC785}" destId="{850F86C1-D390-480A-BC28-40E832E87BF8}" srcOrd="0" destOrd="0" presId="urn:microsoft.com/office/officeart/2005/8/layout/hierarchy3"/>
    <dgm:cxn modelId="{F42ACAC1-EADE-43CE-8D96-A57D3061E6FF}" type="presOf" srcId="{5A2BB71F-394A-4D01-85A5-C491A556A261}" destId="{FCCC0C47-1E47-4BB1-9458-3C7B18EC2C3E}" srcOrd="0" destOrd="0" presId="urn:microsoft.com/office/officeart/2005/8/layout/hierarchy3"/>
    <dgm:cxn modelId="{79F849D2-F3D8-4DFC-9BEC-D0FB516A3B41}" type="presOf" srcId="{3F19BD74-E223-4CB9-ACD2-263979BEC666}" destId="{32956342-8F8D-4324-937E-D2FB70BA66D3}" srcOrd="0" destOrd="0" presId="urn:microsoft.com/office/officeart/2005/8/layout/hierarchy3"/>
    <dgm:cxn modelId="{4B193AFC-BCA9-42A7-9CC1-9DE9C888E97B}" srcId="{755E5270-9D92-4F70-811B-37F5159DEB5B}" destId="{BF978475-25C4-4D0A-A3F2-FD93F81D19BC}" srcOrd="1" destOrd="0" parTransId="{B201B8FB-624C-43FB-813E-5D2900E024F0}" sibTransId="{6095B55B-CD82-4103-966A-87EAB52B1B40}"/>
    <dgm:cxn modelId="{6DF3F7A9-01C2-4A48-965E-21AAEF738B40}" type="presParOf" srcId="{32956342-8F8D-4324-937E-D2FB70BA66D3}" destId="{E72914D8-5B6B-4B28-BF9E-8DFCEA9A5A71}" srcOrd="0" destOrd="0" presId="urn:microsoft.com/office/officeart/2005/8/layout/hierarchy3"/>
    <dgm:cxn modelId="{048433CE-3F64-4512-A3CA-C7677C15CC23}" type="presParOf" srcId="{E72914D8-5B6B-4B28-BF9E-8DFCEA9A5A71}" destId="{53A69162-73D5-4E30-A295-40AECE732240}" srcOrd="0" destOrd="0" presId="urn:microsoft.com/office/officeart/2005/8/layout/hierarchy3"/>
    <dgm:cxn modelId="{96E8B401-318E-4075-8B2A-2A1C6042D1B8}" type="presParOf" srcId="{53A69162-73D5-4E30-A295-40AECE732240}" destId="{DFA7808D-59C5-44BD-B5AC-815DD2D27119}" srcOrd="0" destOrd="0" presId="urn:microsoft.com/office/officeart/2005/8/layout/hierarchy3"/>
    <dgm:cxn modelId="{5B89D304-8046-48AE-B9EB-E4B586D9CD7D}" type="presParOf" srcId="{53A69162-73D5-4E30-A295-40AECE732240}" destId="{5290EE63-F01F-4E12-95CD-99E41726BD52}" srcOrd="1" destOrd="0" presId="urn:microsoft.com/office/officeart/2005/8/layout/hierarchy3"/>
    <dgm:cxn modelId="{C379181A-9459-4B88-A88D-AABE65CB8A35}" type="presParOf" srcId="{E72914D8-5B6B-4B28-BF9E-8DFCEA9A5A71}" destId="{E661D286-DD54-441E-AA3B-78E1412CC87B}" srcOrd="1" destOrd="0" presId="urn:microsoft.com/office/officeart/2005/8/layout/hierarchy3"/>
    <dgm:cxn modelId="{8F76B69F-4A71-4F0D-95F1-0A704EF93BFE}" type="presParOf" srcId="{E661D286-DD54-441E-AA3B-78E1412CC87B}" destId="{FCCC0C47-1E47-4BB1-9458-3C7B18EC2C3E}" srcOrd="0" destOrd="0" presId="urn:microsoft.com/office/officeart/2005/8/layout/hierarchy3"/>
    <dgm:cxn modelId="{7DDCC9E6-E6DC-4DD8-BCB7-77829FEC4230}" type="presParOf" srcId="{E661D286-DD54-441E-AA3B-78E1412CC87B}" destId="{850F86C1-D390-480A-BC28-40E832E87BF8}" srcOrd="1" destOrd="0" presId="urn:microsoft.com/office/officeart/2005/8/layout/hierarchy3"/>
    <dgm:cxn modelId="{2C4E6767-408C-4234-96FA-A61A5C7833A1}" type="presParOf" srcId="{E661D286-DD54-441E-AA3B-78E1412CC87B}" destId="{BF59EDEF-EA37-4E72-9028-352DEFCBDF49}" srcOrd="2" destOrd="0" presId="urn:microsoft.com/office/officeart/2005/8/layout/hierarchy3"/>
    <dgm:cxn modelId="{D3B8BA08-9965-46A9-B671-912A201CD870}" type="presParOf" srcId="{E661D286-DD54-441E-AA3B-78E1412CC87B}" destId="{8C5BBEB4-8A1B-44DF-967F-25B64031DB2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2351C-FF8D-46F3-A168-C4813DE215B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uk-UA"/>
        </a:p>
      </dgm:t>
    </dgm:pt>
    <dgm:pt modelId="{9FA09D7A-FE1E-4412-BD83-FE0A4B2255B6}">
      <dgm:prSet phldrT="[Text]"/>
      <dgm:spPr/>
      <dgm:t>
        <a:bodyPr/>
        <a:lstStyle/>
        <a:p>
          <a:r>
            <a:rPr lang="uk-UA" dirty="0"/>
            <a:t>Форми організації ВН</a:t>
          </a:r>
        </a:p>
      </dgm:t>
    </dgm:pt>
    <dgm:pt modelId="{A873EF07-EC00-409A-9099-A9649D59388B}" type="parTrans" cxnId="{6BF2A759-4477-495D-B39B-C80E42767CA8}">
      <dgm:prSet/>
      <dgm:spPr/>
      <dgm:t>
        <a:bodyPr/>
        <a:lstStyle/>
        <a:p>
          <a:endParaRPr lang="uk-UA"/>
        </a:p>
      </dgm:t>
    </dgm:pt>
    <dgm:pt modelId="{86D15F77-5240-4848-988F-AC6A5FD695C8}" type="sibTrans" cxnId="{6BF2A759-4477-495D-B39B-C80E42767CA8}">
      <dgm:prSet/>
      <dgm:spPr/>
      <dgm:t>
        <a:bodyPr/>
        <a:lstStyle/>
        <a:p>
          <a:endParaRPr lang="uk-UA"/>
        </a:p>
      </dgm:t>
    </dgm:pt>
    <dgm:pt modelId="{0750BE3A-8883-4992-BBD3-FE1A85DAA044}">
      <dgm:prSet phldrT="[Text]"/>
      <dgm:spPr/>
      <dgm:t>
        <a:bodyPr/>
        <a:lstStyle/>
        <a:p>
          <a:r>
            <a:rPr lang="uk-UA" dirty="0"/>
            <a:t>За характером навчального процесу</a:t>
          </a:r>
        </a:p>
      </dgm:t>
    </dgm:pt>
    <dgm:pt modelId="{CF26DF0D-2276-418C-8CE7-CFDEAF78BBAC}" type="parTrans" cxnId="{A44359BD-FB08-4024-B294-A970D2698B75}">
      <dgm:prSet/>
      <dgm:spPr/>
      <dgm:t>
        <a:bodyPr/>
        <a:lstStyle/>
        <a:p>
          <a:endParaRPr lang="uk-UA"/>
        </a:p>
      </dgm:t>
    </dgm:pt>
    <dgm:pt modelId="{10DE2FF3-6944-471E-8C8F-0401E9E1D6DD}" type="sibTrans" cxnId="{A44359BD-FB08-4024-B294-A970D2698B75}">
      <dgm:prSet/>
      <dgm:spPr/>
      <dgm:t>
        <a:bodyPr/>
        <a:lstStyle/>
        <a:p>
          <a:endParaRPr lang="uk-UA"/>
        </a:p>
      </dgm:t>
    </dgm:pt>
    <dgm:pt modelId="{A8A54541-072A-42DE-B664-667AEDD8788C}">
      <dgm:prSet phldrT="[Text]"/>
      <dgm:spPr/>
      <dgm:t>
        <a:bodyPr/>
        <a:lstStyle/>
        <a:p>
          <a:r>
            <a:rPr lang="uk-UA" dirty="0"/>
            <a:t>Основна</a:t>
          </a:r>
        </a:p>
      </dgm:t>
    </dgm:pt>
    <dgm:pt modelId="{98A82F65-B864-41C6-855C-31C24B5DDA26}" type="parTrans" cxnId="{91A16C71-ACC2-44E8-B1ED-FB208F86EC7D}">
      <dgm:prSet/>
      <dgm:spPr/>
      <dgm:t>
        <a:bodyPr/>
        <a:lstStyle/>
        <a:p>
          <a:endParaRPr lang="uk-UA"/>
        </a:p>
      </dgm:t>
    </dgm:pt>
    <dgm:pt modelId="{7927A77C-4749-4C24-874B-FCAAC98755D8}" type="sibTrans" cxnId="{91A16C71-ACC2-44E8-B1ED-FB208F86EC7D}">
      <dgm:prSet/>
      <dgm:spPr/>
      <dgm:t>
        <a:bodyPr/>
        <a:lstStyle/>
        <a:p>
          <a:endParaRPr lang="uk-UA"/>
        </a:p>
      </dgm:t>
    </dgm:pt>
    <dgm:pt modelId="{085A9B98-552F-4A1B-867B-2CD461F17261}">
      <dgm:prSet phldrT="[Text]"/>
      <dgm:spPr/>
      <dgm:t>
        <a:bodyPr/>
        <a:lstStyle/>
        <a:p>
          <a:r>
            <a:rPr lang="uk-UA" dirty="0"/>
            <a:t>Додаткова</a:t>
          </a:r>
        </a:p>
      </dgm:t>
    </dgm:pt>
    <dgm:pt modelId="{890F3BD2-7B06-4A47-B67D-EFF49CB2DF76}" type="parTrans" cxnId="{60601493-A640-4D1E-8C24-885D88B26899}">
      <dgm:prSet/>
      <dgm:spPr/>
      <dgm:t>
        <a:bodyPr/>
        <a:lstStyle/>
        <a:p>
          <a:endParaRPr lang="uk-UA"/>
        </a:p>
      </dgm:t>
    </dgm:pt>
    <dgm:pt modelId="{9EB2C1F6-E868-4EF2-8786-FFE7B82C4BD3}" type="sibTrans" cxnId="{60601493-A640-4D1E-8C24-885D88B26899}">
      <dgm:prSet/>
      <dgm:spPr/>
      <dgm:t>
        <a:bodyPr/>
        <a:lstStyle/>
        <a:p>
          <a:endParaRPr lang="uk-UA"/>
        </a:p>
      </dgm:t>
    </dgm:pt>
    <dgm:pt modelId="{E0FCFE32-B3CF-424A-8396-805B428EFF0B}">
      <dgm:prSet phldrT="[Text]"/>
      <dgm:spPr/>
      <dgm:t>
        <a:bodyPr/>
        <a:lstStyle/>
        <a:p>
          <a:r>
            <a:rPr lang="uk-UA" dirty="0"/>
            <a:t>За характером взаємодії здобувачів</a:t>
          </a:r>
        </a:p>
      </dgm:t>
    </dgm:pt>
    <dgm:pt modelId="{D417E568-E170-4935-B653-D41B99CEF8C7}" type="parTrans" cxnId="{FDC3DB0D-B3A7-45C3-B618-6C3E4895767F}">
      <dgm:prSet/>
      <dgm:spPr/>
      <dgm:t>
        <a:bodyPr/>
        <a:lstStyle/>
        <a:p>
          <a:endParaRPr lang="uk-UA"/>
        </a:p>
      </dgm:t>
    </dgm:pt>
    <dgm:pt modelId="{4E4F4A0E-F931-4DB2-AD64-A965ADAFAB2E}" type="sibTrans" cxnId="{FDC3DB0D-B3A7-45C3-B618-6C3E4895767F}">
      <dgm:prSet/>
      <dgm:spPr/>
      <dgm:t>
        <a:bodyPr/>
        <a:lstStyle/>
        <a:p>
          <a:endParaRPr lang="uk-UA"/>
        </a:p>
      </dgm:t>
    </dgm:pt>
    <dgm:pt modelId="{9AE8837A-7E6D-4E27-96D9-1D826657F702}">
      <dgm:prSet phldrT="[Text]"/>
      <dgm:spPr/>
      <dgm:t>
        <a:bodyPr/>
        <a:lstStyle/>
        <a:p>
          <a:r>
            <a:rPr lang="uk-UA" dirty="0"/>
            <a:t>Фронтальна</a:t>
          </a:r>
        </a:p>
      </dgm:t>
    </dgm:pt>
    <dgm:pt modelId="{BB701826-360E-4105-9F4E-8A8F3F2A2D62}" type="parTrans" cxnId="{7AD7CFF1-04B3-43D0-98FE-ADAB5FA90B2B}">
      <dgm:prSet/>
      <dgm:spPr/>
      <dgm:t>
        <a:bodyPr/>
        <a:lstStyle/>
        <a:p>
          <a:endParaRPr lang="uk-UA"/>
        </a:p>
      </dgm:t>
    </dgm:pt>
    <dgm:pt modelId="{A512E362-CA45-418D-BFB0-02A330982C15}" type="sibTrans" cxnId="{7AD7CFF1-04B3-43D0-98FE-ADAB5FA90B2B}">
      <dgm:prSet/>
      <dgm:spPr/>
      <dgm:t>
        <a:bodyPr/>
        <a:lstStyle/>
        <a:p>
          <a:endParaRPr lang="uk-UA"/>
        </a:p>
      </dgm:t>
    </dgm:pt>
    <dgm:pt modelId="{B59E1277-B05E-4C1A-BCA1-0433FFBBD2BA}">
      <dgm:prSet phldrT="[Text]"/>
      <dgm:spPr/>
      <dgm:t>
        <a:bodyPr/>
        <a:lstStyle/>
        <a:p>
          <a:r>
            <a:rPr lang="uk-UA" dirty="0"/>
            <a:t>Індивідуальна</a:t>
          </a:r>
        </a:p>
      </dgm:t>
    </dgm:pt>
    <dgm:pt modelId="{1E95A537-83E2-4706-9B92-5DE226B77529}" type="parTrans" cxnId="{A90434F6-9A8B-48BF-98C4-265253A47135}">
      <dgm:prSet/>
      <dgm:spPr/>
      <dgm:t>
        <a:bodyPr/>
        <a:lstStyle/>
        <a:p>
          <a:endParaRPr lang="uk-UA"/>
        </a:p>
      </dgm:t>
    </dgm:pt>
    <dgm:pt modelId="{EA0953CD-A75D-4857-B8B6-C8D1F19B8776}" type="sibTrans" cxnId="{A90434F6-9A8B-48BF-98C4-265253A47135}">
      <dgm:prSet/>
      <dgm:spPr/>
      <dgm:t>
        <a:bodyPr/>
        <a:lstStyle/>
        <a:p>
          <a:endParaRPr lang="uk-UA"/>
        </a:p>
      </dgm:t>
    </dgm:pt>
    <dgm:pt modelId="{12D7D788-EA7C-4F5A-B177-0432B6AA6C9D}">
      <dgm:prSet phldrT="[Text]"/>
      <dgm:spPr/>
      <dgm:t>
        <a:bodyPr/>
        <a:lstStyle/>
        <a:p>
          <a:r>
            <a:rPr lang="uk-UA" dirty="0"/>
            <a:t>Бригадна</a:t>
          </a:r>
        </a:p>
      </dgm:t>
    </dgm:pt>
    <dgm:pt modelId="{622822F6-5367-40A3-A871-704A4D1D8889}" type="parTrans" cxnId="{A5727502-65E0-4C2A-BC24-A7D422BD4D26}">
      <dgm:prSet/>
      <dgm:spPr/>
      <dgm:t>
        <a:bodyPr/>
        <a:lstStyle/>
        <a:p>
          <a:endParaRPr lang="uk-UA"/>
        </a:p>
      </dgm:t>
    </dgm:pt>
    <dgm:pt modelId="{AB64546F-F085-413D-815F-1C57197D214E}" type="sibTrans" cxnId="{A5727502-65E0-4C2A-BC24-A7D422BD4D26}">
      <dgm:prSet/>
      <dgm:spPr/>
      <dgm:t>
        <a:bodyPr/>
        <a:lstStyle/>
        <a:p>
          <a:endParaRPr lang="uk-UA"/>
        </a:p>
      </dgm:t>
    </dgm:pt>
    <dgm:pt modelId="{386FF674-C916-4418-9065-BA3129D752FD}" type="pres">
      <dgm:prSet presAssocID="{C9E2351C-FF8D-46F3-A168-C4813DE215B8}" presName="hierChild1" presStyleCnt="0">
        <dgm:presLayoutVars>
          <dgm:chPref val="1"/>
          <dgm:dir/>
          <dgm:animOne val="branch"/>
          <dgm:animLvl val="lvl"/>
          <dgm:resizeHandles/>
        </dgm:presLayoutVars>
      </dgm:prSet>
      <dgm:spPr/>
    </dgm:pt>
    <dgm:pt modelId="{AC339C8D-F162-457E-8B29-20A40F5BB212}" type="pres">
      <dgm:prSet presAssocID="{9FA09D7A-FE1E-4412-BD83-FE0A4B2255B6}" presName="hierRoot1" presStyleCnt="0"/>
      <dgm:spPr/>
    </dgm:pt>
    <dgm:pt modelId="{083E866C-6E2B-4951-82CB-0E2B4A890FFC}" type="pres">
      <dgm:prSet presAssocID="{9FA09D7A-FE1E-4412-BD83-FE0A4B2255B6}" presName="composite" presStyleCnt="0"/>
      <dgm:spPr/>
    </dgm:pt>
    <dgm:pt modelId="{5F742BF2-8E1C-4860-A56F-E5F6B734EFB4}" type="pres">
      <dgm:prSet presAssocID="{9FA09D7A-FE1E-4412-BD83-FE0A4B2255B6}" presName="background" presStyleLbl="node0" presStyleIdx="0" presStyleCnt="1"/>
      <dgm:spPr/>
    </dgm:pt>
    <dgm:pt modelId="{2D7B060D-FFC5-415C-A4D5-409A2BE38930}" type="pres">
      <dgm:prSet presAssocID="{9FA09D7A-FE1E-4412-BD83-FE0A4B2255B6}" presName="text" presStyleLbl="fgAcc0" presStyleIdx="0" presStyleCnt="1" custScaleX="137466">
        <dgm:presLayoutVars>
          <dgm:chPref val="3"/>
        </dgm:presLayoutVars>
      </dgm:prSet>
      <dgm:spPr/>
    </dgm:pt>
    <dgm:pt modelId="{B471C5A5-4E7F-4AF1-AA10-C38BCCD6ED75}" type="pres">
      <dgm:prSet presAssocID="{9FA09D7A-FE1E-4412-BD83-FE0A4B2255B6}" presName="hierChild2" presStyleCnt="0"/>
      <dgm:spPr/>
    </dgm:pt>
    <dgm:pt modelId="{06F2AA1F-7551-4192-81CA-32B302F06A66}" type="pres">
      <dgm:prSet presAssocID="{CF26DF0D-2276-418C-8CE7-CFDEAF78BBAC}" presName="Name10" presStyleLbl="parChTrans1D2" presStyleIdx="0" presStyleCnt="2"/>
      <dgm:spPr/>
    </dgm:pt>
    <dgm:pt modelId="{B9738DF6-56FD-4DAD-91B2-83CD480EC6FF}" type="pres">
      <dgm:prSet presAssocID="{0750BE3A-8883-4992-BBD3-FE1A85DAA044}" presName="hierRoot2" presStyleCnt="0"/>
      <dgm:spPr/>
    </dgm:pt>
    <dgm:pt modelId="{5E837076-CC3A-48B5-A8DB-F7C4F3FB4AEC}" type="pres">
      <dgm:prSet presAssocID="{0750BE3A-8883-4992-BBD3-FE1A85DAA044}" presName="composite2" presStyleCnt="0"/>
      <dgm:spPr/>
    </dgm:pt>
    <dgm:pt modelId="{447E5157-B0FD-44C3-AFCB-5FF9B09B3BEE}" type="pres">
      <dgm:prSet presAssocID="{0750BE3A-8883-4992-BBD3-FE1A85DAA044}" presName="background2" presStyleLbl="node2" presStyleIdx="0" presStyleCnt="2"/>
      <dgm:spPr/>
    </dgm:pt>
    <dgm:pt modelId="{A8C9324A-55DB-440F-994F-0C76F5F16D79}" type="pres">
      <dgm:prSet presAssocID="{0750BE3A-8883-4992-BBD3-FE1A85DAA044}" presName="text2" presStyleLbl="fgAcc2" presStyleIdx="0" presStyleCnt="2">
        <dgm:presLayoutVars>
          <dgm:chPref val="3"/>
        </dgm:presLayoutVars>
      </dgm:prSet>
      <dgm:spPr/>
    </dgm:pt>
    <dgm:pt modelId="{7A7375C0-37F9-42A8-98BE-68E823F02761}" type="pres">
      <dgm:prSet presAssocID="{0750BE3A-8883-4992-BBD3-FE1A85DAA044}" presName="hierChild3" presStyleCnt="0"/>
      <dgm:spPr/>
    </dgm:pt>
    <dgm:pt modelId="{C32D7574-953E-4BEB-9214-7F7284FBAE83}" type="pres">
      <dgm:prSet presAssocID="{98A82F65-B864-41C6-855C-31C24B5DDA26}" presName="Name17" presStyleLbl="parChTrans1D3" presStyleIdx="0" presStyleCnt="5"/>
      <dgm:spPr/>
    </dgm:pt>
    <dgm:pt modelId="{787FF963-242B-49DD-96EA-181D4C8B6282}" type="pres">
      <dgm:prSet presAssocID="{A8A54541-072A-42DE-B664-667AEDD8788C}" presName="hierRoot3" presStyleCnt="0"/>
      <dgm:spPr/>
    </dgm:pt>
    <dgm:pt modelId="{FD380185-E85F-45FD-A9EF-A967E649B034}" type="pres">
      <dgm:prSet presAssocID="{A8A54541-072A-42DE-B664-667AEDD8788C}" presName="composite3" presStyleCnt="0"/>
      <dgm:spPr/>
    </dgm:pt>
    <dgm:pt modelId="{E4E79C06-4A4C-4285-AED3-39094C168C2F}" type="pres">
      <dgm:prSet presAssocID="{A8A54541-072A-42DE-B664-667AEDD8788C}" presName="background3" presStyleLbl="node3" presStyleIdx="0" presStyleCnt="5"/>
      <dgm:spPr/>
    </dgm:pt>
    <dgm:pt modelId="{EAFA753C-9CE1-436F-A2D0-C2EF762B8AC7}" type="pres">
      <dgm:prSet presAssocID="{A8A54541-072A-42DE-B664-667AEDD8788C}" presName="text3" presStyleLbl="fgAcc3" presStyleIdx="0" presStyleCnt="5">
        <dgm:presLayoutVars>
          <dgm:chPref val="3"/>
        </dgm:presLayoutVars>
      </dgm:prSet>
      <dgm:spPr/>
    </dgm:pt>
    <dgm:pt modelId="{CAF5A396-E89E-4054-911E-931D5BEB30E7}" type="pres">
      <dgm:prSet presAssocID="{A8A54541-072A-42DE-B664-667AEDD8788C}" presName="hierChild4" presStyleCnt="0"/>
      <dgm:spPr/>
    </dgm:pt>
    <dgm:pt modelId="{8F1FC6A2-1A75-436C-B912-09ECB74D83C3}" type="pres">
      <dgm:prSet presAssocID="{890F3BD2-7B06-4A47-B67D-EFF49CB2DF76}" presName="Name17" presStyleLbl="parChTrans1D3" presStyleIdx="1" presStyleCnt="5"/>
      <dgm:spPr/>
    </dgm:pt>
    <dgm:pt modelId="{A3F8544D-88DE-4BA4-A953-0AC458D89178}" type="pres">
      <dgm:prSet presAssocID="{085A9B98-552F-4A1B-867B-2CD461F17261}" presName="hierRoot3" presStyleCnt="0"/>
      <dgm:spPr/>
    </dgm:pt>
    <dgm:pt modelId="{C4F0C692-2BC5-4548-84A6-1087C8DE1916}" type="pres">
      <dgm:prSet presAssocID="{085A9B98-552F-4A1B-867B-2CD461F17261}" presName="composite3" presStyleCnt="0"/>
      <dgm:spPr/>
    </dgm:pt>
    <dgm:pt modelId="{4A396721-F17B-4644-8DFF-4803438DBB05}" type="pres">
      <dgm:prSet presAssocID="{085A9B98-552F-4A1B-867B-2CD461F17261}" presName="background3" presStyleLbl="node3" presStyleIdx="1" presStyleCnt="5"/>
      <dgm:spPr/>
    </dgm:pt>
    <dgm:pt modelId="{96166E3A-F559-4A37-A406-59683AD20E6D}" type="pres">
      <dgm:prSet presAssocID="{085A9B98-552F-4A1B-867B-2CD461F17261}" presName="text3" presStyleLbl="fgAcc3" presStyleIdx="1" presStyleCnt="5">
        <dgm:presLayoutVars>
          <dgm:chPref val="3"/>
        </dgm:presLayoutVars>
      </dgm:prSet>
      <dgm:spPr/>
    </dgm:pt>
    <dgm:pt modelId="{28EDA3AF-79ED-40E1-A0A7-4D47FE6573B1}" type="pres">
      <dgm:prSet presAssocID="{085A9B98-552F-4A1B-867B-2CD461F17261}" presName="hierChild4" presStyleCnt="0"/>
      <dgm:spPr/>
    </dgm:pt>
    <dgm:pt modelId="{8C2A7577-3864-4977-8085-1DA4B644F962}" type="pres">
      <dgm:prSet presAssocID="{D417E568-E170-4935-B653-D41B99CEF8C7}" presName="Name10" presStyleLbl="parChTrans1D2" presStyleIdx="1" presStyleCnt="2"/>
      <dgm:spPr/>
    </dgm:pt>
    <dgm:pt modelId="{75977AC9-256A-4483-A3CD-EE4570FA6F95}" type="pres">
      <dgm:prSet presAssocID="{E0FCFE32-B3CF-424A-8396-805B428EFF0B}" presName="hierRoot2" presStyleCnt="0"/>
      <dgm:spPr/>
    </dgm:pt>
    <dgm:pt modelId="{4CEF1A77-897C-4F2A-9824-631550DEA491}" type="pres">
      <dgm:prSet presAssocID="{E0FCFE32-B3CF-424A-8396-805B428EFF0B}" presName="composite2" presStyleCnt="0"/>
      <dgm:spPr/>
    </dgm:pt>
    <dgm:pt modelId="{CA8576D5-D967-4830-ABFE-E1BD08ED0884}" type="pres">
      <dgm:prSet presAssocID="{E0FCFE32-B3CF-424A-8396-805B428EFF0B}" presName="background2" presStyleLbl="node2" presStyleIdx="1" presStyleCnt="2"/>
      <dgm:spPr/>
    </dgm:pt>
    <dgm:pt modelId="{CAFC36AA-0ECA-4FA2-95DE-2B05C98CB0EB}" type="pres">
      <dgm:prSet presAssocID="{E0FCFE32-B3CF-424A-8396-805B428EFF0B}" presName="text2" presStyleLbl="fgAcc2" presStyleIdx="1" presStyleCnt="2">
        <dgm:presLayoutVars>
          <dgm:chPref val="3"/>
        </dgm:presLayoutVars>
      </dgm:prSet>
      <dgm:spPr/>
    </dgm:pt>
    <dgm:pt modelId="{638B7EAB-D5EA-444D-A1AF-32CE0C486D72}" type="pres">
      <dgm:prSet presAssocID="{E0FCFE32-B3CF-424A-8396-805B428EFF0B}" presName="hierChild3" presStyleCnt="0"/>
      <dgm:spPr/>
    </dgm:pt>
    <dgm:pt modelId="{90E50880-959E-4D57-95DD-0367D25C424F}" type="pres">
      <dgm:prSet presAssocID="{BB701826-360E-4105-9F4E-8A8F3F2A2D62}" presName="Name17" presStyleLbl="parChTrans1D3" presStyleIdx="2" presStyleCnt="5"/>
      <dgm:spPr/>
    </dgm:pt>
    <dgm:pt modelId="{A2F64BEB-3725-4D9F-91E5-06DAFFD19157}" type="pres">
      <dgm:prSet presAssocID="{9AE8837A-7E6D-4E27-96D9-1D826657F702}" presName="hierRoot3" presStyleCnt="0"/>
      <dgm:spPr/>
    </dgm:pt>
    <dgm:pt modelId="{45BAA318-C0CF-4496-B8EA-8735ABA36C31}" type="pres">
      <dgm:prSet presAssocID="{9AE8837A-7E6D-4E27-96D9-1D826657F702}" presName="composite3" presStyleCnt="0"/>
      <dgm:spPr/>
    </dgm:pt>
    <dgm:pt modelId="{DC5852B9-C047-4078-B921-89DC3A6B7F1E}" type="pres">
      <dgm:prSet presAssocID="{9AE8837A-7E6D-4E27-96D9-1D826657F702}" presName="background3" presStyleLbl="node3" presStyleIdx="2" presStyleCnt="5"/>
      <dgm:spPr/>
    </dgm:pt>
    <dgm:pt modelId="{B7069245-9420-4927-A292-570EE894CE2F}" type="pres">
      <dgm:prSet presAssocID="{9AE8837A-7E6D-4E27-96D9-1D826657F702}" presName="text3" presStyleLbl="fgAcc3" presStyleIdx="2" presStyleCnt="5">
        <dgm:presLayoutVars>
          <dgm:chPref val="3"/>
        </dgm:presLayoutVars>
      </dgm:prSet>
      <dgm:spPr/>
    </dgm:pt>
    <dgm:pt modelId="{223197AC-1B8B-475A-9C19-27A821C6F7A6}" type="pres">
      <dgm:prSet presAssocID="{9AE8837A-7E6D-4E27-96D9-1D826657F702}" presName="hierChild4" presStyleCnt="0"/>
      <dgm:spPr/>
    </dgm:pt>
    <dgm:pt modelId="{83DD35E2-763E-4B64-B6B8-B04409759F23}" type="pres">
      <dgm:prSet presAssocID="{1E95A537-83E2-4706-9B92-5DE226B77529}" presName="Name17" presStyleLbl="parChTrans1D3" presStyleIdx="3" presStyleCnt="5"/>
      <dgm:spPr/>
    </dgm:pt>
    <dgm:pt modelId="{295AC1B3-1FD3-448C-A361-F4CF95D3D2BC}" type="pres">
      <dgm:prSet presAssocID="{B59E1277-B05E-4C1A-BCA1-0433FFBBD2BA}" presName="hierRoot3" presStyleCnt="0"/>
      <dgm:spPr/>
    </dgm:pt>
    <dgm:pt modelId="{F33031D4-88EA-46CF-B698-00BAE5B7A325}" type="pres">
      <dgm:prSet presAssocID="{B59E1277-B05E-4C1A-BCA1-0433FFBBD2BA}" presName="composite3" presStyleCnt="0"/>
      <dgm:spPr/>
    </dgm:pt>
    <dgm:pt modelId="{49D9FC46-0F32-4F70-B531-C1998CD6367F}" type="pres">
      <dgm:prSet presAssocID="{B59E1277-B05E-4C1A-BCA1-0433FFBBD2BA}" presName="background3" presStyleLbl="node3" presStyleIdx="3" presStyleCnt="5"/>
      <dgm:spPr/>
    </dgm:pt>
    <dgm:pt modelId="{FAC57391-0D99-4C3B-A84D-73A430E259AA}" type="pres">
      <dgm:prSet presAssocID="{B59E1277-B05E-4C1A-BCA1-0433FFBBD2BA}" presName="text3" presStyleLbl="fgAcc3" presStyleIdx="3" presStyleCnt="5">
        <dgm:presLayoutVars>
          <dgm:chPref val="3"/>
        </dgm:presLayoutVars>
      </dgm:prSet>
      <dgm:spPr/>
    </dgm:pt>
    <dgm:pt modelId="{0ADEED2D-3395-483D-B1C1-90016F750B7F}" type="pres">
      <dgm:prSet presAssocID="{B59E1277-B05E-4C1A-BCA1-0433FFBBD2BA}" presName="hierChild4" presStyleCnt="0"/>
      <dgm:spPr/>
    </dgm:pt>
    <dgm:pt modelId="{0AD523A4-8F4C-4D18-B1B6-FEF63AF89D2A}" type="pres">
      <dgm:prSet presAssocID="{622822F6-5367-40A3-A871-704A4D1D8889}" presName="Name17" presStyleLbl="parChTrans1D3" presStyleIdx="4" presStyleCnt="5"/>
      <dgm:spPr/>
    </dgm:pt>
    <dgm:pt modelId="{0147D266-3D27-4980-8DF9-3A2EFA5D4EC7}" type="pres">
      <dgm:prSet presAssocID="{12D7D788-EA7C-4F5A-B177-0432B6AA6C9D}" presName="hierRoot3" presStyleCnt="0"/>
      <dgm:spPr/>
    </dgm:pt>
    <dgm:pt modelId="{FCF1458E-5BEB-4462-9C45-DD232C94B269}" type="pres">
      <dgm:prSet presAssocID="{12D7D788-EA7C-4F5A-B177-0432B6AA6C9D}" presName="composite3" presStyleCnt="0"/>
      <dgm:spPr/>
    </dgm:pt>
    <dgm:pt modelId="{129DE933-9681-4846-B7D8-2391CAD73466}" type="pres">
      <dgm:prSet presAssocID="{12D7D788-EA7C-4F5A-B177-0432B6AA6C9D}" presName="background3" presStyleLbl="node3" presStyleIdx="4" presStyleCnt="5"/>
      <dgm:spPr/>
    </dgm:pt>
    <dgm:pt modelId="{9E9690EF-FE8F-44BB-A778-1A8389E0916D}" type="pres">
      <dgm:prSet presAssocID="{12D7D788-EA7C-4F5A-B177-0432B6AA6C9D}" presName="text3" presStyleLbl="fgAcc3" presStyleIdx="4" presStyleCnt="5">
        <dgm:presLayoutVars>
          <dgm:chPref val="3"/>
        </dgm:presLayoutVars>
      </dgm:prSet>
      <dgm:spPr/>
    </dgm:pt>
    <dgm:pt modelId="{77E5751D-5459-42EC-A317-CADFCBCD3022}" type="pres">
      <dgm:prSet presAssocID="{12D7D788-EA7C-4F5A-B177-0432B6AA6C9D}" presName="hierChild4" presStyleCnt="0"/>
      <dgm:spPr/>
    </dgm:pt>
  </dgm:ptLst>
  <dgm:cxnLst>
    <dgm:cxn modelId="{A5727502-65E0-4C2A-BC24-A7D422BD4D26}" srcId="{E0FCFE32-B3CF-424A-8396-805B428EFF0B}" destId="{12D7D788-EA7C-4F5A-B177-0432B6AA6C9D}" srcOrd="2" destOrd="0" parTransId="{622822F6-5367-40A3-A871-704A4D1D8889}" sibTransId="{AB64546F-F085-413D-815F-1C57197D214E}"/>
    <dgm:cxn modelId="{FDC3DB0D-B3A7-45C3-B618-6C3E4895767F}" srcId="{9FA09D7A-FE1E-4412-BD83-FE0A4B2255B6}" destId="{E0FCFE32-B3CF-424A-8396-805B428EFF0B}" srcOrd="1" destOrd="0" parTransId="{D417E568-E170-4935-B653-D41B99CEF8C7}" sibTransId="{4E4F4A0E-F931-4DB2-AD64-A965ADAFAB2E}"/>
    <dgm:cxn modelId="{38F4831D-8A2E-4C96-88D1-ADAA49AFFB0D}" type="presOf" srcId="{1E95A537-83E2-4706-9B92-5DE226B77529}" destId="{83DD35E2-763E-4B64-B6B8-B04409759F23}" srcOrd="0" destOrd="0" presId="urn:microsoft.com/office/officeart/2005/8/layout/hierarchy1"/>
    <dgm:cxn modelId="{ECAF0F1E-E00C-465E-AC03-EB040B08E7FC}" type="presOf" srcId="{D417E568-E170-4935-B653-D41B99CEF8C7}" destId="{8C2A7577-3864-4977-8085-1DA4B644F962}" srcOrd="0" destOrd="0" presId="urn:microsoft.com/office/officeart/2005/8/layout/hierarchy1"/>
    <dgm:cxn modelId="{FE7CAA21-1415-4096-AE11-DA4F5F0DC98E}" type="presOf" srcId="{C9E2351C-FF8D-46F3-A168-C4813DE215B8}" destId="{386FF674-C916-4418-9065-BA3129D752FD}" srcOrd="0" destOrd="0" presId="urn:microsoft.com/office/officeart/2005/8/layout/hierarchy1"/>
    <dgm:cxn modelId="{8478FD35-F23A-4D35-844A-F75DBD9E90C4}" type="presOf" srcId="{B59E1277-B05E-4C1A-BCA1-0433FFBBD2BA}" destId="{FAC57391-0D99-4C3B-A84D-73A430E259AA}" srcOrd="0" destOrd="0" presId="urn:microsoft.com/office/officeart/2005/8/layout/hierarchy1"/>
    <dgm:cxn modelId="{7261445B-79D4-4F1A-A708-BFE792D834FC}" type="presOf" srcId="{E0FCFE32-B3CF-424A-8396-805B428EFF0B}" destId="{CAFC36AA-0ECA-4FA2-95DE-2B05C98CB0EB}" srcOrd="0" destOrd="0" presId="urn:microsoft.com/office/officeart/2005/8/layout/hierarchy1"/>
    <dgm:cxn modelId="{7B5AF067-5991-457E-89D2-515EC74CE4A1}" type="presOf" srcId="{BB701826-360E-4105-9F4E-8A8F3F2A2D62}" destId="{90E50880-959E-4D57-95DD-0367D25C424F}" srcOrd="0" destOrd="0" presId="urn:microsoft.com/office/officeart/2005/8/layout/hierarchy1"/>
    <dgm:cxn modelId="{E1CA3949-331A-44D6-AF32-622B080F4EC2}" type="presOf" srcId="{12D7D788-EA7C-4F5A-B177-0432B6AA6C9D}" destId="{9E9690EF-FE8F-44BB-A778-1A8389E0916D}" srcOrd="0" destOrd="0" presId="urn:microsoft.com/office/officeart/2005/8/layout/hierarchy1"/>
    <dgm:cxn modelId="{91A16C71-ACC2-44E8-B1ED-FB208F86EC7D}" srcId="{0750BE3A-8883-4992-BBD3-FE1A85DAA044}" destId="{A8A54541-072A-42DE-B664-667AEDD8788C}" srcOrd="0" destOrd="0" parTransId="{98A82F65-B864-41C6-855C-31C24B5DDA26}" sibTransId="{7927A77C-4749-4C24-874B-FCAAC98755D8}"/>
    <dgm:cxn modelId="{69036A53-1942-485E-AD88-7D9049B3F5EB}" type="presOf" srcId="{085A9B98-552F-4A1B-867B-2CD461F17261}" destId="{96166E3A-F559-4A37-A406-59683AD20E6D}" srcOrd="0" destOrd="0" presId="urn:microsoft.com/office/officeart/2005/8/layout/hierarchy1"/>
    <dgm:cxn modelId="{2065C657-5E0E-46D4-807D-7F3D4FEC795E}" type="presOf" srcId="{A8A54541-072A-42DE-B664-667AEDD8788C}" destId="{EAFA753C-9CE1-436F-A2D0-C2EF762B8AC7}" srcOrd="0" destOrd="0" presId="urn:microsoft.com/office/officeart/2005/8/layout/hierarchy1"/>
    <dgm:cxn modelId="{6BF2A759-4477-495D-B39B-C80E42767CA8}" srcId="{C9E2351C-FF8D-46F3-A168-C4813DE215B8}" destId="{9FA09D7A-FE1E-4412-BD83-FE0A4B2255B6}" srcOrd="0" destOrd="0" parTransId="{A873EF07-EC00-409A-9099-A9649D59388B}" sibTransId="{86D15F77-5240-4848-988F-AC6A5FD695C8}"/>
    <dgm:cxn modelId="{8693AA8C-6FB2-4155-8E23-805CBC80AF47}" type="presOf" srcId="{0750BE3A-8883-4992-BBD3-FE1A85DAA044}" destId="{A8C9324A-55DB-440F-994F-0C76F5F16D79}" srcOrd="0" destOrd="0" presId="urn:microsoft.com/office/officeart/2005/8/layout/hierarchy1"/>
    <dgm:cxn modelId="{6DCF338F-B782-4B9A-9A7F-5E46D47A2860}" type="presOf" srcId="{98A82F65-B864-41C6-855C-31C24B5DDA26}" destId="{C32D7574-953E-4BEB-9214-7F7284FBAE83}" srcOrd="0" destOrd="0" presId="urn:microsoft.com/office/officeart/2005/8/layout/hierarchy1"/>
    <dgm:cxn modelId="{60601493-A640-4D1E-8C24-885D88B26899}" srcId="{0750BE3A-8883-4992-BBD3-FE1A85DAA044}" destId="{085A9B98-552F-4A1B-867B-2CD461F17261}" srcOrd="1" destOrd="0" parTransId="{890F3BD2-7B06-4A47-B67D-EFF49CB2DF76}" sibTransId="{9EB2C1F6-E868-4EF2-8786-FFE7B82C4BD3}"/>
    <dgm:cxn modelId="{1A16E094-4612-4803-B846-F5BD684B480C}" type="presOf" srcId="{890F3BD2-7B06-4A47-B67D-EFF49CB2DF76}" destId="{8F1FC6A2-1A75-436C-B912-09ECB74D83C3}" srcOrd="0" destOrd="0" presId="urn:microsoft.com/office/officeart/2005/8/layout/hierarchy1"/>
    <dgm:cxn modelId="{F4209997-DC41-48E0-B3A6-466DDF62CCE0}" type="presOf" srcId="{CF26DF0D-2276-418C-8CE7-CFDEAF78BBAC}" destId="{06F2AA1F-7551-4192-81CA-32B302F06A66}" srcOrd="0" destOrd="0" presId="urn:microsoft.com/office/officeart/2005/8/layout/hierarchy1"/>
    <dgm:cxn modelId="{A44359BD-FB08-4024-B294-A970D2698B75}" srcId="{9FA09D7A-FE1E-4412-BD83-FE0A4B2255B6}" destId="{0750BE3A-8883-4992-BBD3-FE1A85DAA044}" srcOrd="0" destOrd="0" parTransId="{CF26DF0D-2276-418C-8CE7-CFDEAF78BBAC}" sibTransId="{10DE2FF3-6944-471E-8C8F-0401E9E1D6DD}"/>
    <dgm:cxn modelId="{DDFD19E3-9698-49C1-B261-7C6280D98DE2}" type="presOf" srcId="{9AE8837A-7E6D-4E27-96D9-1D826657F702}" destId="{B7069245-9420-4927-A292-570EE894CE2F}" srcOrd="0" destOrd="0" presId="urn:microsoft.com/office/officeart/2005/8/layout/hierarchy1"/>
    <dgm:cxn modelId="{823BFAE4-7710-45B3-8E85-B459C26D9D38}" type="presOf" srcId="{9FA09D7A-FE1E-4412-BD83-FE0A4B2255B6}" destId="{2D7B060D-FFC5-415C-A4D5-409A2BE38930}" srcOrd="0" destOrd="0" presId="urn:microsoft.com/office/officeart/2005/8/layout/hierarchy1"/>
    <dgm:cxn modelId="{7AD7CFF1-04B3-43D0-98FE-ADAB5FA90B2B}" srcId="{E0FCFE32-B3CF-424A-8396-805B428EFF0B}" destId="{9AE8837A-7E6D-4E27-96D9-1D826657F702}" srcOrd="0" destOrd="0" parTransId="{BB701826-360E-4105-9F4E-8A8F3F2A2D62}" sibTransId="{A512E362-CA45-418D-BFB0-02A330982C15}"/>
    <dgm:cxn modelId="{A90434F6-9A8B-48BF-98C4-265253A47135}" srcId="{E0FCFE32-B3CF-424A-8396-805B428EFF0B}" destId="{B59E1277-B05E-4C1A-BCA1-0433FFBBD2BA}" srcOrd="1" destOrd="0" parTransId="{1E95A537-83E2-4706-9B92-5DE226B77529}" sibTransId="{EA0953CD-A75D-4857-B8B6-C8D1F19B8776}"/>
    <dgm:cxn modelId="{02C36AFB-8EF5-4413-A9B3-73B6E50FEF05}" type="presOf" srcId="{622822F6-5367-40A3-A871-704A4D1D8889}" destId="{0AD523A4-8F4C-4D18-B1B6-FEF63AF89D2A}" srcOrd="0" destOrd="0" presId="urn:microsoft.com/office/officeart/2005/8/layout/hierarchy1"/>
    <dgm:cxn modelId="{6E43327C-99F9-4B88-8880-A9540A35A6C0}" type="presParOf" srcId="{386FF674-C916-4418-9065-BA3129D752FD}" destId="{AC339C8D-F162-457E-8B29-20A40F5BB212}" srcOrd="0" destOrd="0" presId="urn:microsoft.com/office/officeart/2005/8/layout/hierarchy1"/>
    <dgm:cxn modelId="{79D5A109-8805-40E2-A2EC-8F199855B3F2}" type="presParOf" srcId="{AC339C8D-F162-457E-8B29-20A40F5BB212}" destId="{083E866C-6E2B-4951-82CB-0E2B4A890FFC}" srcOrd="0" destOrd="0" presId="urn:microsoft.com/office/officeart/2005/8/layout/hierarchy1"/>
    <dgm:cxn modelId="{CCFD1F95-1592-43BE-9358-19A55838552D}" type="presParOf" srcId="{083E866C-6E2B-4951-82CB-0E2B4A890FFC}" destId="{5F742BF2-8E1C-4860-A56F-E5F6B734EFB4}" srcOrd="0" destOrd="0" presId="urn:microsoft.com/office/officeart/2005/8/layout/hierarchy1"/>
    <dgm:cxn modelId="{6107E82B-25E4-48DA-A395-10A7E85B4DB6}" type="presParOf" srcId="{083E866C-6E2B-4951-82CB-0E2B4A890FFC}" destId="{2D7B060D-FFC5-415C-A4D5-409A2BE38930}" srcOrd="1" destOrd="0" presId="urn:microsoft.com/office/officeart/2005/8/layout/hierarchy1"/>
    <dgm:cxn modelId="{EBB27C70-2FF1-4C6C-B7A6-3A18973158C5}" type="presParOf" srcId="{AC339C8D-F162-457E-8B29-20A40F5BB212}" destId="{B471C5A5-4E7F-4AF1-AA10-C38BCCD6ED75}" srcOrd="1" destOrd="0" presId="urn:microsoft.com/office/officeart/2005/8/layout/hierarchy1"/>
    <dgm:cxn modelId="{BDD2637D-F50F-4F7D-869F-E08FB3801369}" type="presParOf" srcId="{B471C5A5-4E7F-4AF1-AA10-C38BCCD6ED75}" destId="{06F2AA1F-7551-4192-81CA-32B302F06A66}" srcOrd="0" destOrd="0" presId="urn:microsoft.com/office/officeart/2005/8/layout/hierarchy1"/>
    <dgm:cxn modelId="{4477BB7B-1D50-4B45-8284-D820139FDCBA}" type="presParOf" srcId="{B471C5A5-4E7F-4AF1-AA10-C38BCCD6ED75}" destId="{B9738DF6-56FD-4DAD-91B2-83CD480EC6FF}" srcOrd="1" destOrd="0" presId="urn:microsoft.com/office/officeart/2005/8/layout/hierarchy1"/>
    <dgm:cxn modelId="{61471080-4F02-4103-97EE-B744C6E1EA99}" type="presParOf" srcId="{B9738DF6-56FD-4DAD-91B2-83CD480EC6FF}" destId="{5E837076-CC3A-48B5-A8DB-F7C4F3FB4AEC}" srcOrd="0" destOrd="0" presId="urn:microsoft.com/office/officeart/2005/8/layout/hierarchy1"/>
    <dgm:cxn modelId="{6D70DE31-2778-4AC4-86A4-308DF8209F5F}" type="presParOf" srcId="{5E837076-CC3A-48B5-A8DB-F7C4F3FB4AEC}" destId="{447E5157-B0FD-44C3-AFCB-5FF9B09B3BEE}" srcOrd="0" destOrd="0" presId="urn:microsoft.com/office/officeart/2005/8/layout/hierarchy1"/>
    <dgm:cxn modelId="{4F91DF2F-85B1-41F1-8D26-D8AADC155072}" type="presParOf" srcId="{5E837076-CC3A-48B5-A8DB-F7C4F3FB4AEC}" destId="{A8C9324A-55DB-440F-994F-0C76F5F16D79}" srcOrd="1" destOrd="0" presId="urn:microsoft.com/office/officeart/2005/8/layout/hierarchy1"/>
    <dgm:cxn modelId="{45F74DE5-08F3-4667-9CC5-C6AD1D379ACB}" type="presParOf" srcId="{B9738DF6-56FD-4DAD-91B2-83CD480EC6FF}" destId="{7A7375C0-37F9-42A8-98BE-68E823F02761}" srcOrd="1" destOrd="0" presId="urn:microsoft.com/office/officeart/2005/8/layout/hierarchy1"/>
    <dgm:cxn modelId="{332FB2B9-86BE-4D4C-9785-DB16160C1741}" type="presParOf" srcId="{7A7375C0-37F9-42A8-98BE-68E823F02761}" destId="{C32D7574-953E-4BEB-9214-7F7284FBAE83}" srcOrd="0" destOrd="0" presId="urn:microsoft.com/office/officeart/2005/8/layout/hierarchy1"/>
    <dgm:cxn modelId="{78FE178D-B7E6-4074-8BCF-9FCAFE2462BB}" type="presParOf" srcId="{7A7375C0-37F9-42A8-98BE-68E823F02761}" destId="{787FF963-242B-49DD-96EA-181D4C8B6282}" srcOrd="1" destOrd="0" presId="urn:microsoft.com/office/officeart/2005/8/layout/hierarchy1"/>
    <dgm:cxn modelId="{B0E12159-5EE3-49D9-B541-09285A1ECB02}" type="presParOf" srcId="{787FF963-242B-49DD-96EA-181D4C8B6282}" destId="{FD380185-E85F-45FD-A9EF-A967E649B034}" srcOrd="0" destOrd="0" presId="urn:microsoft.com/office/officeart/2005/8/layout/hierarchy1"/>
    <dgm:cxn modelId="{DFE6EC6A-6284-46C9-B702-CB2199E1F415}" type="presParOf" srcId="{FD380185-E85F-45FD-A9EF-A967E649B034}" destId="{E4E79C06-4A4C-4285-AED3-39094C168C2F}" srcOrd="0" destOrd="0" presId="urn:microsoft.com/office/officeart/2005/8/layout/hierarchy1"/>
    <dgm:cxn modelId="{7519F7D0-82B4-4381-8BA9-809AB0507CAF}" type="presParOf" srcId="{FD380185-E85F-45FD-A9EF-A967E649B034}" destId="{EAFA753C-9CE1-436F-A2D0-C2EF762B8AC7}" srcOrd="1" destOrd="0" presId="urn:microsoft.com/office/officeart/2005/8/layout/hierarchy1"/>
    <dgm:cxn modelId="{3826CAB4-4BB9-41D1-882A-7A0760CEF5F2}" type="presParOf" srcId="{787FF963-242B-49DD-96EA-181D4C8B6282}" destId="{CAF5A396-E89E-4054-911E-931D5BEB30E7}" srcOrd="1" destOrd="0" presId="urn:microsoft.com/office/officeart/2005/8/layout/hierarchy1"/>
    <dgm:cxn modelId="{A456EA23-F20B-4CBB-8F0B-B16F4D85CA13}" type="presParOf" srcId="{7A7375C0-37F9-42A8-98BE-68E823F02761}" destId="{8F1FC6A2-1A75-436C-B912-09ECB74D83C3}" srcOrd="2" destOrd="0" presId="urn:microsoft.com/office/officeart/2005/8/layout/hierarchy1"/>
    <dgm:cxn modelId="{183F9020-2CE9-41CA-B26B-4791F01BCC7B}" type="presParOf" srcId="{7A7375C0-37F9-42A8-98BE-68E823F02761}" destId="{A3F8544D-88DE-4BA4-A953-0AC458D89178}" srcOrd="3" destOrd="0" presId="urn:microsoft.com/office/officeart/2005/8/layout/hierarchy1"/>
    <dgm:cxn modelId="{D0DC4C99-0461-45FD-8693-4835DDC40F3C}" type="presParOf" srcId="{A3F8544D-88DE-4BA4-A953-0AC458D89178}" destId="{C4F0C692-2BC5-4548-84A6-1087C8DE1916}" srcOrd="0" destOrd="0" presId="urn:microsoft.com/office/officeart/2005/8/layout/hierarchy1"/>
    <dgm:cxn modelId="{31A61E89-6AEA-4F77-A2B1-41728BE4E72B}" type="presParOf" srcId="{C4F0C692-2BC5-4548-84A6-1087C8DE1916}" destId="{4A396721-F17B-4644-8DFF-4803438DBB05}" srcOrd="0" destOrd="0" presId="urn:microsoft.com/office/officeart/2005/8/layout/hierarchy1"/>
    <dgm:cxn modelId="{23019A12-B51E-4215-B75B-4F2607E4F081}" type="presParOf" srcId="{C4F0C692-2BC5-4548-84A6-1087C8DE1916}" destId="{96166E3A-F559-4A37-A406-59683AD20E6D}" srcOrd="1" destOrd="0" presId="urn:microsoft.com/office/officeart/2005/8/layout/hierarchy1"/>
    <dgm:cxn modelId="{25142AE1-F2A1-46D9-AE21-578CCC0BA5FC}" type="presParOf" srcId="{A3F8544D-88DE-4BA4-A953-0AC458D89178}" destId="{28EDA3AF-79ED-40E1-A0A7-4D47FE6573B1}" srcOrd="1" destOrd="0" presId="urn:microsoft.com/office/officeart/2005/8/layout/hierarchy1"/>
    <dgm:cxn modelId="{448821AA-4105-421E-B2F0-2626996BFBAE}" type="presParOf" srcId="{B471C5A5-4E7F-4AF1-AA10-C38BCCD6ED75}" destId="{8C2A7577-3864-4977-8085-1DA4B644F962}" srcOrd="2" destOrd="0" presId="urn:microsoft.com/office/officeart/2005/8/layout/hierarchy1"/>
    <dgm:cxn modelId="{883736DE-2B92-4318-9D3B-D6517B57F9EF}" type="presParOf" srcId="{B471C5A5-4E7F-4AF1-AA10-C38BCCD6ED75}" destId="{75977AC9-256A-4483-A3CD-EE4570FA6F95}" srcOrd="3" destOrd="0" presId="urn:microsoft.com/office/officeart/2005/8/layout/hierarchy1"/>
    <dgm:cxn modelId="{709EC72D-B5CE-4120-9342-3EC44AB76288}" type="presParOf" srcId="{75977AC9-256A-4483-A3CD-EE4570FA6F95}" destId="{4CEF1A77-897C-4F2A-9824-631550DEA491}" srcOrd="0" destOrd="0" presId="urn:microsoft.com/office/officeart/2005/8/layout/hierarchy1"/>
    <dgm:cxn modelId="{C716377C-0EA3-46B2-937E-3516190F135B}" type="presParOf" srcId="{4CEF1A77-897C-4F2A-9824-631550DEA491}" destId="{CA8576D5-D967-4830-ABFE-E1BD08ED0884}" srcOrd="0" destOrd="0" presId="urn:microsoft.com/office/officeart/2005/8/layout/hierarchy1"/>
    <dgm:cxn modelId="{D3DD86DB-8E3A-4183-9109-74B74E463F32}" type="presParOf" srcId="{4CEF1A77-897C-4F2A-9824-631550DEA491}" destId="{CAFC36AA-0ECA-4FA2-95DE-2B05C98CB0EB}" srcOrd="1" destOrd="0" presId="urn:microsoft.com/office/officeart/2005/8/layout/hierarchy1"/>
    <dgm:cxn modelId="{DCA7E2D7-726E-4A66-AE3A-CF505BE4756A}" type="presParOf" srcId="{75977AC9-256A-4483-A3CD-EE4570FA6F95}" destId="{638B7EAB-D5EA-444D-A1AF-32CE0C486D72}" srcOrd="1" destOrd="0" presId="urn:microsoft.com/office/officeart/2005/8/layout/hierarchy1"/>
    <dgm:cxn modelId="{739FC98D-BB60-44BE-8F33-454E6EBB9FD7}" type="presParOf" srcId="{638B7EAB-D5EA-444D-A1AF-32CE0C486D72}" destId="{90E50880-959E-4D57-95DD-0367D25C424F}" srcOrd="0" destOrd="0" presId="urn:microsoft.com/office/officeart/2005/8/layout/hierarchy1"/>
    <dgm:cxn modelId="{7FEA1E4E-41AC-47D0-A048-D4B5574B0C7D}" type="presParOf" srcId="{638B7EAB-D5EA-444D-A1AF-32CE0C486D72}" destId="{A2F64BEB-3725-4D9F-91E5-06DAFFD19157}" srcOrd="1" destOrd="0" presId="urn:microsoft.com/office/officeart/2005/8/layout/hierarchy1"/>
    <dgm:cxn modelId="{8D7BCFF2-A64B-4199-847A-5A30B4FC263B}" type="presParOf" srcId="{A2F64BEB-3725-4D9F-91E5-06DAFFD19157}" destId="{45BAA318-C0CF-4496-B8EA-8735ABA36C31}" srcOrd="0" destOrd="0" presId="urn:microsoft.com/office/officeart/2005/8/layout/hierarchy1"/>
    <dgm:cxn modelId="{3B645148-3850-4ECE-B061-1F47636F1779}" type="presParOf" srcId="{45BAA318-C0CF-4496-B8EA-8735ABA36C31}" destId="{DC5852B9-C047-4078-B921-89DC3A6B7F1E}" srcOrd="0" destOrd="0" presId="urn:microsoft.com/office/officeart/2005/8/layout/hierarchy1"/>
    <dgm:cxn modelId="{95B73630-556A-4986-8686-8D7B8B40D545}" type="presParOf" srcId="{45BAA318-C0CF-4496-B8EA-8735ABA36C31}" destId="{B7069245-9420-4927-A292-570EE894CE2F}" srcOrd="1" destOrd="0" presId="urn:microsoft.com/office/officeart/2005/8/layout/hierarchy1"/>
    <dgm:cxn modelId="{D7A90E0D-F235-4814-8D68-BF4590C0D4E1}" type="presParOf" srcId="{A2F64BEB-3725-4D9F-91E5-06DAFFD19157}" destId="{223197AC-1B8B-475A-9C19-27A821C6F7A6}" srcOrd="1" destOrd="0" presId="urn:microsoft.com/office/officeart/2005/8/layout/hierarchy1"/>
    <dgm:cxn modelId="{445E1E7C-7540-4863-974B-52A5708BA33E}" type="presParOf" srcId="{638B7EAB-D5EA-444D-A1AF-32CE0C486D72}" destId="{83DD35E2-763E-4B64-B6B8-B04409759F23}" srcOrd="2" destOrd="0" presId="urn:microsoft.com/office/officeart/2005/8/layout/hierarchy1"/>
    <dgm:cxn modelId="{B77C3E6E-C270-46CE-815F-3799C2D2FE2D}" type="presParOf" srcId="{638B7EAB-D5EA-444D-A1AF-32CE0C486D72}" destId="{295AC1B3-1FD3-448C-A361-F4CF95D3D2BC}" srcOrd="3" destOrd="0" presId="urn:microsoft.com/office/officeart/2005/8/layout/hierarchy1"/>
    <dgm:cxn modelId="{4AF394DB-4777-4C22-B495-8DC34B6F2D86}" type="presParOf" srcId="{295AC1B3-1FD3-448C-A361-F4CF95D3D2BC}" destId="{F33031D4-88EA-46CF-B698-00BAE5B7A325}" srcOrd="0" destOrd="0" presId="urn:microsoft.com/office/officeart/2005/8/layout/hierarchy1"/>
    <dgm:cxn modelId="{A0A98CB6-7A6D-4A2E-9B3E-03CE23C675EE}" type="presParOf" srcId="{F33031D4-88EA-46CF-B698-00BAE5B7A325}" destId="{49D9FC46-0F32-4F70-B531-C1998CD6367F}" srcOrd="0" destOrd="0" presId="urn:microsoft.com/office/officeart/2005/8/layout/hierarchy1"/>
    <dgm:cxn modelId="{82510FE8-4E10-4DF9-B9CF-3E2A97D4CAEC}" type="presParOf" srcId="{F33031D4-88EA-46CF-B698-00BAE5B7A325}" destId="{FAC57391-0D99-4C3B-A84D-73A430E259AA}" srcOrd="1" destOrd="0" presId="urn:microsoft.com/office/officeart/2005/8/layout/hierarchy1"/>
    <dgm:cxn modelId="{587B568B-634A-4A3E-BAA3-E1F28046B84C}" type="presParOf" srcId="{295AC1B3-1FD3-448C-A361-F4CF95D3D2BC}" destId="{0ADEED2D-3395-483D-B1C1-90016F750B7F}" srcOrd="1" destOrd="0" presId="urn:microsoft.com/office/officeart/2005/8/layout/hierarchy1"/>
    <dgm:cxn modelId="{6762FA7F-428D-4536-8E51-1396F1174458}" type="presParOf" srcId="{638B7EAB-D5EA-444D-A1AF-32CE0C486D72}" destId="{0AD523A4-8F4C-4D18-B1B6-FEF63AF89D2A}" srcOrd="4" destOrd="0" presId="urn:microsoft.com/office/officeart/2005/8/layout/hierarchy1"/>
    <dgm:cxn modelId="{383A92F9-E6BB-4BFA-B496-24A7B940989C}" type="presParOf" srcId="{638B7EAB-D5EA-444D-A1AF-32CE0C486D72}" destId="{0147D266-3D27-4980-8DF9-3A2EFA5D4EC7}" srcOrd="5" destOrd="0" presId="urn:microsoft.com/office/officeart/2005/8/layout/hierarchy1"/>
    <dgm:cxn modelId="{EC1BE350-8D90-4D60-9890-D292EB8C5052}" type="presParOf" srcId="{0147D266-3D27-4980-8DF9-3A2EFA5D4EC7}" destId="{FCF1458E-5BEB-4462-9C45-DD232C94B269}" srcOrd="0" destOrd="0" presId="urn:microsoft.com/office/officeart/2005/8/layout/hierarchy1"/>
    <dgm:cxn modelId="{96EE165E-9867-4FD3-B60C-7DD031A93A2F}" type="presParOf" srcId="{FCF1458E-5BEB-4462-9C45-DD232C94B269}" destId="{129DE933-9681-4846-B7D8-2391CAD73466}" srcOrd="0" destOrd="0" presId="urn:microsoft.com/office/officeart/2005/8/layout/hierarchy1"/>
    <dgm:cxn modelId="{42537A57-59B0-48F7-8A8C-672604C89226}" type="presParOf" srcId="{FCF1458E-5BEB-4462-9C45-DD232C94B269}" destId="{9E9690EF-FE8F-44BB-A778-1A8389E0916D}" srcOrd="1" destOrd="0" presId="urn:microsoft.com/office/officeart/2005/8/layout/hierarchy1"/>
    <dgm:cxn modelId="{C2AE614E-BA0B-49F3-861F-F94F126D5896}" type="presParOf" srcId="{0147D266-3D27-4980-8DF9-3A2EFA5D4EC7}" destId="{77E5751D-5459-42EC-A317-CADFCBCD302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98EF8E-5529-49A9-894D-DEC94FE8E9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uk-UA"/>
        </a:p>
      </dgm:t>
    </dgm:pt>
    <dgm:pt modelId="{7B7094E3-02EE-4633-B5B2-C1C5523A38A7}">
      <dgm:prSet phldrT="[Text]"/>
      <dgm:spPr/>
      <dgm:t>
        <a:bodyPr/>
        <a:lstStyle/>
        <a:p>
          <a:r>
            <a:rPr lang="uk-UA" dirty="0"/>
            <a:t>Основна</a:t>
          </a:r>
        </a:p>
      </dgm:t>
    </dgm:pt>
    <dgm:pt modelId="{2F4893C0-D04A-49FD-8F36-6CD7E8301F4E}" type="parTrans" cxnId="{26B5C163-F0B0-4B18-B5A2-364B01AD1ED8}">
      <dgm:prSet/>
      <dgm:spPr/>
      <dgm:t>
        <a:bodyPr/>
        <a:lstStyle/>
        <a:p>
          <a:endParaRPr lang="uk-UA"/>
        </a:p>
      </dgm:t>
    </dgm:pt>
    <dgm:pt modelId="{18EF84C0-83DE-486B-8CDD-44807A6C0D35}" type="sibTrans" cxnId="{26B5C163-F0B0-4B18-B5A2-364B01AD1ED8}">
      <dgm:prSet/>
      <dgm:spPr/>
      <dgm:t>
        <a:bodyPr/>
        <a:lstStyle/>
        <a:p>
          <a:endParaRPr lang="uk-UA"/>
        </a:p>
      </dgm:t>
    </dgm:pt>
    <dgm:pt modelId="{8BDEA30D-DE0A-4978-991A-DAC125BBCB55}">
      <dgm:prSet phldrT="[Text]"/>
      <dgm:spPr/>
      <dgm:t>
        <a:bodyPr/>
        <a:lstStyle/>
        <a:p>
          <a:r>
            <a:rPr lang="uk-UA" dirty="0"/>
            <a:t>Урок</a:t>
          </a:r>
        </a:p>
      </dgm:t>
    </dgm:pt>
    <dgm:pt modelId="{21DDC4FF-DF34-448E-B186-39BD278D6FB2}" type="parTrans" cxnId="{C3B49982-4CC3-446F-A824-C4DD7BE6D79F}">
      <dgm:prSet/>
      <dgm:spPr/>
      <dgm:t>
        <a:bodyPr/>
        <a:lstStyle/>
        <a:p>
          <a:endParaRPr lang="uk-UA"/>
        </a:p>
      </dgm:t>
    </dgm:pt>
    <dgm:pt modelId="{132A209C-A051-4DC9-955D-BD083FE222C5}" type="sibTrans" cxnId="{C3B49982-4CC3-446F-A824-C4DD7BE6D79F}">
      <dgm:prSet/>
      <dgm:spPr/>
      <dgm:t>
        <a:bodyPr/>
        <a:lstStyle/>
        <a:p>
          <a:endParaRPr lang="uk-UA"/>
        </a:p>
      </dgm:t>
    </dgm:pt>
    <dgm:pt modelId="{B6BC0685-86E3-4C44-B627-A0C7939CD4B3}">
      <dgm:prSet phldrT="[Text]"/>
      <dgm:spPr/>
      <dgm:t>
        <a:bodyPr/>
        <a:lstStyle/>
        <a:p>
          <a:r>
            <a:rPr lang="uk-UA" dirty="0"/>
            <a:t>Додаткова</a:t>
          </a:r>
        </a:p>
      </dgm:t>
    </dgm:pt>
    <dgm:pt modelId="{8D990EEF-9D14-46E7-BF5F-834D25CB65DD}" type="parTrans" cxnId="{75CC3403-C96F-43B8-A6E8-3796CC5B8C97}">
      <dgm:prSet/>
      <dgm:spPr/>
      <dgm:t>
        <a:bodyPr/>
        <a:lstStyle/>
        <a:p>
          <a:endParaRPr lang="uk-UA"/>
        </a:p>
      </dgm:t>
    </dgm:pt>
    <dgm:pt modelId="{8E09C759-01AD-4DEE-8976-774E4ABC0C92}" type="sibTrans" cxnId="{75CC3403-C96F-43B8-A6E8-3796CC5B8C97}">
      <dgm:prSet/>
      <dgm:spPr/>
      <dgm:t>
        <a:bodyPr/>
        <a:lstStyle/>
        <a:p>
          <a:endParaRPr lang="uk-UA"/>
        </a:p>
      </dgm:t>
    </dgm:pt>
    <dgm:pt modelId="{753A71C8-183F-40C4-817D-0259C9FDF40A}">
      <dgm:prSet phldrT="[Text]"/>
      <dgm:spPr/>
      <dgm:t>
        <a:bodyPr/>
        <a:lstStyle/>
        <a:p>
          <a:r>
            <a:rPr lang="uk-UA" dirty="0"/>
            <a:t>Консультація</a:t>
          </a:r>
        </a:p>
      </dgm:t>
    </dgm:pt>
    <dgm:pt modelId="{DAC3FB86-4DF4-4A58-ABF7-C8FA6E87AE70}" type="parTrans" cxnId="{DBEEC835-35B0-42AC-869F-96B82C9AD371}">
      <dgm:prSet/>
      <dgm:spPr/>
      <dgm:t>
        <a:bodyPr/>
        <a:lstStyle/>
        <a:p>
          <a:endParaRPr lang="uk-UA"/>
        </a:p>
      </dgm:t>
    </dgm:pt>
    <dgm:pt modelId="{0C605B9A-6BFE-4B32-9CE5-90982E3F6C18}" type="sibTrans" cxnId="{DBEEC835-35B0-42AC-869F-96B82C9AD371}">
      <dgm:prSet/>
      <dgm:spPr/>
      <dgm:t>
        <a:bodyPr/>
        <a:lstStyle/>
        <a:p>
          <a:endParaRPr lang="uk-UA"/>
        </a:p>
      </dgm:t>
    </dgm:pt>
    <dgm:pt modelId="{F6FA37C1-5D4D-4D52-B69D-7DB5B1F3E08B}">
      <dgm:prSet phldrT="[Text]"/>
      <dgm:spPr/>
      <dgm:t>
        <a:bodyPr/>
        <a:lstStyle/>
        <a:p>
          <a:r>
            <a:rPr lang="uk-UA" dirty="0"/>
            <a:t>Екскурсія</a:t>
          </a:r>
        </a:p>
      </dgm:t>
    </dgm:pt>
    <dgm:pt modelId="{8DE028B1-AEE5-4AAD-B364-61D529B27A12}" type="parTrans" cxnId="{5147494F-9B94-4630-B863-0E94729673B1}">
      <dgm:prSet/>
      <dgm:spPr/>
      <dgm:t>
        <a:bodyPr/>
        <a:lstStyle/>
        <a:p>
          <a:endParaRPr lang="uk-UA"/>
        </a:p>
      </dgm:t>
    </dgm:pt>
    <dgm:pt modelId="{0AC03C71-D85F-4276-A7BE-A6B2CB767ACF}" type="sibTrans" cxnId="{5147494F-9B94-4630-B863-0E94729673B1}">
      <dgm:prSet/>
      <dgm:spPr/>
      <dgm:t>
        <a:bodyPr/>
        <a:lstStyle/>
        <a:p>
          <a:endParaRPr lang="uk-UA"/>
        </a:p>
      </dgm:t>
    </dgm:pt>
    <dgm:pt modelId="{B071E4D4-8883-49ED-8935-B1271B6E9517}">
      <dgm:prSet phldrT="[Text]"/>
      <dgm:spPr/>
      <dgm:t>
        <a:bodyPr/>
        <a:lstStyle/>
        <a:p>
          <a:r>
            <a:rPr lang="uk-UA" dirty="0"/>
            <a:t>Домашня робота</a:t>
          </a:r>
        </a:p>
      </dgm:t>
    </dgm:pt>
    <dgm:pt modelId="{E3615F63-5C15-4E56-9532-78DD17758028}" type="parTrans" cxnId="{9A1684C8-CB35-40D6-BD18-066FE77C752B}">
      <dgm:prSet/>
      <dgm:spPr/>
      <dgm:t>
        <a:bodyPr/>
        <a:lstStyle/>
        <a:p>
          <a:endParaRPr lang="uk-UA"/>
        </a:p>
      </dgm:t>
    </dgm:pt>
    <dgm:pt modelId="{487BC105-7226-41FD-9D3F-7B45DC02A65B}" type="sibTrans" cxnId="{9A1684C8-CB35-40D6-BD18-066FE77C752B}">
      <dgm:prSet/>
      <dgm:spPr/>
      <dgm:t>
        <a:bodyPr/>
        <a:lstStyle/>
        <a:p>
          <a:endParaRPr lang="uk-UA"/>
        </a:p>
      </dgm:t>
    </dgm:pt>
    <dgm:pt modelId="{1C82F027-D8AF-4981-A8F7-02327ECAEBCA}">
      <dgm:prSet phldrT="[Text]"/>
      <dgm:spPr/>
      <dgm:t>
        <a:bodyPr/>
        <a:lstStyle/>
        <a:p>
          <a:r>
            <a:rPr lang="uk-UA" dirty="0"/>
            <a:t>Семінар</a:t>
          </a:r>
        </a:p>
      </dgm:t>
    </dgm:pt>
    <dgm:pt modelId="{AD2A8148-DE1D-4BA8-8C70-8DE8B7D20540}" type="parTrans" cxnId="{58BFD32C-5A3E-4DB0-A407-AC41D5CF913C}">
      <dgm:prSet/>
      <dgm:spPr/>
      <dgm:t>
        <a:bodyPr/>
        <a:lstStyle/>
        <a:p>
          <a:endParaRPr lang="uk-UA"/>
        </a:p>
      </dgm:t>
    </dgm:pt>
    <dgm:pt modelId="{21DCD392-CDF7-4036-8F7E-29D598AE381E}" type="sibTrans" cxnId="{58BFD32C-5A3E-4DB0-A407-AC41D5CF913C}">
      <dgm:prSet/>
      <dgm:spPr/>
      <dgm:t>
        <a:bodyPr/>
        <a:lstStyle/>
        <a:p>
          <a:endParaRPr lang="uk-UA"/>
        </a:p>
      </dgm:t>
    </dgm:pt>
    <dgm:pt modelId="{3EA9C527-9F93-44DC-8665-E83EA1D514B7}" type="pres">
      <dgm:prSet presAssocID="{7698EF8E-5529-49A9-894D-DEC94FE8E915}" presName="Name0" presStyleCnt="0">
        <dgm:presLayoutVars>
          <dgm:dir/>
          <dgm:animLvl val="lvl"/>
          <dgm:resizeHandles val="exact"/>
        </dgm:presLayoutVars>
      </dgm:prSet>
      <dgm:spPr/>
    </dgm:pt>
    <dgm:pt modelId="{0B7F63F4-985C-470E-9936-F638D362A586}" type="pres">
      <dgm:prSet presAssocID="{7B7094E3-02EE-4633-B5B2-C1C5523A38A7}" presName="linNode" presStyleCnt="0"/>
      <dgm:spPr/>
    </dgm:pt>
    <dgm:pt modelId="{60236320-7CFF-4439-B90F-477F17199199}" type="pres">
      <dgm:prSet presAssocID="{7B7094E3-02EE-4633-B5B2-C1C5523A38A7}" presName="parentText" presStyleLbl="node1" presStyleIdx="0" presStyleCnt="2" custLinFactNeighborX="-727" custLinFactNeighborY="1411">
        <dgm:presLayoutVars>
          <dgm:chMax val="1"/>
          <dgm:bulletEnabled val="1"/>
        </dgm:presLayoutVars>
      </dgm:prSet>
      <dgm:spPr/>
    </dgm:pt>
    <dgm:pt modelId="{6786BEBD-9FC5-4AD9-B607-836983A66DEF}" type="pres">
      <dgm:prSet presAssocID="{7B7094E3-02EE-4633-B5B2-C1C5523A38A7}" presName="descendantText" presStyleLbl="alignAccFollowNode1" presStyleIdx="0" presStyleCnt="2" custLinFactNeighborX="-174" custLinFactNeighborY="3976">
        <dgm:presLayoutVars>
          <dgm:bulletEnabled val="1"/>
        </dgm:presLayoutVars>
      </dgm:prSet>
      <dgm:spPr/>
    </dgm:pt>
    <dgm:pt modelId="{AC6A6D7B-6317-40B1-BCD2-076BE31EDB7E}" type="pres">
      <dgm:prSet presAssocID="{18EF84C0-83DE-486B-8CDD-44807A6C0D35}" presName="sp" presStyleCnt="0"/>
      <dgm:spPr/>
    </dgm:pt>
    <dgm:pt modelId="{687D2A70-8A96-4992-AEDA-119B217010DE}" type="pres">
      <dgm:prSet presAssocID="{B6BC0685-86E3-4C44-B627-A0C7939CD4B3}" presName="linNode" presStyleCnt="0"/>
      <dgm:spPr/>
    </dgm:pt>
    <dgm:pt modelId="{9B5BC592-0A46-49F5-8FB7-17AC819CE02C}" type="pres">
      <dgm:prSet presAssocID="{B6BC0685-86E3-4C44-B627-A0C7939CD4B3}" presName="parentText" presStyleLbl="node1" presStyleIdx="1" presStyleCnt="2">
        <dgm:presLayoutVars>
          <dgm:chMax val="1"/>
          <dgm:bulletEnabled val="1"/>
        </dgm:presLayoutVars>
      </dgm:prSet>
      <dgm:spPr/>
    </dgm:pt>
    <dgm:pt modelId="{75AA9075-0E77-4E60-9BBC-70852DD66599}" type="pres">
      <dgm:prSet presAssocID="{B6BC0685-86E3-4C44-B627-A0C7939CD4B3}" presName="descendantText" presStyleLbl="alignAccFollowNode1" presStyleIdx="1" presStyleCnt="2">
        <dgm:presLayoutVars>
          <dgm:bulletEnabled val="1"/>
        </dgm:presLayoutVars>
      </dgm:prSet>
      <dgm:spPr/>
    </dgm:pt>
  </dgm:ptLst>
  <dgm:cxnLst>
    <dgm:cxn modelId="{D4EE8A02-60C1-4224-AAF8-A2A6FC351FC8}" type="presOf" srcId="{B071E4D4-8883-49ED-8935-B1271B6E9517}" destId="{75AA9075-0E77-4E60-9BBC-70852DD66599}" srcOrd="0" destOrd="2" presId="urn:microsoft.com/office/officeart/2005/8/layout/vList5"/>
    <dgm:cxn modelId="{75CC3403-C96F-43B8-A6E8-3796CC5B8C97}" srcId="{7698EF8E-5529-49A9-894D-DEC94FE8E915}" destId="{B6BC0685-86E3-4C44-B627-A0C7939CD4B3}" srcOrd="1" destOrd="0" parTransId="{8D990EEF-9D14-46E7-BF5F-834D25CB65DD}" sibTransId="{8E09C759-01AD-4DEE-8976-774E4ABC0C92}"/>
    <dgm:cxn modelId="{6AF64016-FC25-46A3-B962-3A6025B6E418}" type="presOf" srcId="{7698EF8E-5529-49A9-894D-DEC94FE8E915}" destId="{3EA9C527-9F93-44DC-8665-E83EA1D514B7}" srcOrd="0" destOrd="0" presId="urn:microsoft.com/office/officeart/2005/8/layout/vList5"/>
    <dgm:cxn modelId="{0C8CF522-B796-4353-B07E-74E4014749E1}" type="presOf" srcId="{8BDEA30D-DE0A-4978-991A-DAC125BBCB55}" destId="{6786BEBD-9FC5-4AD9-B607-836983A66DEF}" srcOrd="0" destOrd="0" presId="urn:microsoft.com/office/officeart/2005/8/layout/vList5"/>
    <dgm:cxn modelId="{58BFD32C-5A3E-4DB0-A407-AC41D5CF913C}" srcId="{B6BC0685-86E3-4C44-B627-A0C7939CD4B3}" destId="{1C82F027-D8AF-4981-A8F7-02327ECAEBCA}" srcOrd="3" destOrd="0" parTransId="{AD2A8148-DE1D-4BA8-8C70-8DE8B7D20540}" sibTransId="{21DCD392-CDF7-4036-8F7E-29D598AE381E}"/>
    <dgm:cxn modelId="{DBEEC835-35B0-42AC-869F-96B82C9AD371}" srcId="{B6BC0685-86E3-4C44-B627-A0C7939CD4B3}" destId="{753A71C8-183F-40C4-817D-0259C9FDF40A}" srcOrd="0" destOrd="0" parTransId="{DAC3FB86-4DF4-4A58-ABF7-C8FA6E87AE70}" sibTransId="{0C605B9A-6BFE-4B32-9CE5-90982E3F6C18}"/>
    <dgm:cxn modelId="{26B5C163-F0B0-4B18-B5A2-364B01AD1ED8}" srcId="{7698EF8E-5529-49A9-894D-DEC94FE8E915}" destId="{7B7094E3-02EE-4633-B5B2-C1C5523A38A7}" srcOrd="0" destOrd="0" parTransId="{2F4893C0-D04A-49FD-8F36-6CD7E8301F4E}" sibTransId="{18EF84C0-83DE-486B-8CDD-44807A6C0D35}"/>
    <dgm:cxn modelId="{5147494F-9B94-4630-B863-0E94729673B1}" srcId="{B6BC0685-86E3-4C44-B627-A0C7939CD4B3}" destId="{F6FA37C1-5D4D-4D52-B69D-7DB5B1F3E08B}" srcOrd="1" destOrd="0" parTransId="{8DE028B1-AEE5-4AAD-B364-61D529B27A12}" sibTransId="{0AC03C71-D85F-4276-A7BE-A6B2CB767ACF}"/>
    <dgm:cxn modelId="{1CD0CB7E-4198-482A-8AFD-F7743CD249C3}" type="presOf" srcId="{1C82F027-D8AF-4981-A8F7-02327ECAEBCA}" destId="{75AA9075-0E77-4E60-9BBC-70852DD66599}" srcOrd="0" destOrd="3" presId="urn:microsoft.com/office/officeart/2005/8/layout/vList5"/>
    <dgm:cxn modelId="{C3B49982-4CC3-446F-A824-C4DD7BE6D79F}" srcId="{7B7094E3-02EE-4633-B5B2-C1C5523A38A7}" destId="{8BDEA30D-DE0A-4978-991A-DAC125BBCB55}" srcOrd="0" destOrd="0" parTransId="{21DDC4FF-DF34-448E-B186-39BD278D6FB2}" sibTransId="{132A209C-A051-4DC9-955D-BD083FE222C5}"/>
    <dgm:cxn modelId="{69E0748C-979C-41D9-BE7D-53EE53599481}" type="presOf" srcId="{7B7094E3-02EE-4633-B5B2-C1C5523A38A7}" destId="{60236320-7CFF-4439-B90F-477F17199199}" srcOrd="0" destOrd="0" presId="urn:microsoft.com/office/officeart/2005/8/layout/vList5"/>
    <dgm:cxn modelId="{6D3D9296-3990-4096-8B17-A17422F03496}" type="presOf" srcId="{B6BC0685-86E3-4C44-B627-A0C7939CD4B3}" destId="{9B5BC592-0A46-49F5-8FB7-17AC819CE02C}" srcOrd="0" destOrd="0" presId="urn:microsoft.com/office/officeart/2005/8/layout/vList5"/>
    <dgm:cxn modelId="{79D37BB6-84BE-46A3-B2D6-EB55589C857D}" type="presOf" srcId="{753A71C8-183F-40C4-817D-0259C9FDF40A}" destId="{75AA9075-0E77-4E60-9BBC-70852DD66599}" srcOrd="0" destOrd="0" presId="urn:microsoft.com/office/officeart/2005/8/layout/vList5"/>
    <dgm:cxn modelId="{69267EBB-EF13-4EEF-87EB-1287222578F4}" type="presOf" srcId="{F6FA37C1-5D4D-4D52-B69D-7DB5B1F3E08B}" destId="{75AA9075-0E77-4E60-9BBC-70852DD66599}" srcOrd="0" destOrd="1" presId="urn:microsoft.com/office/officeart/2005/8/layout/vList5"/>
    <dgm:cxn modelId="{9A1684C8-CB35-40D6-BD18-066FE77C752B}" srcId="{B6BC0685-86E3-4C44-B627-A0C7939CD4B3}" destId="{B071E4D4-8883-49ED-8935-B1271B6E9517}" srcOrd="2" destOrd="0" parTransId="{E3615F63-5C15-4E56-9532-78DD17758028}" sibTransId="{487BC105-7226-41FD-9D3F-7B45DC02A65B}"/>
    <dgm:cxn modelId="{ECD9EED2-84D8-4779-A201-2DEF4EB90672}" type="presParOf" srcId="{3EA9C527-9F93-44DC-8665-E83EA1D514B7}" destId="{0B7F63F4-985C-470E-9936-F638D362A586}" srcOrd="0" destOrd="0" presId="urn:microsoft.com/office/officeart/2005/8/layout/vList5"/>
    <dgm:cxn modelId="{9612E247-90F3-4CFB-A079-B7C17C04B9B4}" type="presParOf" srcId="{0B7F63F4-985C-470E-9936-F638D362A586}" destId="{60236320-7CFF-4439-B90F-477F17199199}" srcOrd="0" destOrd="0" presId="urn:microsoft.com/office/officeart/2005/8/layout/vList5"/>
    <dgm:cxn modelId="{BDFD2A2A-1C29-4C6A-A5FE-E5F6B067AD7E}" type="presParOf" srcId="{0B7F63F4-985C-470E-9936-F638D362A586}" destId="{6786BEBD-9FC5-4AD9-B607-836983A66DEF}" srcOrd="1" destOrd="0" presId="urn:microsoft.com/office/officeart/2005/8/layout/vList5"/>
    <dgm:cxn modelId="{916F53C5-0453-4F01-A66B-0481C18D9AAA}" type="presParOf" srcId="{3EA9C527-9F93-44DC-8665-E83EA1D514B7}" destId="{AC6A6D7B-6317-40B1-BCD2-076BE31EDB7E}" srcOrd="1" destOrd="0" presId="urn:microsoft.com/office/officeart/2005/8/layout/vList5"/>
    <dgm:cxn modelId="{A512F4F2-CF1B-4B44-B954-0A959416D36C}" type="presParOf" srcId="{3EA9C527-9F93-44DC-8665-E83EA1D514B7}" destId="{687D2A70-8A96-4992-AEDA-119B217010DE}" srcOrd="2" destOrd="0" presId="urn:microsoft.com/office/officeart/2005/8/layout/vList5"/>
    <dgm:cxn modelId="{B127F9B9-6252-4910-B7FA-A4AB6DD293F9}" type="presParOf" srcId="{687D2A70-8A96-4992-AEDA-119B217010DE}" destId="{9B5BC592-0A46-49F5-8FB7-17AC819CE02C}" srcOrd="0" destOrd="0" presId="urn:microsoft.com/office/officeart/2005/8/layout/vList5"/>
    <dgm:cxn modelId="{F69D5188-315B-42FC-B48C-D5B92B624689}" type="presParOf" srcId="{687D2A70-8A96-4992-AEDA-119B217010DE}" destId="{75AA9075-0E77-4E60-9BBC-70852DD665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3D4885-FA82-4151-ACF1-B583A5EA478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uk-UA"/>
        </a:p>
      </dgm:t>
    </dgm:pt>
    <dgm:pt modelId="{A599835E-3AA9-46D3-8D23-FB5D26157677}">
      <dgm:prSet phldrT="[Text]"/>
      <dgm:spPr/>
      <dgm:t>
        <a:bodyPr/>
        <a:lstStyle/>
        <a:p>
          <a:r>
            <a:rPr lang="uk-UA" dirty="0"/>
            <a:t>Фронтальна</a:t>
          </a:r>
        </a:p>
      </dgm:t>
    </dgm:pt>
    <dgm:pt modelId="{0C2C1154-5F07-4B20-A870-2676D3728D83}" type="parTrans" cxnId="{9ED09B58-00C9-49DC-906A-1808C3BBA119}">
      <dgm:prSet/>
      <dgm:spPr/>
      <dgm:t>
        <a:bodyPr/>
        <a:lstStyle/>
        <a:p>
          <a:endParaRPr lang="uk-UA"/>
        </a:p>
      </dgm:t>
    </dgm:pt>
    <dgm:pt modelId="{FCEB6ABC-005C-4E52-872E-65041512B802}" type="sibTrans" cxnId="{9ED09B58-00C9-49DC-906A-1808C3BBA119}">
      <dgm:prSet/>
      <dgm:spPr/>
      <dgm:t>
        <a:bodyPr/>
        <a:lstStyle/>
        <a:p>
          <a:endParaRPr lang="uk-UA"/>
        </a:p>
      </dgm:t>
    </dgm:pt>
    <dgm:pt modelId="{A0DAB306-9146-497F-BDBE-97B6CD87AC56}">
      <dgm:prSet phldrT="[Text]"/>
      <dgm:spPr/>
      <dgm:t>
        <a:bodyPr/>
        <a:lstStyle/>
        <a:p>
          <a:r>
            <a:rPr lang="uk-UA" dirty="0"/>
            <a:t>Фронтально-групова</a:t>
          </a:r>
        </a:p>
      </dgm:t>
    </dgm:pt>
    <dgm:pt modelId="{76DA9AF8-202D-423C-B692-647FD7DE8DFD}" type="parTrans" cxnId="{C39A8339-5DB8-4C7B-80FD-49AF10BCEF07}">
      <dgm:prSet/>
      <dgm:spPr/>
      <dgm:t>
        <a:bodyPr/>
        <a:lstStyle/>
        <a:p>
          <a:endParaRPr lang="uk-UA"/>
        </a:p>
      </dgm:t>
    </dgm:pt>
    <dgm:pt modelId="{6C4F1A41-2DE7-425A-A61A-DF146A92DB75}" type="sibTrans" cxnId="{C39A8339-5DB8-4C7B-80FD-49AF10BCEF07}">
      <dgm:prSet/>
      <dgm:spPr/>
      <dgm:t>
        <a:bodyPr/>
        <a:lstStyle/>
        <a:p>
          <a:endParaRPr lang="uk-UA"/>
        </a:p>
      </dgm:t>
    </dgm:pt>
    <dgm:pt modelId="{A8A05542-E76B-4F5D-B4AD-921E1BB3E52A}">
      <dgm:prSet phldrT="[Text]"/>
      <dgm:spPr/>
      <dgm:t>
        <a:bodyPr/>
        <a:lstStyle/>
        <a:p>
          <a:r>
            <a:rPr lang="uk-UA" dirty="0"/>
            <a:t>Фронтально- бригадна</a:t>
          </a:r>
        </a:p>
      </dgm:t>
    </dgm:pt>
    <dgm:pt modelId="{074C1B8F-4E93-4066-944F-1932A4840863}" type="parTrans" cxnId="{A4953CC9-A448-4741-9C49-C0381FB0FFF4}">
      <dgm:prSet/>
      <dgm:spPr/>
      <dgm:t>
        <a:bodyPr/>
        <a:lstStyle/>
        <a:p>
          <a:endParaRPr lang="uk-UA"/>
        </a:p>
      </dgm:t>
    </dgm:pt>
    <dgm:pt modelId="{77FC32E6-2A40-4C93-9FBB-4EA32AB5FC01}" type="sibTrans" cxnId="{A4953CC9-A448-4741-9C49-C0381FB0FFF4}">
      <dgm:prSet/>
      <dgm:spPr/>
      <dgm:t>
        <a:bodyPr/>
        <a:lstStyle/>
        <a:p>
          <a:endParaRPr lang="uk-UA"/>
        </a:p>
      </dgm:t>
    </dgm:pt>
    <dgm:pt modelId="{32C44057-4E59-4C01-85E3-1DA408C815C6}">
      <dgm:prSet phldrT="[Text]"/>
      <dgm:spPr/>
      <dgm:t>
        <a:bodyPr/>
        <a:lstStyle/>
        <a:p>
          <a:r>
            <a:rPr lang="uk-UA" dirty="0"/>
            <a:t>Індивідуальна</a:t>
          </a:r>
        </a:p>
      </dgm:t>
    </dgm:pt>
    <dgm:pt modelId="{0BD8F1BF-F0BE-460A-B14F-2544050EE981}" type="parTrans" cxnId="{A1EFA3A2-BDF5-4E08-AA1B-7FB92EA3EA26}">
      <dgm:prSet/>
      <dgm:spPr/>
      <dgm:t>
        <a:bodyPr/>
        <a:lstStyle/>
        <a:p>
          <a:endParaRPr lang="uk-UA"/>
        </a:p>
      </dgm:t>
    </dgm:pt>
    <dgm:pt modelId="{37CB37ED-A1C4-464A-A921-FF75BB0FF21A}" type="sibTrans" cxnId="{A1EFA3A2-BDF5-4E08-AA1B-7FB92EA3EA26}">
      <dgm:prSet/>
      <dgm:spPr/>
      <dgm:t>
        <a:bodyPr/>
        <a:lstStyle/>
        <a:p>
          <a:endParaRPr lang="uk-UA"/>
        </a:p>
      </dgm:t>
    </dgm:pt>
    <dgm:pt modelId="{E2B3BF91-9EFE-4FA2-A4D7-82B601E68BD3}">
      <dgm:prSet phldrT="[Text]"/>
      <dgm:spPr/>
      <dgm:t>
        <a:bodyPr/>
        <a:lstStyle/>
        <a:p>
          <a:r>
            <a:rPr lang="uk-UA" dirty="0"/>
            <a:t>Бригадна</a:t>
          </a:r>
        </a:p>
      </dgm:t>
    </dgm:pt>
    <dgm:pt modelId="{D727076E-DB29-4717-802E-9BC158B40468}" type="parTrans" cxnId="{A529E411-BA57-4E1F-8CC3-BE66ED3CA2CC}">
      <dgm:prSet/>
      <dgm:spPr/>
      <dgm:t>
        <a:bodyPr/>
        <a:lstStyle/>
        <a:p>
          <a:endParaRPr lang="uk-UA"/>
        </a:p>
      </dgm:t>
    </dgm:pt>
    <dgm:pt modelId="{360EE96C-0AE7-4951-B47E-D26780F468CB}" type="sibTrans" cxnId="{A529E411-BA57-4E1F-8CC3-BE66ED3CA2CC}">
      <dgm:prSet/>
      <dgm:spPr/>
      <dgm:t>
        <a:bodyPr/>
        <a:lstStyle/>
        <a:p>
          <a:endParaRPr lang="uk-UA"/>
        </a:p>
      </dgm:t>
    </dgm:pt>
    <dgm:pt modelId="{6D7AAEB3-D551-4455-A7E8-945FF60566DE}" type="pres">
      <dgm:prSet presAssocID="{C73D4885-FA82-4151-ACF1-B583A5EA4785}" presName="Name0" presStyleCnt="0">
        <dgm:presLayoutVars>
          <dgm:dir/>
          <dgm:animLvl val="lvl"/>
          <dgm:resizeHandles val="exact"/>
        </dgm:presLayoutVars>
      </dgm:prSet>
      <dgm:spPr/>
    </dgm:pt>
    <dgm:pt modelId="{10202E5B-D851-4474-ADD1-A8E86A7B481B}" type="pres">
      <dgm:prSet presAssocID="{A599835E-3AA9-46D3-8D23-FB5D26157677}" presName="linNode" presStyleCnt="0"/>
      <dgm:spPr/>
    </dgm:pt>
    <dgm:pt modelId="{CD6BD46D-B34B-432E-8EAE-7BCCFCA38142}" type="pres">
      <dgm:prSet presAssocID="{A599835E-3AA9-46D3-8D23-FB5D26157677}" presName="parentText" presStyleLbl="node1" presStyleIdx="0" presStyleCnt="3">
        <dgm:presLayoutVars>
          <dgm:chMax val="1"/>
          <dgm:bulletEnabled val="1"/>
        </dgm:presLayoutVars>
      </dgm:prSet>
      <dgm:spPr/>
    </dgm:pt>
    <dgm:pt modelId="{D48C01EF-A1B6-4D69-9D66-2C681EF74AF4}" type="pres">
      <dgm:prSet presAssocID="{A599835E-3AA9-46D3-8D23-FB5D26157677}" presName="descendantText" presStyleLbl="alignAccFollowNode1" presStyleIdx="0" presStyleCnt="1">
        <dgm:presLayoutVars>
          <dgm:bulletEnabled val="1"/>
        </dgm:presLayoutVars>
      </dgm:prSet>
      <dgm:spPr/>
    </dgm:pt>
    <dgm:pt modelId="{D24425B5-8616-4DC8-A7CA-E424C764CD57}" type="pres">
      <dgm:prSet presAssocID="{FCEB6ABC-005C-4E52-872E-65041512B802}" presName="sp" presStyleCnt="0"/>
      <dgm:spPr/>
    </dgm:pt>
    <dgm:pt modelId="{03E2FEB3-94B8-47E3-A41C-F4617509F7E3}" type="pres">
      <dgm:prSet presAssocID="{32C44057-4E59-4C01-85E3-1DA408C815C6}" presName="linNode" presStyleCnt="0"/>
      <dgm:spPr/>
    </dgm:pt>
    <dgm:pt modelId="{333D2585-949F-42C8-8CF3-9AA77275745D}" type="pres">
      <dgm:prSet presAssocID="{32C44057-4E59-4C01-85E3-1DA408C815C6}" presName="parentText" presStyleLbl="node1" presStyleIdx="1" presStyleCnt="3">
        <dgm:presLayoutVars>
          <dgm:chMax val="1"/>
          <dgm:bulletEnabled val="1"/>
        </dgm:presLayoutVars>
      </dgm:prSet>
      <dgm:spPr/>
    </dgm:pt>
    <dgm:pt modelId="{2A34CC72-EF50-4A71-9CA6-1C7DA78CCFD8}" type="pres">
      <dgm:prSet presAssocID="{37CB37ED-A1C4-464A-A921-FF75BB0FF21A}" presName="sp" presStyleCnt="0"/>
      <dgm:spPr/>
    </dgm:pt>
    <dgm:pt modelId="{4FC14DBC-D8CA-4C20-9FB3-E64108410F98}" type="pres">
      <dgm:prSet presAssocID="{E2B3BF91-9EFE-4FA2-A4D7-82B601E68BD3}" presName="linNode" presStyleCnt="0"/>
      <dgm:spPr/>
    </dgm:pt>
    <dgm:pt modelId="{1FCE7250-E3E6-4866-9DFA-54A3379FA9CE}" type="pres">
      <dgm:prSet presAssocID="{E2B3BF91-9EFE-4FA2-A4D7-82B601E68BD3}" presName="parentText" presStyleLbl="node1" presStyleIdx="2" presStyleCnt="3">
        <dgm:presLayoutVars>
          <dgm:chMax val="1"/>
          <dgm:bulletEnabled val="1"/>
        </dgm:presLayoutVars>
      </dgm:prSet>
      <dgm:spPr/>
    </dgm:pt>
  </dgm:ptLst>
  <dgm:cxnLst>
    <dgm:cxn modelId="{BA002900-21DC-4B72-9B3C-5DA076D0AC45}" type="presOf" srcId="{A8A05542-E76B-4F5D-B4AD-921E1BB3E52A}" destId="{D48C01EF-A1B6-4D69-9D66-2C681EF74AF4}" srcOrd="0" destOrd="1" presId="urn:microsoft.com/office/officeart/2005/8/layout/vList5"/>
    <dgm:cxn modelId="{A529E411-BA57-4E1F-8CC3-BE66ED3CA2CC}" srcId="{C73D4885-FA82-4151-ACF1-B583A5EA4785}" destId="{E2B3BF91-9EFE-4FA2-A4D7-82B601E68BD3}" srcOrd="2" destOrd="0" parTransId="{D727076E-DB29-4717-802E-9BC158B40468}" sibTransId="{360EE96C-0AE7-4951-B47E-D26780F468CB}"/>
    <dgm:cxn modelId="{2E7B8519-9364-4EA3-B3D3-164FE7F7D654}" type="presOf" srcId="{A599835E-3AA9-46D3-8D23-FB5D26157677}" destId="{CD6BD46D-B34B-432E-8EAE-7BCCFCA38142}" srcOrd="0" destOrd="0" presId="urn:microsoft.com/office/officeart/2005/8/layout/vList5"/>
    <dgm:cxn modelId="{C39A8339-5DB8-4C7B-80FD-49AF10BCEF07}" srcId="{A599835E-3AA9-46D3-8D23-FB5D26157677}" destId="{A0DAB306-9146-497F-BDBE-97B6CD87AC56}" srcOrd="0" destOrd="0" parTransId="{76DA9AF8-202D-423C-B692-647FD7DE8DFD}" sibTransId="{6C4F1A41-2DE7-425A-A61A-DF146A92DB75}"/>
    <dgm:cxn modelId="{69BCD739-14CE-441E-8509-95D2B74520F8}" type="presOf" srcId="{E2B3BF91-9EFE-4FA2-A4D7-82B601E68BD3}" destId="{1FCE7250-E3E6-4866-9DFA-54A3379FA9CE}" srcOrd="0" destOrd="0" presId="urn:microsoft.com/office/officeart/2005/8/layout/vList5"/>
    <dgm:cxn modelId="{9ED09B58-00C9-49DC-906A-1808C3BBA119}" srcId="{C73D4885-FA82-4151-ACF1-B583A5EA4785}" destId="{A599835E-3AA9-46D3-8D23-FB5D26157677}" srcOrd="0" destOrd="0" parTransId="{0C2C1154-5F07-4B20-A870-2676D3728D83}" sibTransId="{FCEB6ABC-005C-4E52-872E-65041512B802}"/>
    <dgm:cxn modelId="{B81F095A-1285-4A9E-AC56-584339486C59}" type="presOf" srcId="{32C44057-4E59-4C01-85E3-1DA408C815C6}" destId="{333D2585-949F-42C8-8CF3-9AA77275745D}" srcOrd="0" destOrd="0" presId="urn:microsoft.com/office/officeart/2005/8/layout/vList5"/>
    <dgm:cxn modelId="{1B311885-70A6-4431-A552-020E2606829C}" type="presOf" srcId="{C73D4885-FA82-4151-ACF1-B583A5EA4785}" destId="{6D7AAEB3-D551-4455-A7E8-945FF60566DE}" srcOrd="0" destOrd="0" presId="urn:microsoft.com/office/officeart/2005/8/layout/vList5"/>
    <dgm:cxn modelId="{A1EFA3A2-BDF5-4E08-AA1B-7FB92EA3EA26}" srcId="{C73D4885-FA82-4151-ACF1-B583A5EA4785}" destId="{32C44057-4E59-4C01-85E3-1DA408C815C6}" srcOrd="1" destOrd="0" parTransId="{0BD8F1BF-F0BE-460A-B14F-2544050EE981}" sibTransId="{37CB37ED-A1C4-464A-A921-FF75BB0FF21A}"/>
    <dgm:cxn modelId="{DC4712BE-3518-4269-9ED8-90B8C70B92F3}" type="presOf" srcId="{A0DAB306-9146-497F-BDBE-97B6CD87AC56}" destId="{D48C01EF-A1B6-4D69-9D66-2C681EF74AF4}" srcOrd="0" destOrd="0" presId="urn:microsoft.com/office/officeart/2005/8/layout/vList5"/>
    <dgm:cxn modelId="{A4953CC9-A448-4741-9C49-C0381FB0FFF4}" srcId="{A599835E-3AA9-46D3-8D23-FB5D26157677}" destId="{A8A05542-E76B-4F5D-B4AD-921E1BB3E52A}" srcOrd="1" destOrd="0" parTransId="{074C1B8F-4E93-4066-944F-1932A4840863}" sibTransId="{77FC32E6-2A40-4C93-9FBB-4EA32AB5FC01}"/>
    <dgm:cxn modelId="{29967881-487B-41E0-80E0-0F510B74B751}" type="presParOf" srcId="{6D7AAEB3-D551-4455-A7E8-945FF60566DE}" destId="{10202E5B-D851-4474-ADD1-A8E86A7B481B}" srcOrd="0" destOrd="0" presId="urn:microsoft.com/office/officeart/2005/8/layout/vList5"/>
    <dgm:cxn modelId="{2316AEF0-FF3D-4F5C-A3F8-8A55D2374ED7}" type="presParOf" srcId="{10202E5B-D851-4474-ADD1-A8E86A7B481B}" destId="{CD6BD46D-B34B-432E-8EAE-7BCCFCA38142}" srcOrd="0" destOrd="0" presId="urn:microsoft.com/office/officeart/2005/8/layout/vList5"/>
    <dgm:cxn modelId="{BE375384-F8FE-4A1C-BC43-BBBAC414A622}" type="presParOf" srcId="{10202E5B-D851-4474-ADD1-A8E86A7B481B}" destId="{D48C01EF-A1B6-4D69-9D66-2C681EF74AF4}" srcOrd="1" destOrd="0" presId="urn:microsoft.com/office/officeart/2005/8/layout/vList5"/>
    <dgm:cxn modelId="{49AE52F5-850E-4040-8ED5-675CC24F0B53}" type="presParOf" srcId="{6D7AAEB3-D551-4455-A7E8-945FF60566DE}" destId="{D24425B5-8616-4DC8-A7CA-E424C764CD57}" srcOrd="1" destOrd="0" presId="urn:microsoft.com/office/officeart/2005/8/layout/vList5"/>
    <dgm:cxn modelId="{7B3E2AB5-8CDB-407A-A8E2-4DF2027ACA0D}" type="presParOf" srcId="{6D7AAEB3-D551-4455-A7E8-945FF60566DE}" destId="{03E2FEB3-94B8-47E3-A41C-F4617509F7E3}" srcOrd="2" destOrd="0" presId="urn:microsoft.com/office/officeart/2005/8/layout/vList5"/>
    <dgm:cxn modelId="{D44B7BF0-F444-463F-986B-69EBD83FFAFC}" type="presParOf" srcId="{03E2FEB3-94B8-47E3-A41C-F4617509F7E3}" destId="{333D2585-949F-42C8-8CF3-9AA77275745D}" srcOrd="0" destOrd="0" presId="urn:microsoft.com/office/officeart/2005/8/layout/vList5"/>
    <dgm:cxn modelId="{052CCE69-BEDC-4C15-93EA-C0DBB154361C}" type="presParOf" srcId="{6D7AAEB3-D551-4455-A7E8-945FF60566DE}" destId="{2A34CC72-EF50-4A71-9CA6-1C7DA78CCFD8}" srcOrd="3" destOrd="0" presId="urn:microsoft.com/office/officeart/2005/8/layout/vList5"/>
    <dgm:cxn modelId="{083F6091-AA0A-4FC3-8943-16F550C48379}" type="presParOf" srcId="{6D7AAEB3-D551-4455-A7E8-945FF60566DE}" destId="{4FC14DBC-D8CA-4C20-9FB3-E64108410F98}" srcOrd="4" destOrd="0" presId="urn:microsoft.com/office/officeart/2005/8/layout/vList5"/>
    <dgm:cxn modelId="{CF9E6980-3DD8-48B0-A4CD-E131FBFCAD0C}" type="presParOf" srcId="{4FC14DBC-D8CA-4C20-9FB3-E64108410F98}" destId="{1FCE7250-E3E6-4866-9DFA-54A3379FA9C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98EF8E-5529-49A9-894D-DEC94FE8E9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uk-UA"/>
        </a:p>
      </dgm:t>
    </dgm:pt>
    <dgm:pt modelId="{7B7094E3-02EE-4633-B5B2-C1C5523A38A7}">
      <dgm:prSet phldrT="[Text]" custT="1"/>
      <dgm:spPr/>
      <dgm:t>
        <a:bodyPr/>
        <a:lstStyle/>
        <a:p>
          <a:r>
            <a:rPr lang="uk-UA" sz="3600" dirty="0"/>
            <a:t>словесні</a:t>
          </a:r>
        </a:p>
      </dgm:t>
    </dgm:pt>
    <dgm:pt modelId="{2F4893C0-D04A-49FD-8F36-6CD7E8301F4E}" type="parTrans" cxnId="{26B5C163-F0B0-4B18-B5A2-364B01AD1ED8}">
      <dgm:prSet/>
      <dgm:spPr/>
      <dgm:t>
        <a:bodyPr/>
        <a:lstStyle/>
        <a:p>
          <a:endParaRPr lang="uk-UA"/>
        </a:p>
      </dgm:t>
    </dgm:pt>
    <dgm:pt modelId="{18EF84C0-83DE-486B-8CDD-44807A6C0D35}" type="sibTrans" cxnId="{26B5C163-F0B0-4B18-B5A2-364B01AD1ED8}">
      <dgm:prSet/>
      <dgm:spPr/>
      <dgm:t>
        <a:bodyPr/>
        <a:lstStyle/>
        <a:p>
          <a:endParaRPr lang="uk-UA"/>
        </a:p>
      </dgm:t>
    </dgm:pt>
    <dgm:pt modelId="{8BDEA30D-DE0A-4978-991A-DAC125BBCB55}">
      <dgm:prSet phldrT="[Text]"/>
      <dgm:spPr/>
      <dgm:t>
        <a:bodyPr/>
        <a:lstStyle/>
        <a:p>
          <a:r>
            <a:rPr lang="uk-UA" dirty="0"/>
            <a:t>інструктаж (розповідь, пояснення, бесіда); </a:t>
          </a:r>
        </a:p>
      </dgm:t>
    </dgm:pt>
    <dgm:pt modelId="{21DDC4FF-DF34-448E-B186-39BD278D6FB2}" type="parTrans" cxnId="{C3B49982-4CC3-446F-A824-C4DD7BE6D79F}">
      <dgm:prSet/>
      <dgm:spPr/>
      <dgm:t>
        <a:bodyPr/>
        <a:lstStyle/>
        <a:p>
          <a:endParaRPr lang="uk-UA"/>
        </a:p>
      </dgm:t>
    </dgm:pt>
    <dgm:pt modelId="{132A209C-A051-4DC9-955D-BD083FE222C5}" type="sibTrans" cxnId="{C3B49982-4CC3-446F-A824-C4DD7BE6D79F}">
      <dgm:prSet/>
      <dgm:spPr/>
      <dgm:t>
        <a:bodyPr/>
        <a:lstStyle/>
        <a:p>
          <a:endParaRPr lang="uk-UA"/>
        </a:p>
      </dgm:t>
    </dgm:pt>
    <dgm:pt modelId="{B6BC0685-86E3-4C44-B627-A0C7939CD4B3}">
      <dgm:prSet phldrT="[Text]" custT="1"/>
      <dgm:spPr/>
      <dgm:t>
        <a:bodyPr/>
        <a:lstStyle/>
        <a:p>
          <a:r>
            <a:rPr lang="uk-UA" sz="3600" dirty="0"/>
            <a:t>наочні</a:t>
          </a:r>
        </a:p>
      </dgm:t>
    </dgm:pt>
    <dgm:pt modelId="{8D990EEF-9D14-46E7-BF5F-834D25CB65DD}" type="parTrans" cxnId="{75CC3403-C96F-43B8-A6E8-3796CC5B8C97}">
      <dgm:prSet/>
      <dgm:spPr/>
      <dgm:t>
        <a:bodyPr/>
        <a:lstStyle/>
        <a:p>
          <a:endParaRPr lang="uk-UA"/>
        </a:p>
      </dgm:t>
    </dgm:pt>
    <dgm:pt modelId="{8E09C759-01AD-4DEE-8976-774E4ABC0C92}" type="sibTrans" cxnId="{75CC3403-C96F-43B8-A6E8-3796CC5B8C97}">
      <dgm:prSet/>
      <dgm:spPr/>
      <dgm:t>
        <a:bodyPr/>
        <a:lstStyle/>
        <a:p>
          <a:endParaRPr lang="uk-UA"/>
        </a:p>
      </dgm:t>
    </dgm:pt>
    <dgm:pt modelId="{753A71C8-183F-40C4-817D-0259C9FDF40A}">
      <dgm:prSet phldrT="[Text]"/>
      <dgm:spPr/>
      <dgm:t>
        <a:bodyPr/>
        <a:lstStyle/>
        <a:p>
          <a:r>
            <a:rPr lang="uk-UA" dirty="0"/>
            <a:t>особистий показ виконання трудового процесу майстром;</a:t>
          </a:r>
        </a:p>
      </dgm:t>
    </dgm:pt>
    <dgm:pt modelId="{0C605B9A-6BFE-4B32-9CE5-90982E3F6C18}" type="sibTrans" cxnId="{DBEEC835-35B0-42AC-869F-96B82C9AD371}">
      <dgm:prSet/>
      <dgm:spPr/>
      <dgm:t>
        <a:bodyPr/>
        <a:lstStyle/>
        <a:p>
          <a:endParaRPr lang="uk-UA"/>
        </a:p>
      </dgm:t>
    </dgm:pt>
    <dgm:pt modelId="{DAC3FB86-4DF4-4A58-ABF7-C8FA6E87AE70}" type="parTrans" cxnId="{DBEEC835-35B0-42AC-869F-96B82C9AD371}">
      <dgm:prSet/>
      <dgm:spPr/>
      <dgm:t>
        <a:bodyPr/>
        <a:lstStyle/>
        <a:p>
          <a:endParaRPr lang="uk-UA"/>
        </a:p>
      </dgm:t>
    </dgm:pt>
    <dgm:pt modelId="{67F4A95E-E23A-409B-ABE2-43C37ACEEE5E}">
      <dgm:prSet phldrT="[Text]" custT="1"/>
      <dgm:spPr/>
      <dgm:t>
        <a:bodyPr/>
        <a:lstStyle/>
        <a:p>
          <a:r>
            <a:rPr lang="uk-UA" sz="3200" dirty="0"/>
            <a:t>практичні</a:t>
          </a:r>
        </a:p>
      </dgm:t>
    </dgm:pt>
    <dgm:pt modelId="{0D6468EE-889E-4344-BE0B-0E451F57F3CC}" type="sibTrans" cxnId="{1FF1843A-5708-4D35-B148-FEDD4CC06C3A}">
      <dgm:prSet/>
      <dgm:spPr/>
      <dgm:t>
        <a:bodyPr/>
        <a:lstStyle/>
        <a:p>
          <a:endParaRPr lang="ru-UA"/>
        </a:p>
      </dgm:t>
    </dgm:pt>
    <dgm:pt modelId="{C489D31E-73E2-47F5-9C0B-7BB177A92585}" type="parTrans" cxnId="{1FF1843A-5708-4D35-B148-FEDD4CC06C3A}">
      <dgm:prSet/>
      <dgm:spPr/>
      <dgm:t>
        <a:bodyPr/>
        <a:lstStyle/>
        <a:p>
          <a:endParaRPr lang="ru-UA"/>
        </a:p>
      </dgm:t>
    </dgm:pt>
    <dgm:pt modelId="{5A21099F-E3D5-4C17-8F85-343F5DD17FAA}">
      <dgm:prSet/>
      <dgm:spPr/>
      <dgm:t>
        <a:bodyPr/>
        <a:lstStyle/>
        <a:p>
          <a:r>
            <a:rPr lang="uk-UA" dirty="0"/>
            <a:t>робота із друкованим текстом; </a:t>
          </a:r>
          <a:endParaRPr lang="ru-UA" dirty="0"/>
        </a:p>
      </dgm:t>
    </dgm:pt>
    <dgm:pt modelId="{A64AC1CC-D1D6-4B2A-ABB3-6AB912F1E6F0}" type="parTrans" cxnId="{C8A5FC64-38F3-471A-B855-C09DC76CEC71}">
      <dgm:prSet/>
      <dgm:spPr/>
      <dgm:t>
        <a:bodyPr/>
        <a:lstStyle/>
        <a:p>
          <a:endParaRPr lang="ru-UA"/>
        </a:p>
      </dgm:t>
    </dgm:pt>
    <dgm:pt modelId="{FB03C85B-33E0-45CC-BD90-BC6C5699041D}" type="sibTrans" cxnId="{C8A5FC64-38F3-471A-B855-C09DC76CEC71}">
      <dgm:prSet/>
      <dgm:spPr/>
      <dgm:t>
        <a:bodyPr/>
        <a:lstStyle/>
        <a:p>
          <a:endParaRPr lang="ru-UA"/>
        </a:p>
      </dgm:t>
    </dgm:pt>
    <dgm:pt modelId="{91A0212D-F769-42B4-B27B-50013B0A2839}">
      <dgm:prSet/>
      <dgm:spPr/>
      <dgm:t>
        <a:bodyPr/>
        <a:lstStyle/>
        <a:p>
          <a:r>
            <a:rPr lang="uk-UA" dirty="0"/>
            <a:t>виробничі семінари</a:t>
          </a:r>
          <a:endParaRPr lang="ru-UA" dirty="0"/>
        </a:p>
      </dgm:t>
    </dgm:pt>
    <dgm:pt modelId="{76BFDED5-0DFF-4129-A5F2-5E0E9FD13D8F}" type="parTrans" cxnId="{396C1B36-25B8-4BB2-98D9-4FAA1206A646}">
      <dgm:prSet/>
      <dgm:spPr/>
      <dgm:t>
        <a:bodyPr/>
        <a:lstStyle/>
        <a:p>
          <a:endParaRPr lang="ru-UA"/>
        </a:p>
      </dgm:t>
    </dgm:pt>
    <dgm:pt modelId="{F6DCFDC5-B796-4B4E-A667-04F8A8566447}" type="sibTrans" cxnId="{396C1B36-25B8-4BB2-98D9-4FAA1206A646}">
      <dgm:prSet/>
      <dgm:spPr/>
      <dgm:t>
        <a:bodyPr/>
        <a:lstStyle/>
        <a:p>
          <a:endParaRPr lang="ru-UA"/>
        </a:p>
      </dgm:t>
    </dgm:pt>
    <dgm:pt modelId="{27B6B479-62CE-43A6-B412-ECBA87A6CE45}">
      <dgm:prSet/>
      <dgm:spPr/>
      <dgm:t>
        <a:bodyPr/>
        <a:lstStyle/>
        <a:p>
          <a:r>
            <a:rPr lang="uk-UA" dirty="0"/>
            <a:t>демонстрація наочних посібників;</a:t>
          </a:r>
          <a:endParaRPr lang="ru-UA" dirty="0"/>
        </a:p>
      </dgm:t>
    </dgm:pt>
    <dgm:pt modelId="{B93F6312-7320-4CDB-970D-BF49ED1904B3}" type="parTrans" cxnId="{FBBD9EF4-31F3-4B8F-87F9-876200736605}">
      <dgm:prSet/>
      <dgm:spPr/>
      <dgm:t>
        <a:bodyPr/>
        <a:lstStyle/>
        <a:p>
          <a:endParaRPr lang="ru-UA"/>
        </a:p>
      </dgm:t>
    </dgm:pt>
    <dgm:pt modelId="{A4BDD55A-C5DD-432D-9A92-45B71B57E86C}" type="sibTrans" cxnId="{FBBD9EF4-31F3-4B8F-87F9-876200736605}">
      <dgm:prSet/>
      <dgm:spPr/>
      <dgm:t>
        <a:bodyPr/>
        <a:lstStyle/>
        <a:p>
          <a:endParaRPr lang="ru-UA"/>
        </a:p>
      </dgm:t>
    </dgm:pt>
    <dgm:pt modelId="{F1253EB9-9DB0-46CE-9D20-F30F05BF46D7}">
      <dgm:prSet/>
      <dgm:spPr/>
      <dgm:t>
        <a:bodyPr/>
        <a:lstStyle/>
        <a:p>
          <a:r>
            <a:rPr lang="uk-UA" dirty="0"/>
            <a:t>застосування екранних посібників;</a:t>
          </a:r>
          <a:endParaRPr lang="ru-UA" dirty="0"/>
        </a:p>
      </dgm:t>
    </dgm:pt>
    <dgm:pt modelId="{DFA81737-67CE-4043-9993-6E12FB1941BA}" type="parTrans" cxnId="{54AE48EC-258B-4110-8DA5-D80FE4EC0704}">
      <dgm:prSet/>
      <dgm:spPr/>
      <dgm:t>
        <a:bodyPr/>
        <a:lstStyle/>
        <a:p>
          <a:endParaRPr lang="ru-UA"/>
        </a:p>
      </dgm:t>
    </dgm:pt>
    <dgm:pt modelId="{EB4B297B-8BEC-4130-A0BA-C68AD772A75D}" type="sibTrans" cxnId="{54AE48EC-258B-4110-8DA5-D80FE4EC0704}">
      <dgm:prSet/>
      <dgm:spPr/>
      <dgm:t>
        <a:bodyPr/>
        <a:lstStyle/>
        <a:p>
          <a:endParaRPr lang="ru-UA"/>
        </a:p>
      </dgm:t>
    </dgm:pt>
    <dgm:pt modelId="{F0B3678A-BE69-458C-BEE4-EEB073717D14}">
      <dgm:prSet/>
      <dgm:spPr/>
      <dgm:t>
        <a:bodyPr/>
        <a:lstStyle/>
        <a:p>
          <a:r>
            <a:rPr lang="ru-UA" dirty="0" err="1"/>
            <a:t>самостійні</a:t>
          </a:r>
          <a:r>
            <a:rPr lang="ru-UA" dirty="0"/>
            <a:t> </a:t>
          </a:r>
          <a:r>
            <a:rPr lang="ru-UA" dirty="0" err="1"/>
            <a:t>спостереження</a:t>
          </a:r>
          <a:r>
            <a:rPr lang="ru-UA" dirty="0"/>
            <a:t> </a:t>
          </a:r>
          <a:r>
            <a:rPr lang="uk-UA" dirty="0"/>
            <a:t>здобувач</a:t>
          </a:r>
          <a:r>
            <a:rPr lang="ru-UA" dirty="0" err="1"/>
            <a:t>ів</a:t>
          </a:r>
          <a:endParaRPr lang="ru-UA" dirty="0"/>
        </a:p>
      </dgm:t>
    </dgm:pt>
    <dgm:pt modelId="{E572C8DE-0242-4E10-810C-342AFFAC5900}" type="parTrans" cxnId="{69327B48-80BE-441B-9FBB-D38A9A34CEAD}">
      <dgm:prSet/>
      <dgm:spPr/>
      <dgm:t>
        <a:bodyPr/>
        <a:lstStyle/>
        <a:p>
          <a:endParaRPr lang="ru-UA"/>
        </a:p>
      </dgm:t>
    </dgm:pt>
    <dgm:pt modelId="{612D251B-98D6-4B18-A758-1A3BA59B209C}" type="sibTrans" cxnId="{69327B48-80BE-441B-9FBB-D38A9A34CEAD}">
      <dgm:prSet/>
      <dgm:spPr/>
      <dgm:t>
        <a:bodyPr/>
        <a:lstStyle/>
        <a:p>
          <a:endParaRPr lang="ru-UA"/>
        </a:p>
      </dgm:t>
    </dgm:pt>
    <dgm:pt modelId="{D16818D3-B6B6-4692-91E0-0C4BBA060CCD}">
      <dgm:prSet phldrT="[Text]"/>
      <dgm:spPr/>
      <dgm:t>
        <a:bodyPr/>
        <a:lstStyle/>
        <a:p>
          <a:r>
            <a:rPr lang="uk-UA"/>
            <a:t>вправи; </a:t>
          </a:r>
          <a:endParaRPr lang="uk-UA" dirty="0"/>
        </a:p>
      </dgm:t>
    </dgm:pt>
    <dgm:pt modelId="{13B729C0-E725-4E4B-87ED-590C7FAE3C0C}" type="parTrans" cxnId="{67E74F95-A4FD-47C9-AAAB-7C839373D0AD}">
      <dgm:prSet/>
      <dgm:spPr/>
      <dgm:t>
        <a:bodyPr/>
        <a:lstStyle/>
        <a:p>
          <a:endParaRPr lang="ru-UA"/>
        </a:p>
      </dgm:t>
    </dgm:pt>
    <dgm:pt modelId="{A0FA1AFA-0E98-4A68-8423-08D17E188EF5}" type="sibTrans" cxnId="{67E74F95-A4FD-47C9-AAAB-7C839373D0AD}">
      <dgm:prSet/>
      <dgm:spPr/>
      <dgm:t>
        <a:bodyPr/>
        <a:lstStyle/>
        <a:p>
          <a:endParaRPr lang="ru-UA"/>
        </a:p>
      </dgm:t>
    </dgm:pt>
    <dgm:pt modelId="{DCF89B68-B49D-4172-8288-A501CF6707F8}">
      <dgm:prSet/>
      <dgm:spPr/>
      <dgm:t>
        <a:bodyPr/>
        <a:lstStyle/>
        <a:p>
          <a:r>
            <a:rPr lang="uk-UA" dirty="0"/>
            <a:t>самостійна робота;</a:t>
          </a:r>
          <a:endParaRPr lang="ru-UA" dirty="0"/>
        </a:p>
      </dgm:t>
    </dgm:pt>
    <dgm:pt modelId="{624EF26B-EA6A-4F51-A98E-CFF80F0521C0}" type="parTrans" cxnId="{4770998E-73D1-42EF-840F-46A9248CCFEA}">
      <dgm:prSet/>
      <dgm:spPr/>
      <dgm:t>
        <a:bodyPr/>
        <a:lstStyle/>
        <a:p>
          <a:endParaRPr lang="ru-UA"/>
        </a:p>
      </dgm:t>
    </dgm:pt>
    <dgm:pt modelId="{868BD490-6DE0-40DA-9FD2-542FA9BFEA9D}" type="sibTrans" cxnId="{4770998E-73D1-42EF-840F-46A9248CCFEA}">
      <dgm:prSet/>
      <dgm:spPr/>
      <dgm:t>
        <a:bodyPr/>
        <a:lstStyle/>
        <a:p>
          <a:endParaRPr lang="ru-UA"/>
        </a:p>
      </dgm:t>
    </dgm:pt>
    <dgm:pt modelId="{D1414E83-8592-4008-8BA7-E86EE749A524}">
      <dgm:prSet/>
      <dgm:spPr/>
      <dgm:t>
        <a:bodyPr/>
        <a:lstStyle/>
        <a:p>
          <a:r>
            <a:rPr lang="ru-RU" dirty="0"/>
            <a:t>лабораторно-практичні роботи;  </a:t>
          </a:r>
          <a:endParaRPr lang="ru-UA" dirty="0"/>
        </a:p>
      </dgm:t>
    </dgm:pt>
    <dgm:pt modelId="{054859B9-E6F5-41A1-BDB7-37A2CF68C2C4}" type="parTrans" cxnId="{DF519CF3-8E6F-40F1-940F-0C1E31AF9D0A}">
      <dgm:prSet/>
      <dgm:spPr/>
      <dgm:t>
        <a:bodyPr/>
        <a:lstStyle/>
        <a:p>
          <a:endParaRPr lang="ru-UA"/>
        </a:p>
      </dgm:t>
    </dgm:pt>
    <dgm:pt modelId="{AEF7F24A-5FC4-46A6-9B32-102B461C25C6}" type="sibTrans" cxnId="{DF519CF3-8E6F-40F1-940F-0C1E31AF9D0A}">
      <dgm:prSet/>
      <dgm:spPr/>
      <dgm:t>
        <a:bodyPr/>
        <a:lstStyle/>
        <a:p>
          <a:endParaRPr lang="ru-UA"/>
        </a:p>
      </dgm:t>
    </dgm:pt>
    <dgm:pt modelId="{F1401191-8735-41EC-B81D-C8279CEB1692}">
      <dgm:prSet/>
      <dgm:spPr/>
      <dgm:t>
        <a:bodyPr/>
        <a:lstStyle/>
        <a:p>
          <a:endParaRPr lang="ru-UA" dirty="0"/>
        </a:p>
      </dgm:t>
    </dgm:pt>
    <dgm:pt modelId="{BAC3104B-E399-49E7-9AD5-6373042FC09B}" type="parTrans" cxnId="{33F4B672-51CC-485C-9E02-F2C03DB8C6F0}">
      <dgm:prSet/>
      <dgm:spPr/>
      <dgm:t>
        <a:bodyPr/>
        <a:lstStyle/>
        <a:p>
          <a:endParaRPr lang="ru-UA"/>
        </a:p>
      </dgm:t>
    </dgm:pt>
    <dgm:pt modelId="{6CEE3978-51B2-432A-A879-04B977297BB1}" type="sibTrans" cxnId="{33F4B672-51CC-485C-9E02-F2C03DB8C6F0}">
      <dgm:prSet/>
      <dgm:spPr/>
      <dgm:t>
        <a:bodyPr/>
        <a:lstStyle/>
        <a:p>
          <a:endParaRPr lang="ru-UA"/>
        </a:p>
      </dgm:t>
    </dgm:pt>
    <dgm:pt modelId="{49838077-EA8F-4502-8372-503632AECA33}">
      <dgm:prSet/>
      <dgm:spPr/>
      <dgm:t>
        <a:bodyPr/>
        <a:lstStyle/>
        <a:p>
          <a:r>
            <a:rPr lang="ru-RU"/>
            <a:t>рішення </a:t>
          </a:r>
          <a:r>
            <a:rPr lang="ru-RU" dirty="0"/>
            <a:t>виробничо-технічних завдань</a:t>
          </a:r>
          <a:endParaRPr lang="ru-UA" dirty="0"/>
        </a:p>
      </dgm:t>
    </dgm:pt>
    <dgm:pt modelId="{31DE4BBF-C664-4634-8BF9-278AA0950CAE}" type="parTrans" cxnId="{96FB6D1B-1D99-46EA-85E2-2FBD348CDB19}">
      <dgm:prSet/>
      <dgm:spPr/>
      <dgm:t>
        <a:bodyPr/>
        <a:lstStyle/>
        <a:p>
          <a:endParaRPr lang="ru-UA"/>
        </a:p>
      </dgm:t>
    </dgm:pt>
    <dgm:pt modelId="{BC5BFFF3-201C-482C-ABB2-1AA883B34086}" type="sibTrans" cxnId="{96FB6D1B-1D99-46EA-85E2-2FBD348CDB19}">
      <dgm:prSet/>
      <dgm:spPr/>
      <dgm:t>
        <a:bodyPr/>
        <a:lstStyle/>
        <a:p>
          <a:endParaRPr lang="ru-UA"/>
        </a:p>
      </dgm:t>
    </dgm:pt>
    <dgm:pt modelId="{3EA9C527-9F93-44DC-8665-E83EA1D514B7}" type="pres">
      <dgm:prSet presAssocID="{7698EF8E-5529-49A9-894D-DEC94FE8E915}" presName="Name0" presStyleCnt="0">
        <dgm:presLayoutVars>
          <dgm:dir/>
          <dgm:animLvl val="lvl"/>
          <dgm:resizeHandles val="exact"/>
        </dgm:presLayoutVars>
      </dgm:prSet>
      <dgm:spPr/>
    </dgm:pt>
    <dgm:pt modelId="{0B7F63F4-985C-470E-9936-F638D362A586}" type="pres">
      <dgm:prSet presAssocID="{7B7094E3-02EE-4633-B5B2-C1C5523A38A7}" presName="linNode" presStyleCnt="0"/>
      <dgm:spPr/>
    </dgm:pt>
    <dgm:pt modelId="{60236320-7CFF-4439-B90F-477F17199199}" type="pres">
      <dgm:prSet presAssocID="{7B7094E3-02EE-4633-B5B2-C1C5523A38A7}" presName="parentText" presStyleLbl="node1" presStyleIdx="0" presStyleCnt="3" custScaleX="87356" custScaleY="78794" custLinFactNeighborX="-209" custLinFactNeighborY="2443">
        <dgm:presLayoutVars>
          <dgm:chMax val="1"/>
          <dgm:bulletEnabled val="1"/>
        </dgm:presLayoutVars>
      </dgm:prSet>
      <dgm:spPr/>
    </dgm:pt>
    <dgm:pt modelId="{6786BEBD-9FC5-4AD9-B607-836983A66DEF}" type="pres">
      <dgm:prSet presAssocID="{7B7094E3-02EE-4633-B5B2-C1C5523A38A7}" presName="descendantText" presStyleLbl="alignAccFollowNode1" presStyleIdx="0" presStyleCnt="3" custScaleX="100589" custScaleY="94833" custLinFactNeighborX="-174" custLinFactNeighborY="3976">
        <dgm:presLayoutVars>
          <dgm:bulletEnabled val="1"/>
        </dgm:presLayoutVars>
      </dgm:prSet>
      <dgm:spPr/>
    </dgm:pt>
    <dgm:pt modelId="{AC6A6D7B-6317-40B1-BCD2-076BE31EDB7E}" type="pres">
      <dgm:prSet presAssocID="{18EF84C0-83DE-486B-8CDD-44807A6C0D35}" presName="sp" presStyleCnt="0"/>
      <dgm:spPr/>
    </dgm:pt>
    <dgm:pt modelId="{687D2A70-8A96-4992-AEDA-119B217010DE}" type="pres">
      <dgm:prSet presAssocID="{B6BC0685-86E3-4C44-B627-A0C7939CD4B3}" presName="linNode" presStyleCnt="0"/>
      <dgm:spPr/>
    </dgm:pt>
    <dgm:pt modelId="{9B5BC592-0A46-49F5-8FB7-17AC819CE02C}" type="pres">
      <dgm:prSet presAssocID="{B6BC0685-86E3-4C44-B627-A0C7939CD4B3}" presName="parentText" presStyleLbl="node1" presStyleIdx="1" presStyleCnt="3" custScaleX="86966" custScaleY="68698">
        <dgm:presLayoutVars>
          <dgm:chMax val="1"/>
          <dgm:bulletEnabled val="1"/>
        </dgm:presLayoutVars>
      </dgm:prSet>
      <dgm:spPr/>
    </dgm:pt>
    <dgm:pt modelId="{75AA9075-0E77-4E60-9BBC-70852DD66599}" type="pres">
      <dgm:prSet presAssocID="{B6BC0685-86E3-4C44-B627-A0C7939CD4B3}" presName="descendantText" presStyleLbl="alignAccFollowNode1" presStyleIdx="1" presStyleCnt="3">
        <dgm:presLayoutVars>
          <dgm:bulletEnabled val="1"/>
        </dgm:presLayoutVars>
      </dgm:prSet>
      <dgm:spPr/>
    </dgm:pt>
    <dgm:pt modelId="{F89FCDF5-A84A-45BB-9A48-89DB8E63DBF3}" type="pres">
      <dgm:prSet presAssocID="{8E09C759-01AD-4DEE-8976-774E4ABC0C92}" presName="sp" presStyleCnt="0"/>
      <dgm:spPr/>
    </dgm:pt>
    <dgm:pt modelId="{EDD06514-92A6-4FC8-AADE-7A422D747378}" type="pres">
      <dgm:prSet presAssocID="{67F4A95E-E23A-409B-ABE2-43C37ACEEE5E}" presName="linNode" presStyleCnt="0"/>
      <dgm:spPr/>
    </dgm:pt>
    <dgm:pt modelId="{861CE221-3FEC-4480-9363-D812B7344580}" type="pres">
      <dgm:prSet presAssocID="{67F4A95E-E23A-409B-ABE2-43C37ACEEE5E}" presName="parentText" presStyleLbl="node1" presStyleIdx="2" presStyleCnt="3" custScaleX="87357" custScaleY="67409" custLinFactNeighborX="-367" custLinFactNeighborY="2562">
        <dgm:presLayoutVars>
          <dgm:chMax val="1"/>
          <dgm:bulletEnabled val="1"/>
        </dgm:presLayoutVars>
      </dgm:prSet>
      <dgm:spPr/>
    </dgm:pt>
    <dgm:pt modelId="{EEF478B1-78D7-4640-9354-5B8F0B8C44A1}" type="pres">
      <dgm:prSet presAssocID="{67F4A95E-E23A-409B-ABE2-43C37ACEEE5E}" presName="descendantText" presStyleLbl="alignAccFollowNode1" presStyleIdx="2" presStyleCnt="3" custScaleX="100589" custScaleY="94833" custLinFactNeighborX="-174" custLinFactNeighborY="3976">
        <dgm:presLayoutVars>
          <dgm:bulletEnabled val="1"/>
        </dgm:presLayoutVars>
      </dgm:prSet>
      <dgm:spPr/>
    </dgm:pt>
  </dgm:ptLst>
  <dgm:cxnLst>
    <dgm:cxn modelId="{75CC3403-C96F-43B8-A6E8-3796CC5B8C97}" srcId="{7698EF8E-5529-49A9-894D-DEC94FE8E915}" destId="{B6BC0685-86E3-4C44-B627-A0C7939CD4B3}" srcOrd="1" destOrd="0" parTransId="{8D990EEF-9D14-46E7-BF5F-834D25CB65DD}" sibTransId="{8E09C759-01AD-4DEE-8976-774E4ABC0C92}"/>
    <dgm:cxn modelId="{AADDD207-E56C-41D8-A4FD-39E7C7F7F6C6}" type="presOf" srcId="{F1401191-8735-41EC-B81D-C8279CEB1692}" destId="{EEF478B1-78D7-4640-9354-5B8F0B8C44A1}" srcOrd="0" destOrd="4" presId="urn:microsoft.com/office/officeart/2005/8/layout/vList5"/>
    <dgm:cxn modelId="{6AF64016-FC25-46A3-B962-3A6025B6E418}" type="presOf" srcId="{7698EF8E-5529-49A9-894D-DEC94FE8E915}" destId="{3EA9C527-9F93-44DC-8665-E83EA1D514B7}" srcOrd="0" destOrd="0" presId="urn:microsoft.com/office/officeart/2005/8/layout/vList5"/>
    <dgm:cxn modelId="{96FB6D1B-1D99-46EA-85E2-2FBD348CDB19}" srcId="{67F4A95E-E23A-409B-ABE2-43C37ACEEE5E}" destId="{49838077-EA8F-4502-8372-503632AECA33}" srcOrd="3" destOrd="0" parTransId="{31DE4BBF-C664-4634-8BF9-278AA0950CAE}" sibTransId="{BC5BFFF3-201C-482C-ABB2-1AA883B34086}"/>
    <dgm:cxn modelId="{0C8CF522-B796-4353-B07E-74E4014749E1}" type="presOf" srcId="{8BDEA30D-DE0A-4978-991A-DAC125BBCB55}" destId="{6786BEBD-9FC5-4AD9-B607-836983A66DEF}" srcOrd="0" destOrd="0" presId="urn:microsoft.com/office/officeart/2005/8/layout/vList5"/>
    <dgm:cxn modelId="{A660D328-F70B-4AEE-814A-EEFDBA69BDD0}" type="presOf" srcId="{D16818D3-B6B6-4692-91E0-0C4BBA060CCD}" destId="{EEF478B1-78D7-4640-9354-5B8F0B8C44A1}" srcOrd="0" destOrd="0" presId="urn:microsoft.com/office/officeart/2005/8/layout/vList5"/>
    <dgm:cxn modelId="{70DBED2E-74CF-4E52-9E40-E6DFBB4557D4}" type="presOf" srcId="{F1253EB9-9DB0-46CE-9D20-F30F05BF46D7}" destId="{75AA9075-0E77-4E60-9BBC-70852DD66599}" srcOrd="0" destOrd="2" presId="urn:microsoft.com/office/officeart/2005/8/layout/vList5"/>
    <dgm:cxn modelId="{DBEEC835-35B0-42AC-869F-96B82C9AD371}" srcId="{B6BC0685-86E3-4C44-B627-A0C7939CD4B3}" destId="{753A71C8-183F-40C4-817D-0259C9FDF40A}" srcOrd="0" destOrd="0" parTransId="{DAC3FB86-4DF4-4A58-ABF7-C8FA6E87AE70}" sibTransId="{0C605B9A-6BFE-4B32-9CE5-90982E3F6C18}"/>
    <dgm:cxn modelId="{396C1B36-25B8-4BB2-98D9-4FAA1206A646}" srcId="{7B7094E3-02EE-4633-B5B2-C1C5523A38A7}" destId="{91A0212D-F769-42B4-B27B-50013B0A2839}" srcOrd="2" destOrd="0" parTransId="{76BFDED5-0DFF-4129-A5F2-5E0E9FD13D8F}" sibTransId="{F6DCFDC5-B796-4B4E-A667-04F8A8566447}"/>
    <dgm:cxn modelId="{A5392338-78F3-48EE-AE15-00A555ECC0D4}" type="presOf" srcId="{F0B3678A-BE69-458C-BEE4-EEB073717D14}" destId="{75AA9075-0E77-4E60-9BBC-70852DD66599}" srcOrd="0" destOrd="3" presId="urn:microsoft.com/office/officeart/2005/8/layout/vList5"/>
    <dgm:cxn modelId="{A5764139-211B-485F-AF12-E544B75AACF4}" type="presOf" srcId="{91A0212D-F769-42B4-B27B-50013B0A2839}" destId="{6786BEBD-9FC5-4AD9-B607-836983A66DEF}" srcOrd="0" destOrd="2" presId="urn:microsoft.com/office/officeart/2005/8/layout/vList5"/>
    <dgm:cxn modelId="{3A3FA239-A2F4-43E2-B107-74BDDC5C8F1B}" type="presOf" srcId="{49838077-EA8F-4502-8372-503632AECA33}" destId="{EEF478B1-78D7-4640-9354-5B8F0B8C44A1}" srcOrd="0" destOrd="3" presId="urn:microsoft.com/office/officeart/2005/8/layout/vList5"/>
    <dgm:cxn modelId="{1FF1843A-5708-4D35-B148-FEDD4CC06C3A}" srcId="{7698EF8E-5529-49A9-894D-DEC94FE8E915}" destId="{67F4A95E-E23A-409B-ABE2-43C37ACEEE5E}" srcOrd="2" destOrd="0" parTransId="{C489D31E-73E2-47F5-9C0B-7BB177A92585}" sibTransId="{0D6468EE-889E-4344-BE0B-0E451F57F3CC}"/>
    <dgm:cxn modelId="{26B5C163-F0B0-4B18-B5A2-364B01AD1ED8}" srcId="{7698EF8E-5529-49A9-894D-DEC94FE8E915}" destId="{7B7094E3-02EE-4633-B5B2-C1C5523A38A7}" srcOrd="0" destOrd="0" parTransId="{2F4893C0-D04A-49FD-8F36-6CD7E8301F4E}" sibTransId="{18EF84C0-83DE-486B-8CDD-44807A6C0D35}"/>
    <dgm:cxn modelId="{C8A5FC64-38F3-471A-B855-C09DC76CEC71}" srcId="{7B7094E3-02EE-4633-B5B2-C1C5523A38A7}" destId="{5A21099F-E3D5-4C17-8F85-343F5DD17FAA}" srcOrd="1" destOrd="0" parTransId="{A64AC1CC-D1D6-4B2A-ABB3-6AB912F1E6F0}" sibTransId="{FB03C85B-33E0-45CC-BD90-BC6C5699041D}"/>
    <dgm:cxn modelId="{69327B48-80BE-441B-9FBB-D38A9A34CEAD}" srcId="{B6BC0685-86E3-4C44-B627-A0C7939CD4B3}" destId="{F0B3678A-BE69-458C-BEE4-EEB073717D14}" srcOrd="3" destOrd="0" parTransId="{E572C8DE-0242-4E10-810C-342AFFAC5900}" sibTransId="{612D251B-98D6-4B18-A758-1A3BA59B209C}"/>
    <dgm:cxn modelId="{E5B4DA69-B4CF-405B-81CC-66491CD10DBA}" type="presOf" srcId="{5A21099F-E3D5-4C17-8F85-343F5DD17FAA}" destId="{6786BEBD-9FC5-4AD9-B607-836983A66DEF}" srcOrd="0" destOrd="1" presId="urn:microsoft.com/office/officeart/2005/8/layout/vList5"/>
    <dgm:cxn modelId="{802EA671-A6F1-4F84-9004-54F1F63DC0E5}" type="presOf" srcId="{DCF89B68-B49D-4172-8288-A501CF6707F8}" destId="{EEF478B1-78D7-4640-9354-5B8F0B8C44A1}" srcOrd="0" destOrd="1" presId="urn:microsoft.com/office/officeart/2005/8/layout/vList5"/>
    <dgm:cxn modelId="{33F4B672-51CC-485C-9E02-F2C03DB8C6F0}" srcId="{67F4A95E-E23A-409B-ABE2-43C37ACEEE5E}" destId="{F1401191-8735-41EC-B81D-C8279CEB1692}" srcOrd="4" destOrd="0" parTransId="{BAC3104B-E399-49E7-9AD5-6373042FC09B}" sibTransId="{6CEE3978-51B2-432A-A879-04B977297BB1}"/>
    <dgm:cxn modelId="{C3B49982-4CC3-446F-A824-C4DD7BE6D79F}" srcId="{7B7094E3-02EE-4633-B5B2-C1C5523A38A7}" destId="{8BDEA30D-DE0A-4978-991A-DAC125BBCB55}" srcOrd="0" destOrd="0" parTransId="{21DDC4FF-DF34-448E-B186-39BD278D6FB2}" sibTransId="{132A209C-A051-4DC9-955D-BD083FE222C5}"/>
    <dgm:cxn modelId="{4AAF108A-0F97-4792-8F14-F92E60F3C532}" type="presOf" srcId="{67F4A95E-E23A-409B-ABE2-43C37ACEEE5E}" destId="{861CE221-3FEC-4480-9363-D812B7344580}" srcOrd="0" destOrd="0" presId="urn:microsoft.com/office/officeart/2005/8/layout/vList5"/>
    <dgm:cxn modelId="{69E0748C-979C-41D9-BE7D-53EE53599481}" type="presOf" srcId="{7B7094E3-02EE-4633-B5B2-C1C5523A38A7}" destId="{60236320-7CFF-4439-B90F-477F17199199}" srcOrd="0" destOrd="0" presId="urn:microsoft.com/office/officeart/2005/8/layout/vList5"/>
    <dgm:cxn modelId="{4770998E-73D1-42EF-840F-46A9248CCFEA}" srcId="{67F4A95E-E23A-409B-ABE2-43C37ACEEE5E}" destId="{DCF89B68-B49D-4172-8288-A501CF6707F8}" srcOrd="1" destOrd="0" parTransId="{624EF26B-EA6A-4F51-A98E-CFF80F0521C0}" sibTransId="{868BD490-6DE0-40DA-9FD2-542FA9BFEA9D}"/>
    <dgm:cxn modelId="{67E74F95-A4FD-47C9-AAAB-7C839373D0AD}" srcId="{67F4A95E-E23A-409B-ABE2-43C37ACEEE5E}" destId="{D16818D3-B6B6-4692-91E0-0C4BBA060CCD}" srcOrd="0" destOrd="0" parTransId="{13B729C0-E725-4E4B-87ED-590C7FAE3C0C}" sibTransId="{A0FA1AFA-0E98-4A68-8423-08D17E188EF5}"/>
    <dgm:cxn modelId="{6D3D9296-3990-4096-8B17-A17422F03496}" type="presOf" srcId="{B6BC0685-86E3-4C44-B627-A0C7939CD4B3}" destId="{9B5BC592-0A46-49F5-8FB7-17AC819CE02C}" srcOrd="0" destOrd="0" presId="urn:microsoft.com/office/officeart/2005/8/layout/vList5"/>
    <dgm:cxn modelId="{79D37BB6-84BE-46A3-B2D6-EB55589C857D}" type="presOf" srcId="{753A71C8-183F-40C4-817D-0259C9FDF40A}" destId="{75AA9075-0E77-4E60-9BBC-70852DD66599}" srcOrd="0" destOrd="0" presId="urn:microsoft.com/office/officeart/2005/8/layout/vList5"/>
    <dgm:cxn modelId="{54AE48EC-258B-4110-8DA5-D80FE4EC0704}" srcId="{B6BC0685-86E3-4C44-B627-A0C7939CD4B3}" destId="{F1253EB9-9DB0-46CE-9D20-F30F05BF46D7}" srcOrd="2" destOrd="0" parTransId="{DFA81737-67CE-4043-9993-6E12FB1941BA}" sibTransId="{EB4B297B-8BEC-4130-A0BA-C68AD772A75D}"/>
    <dgm:cxn modelId="{E391FFEE-BF1A-4156-91ED-2204226C1782}" type="presOf" srcId="{27B6B479-62CE-43A6-B412-ECBA87A6CE45}" destId="{75AA9075-0E77-4E60-9BBC-70852DD66599}" srcOrd="0" destOrd="1" presId="urn:microsoft.com/office/officeart/2005/8/layout/vList5"/>
    <dgm:cxn modelId="{DF519CF3-8E6F-40F1-940F-0C1E31AF9D0A}" srcId="{67F4A95E-E23A-409B-ABE2-43C37ACEEE5E}" destId="{D1414E83-8592-4008-8BA7-E86EE749A524}" srcOrd="2" destOrd="0" parTransId="{054859B9-E6F5-41A1-BDB7-37A2CF68C2C4}" sibTransId="{AEF7F24A-5FC4-46A6-9B32-102B461C25C6}"/>
    <dgm:cxn modelId="{FBBD9EF4-31F3-4B8F-87F9-876200736605}" srcId="{B6BC0685-86E3-4C44-B627-A0C7939CD4B3}" destId="{27B6B479-62CE-43A6-B412-ECBA87A6CE45}" srcOrd="1" destOrd="0" parTransId="{B93F6312-7320-4CDB-970D-BF49ED1904B3}" sibTransId="{A4BDD55A-C5DD-432D-9A92-45B71B57E86C}"/>
    <dgm:cxn modelId="{61139FFD-8051-4381-A624-70D01EE41869}" type="presOf" srcId="{D1414E83-8592-4008-8BA7-E86EE749A524}" destId="{EEF478B1-78D7-4640-9354-5B8F0B8C44A1}" srcOrd="0" destOrd="2" presId="urn:microsoft.com/office/officeart/2005/8/layout/vList5"/>
    <dgm:cxn modelId="{ECD9EED2-84D8-4779-A201-2DEF4EB90672}" type="presParOf" srcId="{3EA9C527-9F93-44DC-8665-E83EA1D514B7}" destId="{0B7F63F4-985C-470E-9936-F638D362A586}" srcOrd="0" destOrd="0" presId="urn:microsoft.com/office/officeart/2005/8/layout/vList5"/>
    <dgm:cxn modelId="{9612E247-90F3-4CFB-A079-B7C17C04B9B4}" type="presParOf" srcId="{0B7F63F4-985C-470E-9936-F638D362A586}" destId="{60236320-7CFF-4439-B90F-477F17199199}" srcOrd="0" destOrd="0" presId="urn:microsoft.com/office/officeart/2005/8/layout/vList5"/>
    <dgm:cxn modelId="{BDFD2A2A-1C29-4C6A-A5FE-E5F6B067AD7E}" type="presParOf" srcId="{0B7F63F4-985C-470E-9936-F638D362A586}" destId="{6786BEBD-9FC5-4AD9-B607-836983A66DEF}" srcOrd="1" destOrd="0" presId="urn:microsoft.com/office/officeart/2005/8/layout/vList5"/>
    <dgm:cxn modelId="{916F53C5-0453-4F01-A66B-0481C18D9AAA}" type="presParOf" srcId="{3EA9C527-9F93-44DC-8665-E83EA1D514B7}" destId="{AC6A6D7B-6317-40B1-BCD2-076BE31EDB7E}" srcOrd="1" destOrd="0" presId="urn:microsoft.com/office/officeart/2005/8/layout/vList5"/>
    <dgm:cxn modelId="{A512F4F2-CF1B-4B44-B954-0A959416D36C}" type="presParOf" srcId="{3EA9C527-9F93-44DC-8665-E83EA1D514B7}" destId="{687D2A70-8A96-4992-AEDA-119B217010DE}" srcOrd="2" destOrd="0" presId="urn:microsoft.com/office/officeart/2005/8/layout/vList5"/>
    <dgm:cxn modelId="{B127F9B9-6252-4910-B7FA-A4AB6DD293F9}" type="presParOf" srcId="{687D2A70-8A96-4992-AEDA-119B217010DE}" destId="{9B5BC592-0A46-49F5-8FB7-17AC819CE02C}" srcOrd="0" destOrd="0" presId="urn:microsoft.com/office/officeart/2005/8/layout/vList5"/>
    <dgm:cxn modelId="{F69D5188-315B-42FC-B48C-D5B92B624689}" type="presParOf" srcId="{687D2A70-8A96-4992-AEDA-119B217010DE}" destId="{75AA9075-0E77-4E60-9BBC-70852DD66599}" srcOrd="1" destOrd="0" presId="urn:microsoft.com/office/officeart/2005/8/layout/vList5"/>
    <dgm:cxn modelId="{2BE26613-E1C2-494E-B7A8-E3C5E4C48D7A}" type="presParOf" srcId="{3EA9C527-9F93-44DC-8665-E83EA1D514B7}" destId="{F89FCDF5-A84A-45BB-9A48-89DB8E63DBF3}" srcOrd="3" destOrd="0" presId="urn:microsoft.com/office/officeart/2005/8/layout/vList5"/>
    <dgm:cxn modelId="{193CBD15-9A37-4BF9-8A60-9553E6BE8DE6}" type="presParOf" srcId="{3EA9C527-9F93-44DC-8665-E83EA1D514B7}" destId="{EDD06514-92A6-4FC8-AADE-7A422D747378}" srcOrd="4" destOrd="0" presId="urn:microsoft.com/office/officeart/2005/8/layout/vList5"/>
    <dgm:cxn modelId="{2FEA8926-C259-4D39-BB86-0CB25CCDB5B6}" type="presParOf" srcId="{EDD06514-92A6-4FC8-AADE-7A422D747378}" destId="{861CE221-3FEC-4480-9363-D812B7344580}" srcOrd="0" destOrd="0" presId="urn:microsoft.com/office/officeart/2005/8/layout/vList5"/>
    <dgm:cxn modelId="{BF048991-0045-4B3C-BD22-AF4701046753}" type="presParOf" srcId="{EDD06514-92A6-4FC8-AADE-7A422D747378}" destId="{EEF478B1-78D7-4640-9354-5B8F0B8C44A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98EF8E-5529-49A9-894D-DEC94FE8E9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uk-UA"/>
        </a:p>
      </dgm:t>
    </dgm:pt>
    <dgm:pt modelId="{7B7094E3-02EE-4633-B5B2-C1C5523A38A7}">
      <dgm:prSet phldrT="[Text]"/>
      <dgm:spPr/>
      <dgm:t>
        <a:bodyPr/>
        <a:lstStyle/>
        <a:p>
          <a:r>
            <a:rPr lang="uk-UA"/>
            <a:t>відтворюючі</a:t>
          </a:r>
          <a:endParaRPr lang="uk-UA" dirty="0"/>
        </a:p>
      </dgm:t>
    </dgm:pt>
    <dgm:pt modelId="{2F4893C0-D04A-49FD-8F36-6CD7E8301F4E}" type="parTrans" cxnId="{26B5C163-F0B0-4B18-B5A2-364B01AD1ED8}">
      <dgm:prSet/>
      <dgm:spPr/>
      <dgm:t>
        <a:bodyPr/>
        <a:lstStyle/>
        <a:p>
          <a:endParaRPr lang="uk-UA"/>
        </a:p>
      </dgm:t>
    </dgm:pt>
    <dgm:pt modelId="{18EF84C0-83DE-486B-8CDD-44807A6C0D35}" type="sibTrans" cxnId="{26B5C163-F0B0-4B18-B5A2-364B01AD1ED8}">
      <dgm:prSet/>
      <dgm:spPr/>
      <dgm:t>
        <a:bodyPr/>
        <a:lstStyle/>
        <a:p>
          <a:endParaRPr lang="uk-UA"/>
        </a:p>
      </dgm:t>
    </dgm:pt>
    <dgm:pt modelId="{8BDEA30D-DE0A-4978-991A-DAC125BBCB55}">
      <dgm:prSet phldrT="[Text]"/>
      <dgm:spPr/>
      <dgm:t>
        <a:bodyPr/>
        <a:lstStyle/>
        <a:p>
          <a:r>
            <a:rPr lang="uk-UA" dirty="0" err="1"/>
            <a:t>пояснювально</a:t>
          </a:r>
          <a:r>
            <a:rPr lang="uk-UA" dirty="0"/>
            <a:t>-ілюстративний;</a:t>
          </a:r>
        </a:p>
      </dgm:t>
    </dgm:pt>
    <dgm:pt modelId="{21DDC4FF-DF34-448E-B186-39BD278D6FB2}" type="parTrans" cxnId="{C3B49982-4CC3-446F-A824-C4DD7BE6D79F}">
      <dgm:prSet/>
      <dgm:spPr/>
      <dgm:t>
        <a:bodyPr/>
        <a:lstStyle/>
        <a:p>
          <a:endParaRPr lang="uk-UA"/>
        </a:p>
      </dgm:t>
    </dgm:pt>
    <dgm:pt modelId="{132A209C-A051-4DC9-955D-BD083FE222C5}" type="sibTrans" cxnId="{C3B49982-4CC3-446F-A824-C4DD7BE6D79F}">
      <dgm:prSet/>
      <dgm:spPr/>
      <dgm:t>
        <a:bodyPr/>
        <a:lstStyle/>
        <a:p>
          <a:endParaRPr lang="uk-UA"/>
        </a:p>
      </dgm:t>
    </dgm:pt>
    <dgm:pt modelId="{B6BC0685-86E3-4C44-B627-A0C7939CD4B3}">
      <dgm:prSet phldrT="[Text]"/>
      <dgm:spPr/>
      <dgm:t>
        <a:bodyPr/>
        <a:lstStyle/>
        <a:p>
          <a:r>
            <a:rPr lang="uk-UA" dirty="0"/>
            <a:t>пошукові</a:t>
          </a:r>
        </a:p>
      </dgm:t>
    </dgm:pt>
    <dgm:pt modelId="{8D990EEF-9D14-46E7-BF5F-834D25CB65DD}" type="parTrans" cxnId="{75CC3403-C96F-43B8-A6E8-3796CC5B8C97}">
      <dgm:prSet/>
      <dgm:spPr/>
      <dgm:t>
        <a:bodyPr/>
        <a:lstStyle/>
        <a:p>
          <a:endParaRPr lang="uk-UA"/>
        </a:p>
      </dgm:t>
    </dgm:pt>
    <dgm:pt modelId="{8E09C759-01AD-4DEE-8976-774E4ABC0C92}" type="sibTrans" cxnId="{75CC3403-C96F-43B8-A6E8-3796CC5B8C97}">
      <dgm:prSet/>
      <dgm:spPr/>
      <dgm:t>
        <a:bodyPr/>
        <a:lstStyle/>
        <a:p>
          <a:endParaRPr lang="uk-UA"/>
        </a:p>
      </dgm:t>
    </dgm:pt>
    <dgm:pt modelId="{753A71C8-183F-40C4-817D-0259C9FDF40A}">
      <dgm:prSet phldrT="[Text]"/>
      <dgm:spPr/>
      <dgm:t>
        <a:bodyPr/>
        <a:lstStyle/>
        <a:p>
          <a:r>
            <a:rPr lang="uk-UA" dirty="0"/>
            <a:t>проблемне викладання;</a:t>
          </a:r>
        </a:p>
      </dgm:t>
    </dgm:pt>
    <dgm:pt modelId="{DAC3FB86-4DF4-4A58-ABF7-C8FA6E87AE70}" type="parTrans" cxnId="{DBEEC835-35B0-42AC-869F-96B82C9AD371}">
      <dgm:prSet/>
      <dgm:spPr/>
      <dgm:t>
        <a:bodyPr/>
        <a:lstStyle/>
        <a:p>
          <a:endParaRPr lang="uk-UA"/>
        </a:p>
      </dgm:t>
    </dgm:pt>
    <dgm:pt modelId="{0C605B9A-6BFE-4B32-9CE5-90982E3F6C18}" type="sibTrans" cxnId="{DBEEC835-35B0-42AC-869F-96B82C9AD371}">
      <dgm:prSet/>
      <dgm:spPr/>
      <dgm:t>
        <a:bodyPr/>
        <a:lstStyle/>
        <a:p>
          <a:endParaRPr lang="uk-UA"/>
        </a:p>
      </dgm:t>
    </dgm:pt>
    <dgm:pt modelId="{1C82F027-D8AF-4981-A8F7-02327ECAEBCA}">
      <dgm:prSet phldrT="[Text]"/>
      <dgm:spPr/>
      <dgm:t>
        <a:bodyPr/>
        <a:lstStyle/>
        <a:p>
          <a:r>
            <a:rPr lang="uk-UA" dirty="0"/>
            <a:t>дослідний (курсовий </a:t>
          </a:r>
          <a:r>
            <a:rPr lang="uk-UA" dirty="0" err="1"/>
            <a:t>проєкт</a:t>
          </a:r>
          <a:r>
            <a:rPr lang="uk-UA" dirty="0"/>
            <a:t>)</a:t>
          </a:r>
        </a:p>
      </dgm:t>
    </dgm:pt>
    <dgm:pt modelId="{AD2A8148-DE1D-4BA8-8C70-8DE8B7D20540}" type="parTrans" cxnId="{58BFD32C-5A3E-4DB0-A407-AC41D5CF913C}">
      <dgm:prSet/>
      <dgm:spPr/>
      <dgm:t>
        <a:bodyPr/>
        <a:lstStyle/>
        <a:p>
          <a:endParaRPr lang="uk-UA"/>
        </a:p>
      </dgm:t>
    </dgm:pt>
    <dgm:pt modelId="{21DCD392-CDF7-4036-8F7E-29D598AE381E}" type="sibTrans" cxnId="{58BFD32C-5A3E-4DB0-A407-AC41D5CF913C}">
      <dgm:prSet/>
      <dgm:spPr/>
      <dgm:t>
        <a:bodyPr/>
        <a:lstStyle/>
        <a:p>
          <a:endParaRPr lang="uk-UA"/>
        </a:p>
      </dgm:t>
    </dgm:pt>
    <dgm:pt modelId="{4037F0A4-A705-4687-BA25-17213004AEB3}">
      <dgm:prSet/>
      <dgm:spPr/>
      <dgm:t>
        <a:bodyPr/>
        <a:lstStyle/>
        <a:p>
          <a:endParaRPr lang="ru-UA" dirty="0"/>
        </a:p>
      </dgm:t>
    </dgm:pt>
    <dgm:pt modelId="{6881D99D-1BAD-4C81-A25E-AE4D6F7CF7A1}" type="parTrans" cxnId="{B861B4F1-DD46-4578-AE48-661CD0C93B47}">
      <dgm:prSet/>
      <dgm:spPr/>
      <dgm:t>
        <a:bodyPr/>
        <a:lstStyle/>
        <a:p>
          <a:endParaRPr lang="ru-UA"/>
        </a:p>
      </dgm:t>
    </dgm:pt>
    <dgm:pt modelId="{3B133088-1984-4021-8591-DF664090E4FA}" type="sibTrans" cxnId="{B861B4F1-DD46-4578-AE48-661CD0C93B47}">
      <dgm:prSet/>
      <dgm:spPr/>
      <dgm:t>
        <a:bodyPr/>
        <a:lstStyle/>
        <a:p>
          <a:endParaRPr lang="ru-UA"/>
        </a:p>
      </dgm:t>
    </dgm:pt>
    <dgm:pt modelId="{3086C3FB-04D7-4C05-A175-FAF2EB186902}">
      <dgm:prSet/>
      <dgm:spPr/>
      <dgm:t>
        <a:bodyPr/>
        <a:lstStyle/>
        <a:p>
          <a:r>
            <a:rPr lang="uk-UA" dirty="0"/>
            <a:t>репродуктивний</a:t>
          </a:r>
          <a:endParaRPr lang="ru-UA" dirty="0"/>
        </a:p>
      </dgm:t>
    </dgm:pt>
    <dgm:pt modelId="{3EFC2D49-8356-40E0-B243-777A333AE776}" type="parTrans" cxnId="{AA887CB4-5325-4583-B931-363F90D05504}">
      <dgm:prSet/>
      <dgm:spPr/>
      <dgm:t>
        <a:bodyPr/>
        <a:lstStyle/>
        <a:p>
          <a:endParaRPr lang="ru-UA"/>
        </a:p>
      </dgm:t>
    </dgm:pt>
    <dgm:pt modelId="{96623DA1-D1E6-4086-9A30-5C43645B371F}" type="sibTrans" cxnId="{AA887CB4-5325-4583-B931-363F90D05504}">
      <dgm:prSet/>
      <dgm:spPr/>
      <dgm:t>
        <a:bodyPr/>
        <a:lstStyle/>
        <a:p>
          <a:endParaRPr lang="ru-UA"/>
        </a:p>
      </dgm:t>
    </dgm:pt>
    <dgm:pt modelId="{6965CD10-00BA-4450-B36B-156C3CAA7EDF}">
      <dgm:prSet/>
      <dgm:spPr/>
      <dgm:t>
        <a:bodyPr/>
        <a:lstStyle/>
        <a:p>
          <a:endParaRPr lang="ru-UA" dirty="0"/>
        </a:p>
      </dgm:t>
    </dgm:pt>
    <dgm:pt modelId="{DC2A0957-A99D-456B-B31F-2D0426718EFC}" type="parTrans" cxnId="{57C4FAC2-416B-4F8E-B4FB-A04FAECAFF53}">
      <dgm:prSet/>
      <dgm:spPr/>
      <dgm:t>
        <a:bodyPr/>
        <a:lstStyle/>
        <a:p>
          <a:endParaRPr lang="ru-UA"/>
        </a:p>
      </dgm:t>
    </dgm:pt>
    <dgm:pt modelId="{511189EF-83C7-419A-A244-105F8D01ADE7}" type="sibTrans" cxnId="{57C4FAC2-416B-4F8E-B4FB-A04FAECAFF53}">
      <dgm:prSet/>
      <dgm:spPr/>
      <dgm:t>
        <a:bodyPr/>
        <a:lstStyle/>
        <a:p>
          <a:endParaRPr lang="ru-UA"/>
        </a:p>
      </dgm:t>
    </dgm:pt>
    <dgm:pt modelId="{099C24A6-B2AB-4FEE-8FAC-0171C3AA6C88}">
      <dgm:prSet/>
      <dgm:spPr/>
      <dgm:t>
        <a:bodyPr/>
        <a:lstStyle/>
        <a:p>
          <a:endParaRPr lang="ru-UA"/>
        </a:p>
      </dgm:t>
    </dgm:pt>
    <dgm:pt modelId="{9BAF18E5-AE55-4186-BC6E-5BF4C8AD4117}" type="parTrans" cxnId="{70176DA3-43D0-4B50-B101-82108B2DC60F}">
      <dgm:prSet/>
      <dgm:spPr/>
      <dgm:t>
        <a:bodyPr/>
        <a:lstStyle/>
        <a:p>
          <a:endParaRPr lang="ru-UA"/>
        </a:p>
      </dgm:t>
    </dgm:pt>
    <dgm:pt modelId="{0232179F-D330-45BE-BF9B-BD656DEBA11A}" type="sibTrans" cxnId="{70176DA3-43D0-4B50-B101-82108B2DC60F}">
      <dgm:prSet/>
      <dgm:spPr/>
      <dgm:t>
        <a:bodyPr/>
        <a:lstStyle/>
        <a:p>
          <a:endParaRPr lang="ru-UA"/>
        </a:p>
      </dgm:t>
    </dgm:pt>
    <dgm:pt modelId="{C1CC2DB9-7C8A-4DF9-B047-3FDB73456FEB}">
      <dgm:prSet/>
      <dgm:spPr/>
      <dgm:t>
        <a:bodyPr/>
        <a:lstStyle/>
        <a:p>
          <a:r>
            <a:rPr lang="uk-UA" dirty="0"/>
            <a:t>частково пошуковий (евристична бесіда);</a:t>
          </a:r>
          <a:endParaRPr lang="ru-UA" dirty="0"/>
        </a:p>
      </dgm:t>
    </dgm:pt>
    <dgm:pt modelId="{46FDF50D-9CF2-448E-9736-05A703DFF670}" type="parTrans" cxnId="{20A18831-8CEA-44C5-A4C6-E2FDCCCAF441}">
      <dgm:prSet/>
      <dgm:spPr/>
      <dgm:t>
        <a:bodyPr/>
        <a:lstStyle/>
        <a:p>
          <a:endParaRPr lang="ru-UA"/>
        </a:p>
      </dgm:t>
    </dgm:pt>
    <dgm:pt modelId="{5F5FC5BE-8548-4B7B-AAC8-469BA1FD957B}" type="sibTrans" cxnId="{20A18831-8CEA-44C5-A4C6-E2FDCCCAF441}">
      <dgm:prSet/>
      <dgm:spPr/>
      <dgm:t>
        <a:bodyPr/>
        <a:lstStyle/>
        <a:p>
          <a:endParaRPr lang="ru-UA"/>
        </a:p>
      </dgm:t>
    </dgm:pt>
    <dgm:pt modelId="{4D17928C-8929-48FF-962E-466A0BE144D4}">
      <dgm:prSet/>
      <dgm:spPr/>
      <dgm:t>
        <a:bodyPr/>
        <a:lstStyle/>
        <a:p>
          <a:endParaRPr lang="ru-UA" dirty="0"/>
        </a:p>
      </dgm:t>
    </dgm:pt>
    <dgm:pt modelId="{58406985-2108-46F0-B937-254C0AE22674}" type="parTrans" cxnId="{EB8473C6-019B-4707-9B8C-D9B3F83565B0}">
      <dgm:prSet/>
      <dgm:spPr/>
      <dgm:t>
        <a:bodyPr/>
        <a:lstStyle/>
        <a:p>
          <a:endParaRPr lang="ru-UA"/>
        </a:p>
      </dgm:t>
    </dgm:pt>
    <dgm:pt modelId="{38ACBD8D-3B68-4404-BE71-6A94D81581D7}" type="sibTrans" cxnId="{EB8473C6-019B-4707-9B8C-D9B3F83565B0}">
      <dgm:prSet/>
      <dgm:spPr/>
      <dgm:t>
        <a:bodyPr/>
        <a:lstStyle/>
        <a:p>
          <a:endParaRPr lang="ru-UA"/>
        </a:p>
      </dgm:t>
    </dgm:pt>
    <dgm:pt modelId="{3EA9C527-9F93-44DC-8665-E83EA1D514B7}" type="pres">
      <dgm:prSet presAssocID="{7698EF8E-5529-49A9-894D-DEC94FE8E915}" presName="Name0" presStyleCnt="0">
        <dgm:presLayoutVars>
          <dgm:dir/>
          <dgm:animLvl val="lvl"/>
          <dgm:resizeHandles val="exact"/>
        </dgm:presLayoutVars>
      </dgm:prSet>
      <dgm:spPr/>
    </dgm:pt>
    <dgm:pt modelId="{0B7F63F4-985C-470E-9936-F638D362A586}" type="pres">
      <dgm:prSet presAssocID="{7B7094E3-02EE-4633-B5B2-C1C5523A38A7}" presName="linNode" presStyleCnt="0"/>
      <dgm:spPr/>
    </dgm:pt>
    <dgm:pt modelId="{60236320-7CFF-4439-B90F-477F17199199}" type="pres">
      <dgm:prSet presAssocID="{7B7094E3-02EE-4633-B5B2-C1C5523A38A7}" presName="parentText" presStyleLbl="node1" presStyleIdx="0" presStyleCnt="2" custLinFactNeighborX="-727" custLinFactNeighborY="1411">
        <dgm:presLayoutVars>
          <dgm:chMax val="1"/>
          <dgm:bulletEnabled val="1"/>
        </dgm:presLayoutVars>
      </dgm:prSet>
      <dgm:spPr/>
    </dgm:pt>
    <dgm:pt modelId="{6786BEBD-9FC5-4AD9-B607-836983A66DEF}" type="pres">
      <dgm:prSet presAssocID="{7B7094E3-02EE-4633-B5B2-C1C5523A38A7}" presName="descendantText" presStyleLbl="alignAccFollowNode1" presStyleIdx="0" presStyleCnt="2" custLinFactNeighborX="-174" custLinFactNeighborY="3976">
        <dgm:presLayoutVars>
          <dgm:bulletEnabled val="1"/>
        </dgm:presLayoutVars>
      </dgm:prSet>
      <dgm:spPr/>
    </dgm:pt>
    <dgm:pt modelId="{AC6A6D7B-6317-40B1-BCD2-076BE31EDB7E}" type="pres">
      <dgm:prSet presAssocID="{18EF84C0-83DE-486B-8CDD-44807A6C0D35}" presName="sp" presStyleCnt="0"/>
      <dgm:spPr/>
    </dgm:pt>
    <dgm:pt modelId="{687D2A70-8A96-4992-AEDA-119B217010DE}" type="pres">
      <dgm:prSet presAssocID="{B6BC0685-86E3-4C44-B627-A0C7939CD4B3}" presName="linNode" presStyleCnt="0"/>
      <dgm:spPr/>
    </dgm:pt>
    <dgm:pt modelId="{9B5BC592-0A46-49F5-8FB7-17AC819CE02C}" type="pres">
      <dgm:prSet presAssocID="{B6BC0685-86E3-4C44-B627-A0C7939CD4B3}" presName="parentText" presStyleLbl="node1" presStyleIdx="1" presStyleCnt="2">
        <dgm:presLayoutVars>
          <dgm:chMax val="1"/>
          <dgm:bulletEnabled val="1"/>
        </dgm:presLayoutVars>
      </dgm:prSet>
      <dgm:spPr/>
    </dgm:pt>
    <dgm:pt modelId="{75AA9075-0E77-4E60-9BBC-70852DD66599}" type="pres">
      <dgm:prSet presAssocID="{B6BC0685-86E3-4C44-B627-A0C7939CD4B3}" presName="descendantText" presStyleLbl="alignAccFollowNode1" presStyleIdx="1" presStyleCnt="2">
        <dgm:presLayoutVars>
          <dgm:bulletEnabled val="1"/>
        </dgm:presLayoutVars>
      </dgm:prSet>
      <dgm:spPr/>
    </dgm:pt>
  </dgm:ptLst>
  <dgm:cxnLst>
    <dgm:cxn modelId="{75CC3403-C96F-43B8-A6E8-3796CC5B8C97}" srcId="{7698EF8E-5529-49A9-894D-DEC94FE8E915}" destId="{B6BC0685-86E3-4C44-B627-A0C7939CD4B3}" srcOrd="1" destOrd="0" parTransId="{8D990EEF-9D14-46E7-BF5F-834D25CB65DD}" sibTransId="{8E09C759-01AD-4DEE-8976-774E4ABC0C92}"/>
    <dgm:cxn modelId="{C232A40C-F546-4E80-90AF-AB30172D7D03}" type="presOf" srcId="{C1CC2DB9-7C8A-4DF9-B047-3FDB73456FEB}" destId="{75AA9075-0E77-4E60-9BBC-70852DD66599}" srcOrd="0" destOrd="2" presId="urn:microsoft.com/office/officeart/2005/8/layout/vList5"/>
    <dgm:cxn modelId="{6AF64016-FC25-46A3-B962-3A6025B6E418}" type="presOf" srcId="{7698EF8E-5529-49A9-894D-DEC94FE8E915}" destId="{3EA9C527-9F93-44DC-8665-E83EA1D514B7}" srcOrd="0" destOrd="0" presId="urn:microsoft.com/office/officeart/2005/8/layout/vList5"/>
    <dgm:cxn modelId="{0C8CF522-B796-4353-B07E-74E4014749E1}" type="presOf" srcId="{8BDEA30D-DE0A-4978-991A-DAC125BBCB55}" destId="{6786BEBD-9FC5-4AD9-B607-836983A66DEF}" srcOrd="0" destOrd="0" presId="urn:microsoft.com/office/officeart/2005/8/layout/vList5"/>
    <dgm:cxn modelId="{58BFD32C-5A3E-4DB0-A407-AC41D5CF913C}" srcId="{B6BC0685-86E3-4C44-B627-A0C7939CD4B3}" destId="{1C82F027-D8AF-4981-A8F7-02327ECAEBCA}" srcOrd="4" destOrd="0" parTransId="{AD2A8148-DE1D-4BA8-8C70-8DE8B7D20540}" sibTransId="{21DCD392-CDF7-4036-8F7E-29D598AE381E}"/>
    <dgm:cxn modelId="{20A18831-8CEA-44C5-A4C6-E2FDCCCAF441}" srcId="{B6BC0685-86E3-4C44-B627-A0C7939CD4B3}" destId="{C1CC2DB9-7C8A-4DF9-B047-3FDB73456FEB}" srcOrd="2" destOrd="0" parTransId="{46FDF50D-9CF2-448E-9736-05A703DFF670}" sibTransId="{5F5FC5BE-8548-4B7B-AAC8-469BA1FD957B}"/>
    <dgm:cxn modelId="{DBEEC835-35B0-42AC-869F-96B82C9AD371}" srcId="{B6BC0685-86E3-4C44-B627-A0C7939CD4B3}" destId="{753A71C8-183F-40C4-817D-0259C9FDF40A}" srcOrd="0" destOrd="0" parTransId="{DAC3FB86-4DF4-4A58-ABF7-C8FA6E87AE70}" sibTransId="{0C605B9A-6BFE-4B32-9CE5-90982E3F6C18}"/>
    <dgm:cxn modelId="{26B5C163-F0B0-4B18-B5A2-364B01AD1ED8}" srcId="{7698EF8E-5529-49A9-894D-DEC94FE8E915}" destId="{7B7094E3-02EE-4633-B5B2-C1C5523A38A7}" srcOrd="0" destOrd="0" parTransId="{2F4893C0-D04A-49FD-8F36-6CD7E8301F4E}" sibTransId="{18EF84C0-83DE-486B-8CDD-44807A6C0D35}"/>
    <dgm:cxn modelId="{18958C4B-769A-4386-AB48-D8DE1CBC7357}" type="presOf" srcId="{6965CD10-00BA-4450-B36B-156C3CAA7EDF}" destId="{6786BEBD-9FC5-4AD9-B607-836983A66DEF}" srcOrd="0" destOrd="3" presId="urn:microsoft.com/office/officeart/2005/8/layout/vList5"/>
    <dgm:cxn modelId="{2E05D052-B8E9-499D-A0D8-FAA7B9B3C297}" type="presOf" srcId="{099C24A6-B2AB-4FEE-8FAC-0171C3AA6C88}" destId="{75AA9075-0E77-4E60-9BBC-70852DD66599}" srcOrd="0" destOrd="1" presId="urn:microsoft.com/office/officeart/2005/8/layout/vList5"/>
    <dgm:cxn modelId="{1CD0CB7E-4198-482A-8AFD-F7743CD249C3}" type="presOf" srcId="{1C82F027-D8AF-4981-A8F7-02327ECAEBCA}" destId="{75AA9075-0E77-4E60-9BBC-70852DD66599}" srcOrd="0" destOrd="4" presId="urn:microsoft.com/office/officeart/2005/8/layout/vList5"/>
    <dgm:cxn modelId="{C3B49982-4CC3-446F-A824-C4DD7BE6D79F}" srcId="{7B7094E3-02EE-4633-B5B2-C1C5523A38A7}" destId="{8BDEA30D-DE0A-4978-991A-DAC125BBCB55}" srcOrd="0" destOrd="0" parTransId="{21DDC4FF-DF34-448E-B186-39BD278D6FB2}" sibTransId="{132A209C-A051-4DC9-955D-BD083FE222C5}"/>
    <dgm:cxn modelId="{69E0748C-979C-41D9-BE7D-53EE53599481}" type="presOf" srcId="{7B7094E3-02EE-4633-B5B2-C1C5523A38A7}" destId="{60236320-7CFF-4439-B90F-477F17199199}" srcOrd="0" destOrd="0" presId="urn:microsoft.com/office/officeart/2005/8/layout/vList5"/>
    <dgm:cxn modelId="{6D3D9296-3990-4096-8B17-A17422F03496}" type="presOf" srcId="{B6BC0685-86E3-4C44-B627-A0C7939CD4B3}" destId="{9B5BC592-0A46-49F5-8FB7-17AC819CE02C}" srcOrd="0" destOrd="0" presId="urn:microsoft.com/office/officeart/2005/8/layout/vList5"/>
    <dgm:cxn modelId="{CD5292A1-DF97-450E-92B2-E4296C0CD372}" type="presOf" srcId="{4D17928C-8929-48FF-962E-466A0BE144D4}" destId="{75AA9075-0E77-4E60-9BBC-70852DD66599}" srcOrd="0" destOrd="3" presId="urn:microsoft.com/office/officeart/2005/8/layout/vList5"/>
    <dgm:cxn modelId="{70176DA3-43D0-4B50-B101-82108B2DC60F}" srcId="{B6BC0685-86E3-4C44-B627-A0C7939CD4B3}" destId="{099C24A6-B2AB-4FEE-8FAC-0171C3AA6C88}" srcOrd="1" destOrd="0" parTransId="{9BAF18E5-AE55-4186-BC6E-5BF4C8AD4117}" sibTransId="{0232179F-D330-45BE-BF9B-BD656DEBA11A}"/>
    <dgm:cxn modelId="{959A21B2-324D-4A21-B90B-8074014EDAF5}" type="presOf" srcId="{3086C3FB-04D7-4C05-A175-FAF2EB186902}" destId="{6786BEBD-9FC5-4AD9-B607-836983A66DEF}" srcOrd="0" destOrd="2" presId="urn:microsoft.com/office/officeart/2005/8/layout/vList5"/>
    <dgm:cxn modelId="{AA887CB4-5325-4583-B931-363F90D05504}" srcId="{7B7094E3-02EE-4633-B5B2-C1C5523A38A7}" destId="{3086C3FB-04D7-4C05-A175-FAF2EB186902}" srcOrd="2" destOrd="0" parTransId="{3EFC2D49-8356-40E0-B243-777A333AE776}" sibTransId="{96623DA1-D1E6-4086-9A30-5C43645B371F}"/>
    <dgm:cxn modelId="{79D37BB6-84BE-46A3-B2D6-EB55589C857D}" type="presOf" srcId="{753A71C8-183F-40C4-817D-0259C9FDF40A}" destId="{75AA9075-0E77-4E60-9BBC-70852DD66599}" srcOrd="0" destOrd="0" presId="urn:microsoft.com/office/officeart/2005/8/layout/vList5"/>
    <dgm:cxn modelId="{4FB035BA-FC19-4742-85AB-987CF8FA0DDA}" type="presOf" srcId="{4037F0A4-A705-4687-BA25-17213004AEB3}" destId="{6786BEBD-9FC5-4AD9-B607-836983A66DEF}" srcOrd="0" destOrd="1" presId="urn:microsoft.com/office/officeart/2005/8/layout/vList5"/>
    <dgm:cxn modelId="{57C4FAC2-416B-4F8E-B4FB-A04FAECAFF53}" srcId="{7B7094E3-02EE-4633-B5B2-C1C5523A38A7}" destId="{6965CD10-00BA-4450-B36B-156C3CAA7EDF}" srcOrd="3" destOrd="0" parTransId="{DC2A0957-A99D-456B-B31F-2D0426718EFC}" sibTransId="{511189EF-83C7-419A-A244-105F8D01ADE7}"/>
    <dgm:cxn modelId="{EB8473C6-019B-4707-9B8C-D9B3F83565B0}" srcId="{B6BC0685-86E3-4C44-B627-A0C7939CD4B3}" destId="{4D17928C-8929-48FF-962E-466A0BE144D4}" srcOrd="3" destOrd="0" parTransId="{58406985-2108-46F0-B937-254C0AE22674}" sibTransId="{38ACBD8D-3B68-4404-BE71-6A94D81581D7}"/>
    <dgm:cxn modelId="{B861B4F1-DD46-4578-AE48-661CD0C93B47}" srcId="{7B7094E3-02EE-4633-B5B2-C1C5523A38A7}" destId="{4037F0A4-A705-4687-BA25-17213004AEB3}" srcOrd="1" destOrd="0" parTransId="{6881D99D-1BAD-4C81-A25E-AE4D6F7CF7A1}" sibTransId="{3B133088-1984-4021-8591-DF664090E4FA}"/>
    <dgm:cxn modelId="{ECD9EED2-84D8-4779-A201-2DEF4EB90672}" type="presParOf" srcId="{3EA9C527-9F93-44DC-8665-E83EA1D514B7}" destId="{0B7F63F4-985C-470E-9936-F638D362A586}" srcOrd="0" destOrd="0" presId="urn:microsoft.com/office/officeart/2005/8/layout/vList5"/>
    <dgm:cxn modelId="{9612E247-90F3-4CFB-A079-B7C17C04B9B4}" type="presParOf" srcId="{0B7F63F4-985C-470E-9936-F638D362A586}" destId="{60236320-7CFF-4439-B90F-477F17199199}" srcOrd="0" destOrd="0" presId="urn:microsoft.com/office/officeart/2005/8/layout/vList5"/>
    <dgm:cxn modelId="{BDFD2A2A-1C29-4C6A-A5FE-E5F6B067AD7E}" type="presParOf" srcId="{0B7F63F4-985C-470E-9936-F638D362A586}" destId="{6786BEBD-9FC5-4AD9-B607-836983A66DEF}" srcOrd="1" destOrd="0" presId="urn:microsoft.com/office/officeart/2005/8/layout/vList5"/>
    <dgm:cxn modelId="{916F53C5-0453-4F01-A66B-0481C18D9AAA}" type="presParOf" srcId="{3EA9C527-9F93-44DC-8665-E83EA1D514B7}" destId="{AC6A6D7B-6317-40B1-BCD2-076BE31EDB7E}" srcOrd="1" destOrd="0" presId="urn:microsoft.com/office/officeart/2005/8/layout/vList5"/>
    <dgm:cxn modelId="{A512F4F2-CF1B-4B44-B954-0A959416D36C}" type="presParOf" srcId="{3EA9C527-9F93-44DC-8665-E83EA1D514B7}" destId="{687D2A70-8A96-4992-AEDA-119B217010DE}" srcOrd="2" destOrd="0" presId="urn:microsoft.com/office/officeart/2005/8/layout/vList5"/>
    <dgm:cxn modelId="{B127F9B9-6252-4910-B7FA-A4AB6DD293F9}" type="presParOf" srcId="{687D2A70-8A96-4992-AEDA-119B217010DE}" destId="{9B5BC592-0A46-49F5-8FB7-17AC819CE02C}" srcOrd="0" destOrd="0" presId="urn:microsoft.com/office/officeart/2005/8/layout/vList5"/>
    <dgm:cxn modelId="{F69D5188-315B-42FC-B48C-D5B92B624689}" type="presParOf" srcId="{687D2A70-8A96-4992-AEDA-119B217010DE}" destId="{75AA9075-0E77-4E60-9BBC-70852DD6659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7808D-59C5-44BD-B5AC-815DD2D27119}">
      <dsp:nvSpPr>
        <dsp:cNvPr id="0" name=""/>
        <dsp:cNvSpPr/>
      </dsp:nvSpPr>
      <dsp:spPr>
        <a:xfrm>
          <a:off x="120" y="357191"/>
          <a:ext cx="4750351" cy="2219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l" defTabSz="1511300">
            <a:lnSpc>
              <a:spcPct val="90000"/>
            </a:lnSpc>
            <a:spcBef>
              <a:spcPct val="0"/>
            </a:spcBef>
            <a:spcAft>
              <a:spcPct val="35000"/>
            </a:spcAft>
            <a:buNone/>
          </a:pPr>
          <a:r>
            <a:rPr lang="uk-UA" sz="3400" kern="1200" dirty="0"/>
            <a:t>Для професійного навчання організаційні форми класифікують за наступними ознаками:</a:t>
          </a:r>
        </a:p>
      </dsp:txBody>
      <dsp:txXfrm>
        <a:off x="65129" y="422200"/>
        <a:ext cx="4620333" cy="2089544"/>
      </dsp:txXfrm>
    </dsp:sp>
    <dsp:sp modelId="{FCCC0C47-1E47-4BB1-9458-3C7B18EC2C3E}">
      <dsp:nvSpPr>
        <dsp:cNvPr id="0" name=""/>
        <dsp:cNvSpPr/>
      </dsp:nvSpPr>
      <dsp:spPr>
        <a:xfrm>
          <a:off x="475155" y="2576754"/>
          <a:ext cx="475035" cy="877190"/>
        </a:xfrm>
        <a:custGeom>
          <a:avLst/>
          <a:gdLst/>
          <a:ahLst/>
          <a:cxnLst/>
          <a:rect l="0" t="0" r="0" b="0"/>
          <a:pathLst>
            <a:path>
              <a:moveTo>
                <a:pt x="0" y="0"/>
              </a:moveTo>
              <a:lnTo>
                <a:pt x="0" y="877190"/>
              </a:lnTo>
              <a:lnTo>
                <a:pt x="475035" y="8771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0F86C1-D390-480A-BC28-40E832E87BF8}">
      <dsp:nvSpPr>
        <dsp:cNvPr id="0" name=""/>
        <dsp:cNvSpPr/>
      </dsp:nvSpPr>
      <dsp:spPr>
        <a:xfrm>
          <a:off x="950190" y="2869151"/>
          <a:ext cx="4050348" cy="11695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uk-UA" sz="3600" kern="1200" dirty="0"/>
            <a:t>Характер освітнього процесу</a:t>
          </a:r>
        </a:p>
      </dsp:txBody>
      <dsp:txXfrm>
        <a:off x="984446" y="2903407"/>
        <a:ext cx="3981836" cy="1101075"/>
      </dsp:txXfrm>
    </dsp:sp>
    <dsp:sp modelId="{BF59EDEF-EA37-4E72-9028-352DEFCBDF49}">
      <dsp:nvSpPr>
        <dsp:cNvPr id="0" name=""/>
        <dsp:cNvSpPr/>
      </dsp:nvSpPr>
      <dsp:spPr>
        <a:xfrm>
          <a:off x="475155" y="2576754"/>
          <a:ext cx="475035" cy="2339175"/>
        </a:xfrm>
        <a:custGeom>
          <a:avLst/>
          <a:gdLst/>
          <a:ahLst/>
          <a:cxnLst/>
          <a:rect l="0" t="0" r="0" b="0"/>
          <a:pathLst>
            <a:path>
              <a:moveTo>
                <a:pt x="0" y="0"/>
              </a:moveTo>
              <a:lnTo>
                <a:pt x="0" y="2339175"/>
              </a:lnTo>
              <a:lnTo>
                <a:pt x="475035" y="23391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5BBEB4-8A1B-44DF-967F-25B64031DB23}">
      <dsp:nvSpPr>
        <dsp:cNvPr id="0" name=""/>
        <dsp:cNvSpPr/>
      </dsp:nvSpPr>
      <dsp:spPr>
        <a:xfrm>
          <a:off x="950190" y="4331136"/>
          <a:ext cx="4036088" cy="11695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uk-UA" sz="3600" kern="1200" dirty="0"/>
            <a:t>Характер взаємодії здобувачів</a:t>
          </a:r>
        </a:p>
      </dsp:txBody>
      <dsp:txXfrm>
        <a:off x="984446" y="4365392"/>
        <a:ext cx="3967576" cy="1101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523A4-8F4C-4D18-B1B6-FEF63AF89D2A}">
      <dsp:nvSpPr>
        <dsp:cNvPr id="0" name=""/>
        <dsp:cNvSpPr/>
      </dsp:nvSpPr>
      <dsp:spPr>
        <a:xfrm>
          <a:off x="5092275" y="2940261"/>
          <a:ext cx="1492998" cy="355265"/>
        </a:xfrm>
        <a:custGeom>
          <a:avLst/>
          <a:gdLst/>
          <a:ahLst/>
          <a:cxnLst/>
          <a:rect l="0" t="0" r="0" b="0"/>
          <a:pathLst>
            <a:path>
              <a:moveTo>
                <a:pt x="0" y="0"/>
              </a:moveTo>
              <a:lnTo>
                <a:pt x="0" y="242103"/>
              </a:lnTo>
              <a:lnTo>
                <a:pt x="1492998" y="242103"/>
              </a:lnTo>
              <a:lnTo>
                <a:pt x="1492998" y="3552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D35E2-763E-4B64-B6B8-B04409759F23}">
      <dsp:nvSpPr>
        <dsp:cNvPr id="0" name=""/>
        <dsp:cNvSpPr/>
      </dsp:nvSpPr>
      <dsp:spPr>
        <a:xfrm>
          <a:off x="5046555" y="2940261"/>
          <a:ext cx="91440" cy="355265"/>
        </a:xfrm>
        <a:custGeom>
          <a:avLst/>
          <a:gdLst/>
          <a:ahLst/>
          <a:cxnLst/>
          <a:rect l="0" t="0" r="0" b="0"/>
          <a:pathLst>
            <a:path>
              <a:moveTo>
                <a:pt x="45720" y="0"/>
              </a:moveTo>
              <a:lnTo>
                <a:pt x="45720" y="3552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E50880-959E-4D57-95DD-0367D25C424F}">
      <dsp:nvSpPr>
        <dsp:cNvPr id="0" name=""/>
        <dsp:cNvSpPr/>
      </dsp:nvSpPr>
      <dsp:spPr>
        <a:xfrm>
          <a:off x="3599276" y="2940261"/>
          <a:ext cx="1492998" cy="355265"/>
        </a:xfrm>
        <a:custGeom>
          <a:avLst/>
          <a:gdLst/>
          <a:ahLst/>
          <a:cxnLst/>
          <a:rect l="0" t="0" r="0" b="0"/>
          <a:pathLst>
            <a:path>
              <a:moveTo>
                <a:pt x="1492998" y="0"/>
              </a:moveTo>
              <a:lnTo>
                <a:pt x="1492998" y="242103"/>
              </a:lnTo>
              <a:lnTo>
                <a:pt x="0" y="242103"/>
              </a:lnTo>
              <a:lnTo>
                <a:pt x="0" y="3552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2A7577-3864-4977-8085-1DA4B644F962}">
      <dsp:nvSpPr>
        <dsp:cNvPr id="0" name=""/>
        <dsp:cNvSpPr/>
      </dsp:nvSpPr>
      <dsp:spPr>
        <a:xfrm>
          <a:off x="3226026" y="1809315"/>
          <a:ext cx="1866248" cy="355265"/>
        </a:xfrm>
        <a:custGeom>
          <a:avLst/>
          <a:gdLst/>
          <a:ahLst/>
          <a:cxnLst/>
          <a:rect l="0" t="0" r="0" b="0"/>
          <a:pathLst>
            <a:path>
              <a:moveTo>
                <a:pt x="0" y="0"/>
              </a:moveTo>
              <a:lnTo>
                <a:pt x="0" y="242103"/>
              </a:lnTo>
              <a:lnTo>
                <a:pt x="1866248" y="242103"/>
              </a:lnTo>
              <a:lnTo>
                <a:pt x="1866248" y="355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1FC6A2-1A75-436C-B912-09ECB74D83C3}">
      <dsp:nvSpPr>
        <dsp:cNvPr id="0" name=""/>
        <dsp:cNvSpPr/>
      </dsp:nvSpPr>
      <dsp:spPr>
        <a:xfrm>
          <a:off x="1359778" y="2940261"/>
          <a:ext cx="746499" cy="355265"/>
        </a:xfrm>
        <a:custGeom>
          <a:avLst/>
          <a:gdLst/>
          <a:ahLst/>
          <a:cxnLst/>
          <a:rect l="0" t="0" r="0" b="0"/>
          <a:pathLst>
            <a:path>
              <a:moveTo>
                <a:pt x="0" y="0"/>
              </a:moveTo>
              <a:lnTo>
                <a:pt x="0" y="242103"/>
              </a:lnTo>
              <a:lnTo>
                <a:pt x="746499" y="242103"/>
              </a:lnTo>
              <a:lnTo>
                <a:pt x="746499" y="3552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D7574-953E-4BEB-9214-7F7284FBAE83}">
      <dsp:nvSpPr>
        <dsp:cNvPr id="0" name=""/>
        <dsp:cNvSpPr/>
      </dsp:nvSpPr>
      <dsp:spPr>
        <a:xfrm>
          <a:off x="613279" y="2940261"/>
          <a:ext cx="746499" cy="355265"/>
        </a:xfrm>
        <a:custGeom>
          <a:avLst/>
          <a:gdLst/>
          <a:ahLst/>
          <a:cxnLst/>
          <a:rect l="0" t="0" r="0" b="0"/>
          <a:pathLst>
            <a:path>
              <a:moveTo>
                <a:pt x="746499" y="0"/>
              </a:moveTo>
              <a:lnTo>
                <a:pt x="746499" y="242103"/>
              </a:lnTo>
              <a:lnTo>
                <a:pt x="0" y="242103"/>
              </a:lnTo>
              <a:lnTo>
                <a:pt x="0" y="3552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F2AA1F-7551-4192-81CA-32B302F06A66}">
      <dsp:nvSpPr>
        <dsp:cNvPr id="0" name=""/>
        <dsp:cNvSpPr/>
      </dsp:nvSpPr>
      <dsp:spPr>
        <a:xfrm>
          <a:off x="1359778" y="1809315"/>
          <a:ext cx="1866248" cy="355265"/>
        </a:xfrm>
        <a:custGeom>
          <a:avLst/>
          <a:gdLst/>
          <a:ahLst/>
          <a:cxnLst/>
          <a:rect l="0" t="0" r="0" b="0"/>
          <a:pathLst>
            <a:path>
              <a:moveTo>
                <a:pt x="1866248" y="0"/>
              </a:moveTo>
              <a:lnTo>
                <a:pt x="1866248" y="242103"/>
              </a:lnTo>
              <a:lnTo>
                <a:pt x="0" y="242103"/>
              </a:lnTo>
              <a:lnTo>
                <a:pt x="0" y="355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742BF2-8E1C-4860-A56F-E5F6B734EFB4}">
      <dsp:nvSpPr>
        <dsp:cNvPr id="0" name=""/>
        <dsp:cNvSpPr/>
      </dsp:nvSpPr>
      <dsp:spPr>
        <a:xfrm>
          <a:off x="2386422" y="1033634"/>
          <a:ext cx="1679208" cy="775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B060D-FFC5-415C-A4D5-409A2BE38930}">
      <dsp:nvSpPr>
        <dsp:cNvPr id="0" name=""/>
        <dsp:cNvSpPr/>
      </dsp:nvSpPr>
      <dsp:spPr>
        <a:xfrm>
          <a:off x="2522149" y="1162575"/>
          <a:ext cx="1679208" cy="7756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Форми організації ВН</a:t>
          </a:r>
        </a:p>
      </dsp:txBody>
      <dsp:txXfrm>
        <a:off x="2544868" y="1185294"/>
        <a:ext cx="1633770" cy="730242"/>
      </dsp:txXfrm>
    </dsp:sp>
    <dsp:sp modelId="{447E5157-B0FD-44C3-AFCB-5FF9B09B3BEE}">
      <dsp:nvSpPr>
        <dsp:cNvPr id="0" name=""/>
        <dsp:cNvSpPr/>
      </dsp:nvSpPr>
      <dsp:spPr>
        <a:xfrm>
          <a:off x="749006" y="2164581"/>
          <a:ext cx="1221544" cy="775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C9324A-55DB-440F-994F-0C76F5F16D79}">
      <dsp:nvSpPr>
        <dsp:cNvPr id="0" name=""/>
        <dsp:cNvSpPr/>
      </dsp:nvSpPr>
      <dsp:spPr>
        <a:xfrm>
          <a:off x="884733" y="2293522"/>
          <a:ext cx="1221544" cy="7756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За характером навчального процесу</a:t>
          </a:r>
        </a:p>
      </dsp:txBody>
      <dsp:txXfrm>
        <a:off x="907452" y="2316241"/>
        <a:ext cx="1176106" cy="730242"/>
      </dsp:txXfrm>
    </dsp:sp>
    <dsp:sp modelId="{E4E79C06-4A4C-4285-AED3-39094C168C2F}">
      <dsp:nvSpPr>
        <dsp:cNvPr id="0" name=""/>
        <dsp:cNvSpPr/>
      </dsp:nvSpPr>
      <dsp:spPr>
        <a:xfrm>
          <a:off x="2506" y="3295527"/>
          <a:ext cx="1221544" cy="775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FA753C-9CE1-436F-A2D0-C2EF762B8AC7}">
      <dsp:nvSpPr>
        <dsp:cNvPr id="0" name=""/>
        <dsp:cNvSpPr/>
      </dsp:nvSpPr>
      <dsp:spPr>
        <a:xfrm>
          <a:off x="138233" y="3424468"/>
          <a:ext cx="1221544" cy="7756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Основна</a:t>
          </a:r>
        </a:p>
      </dsp:txBody>
      <dsp:txXfrm>
        <a:off x="160952" y="3447187"/>
        <a:ext cx="1176106" cy="730242"/>
      </dsp:txXfrm>
    </dsp:sp>
    <dsp:sp modelId="{4A396721-F17B-4644-8DFF-4803438DBB05}">
      <dsp:nvSpPr>
        <dsp:cNvPr id="0" name=""/>
        <dsp:cNvSpPr/>
      </dsp:nvSpPr>
      <dsp:spPr>
        <a:xfrm>
          <a:off x="1495505" y="3295527"/>
          <a:ext cx="1221544" cy="775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166E3A-F559-4A37-A406-59683AD20E6D}">
      <dsp:nvSpPr>
        <dsp:cNvPr id="0" name=""/>
        <dsp:cNvSpPr/>
      </dsp:nvSpPr>
      <dsp:spPr>
        <a:xfrm>
          <a:off x="1631232" y="3424468"/>
          <a:ext cx="1221544" cy="7756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Додаткова</a:t>
          </a:r>
        </a:p>
      </dsp:txBody>
      <dsp:txXfrm>
        <a:off x="1653951" y="3447187"/>
        <a:ext cx="1176106" cy="730242"/>
      </dsp:txXfrm>
    </dsp:sp>
    <dsp:sp modelId="{CA8576D5-D967-4830-ABFE-E1BD08ED0884}">
      <dsp:nvSpPr>
        <dsp:cNvPr id="0" name=""/>
        <dsp:cNvSpPr/>
      </dsp:nvSpPr>
      <dsp:spPr>
        <a:xfrm>
          <a:off x="4481502" y="2164581"/>
          <a:ext cx="1221544" cy="775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C36AA-0ECA-4FA2-95DE-2B05C98CB0EB}">
      <dsp:nvSpPr>
        <dsp:cNvPr id="0" name=""/>
        <dsp:cNvSpPr/>
      </dsp:nvSpPr>
      <dsp:spPr>
        <a:xfrm>
          <a:off x="4617230" y="2293522"/>
          <a:ext cx="1221544" cy="7756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За характером взаємодії здобувачів</a:t>
          </a:r>
        </a:p>
      </dsp:txBody>
      <dsp:txXfrm>
        <a:off x="4639949" y="2316241"/>
        <a:ext cx="1176106" cy="730242"/>
      </dsp:txXfrm>
    </dsp:sp>
    <dsp:sp modelId="{DC5852B9-C047-4078-B921-89DC3A6B7F1E}">
      <dsp:nvSpPr>
        <dsp:cNvPr id="0" name=""/>
        <dsp:cNvSpPr/>
      </dsp:nvSpPr>
      <dsp:spPr>
        <a:xfrm>
          <a:off x="2988504" y="3295527"/>
          <a:ext cx="1221544" cy="775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069245-9420-4927-A292-570EE894CE2F}">
      <dsp:nvSpPr>
        <dsp:cNvPr id="0" name=""/>
        <dsp:cNvSpPr/>
      </dsp:nvSpPr>
      <dsp:spPr>
        <a:xfrm>
          <a:off x="3124231" y="3424468"/>
          <a:ext cx="1221544" cy="7756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Фронтальна</a:t>
          </a:r>
        </a:p>
      </dsp:txBody>
      <dsp:txXfrm>
        <a:off x="3146950" y="3447187"/>
        <a:ext cx="1176106" cy="730242"/>
      </dsp:txXfrm>
    </dsp:sp>
    <dsp:sp modelId="{49D9FC46-0F32-4F70-B531-C1998CD6367F}">
      <dsp:nvSpPr>
        <dsp:cNvPr id="0" name=""/>
        <dsp:cNvSpPr/>
      </dsp:nvSpPr>
      <dsp:spPr>
        <a:xfrm>
          <a:off x="4481502" y="3295527"/>
          <a:ext cx="1221544" cy="775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C57391-0D99-4C3B-A84D-73A430E259AA}">
      <dsp:nvSpPr>
        <dsp:cNvPr id="0" name=""/>
        <dsp:cNvSpPr/>
      </dsp:nvSpPr>
      <dsp:spPr>
        <a:xfrm>
          <a:off x="4617230" y="3424468"/>
          <a:ext cx="1221544" cy="7756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Індивідуальна</a:t>
          </a:r>
        </a:p>
      </dsp:txBody>
      <dsp:txXfrm>
        <a:off x="4639949" y="3447187"/>
        <a:ext cx="1176106" cy="730242"/>
      </dsp:txXfrm>
    </dsp:sp>
    <dsp:sp modelId="{129DE933-9681-4846-B7D8-2391CAD73466}">
      <dsp:nvSpPr>
        <dsp:cNvPr id="0" name=""/>
        <dsp:cNvSpPr/>
      </dsp:nvSpPr>
      <dsp:spPr>
        <a:xfrm>
          <a:off x="5974501" y="3295527"/>
          <a:ext cx="1221544" cy="775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9690EF-FE8F-44BB-A778-1A8389E0916D}">
      <dsp:nvSpPr>
        <dsp:cNvPr id="0" name=""/>
        <dsp:cNvSpPr/>
      </dsp:nvSpPr>
      <dsp:spPr>
        <a:xfrm>
          <a:off x="6110228" y="3424468"/>
          <a:ext cx="1221544" cy="7756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Бригадна</a:t>
          </a:r>
        </a:p>
      </dsp:txBody>
      <dsp:txXfrm>
        <a:off x="6132947" y="3447187"/>
        <a:ext cx="1176106" cy="730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6BEBD-9FC5-4AD9-B607-836983A66DEF}">
      <dsp:nvSpPr>
        <dsp:cNvPr id="0" name=""/>
        <dsp:cNvSpPr/>
      </dsp:nvSpPr>
      <dsp:spPr>
        <a:xfrm rot="5400000">
          <a:off x="2579916" y="-443974"/>
          <a:ext cx="1796548" cy="327660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uk-UA" sz="2400" kern="1200" dirty="0"/>
            <a:t>Урок</a:t>
          </a:r>
        </a:p>
      </dsp:txBody>
      <dsp:txXfrm rot="-5400000">
        <a:off x="1839886" y="383756"/>
        <a:ext cx="3188909" cy="1621148"/>
      </dsp:txXfrm>
    </dsp:sp>
    <dsp:sp modelId="{60236320-7CFF-4439-B90F-477F17199199}">
      <dsp:nvSpPr>
        <dsp:cNvPr id="0" name=""/>
        <dsp:cNvSpPr/>
      </dsp:nvSpPr>
      <dsp:spPr>
        <a:xfrm>
          <a:off x="0" y="31742"/>
          <a:ext cx="1843092" cy="2245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uk-UA" sz="2400" kern="1200" dirty="0"/>
            <a:t>Основна</a:t>
          </a:r>
        </a:p>
      </dsp:txBody>
      <dsp:txXfrm>
        <a:off x="89972" y="121714"/>
        <a:ext cx="1663148" cy="2065741"/>
      </dsp:txXfrm>
    </dsp:sp>
    <dsp:sp modelId="{75AA9075-0E77-4E60-9BBC-70852DD66599}">
      <dsp:nvSpPr>
        <dsp:cNvPr id="0" name=""/>
        <dsp:cNvSpPr/>
      </dsp:nvSpPr>
      <dsp:spPr>
        <a:xfrm rot="5400000">
          <a:off x="2583123" y="1842564"/>
          <a:ext cx="1796548" cy="327660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uk-UA" sz="2400" kern="1200" dirty="0"/>
            <a:t>Консультація</a:t>
          </a:r>
        </a:p>
        <a:p>
          <a:pPr marL="228600" lvl="1" indent="-228600" algn="l" defTabSz="1066800">
            <a:lnSpc>
              <a:spcPct val="90000"/>
            </a:lnSpc>
            <a:spcBef>
              <a:spcPct val="0"/>
            </a:spcBef>
            <a:spcAft>
              <a:spcPct val="15000"/>
            </a:spcAft>
            <a:buChar char="•"/>
          </a:pPr>
          <a:r>
            <a:rPr lang="uk-UA" sz="2400" kern="1200" dirty="0"/>
            <a:t>Екскурсія</a:t>
          </a:r>
        </a:p>
        <a:p>
          <a:pPr marL="228600" lvl="1" indent="-228600" algn="l" defTabSz="1066800">
            <a:lnSpc>
              <a:spcPct val="90000"/>
            </a:lnSpc>
            <a:spcBef>
              <a:spcPct val="0"/>
            </a:spcBef>
            <a:spcAft>
              <a:spcPct val="15000"/>
            </a:spcAft>
            <a:buChar char="•"/>
          </a:pPr>
          <a:r>
            <a:rPr lang="uk-UA" sz="2400" kern="1200" dirty="0"/>
            <a:t>Домашня робота</a:t>
          </a:r>
        </a:p>
        <a:p>
          <a:pPr marL="228600" lvl="1" indent="-228600" algn="l" defTabSz="1066800">
            <a:lnSpc>
              <a:spcPct val="90000"/>
            </a:lnSpc>
            <a:spcBef>
              <a:spcPct val="0"/>
            </a:spcBef>
            <a:spcAft>
              <a:spcPct val="15000"/>
            </a:spcAft>
            <a:buChar char="•"/>
          </a:pPr>
          <a:r>
            <a:rPr lang="uk-UA" sz="2400" kern="1200" dirty="0"/>
            <a:t>Семінар</a:t>
          </a:r>
        </a:p>
      </dsp:txBody>
      <dsp:txXfrm rot="-5400000">
        <a:off x="1843093" y="2670294"/>
        <a:ext cx="3188909" cy="1621148"/>
      </dsp:txXfrm>
    </dsp:sp>
    <dsp:sp modelId="{9B5BC592-0A46-49F5-8FB7-17AC819CE02C}">
      <dsp:nvSpPr>
        <dsp:cNvPr id="0" name=""/>
        <dsp:cNvSpPr/>
      </dsp:nvSpPr>
      <dsp:spPr>
        <a:xfrm>
          <a:off x="0" y="2358026"/>
          <a:ext cx="1843092" cy="2245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uk-UA" sz="2400" kern="1200" dirty="0"/>
            <a:t>Додаткова</a:t>
          </a:r>
        </a:p>
      </dsp:txBody>
      <dsp:txXfrm>
        <a:off x="89972" y="2447998"/>
        <a:ext cx="1663148" cy="2065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C01EF-A1B6-4D69-9D66-2C681EF74AF4}">
      <dsp:nvSpPr>
        <dsp:cNvPr id="0" name=""/>
        <dsp:cNvSpPr/>
      </dsp:nvSpPr>
      <dsp:spPr>
        <a:xfrm rot="5400000">
          <a:off x="2714582" y="-791020"/>
          <a:ext cx="1242161" cy="31394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uk-UA" sz="2300" kern="1200" dirty="0"/>
            <a:t>Фронтально-групова</a:t>
          </a:r>
        </a:p>
        <a:p>
          <a:pPr marL="228600" lvl="1" indent="-228600" algn="l" defTabSz="1022350">
            <a:lnSpc>
              <a:spcPct val="90000"/>
            </a:lnSpc>
            <a:spcBef>
              <a:spcPct val="0"/>
            </a:spcBef>
            <a:spcAft>
              <a:spcPct val="15000"/>
            </a:spcAft>
            <a:buChar char="•"/>
          </a:pPr>
          <a:r>
            <a:rPr lang="uk-UA" sz="2300" kern="1200" dirty="0"/>
            <a:t>Фронтально- бригадна</a:t>
          </a:r>
        </a:p>
      </dsp:txBody>
      <dsp:txXfrm rot="-5400000">
        <a:off x="1765939" y="218260"/>
        <a:ext cx="3078811" cy="1120887"/>
      </dsp:txXfrm>
    </dsp:sp>
    <dsp:sp modelId="{CD6BD46D-B34B-432E-8EAE-7BCCFCA38142}">
      <dsp:nvSpPr>
        <dsp:cNvPr id="0" name=""/>
        <dsp:cNvSpPr/>
      </dsp:nvSpPr>
      <dsp:spPr>
        <a:xfrm>
          <a:off x="0" y="2352"/>
          <a:ext cx="1765939" cy="15527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uk-UA" sz="1800" kern="1200" dirty="0"/>
            <a:t>Фронтальна</a:t>
          </a:r>
        </a:p>
      </dsp:txBody>
      <dsp:txXfrm>
        <a:off x="75797" y="78149"/>
        <a:ext cx="1614345" cy="1401108"/>
      </dsp:txXfrm>
    </dsp:sp>
    <dsp:sp modelId="{333D2585-949F-42C8-8CF3-9AA77275745D}">
      <dsp:nvSpPr>
        <dsp:cNvPr id="0" name=""/>
        <dsp:cNvSpPr/>
      </dsp:nvSpPr>
      <dsp:spPr>
        <a:xfrm>
          <a:off x="0" y="1632689"/>
          <a:ext cx="1765939" cy="15527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uk-UA" sz="1800" kern="1200" dirty="0"/>
            <a:t>Індивідуальна</a:t>
          </a:r>
        </a:p>
      </dsp:txBody>
      <dsp:txXfrm>
        <a:off x="75797" y="1708486"/>
        <a:ext cx="1614345" cy="1401108"/>
      </dsp:txXfrm>
    </dsp:sp>
    <dsp:sp modelId="{1FCE7250-E3E6-4866-9DFA-54A3379FA9CE}">
      <dsp:nvSpPr>
        <dsp:cNvPr id="0" name=""/>
        <dsp:cNvSpPr/>
      </dsp:nvSpPr>
      <dsp:spPr>
        <a:xfrm>
          <a:off x="0" y="3263027"/>
          <a:ext cx="1765939" cy="15527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uk-UA" sz="1800" kern="1200" dirty="0"/>
            <a:t>Бригадна</a:t>
          </a:r>
        </a:p>
      </dsp:txBody>
      <dsp:txXfrm>
        <a:off x="75797" y="3338824"/>
        <a:ext cx="1614345" cy="14011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6BEBD-9FC5-4AD9-B607-836983A66DEF}">
      <dsp:nvSpPr>
        <dsp:cNvPr id="0" name=""/>
        <dsp:cNvSpPr/>
      </dsp:nvSpPr>
      <dsp:spPr>
        <a:xfrm rot="5400000">
          <a:off x="3968373" y="-1345182"/>
          <a:ext cx="1897775" cy="48210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a:t>інструктаж (розповідь, пояснення, бесіда); </a:t>
          </a:r>
        </a:p>
        <a:p>
          <a:pPr marL="228600" lvl="1" indent="-228600" algn="l" defTabSz="889000">
            <a:lnSpc>
              <a:spcPct val="90000"/>
            </a:lnSpc>
            <a:spcBef>
              <a:spcPct val="0"/>
            </a:spcBef>
            <a:spcAft>
              <a:spcPct val="15000"/>
            </a:spcAft>
            <a:buChar char="•"/>
          </a:pPr>
          <a:r>
            <a:rPr lang="uk-UA" sz="2000" kern="1200" dirty="0"/>
            <a:t>робота із друкованим текстом; </a:t>
          </a:r>
          <a:endParaRPr lang="ru-UA" sz="2000" kern="1200" dirty="0"/>
        </a:p>
        <a:p>
          <a:pPr marL="228600" lvl="1" indent="-228600" algn="l" defTabSz="889000">
            <a:lnSpc>
              <a:spcPct val="90000"/>
            </a:lnSpc>
            <a:spcBef>
              <a:spcPct val="0"/>
            </a:spcBef>
            <a:spcAft>
              <a:spcPct val="15000"/>
            </a:spcAft>
            <a:buChar char="•"/>
          </a:pPr>
          <a:r>
            <a:rPr lang="uk-UA" sz="2000" kern="1200" dirty="0"/>
            <a:t>виробничі семінари</a:t>
          </a:r>
          <a:endParaRPr lang="ru-UA" sz="2000" kern="1200" dirty="0"/>
        </a:p>
      </dsp:txBody>
      <dsp:txXfrm rot="-5400000">
        <a:off x="2506720" y="209113"/>
        <a:ext cx="4728440" cy="1712491"/>
      </dsp:txXfrm>
    </dsp:sp>
    <dsp:sp modelId="{60236320-7CFF-4439-B90F-477F17199199}">
      <dsp:nvSpPr>
        <dsp:cNvPr id="0" name=""/>
        <dsp:cNvSpPr/>
      </dsp:nvSpPr>
      <dsp:spPr>
        <a:xfrm>
          <a:off x="146294" y="61398"/>
          <a:ext cx="2355099" cy="19710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uk-UA" sz="3600" kern="1200" dirty="0"/>
            <a:t>словесні</a:t>
          </a:r>
        </a:p>
      </dsp:txBody>
      <dsp:txXfrm>
        <a:off x="242511" y="157615"/>
        <a:ext cx="2162665" cy="1778574"/>
      </dsp:txXfrm>
    </dsp:sp>
    <dsp:sp modelId="{75AA9075-0E77-4E60-9BBC-70852DD66599}">
      <dsp:nvSpPr>
        <dsp:cNvPr id="0" name=""/>
        <dsp:cNvSpPr/>
      </dsp:nvSpPr>
      <dsp:spPr>
        <a:xfrm rot="5400000">
          <a:off x="3896735" y="700530"/>
          <a:ext cx="2001175" cy="47928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a:t>особистий показ виконання трудового процесу майстром;</a:t>
          </a:r>
        </a:p>
        <a:p>
          <a:pPr marL="228600" lvl="1" indent="-228600" algn="l" defTabSz="889000">
            <a:lnSpc>
              <a:spcPct val="90000"/>
            </a:lnSpc>
            <a:spcBef>
              <a:spcPct val="0"/>
            </a:spcBef>
            <a:spcAft>
              <a:spcPct val="15000"/>
            </a:spcAft>
            <a:buChar char="•"/>
          </a:pPr>
          <a:r>
            <a:rPr lang="uk-UA" sz="2000" kern="1200" dirty="0"/>
            <a:t>демонстрація наочних посібників;</a:t>
          </a:r>
          <a:endParaRPr lang="ru-UA" sz="2000" kern="1200" dirty="0"/>
        </a:p>
        <a:p>
          <a:pPr marL="228600" lvl="1" indent="-228600" algn="l" defTabSz="889000">
            <a:lnSpc>
              <a:spcPct val="90000"/>
            </a:lnSpc>
            <a:spcBef>
              <a:spcPct val="0"/>
            </a:spcBef>
            <a:spcAft>
              <a:spcPct val="15000"/>
            </a:spcAft>
            <a:buChar char="•"/>
          </a:pPr>
          <a:r>
            <a:rPr lang="uk-UA" sz="2000" kern="1200" dirty="0"/>
            <a:t>застосування екранних посібників;</a:t>
          </a:r>
          <a:endParaRPr lang="ru-UA" sz="2000" kern="1200" dirty="0"/>
        </a:p>
        <a:p>
          <a:pPr marL="228600" lvl="1" indent="-228600" algn="l" defTabSz="889000">
            <a:lnSpc>
              <a:spcPct val="90000"/>
            </a:lnSpc>
            <a:spcBef>
              <a:spcPct val="0"/>
            </a:spcBef>
            <a:spcAft>
              <a:spcPct val="15000"/>
            </a:spcAft>
            <a:buChar char="•"/>
          </a:pPr>
          <a:r>
            <a:rPr lang="ru-UA" sz="2000" kern="1200" dirty="0" err="1"/>
            <a:t>самостійні</a:t>
          </a:r>
          <a:r>
            <a:rPr lang="ru-UA" sz="2000" kern="1200" dirty="0"/>
            <a:t> </a:t>
          </a:r>
          <a:r>
            <a:rPr lang="ru-UA" sz="2000" kern="1200" dirty="0" err="1"/>
            <a:t>спостереження</a:t>
          </a:r>
          <a:r>
            <a:rPr lang="ru-UA" sz="2000" kern="1200" dirty="0"/>
            <a:t> </a:t>
          </a:r>
          <a:r>
            <a:rPr lang="uk-UA" sz="2000" kern="1200" dirty="0"/>
            <a:t>здобувач</a:t>
          </a:r>
          <a:r>
            <a:rPr lang="ru-UA" sz="2000" kern="1200" dirty="0" err="1"/>
            <a:t>ів</a:t>
          </a:r>
          <a:endParaRPr lang="ru-UA" sz="2000" kern="1200" dirty="0"/>
        </a:p>
      </dsp:txBody>
      <dsp:txXfrm rot="-5400000">
        <a:off x="2500897" y="2194058"/>
        <a:ext cx="4695163" cy="1805797"/>
      </dsp:txXfrm>
    </dsp:sp>
    <dsp:sp modelId="{9B5BC592-0A46-49F5-8FB7-17AC819CE02C}">
      <dsp:nvSpPr>
        <dsp:cNvPr id="0" name=""/>
        <dsp:cNvSpPr/>
      </dsp:nvSpPr>
      <dsp:spPr>
        <a:xfrm>
          <a:off x="156311" y="2237727"/>
          <a:ext cx="2344585" cy="17184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uk-UA" sz="3600" kern="1200" dirty="0"/>
            <a:t>наочні</a:t>
          </a:r>
        </a:p>
      </dsp:txBody>
      <dsp:txXfrm>
        <a:off x="240199" y="2321615"/>
        <a:ext cx="2176809" cy="1550683"/>
      </dsp:txXfrm>
    </dsp:sp>
    <dsp:sp modelId="{EEF478B1-78D7-4640-9354-5B8F0B8C44A1}">
      <dsp:nvSpPr>
        <dsp:cNvPr id="0" name=""/>
        <dsp:cNvSpPr/>
      </dsp:nvSpPr>
      <dsp:spPr>
        <a:xfrm rot="5400000">
          <a:off x="3968400" y="2761252"/>
          <a:ext cx="1897775" cy="48210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uk-UA" sz="2000" kern="1200"/>
            <a:t>вправи; </a:t>
          </a:r>
          <a:endParaRPr lang="uk-UA" sz="2000" kern="1200" dirty="0"/>
        </a:p>
        <a:p>
          <a:pPr marL="228600" lvl="1" indent="-228600" algn="l" defTabSz="889000">
            <a:lnSpc>
              <a:spcPct val="90000"/>
            </a:lnSpc>
            <a:spcBef>
              <a:spcPct val="0"/>
            </a:spcBef>
            <a:spcAft>
              <a:spcPct val="15000"/>
            </a:spcAft>
            <a:buChar char="•"/>
          </a:pPr>
          <a:r>
            <a:rPr lang="uk-UA" sz="2000" kern="1200" dirty="0"/>
            <a:t>самостійна робота;</a:t>
          </a:r>
          <a:endParaRPr lang="ru-UA" sz="2000" kern="1200" dirty="0"/>
        </a:p>
        <a:p>
          <a:pPr marL="228600" lvl="1" indent="-228600" algn="l" defTabSz="889000">
            <a:lnSpc>
              <a:spcPct val="90000"/>
            </a:lnSpc>
            <a:spcBef>
              <a:spcPct val="0"/>
            </a:spcBef>
            <a:spcAft>
              <a:spcPct val="15000"/>
            </a:spcAft>
            <a:buChar char="•"/>
          </a:pPr>
          <a:r>
            <a:rPr lang="ru-RU" sz="2000" kern="1200" dirty="0"/>
            <a:t>лабораторно-практичні роботи;  </a:t>
          </a:r>
          <a:endParaRPr lang="ru-UA" sz="2000" kern="1200" dirty="0"/>
        </a:p>
        <a:p>
          <a:pPr marL="228600" lvl="1" indent="-228600" algn="l" defTabSz="889000">
            <a:lnSpc>
              <a:spcPct val="90000"/>
            </a:lnSpc>
            <a:spcBef>
              <a:spcPct val="0"/>
            </a:spcBef>
            <a:spcAft>
              <a:spcPct val="15000"/>
            </a:spcAft>
            <a:buChar char="•"/>
          </a:pPr>
          <a:r>
            <a:rPr lang="ru-RU" sz="2000" kern="1200"/>
            <a:t>рішення </a:t>
          </a:r>
          <a:r>
            <a:rPr lang="ru-RU" sz="2000" kern="1200" dirty="0"/>
            <a:t>виробничо-технічних завдань</a:t>
          </a:r>
          <a:endParaRPr lang="ru-UA" sz="2000" kern="1200" dirty="0"/>
        </a:p>
        <a:p>
          <a:pPr marL="228600" lvl="1" indent="-228600" algn="l" defTabSz="889000">
            <a:lnSpc>
              <a:spcPct val="90000"/>
            </a:lnSpc>
            <a:spcBef>
              <a:spcPct val="0"/>
            </a:spcBef>
            <a:spcAft>
              <a:spcPct val="15000"/>
            </a:spcAft>
            <a:buChar char="•"/>
          </a:pPr>
          <a:endParaRPr lang="ru-UA" sz="2000" kern="1200" dirty="0"/>
        </a:p>
      </dsp:txBody>
      <dsp:txXfrm rot="-5400000">
        <a:off x="2506747" y="4315547"/>
        <a:ext cx="4728440" cy="1712491"/>
      </dsp:txXfrm>
    </dsp:sp>
    <dsp:sp modelId="{861CE221-3FEC-4480-9363-D812B7344580}">
      <dsp:nvSpPr>
        <dsp:cNvPr id="0" name=""/>
        <dsp:cNvSpPr/>
      </dsp:nvSpPr>
      <dsp:spPr>
        <a:xfrm>
          <a:off x="138721" y="4392485"/>
          <a:ext cx="2355126" cy="16862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uk-UA" sz="3200" kern="1200" dirty="0"/>
            <a:t>практичні</a:t>
          </a:r>
        </a:p>
      </dsp:txBody>
      <dsp:txXfrm>
        <a:off x="221035" y="4474799"/>
        <a:ext cx="2190498" cy="15215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6BEBD-9FC5-4AD9-B607-836983A66DEF}">
      <dsp:nvSpPr>
        <dsp:cNvPr id="0" name=""/>
        <dsp:cNvSpPr/>
      </dsp:nvSpPr>
      <dsp:spPr>
        <a:xfrm rot="5400000">
          <a:off x="2579916" y="-443974"/>
          <a:ext cx="1796548" cy="327660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err="1"/>
            <a:t>пояснювально</a:t>
          </a:r>
          <a:r>
            <a:rPr lang="uk-UA" sz="1600" kern="1200" dirty="0"/>
            <a:t>-ілюстративний;</a:t>
          </a:r>
        </a:p>
        <a:p>
          <a:pPr marL="171450" lvl="1" indent="-171450" algn="l" defTabSz="711200">
            <a:lnSpc>
              <a:spcPct val="90000"/>
            </a:lnSpc>
            <a:spcBef>
              <a:spcPct val="0"/>
            </a:spcBef>
            <a:spcAft>
              <a:spcPct val="15000"/>
            </a:spcAft>
            <a:buChar char="•"/>
          </a:pPr>
          <a:endParaRPr lang="ru-UA" sz="1600" kern="1200" dirty="0"/>
        </a:p>
        <a:p>
          <a:pPr marL="171450" lvl="1" indent="-171450" algn="l" defTabSz="711200">
            <a:lnSpc>
              <a:spcPct val="90000"/>
            </a:lnSpc>
            <a:spcBef>
              <a:spcPct val="0"/>
            </a:spcBef>
            <a:spcAft>
              <a:spcPct val="15000"/>
            </a:spcAft>
            <a:buChar char="•"/>
          </a:pPr>
          <a:r>
            <a:rPr lang="uk-UA" sz="1600" kern="1200" dirty="0"/>
            <a:t>репродуктивний</a:t>
          </a:r>
          <a:endParaRPr lang="ru-UA" sz="1600" kern="1200" dirty="0"/>
        </a:p>
        <a:p>
          <a:pPr marL="171450" lvl="1" indent="-171450" algn="l" defTabSz="711200">
            <a:lnSpc>
              <a:spcPct val="90000"/>
            </a:lnSpc>
            <a:spcBef>
              <a:spcPct val="0"/>
            </a:spcBef>
            <a:spcAft>
              <a:spcPct val="15000"/>
            </a:spcAft>
            <a:buChar char="•"/>
          </a:pPr>
          <a:endParaRPr lang="ru-UA" sz="1600" kern="1200" dirty="0"/>
        </a:p>
      </dsp:txBody>
      <dsp:txXfrm rot="-5400000">
        <a:off x="1839886" y="383756"/>
        <a:ext cx="3188909" cy="1621148"/>
      </dsp:txXfrm>
    </dsp:sp>
    <dsp:sp modelId="{60236320-7CFF-4439-B90F-477F17199199}">
      <dsp:nvSpPr>
        <dsp:cNvPr id="0" name=""/>
        <dsp:cNvSpPr/>
      </dsp:nvSpPr>
      <dsp:spPr>
        <a:xfrm>
          <a:off x="0" y="31742"/>
          <a:ext cx="1843092" cy="2245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uk-UA" sz="2100" kern="1200"/>
            <a:t>відтворюючі</a:t>
          </a:r>
          <a:endParaRPr lang="uk-UA" sz="2100" kern="1200" dirty="0"/>
        </a:p>
      </dsp:txBody>
      <dsp:txXfrm>
        <a:off x="89972" y="121714"/>
        <a:ext cx="1663148" cy="2065741"/>
      </dsp:txXfrm>
    </dsp:sp>
    <dsp:sp modelId="{75AA9075-0E77-4E60-9BBC-70852DD66599}">
      <dsp:nvSpPr>
        <dsp:cNvPr id="0" name=""/>
        <dsp:cNvSpPr/>
      </dsp:nvSpPr>
      <dsp:spPr>
        <a:xfrm rot="5400000">
          <a:off x="2583123" y="1842564"/>
          <a:ext cx="1796548" cy="327660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uk-UA" sz="1600" kern="1200" dirty="0"/>
            <a:t>проблемне викладання;</a:t>
          </a:r>
        </a:p>
        <a:p>
          <a:pPr marL="171450" lvl="1" indent="-171450" algn="l" defTabSz="711200">
            <a:lnSpc>
              <a:spcPct val="90000"/>
            </a:lnSpc>
            <a:spcBef>
              <a:spcPct val="0"/>
            </a:spcBef>
            <a:spcAft>
              <a:spcPct val="15000"/>
            </a:spcAft>
            <a:buChar char="•"/>
          </a:pPr>
          <a:endParaRPr lang="ru-UA" sz="1600" kern="1200"/>
        </a:p>
        <a:p>
          <a:pPr marL="171450" lvl="1" indent="-171450" algn="l" defTabSz="711200">
            <a:lnSpc>
              <a:spcPct val="90000"/>
            </a:lnSpc>
            <a:spcBef>
              <a:spcPct val="0"/>
            </a:spcBef>
            <a:spcAft>
              <a:spcPct val="15000"/>
            </a:spcAft>
            <a:buChar char="•"/>
          </a:pPr>
          <a:r>
            <a:rPr lang="uk-UA" sz="1600" kern="1200" dirty="0"/>
            <a:t>частково пошуковий (евристична бесіда);</a:t>
          </a:r>
          <a:endParaRPr lang="ru-UA" sz="1600" kern="1200" dirty="0"/>
        </a:p>
        <a:p>
          <a:pPr marL="171450" lvl="1" indent="-171450" algn="l" defTabSz="711200">
            <a:lnSpc>
              <a:spcPct val="90000"/>
            </a:lnSpc>
            <a:spcBef>
              <a:spcPct val="0"/>
            </a:spcBef>
            <a:spcAft>
              <a:spcPct val="15000"/>
            </a:spcAft>
            <a:buChar char="•"/>
          </a:pPr>
          <a:endParaRPr lang="ru-UA" sz="1600" kern="1200" dirty="0"/>
        </a:p>
        <a:p>
          <a:pPr marL="171450" lvl="1" indent="-171450" algn="l" defTabSz="711200">
            <a:lnSpc>
              <a:spcPct val="90000"/>
            </a:lnSpc>
            <a:spcBef>
              <a:spcPct val="0"/>
            </a:spcBef>
            <a:spcAft>
              <a:spcPct val="15000"/>
            </a:spcAft>
            <a:buChar char="•"/>
          </a:pPr>
          <a:r>
            <a:rPr lang="uk-UA" sz="1600" kern="1200" dirty="0"/>
            <a:t>дослідний (курсовий </a:t>
          </a:r>
          <a:r>
            <a:rPr lang="uk-UA" sz="1600" kern="1200" dirty="0" err="1"/>
            <a:t>проєкт</a:t>
          </a:r>
          <a:r>
            <a:rPr lang="uk-UA" sz="1600" kern="1200" dirty="0"/>
            <a:t>)</a:t>
          </a:r>
        </a:p>
      </dsp:txBody>
      <dsp:txXfrm rot="-5400000">
        <a:off x="1843093" y="2670294"/>
        <a:ext cx="3188909" cy="1621148"/>
      </dsp:txXfrm>
    </dsp:sp>
    <dsp:sp modelId="{9B5BC592-0A46-49F5-8FB7-17AC819CE02C}">
      <dsp:nvSpPr>
        <dsp:cNvPr id="0" name=""/>
        <dsp:cNvSpPr/>
      </dsp:nvSpPr>
      <dsp:spPr>
        <a:xfrm>
          <a:off x="0" y="2358026"/>
          <a:ext cx="1843092" cy="2245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uk-UA" sz="2100" kern="1200" dirty="0"/>
            <a:t>пошукові</a:t>
          </a:r>
        </a:p>
      </dsp:txBody>
      <dsp:txXfrm>
        <a:off x="89972" y="2447998"/>
        <a:ext cx="1663148" cy="20657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05C96-5484-41C0-9A83-85F8FE8BAE11}" type="datetimeFigureOut">
              <a:rPr lang="ru-UA" smtClean="0"/>
              <a:t>11/16/2022</a:t>
            </a:fld>
            <a:endParaRPr lang="ru-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C86A7F-A926-4E90-A1F4-56067035754C}" type="slidenum">
              <a:rPr lang="ru-UA" smtClean="0"/>
              <a:t>‹#›</a:t>
            </a:fld>
            <a:endParaRPr lang="ru-UA"/>
          </a:p>
        </p:txBody>
      </p:sp>
    </p:spTree>
    <p:extLst>
      <p:ext uri="{BB962C8B-B14F-4D97-AF65-F5344CB8AC3E}">
        <p14:creationId xmlns:p14="http://schemas.microsoft.com/office/powerpoint/2010/main" val="3464491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99C86A7F-A926-4E90-A1F4-56067035754C}" type="slidenum">
              <a:rPr lang="ru-UA" smtClean="0"/>
              <a:t>13</a:t>
            </a:fld>
            <a:endParaRPr lang="ru-UA"/>
          </a:p>
        </p:txBody>
      </p:sp>
    </p:spTree>
    <p:extLst>
      <p:ext uri="{BB962C8B-B14F-4D97-AF65-F5344CB8AC3E}">
        <p14:creationId xmlns:p14="http://schemas.microsoft.com/office/powerpoint/2010/main" val="88206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33AD9ADA-88FA-454C-BD1A-0CD8162A222C}" type="datetimeFigureOut">
              <a:rPr lang="uk-UA" smtClean="0"/>
              <a:t>16.11.2022</a:t>
            </a:fld>
            <a:endParaRPr lang="uk-UA"/>
          </a:p>
        </p:txBody>
      </p:sp>
      <p:sp>
        <p:nvSpPr>
          <p:cNvPr id="20" name="Footer Placeholder 19"/>
          <p:cNvSpPr>
            <a:spLocks noGrp="1"/>
          </p:cNvSpPr>
          <p:nvPr>
            <p:ph type="ftr" sz="quarter" idx="11"/>
          </p:nvPr>
        </p:nvSpPr>
        <p:spPr/>
        <p:txBody>
          <a:bodyPr/>
          <a:lstStyle/>
          <a:p>
            <a:endParaRPr lang="uk-UA"/>
          </a:p>
        </p:txBody>
      </p:sp>
      <p:sp>
        <p:nvSpPr>
          <p:cNvPr id="10" name="Slide Number Placeholder 9"/>
          <p:cNvSpPr>
            <a:spLocks noGrp="1"/>
          </p:cNvSpPr>
          <p:nvPr>
            <p:ph type="sldNum" sz="quarter" idx="12"/>
          </p:nvPr>
        </p:nvSpPr>
        <p:spPr/>
        <p:txBody>
          <a:bodyPr/>
          <a:lstStyle/>
          <a:p>
            <a:fld id="{8A3B8D3C-A812-48DA-8847-6F36D4BC75F4}" type="slidenum">
              <a:rPr lang="uk-UA" smtClean="0"/>
              <a:t>‹#›</a:t>
            </a:fld>
            <a:endParaRPr lang="uk-U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AD9ADA-88FA-454C-BD1A-0CD8162A222C}" type="datetimeFigureOut">
              <a:rPr lang="uk-UA" smtClean="0"/>
              <a:t>16.11.2022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A3B8D3C-A812-48DA-8847-6F36D4BC75F4}"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AD9ADA-88FA-454C-BD1A-0CD8162A222C}" type="datetimeFigureOut">
              <a:rPr lang="uk-UA" smtClean="0"/>
              <a:t>16.11.2022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A3B8D3C-A812-48DA-8847-6F36D4BC75F4}"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AD9ADA-88FA-454C-BD1A-0CD8162A222C}" type="datetimeFigureOut">
              <a:rPr lang="uk-UA" smtClean="0"/>
              <a:t>16.11.2022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A3B8D3C-A812-48DA-8847-6F36D4BC75F4}"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3AD9ADA-88FA-454C-BD1A-0CD8162A222C}" type="datetimeFigureOut">
              <a:rPr lang="uk-UA" smtClean="0"/>
              <a:t>16.11.2022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A3B8D3C-A812-48DA-8847-6F36D4BC75F4}" type="slidenum">
              <a:rPr lang="uk-UA" smtClean="0"/>
              <a:t>‹#›</a:t>
            </a:fld>
            <a:endParaRPr lang="uk-U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3AD9ADA-88FA-454C-BD1A-0CD8162A222C}" type="datetimeFigureOut">
              <a:rPr lang="uk-UA" smtClean="0"/>
              <a:t>16.11.2022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A3B8D3C-A812-48DA-8847-6F36D4BC75F4}"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3AD9ADA-88FA-454C-BD1A-0CD8162A222C}" type="datetimeFigureOut">
              <a:rPr lang="uk-UA" smtClean="0"/>
              <a:t>16.11.2022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A3B8D3C-A812-48DA-8847-6F36D4BC75F4}"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33AD9ADA-88FA-454C-BD1A-0CD8162A222C}" type="datetimeFigureOut">
              <a:rPr lang="uk-UA" smtClean="0"/>
              <a:t>16.11.2022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A3B8D3C-A812-48DA-8847-6F36D4BC75F4}"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33AD9ADA-88FA-454C-BD1A-0CD8162A222C}" type="datetimeFigureOut">
              <a:rPr lang="uk-UA" smtClean="0"/>
              <a:t>16.11.2022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A3B8D3C-A812-48DA-8847-6F36D4BC75F4}" type="slidenum">
              <a:rPr lang="uk-UA" smtClean="0"/>
              <a:t>‹#›</a:t>
            </a:fld>
            <a:endParaRPr lang="uk-U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3AD9ADA-88FA-454C-BD1A-0CD8162A222C}" type="datetimeFigureOut">
              <a:rPr lang="uk-UA" smtClean="0"/>
              <a:t>16.11.2022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A3B8D3C-A812-48DA-8847-6F36D4BC75F4}"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33AD9ADA-88FA-454C-BD1A-0CD8162A222C}" type="datetimeFigureOut">
              <a:rPr lang="uk-UA" smtClean="0"/>
              <a:t>16.11.2022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A3B8D3C-A812-48DA-8847-6F36D4BC75F4}" type="slidenum">
              <a:rPr lang="uk-UA" smtClean="0"/>
              <a:t>‹#›</a:t>
            </a:fld>
            <a:endParaRPr lang="uk-U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3AD9ADA-88FA-454C-BD1A-0CD8162A222C}" type="datetimeFigureOut">
              <a:rPr lang="uk-UA" smtClean="0"/>
              <a:t>16.11.2022</a:t>
            </a:fld>
            <a:endParaRPr lang="uk-U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uk-U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A3B8D3C-A812-48DA-8847-6F36D4BC75F4}" type="slidenum">
              <a:rPr lang="uk-UA" smtClean="0"/>
              <a:t>‹#›</a:t>
            </a:fld>
            <a:endParaRPr lang="uk-U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2467152"/>
            <a:ext cx="7406640" cy="1923696"/>
          </a:xfrm>
        </p:spPr>
        <p:txBody>
          <a:bodyPr>
            <a:normAutofit fontScale="90000"/>
          </a:bodyPr>
          <a:lstStyle/>
          <a:p>
            <a:pPr algn="ctr"/>
            <a:r>
              <a:rPr lang="ru-RU" dirty="0" err="1"/>
              <a:t>Трансформація</a:t>
            </a:r>
            <a:r>
              <a:rPr lang="ru-RU" dirty="0"/>
              <a:t> </a:t>
            </a:r>
            <a:r>
              <a:rPr lang="ru-RU" dirty="0" err="1"/>
              <a:t>сучасних</a:t>
            </a:r>
            <a:r>
              <a:rPr lang="ru-RU" dirty="0"/>
              <a:t> </a:t>
            </a:r>
            <a:r>
              <a:rPr lang="ru-RU" dirty="0" err="1"/>
              <a:t>методів</a:t>
            </a:r>
            <a:r>
              <a:rPr lang="ru-RU" dirty="0"/>
              <a:t> і форм </a:t>
            </a:r>
            <a:r>
              <a:rPr lang="ru-RU" dirty="0" err="1"/>
              <a:t>навчання</a:t>
            </a:r>
            <a:r>
              <a:rPr lang="ru-RU" dirty="0"/>
              <a:t> в </a:t>
            </a:r>
            <a:r>
              <a:rPr lang="ru-RU" dirty="0" err="1"/>
              <a:t>освітньому</a:t>
            </a:r>
            <a:r>
              <a:rPr lang="ru-RU" dirty="0"/>
              <a:t> </a:t>
            </a:r>
            <a:r>
              <a:rPr lang="ru-RU" dirty="0" err="1"/>
              <a:t>процесі</a:t>
            </a:r>
            <a:endParaRPr lang="uk-UA" dirty="0"/>
          </a:p>
        </p:txBody>
      </p:sp>
      <p:pic>
        <p:nvPicPr>
          <p:cNvPr id="4" name="Рисунок 3">
            <a:extLst>
              <a:ext uri="{FF2B5EF4-FFF2-40B4-BE49-F238E27FC236}">
                <a16:creationId xmlns:a16="http://schemas.microsoft.com/office/drawing/2014/main" id="{586D8162-5560-451F-8983-0584002BEC48}"/>
              </a:ext>
            </a:extLst>
          </p:cNvPr>
          <p:cNvPicPr>
            <a:picLocks noChangeAspect="1"/>
          </p:cNvPicPr>
          <p:nvPr/>
        </p:nvPicPr>
        <p:blipFill>
          <a:blip r:embed="rId2"/>
          <a:stretch>
            <a:fillRect/>
          </a:stretch>
        </p:blipFill>
        <p:spPr>
          <a:xfrm>
            <a:off x="1047259" y="4509120"/>
            <a:ext cx="2042337" cy="1774090"/>
          </a:xfrm>
          <a:prstGeom prst="rect">
            <a:avLst/>
          </a:prstGeom>
        </p:spPr>
      </p:pic>
      <p:pic>
        <p:nvPicPr>
          <p:cNvPr id="5" name="Рисунок 4">
            <a:extLst>
              <a:ext uri="{FF2B5EF4-FFF2-40B4-BE49-F238E27FC236}">
                <a16:creationId xmlns:a16="http://schemas.microsoft.com/office/drawing/2014/main" id="{081D7B93-71D1-44B5-85DF-AEB53C4BCE5F}"/>
              </a:ext>
            </a:extLst>
          </p:cNvPr>
          <p:cNvPicPr>
            <a:picLocks noChangeAspect="1"/>
          </p:cNvPicPr>
          <p:nvPr/>
        </p:nvPicPr>
        <p:blipFill>
          <a:blip r:embed="rId3"/>
          <a:stretch>
            <a:fillRect/>
          </a:stretch>
        </p:blipFill>
        <p:spPr>
          <a:xfrm>
            <a:off x="1033061" y="332656"/>
            <a:ext cx="7942982" cy="777864"/>
          </a:xfrm>
          <a:prstGeom prst="rect">
            <a:avLst/>
          </a:prstGeom>
        </p:spPr>
      </p:pic>
      <p:sp>
        <p:nvSpPr>
          <p:cNvPr id="9" name="Прямоугольник 8">
            <a:extLst>
              <a:ext uri="{FF2B5EF4-FFF2-40B4-BE49-F238E27FC236}">
                <a16:creationId xmlns:a16="http://schemas.microsoft.com/office/drawing/2014/main" id="{CB1D5A25-89C0-49A0-A2B9-19E9E497E5B9}"/>
              </a:ext>
            </a:extLst>
          </p:cNvPr>
          <p:cNvSpPr/>
          <p:nvPr/>
        </p:nvSpPr>
        <p:spPr>
          <a:xfrm>
            <a:off x="3419872" y="5285815"/>
            <a:ext cx="5582338" cy="1200329"/>
          </a:xfrm>
          <a:prstGeom prst="rect">
            <a:avLst/>
          </a:prstGeom>
        </p:spPr>
        <p:txBody>
          <a:bodyPr wrap="square">
            <a:spAutoFit/>
          </a:bodyPr>
          <a:lstStyle/>
          <a:p>
            <a:pPr algn="r"/>
            <a:r>
              <a:rPr lang="uk-UA" b="1" dirty="0" err="1">
                <a:latin typeface="Trebuchet MS" panose="020B0603020202020204" pitchFamily="34" charset="0"/>
              </a:rPr>
              <a:t>Удалова</a:t>
            </a:r>
            <a:r>
              <a:rPr lang="uk-UA" b="1" dirty="0">
                <a:latin typeface="Trebuchet MS" panose="020B0603020202020204" pitchFamily="34" charset="0"/>
              </a:rPr>
              <a:t> Олена Юріївна</a:t>
            </a:r>
          </a:p>
          <a:p>
            <a:pPr algn="r"/>
            <a:r>
              <a:rPr lang="ru-RU" dirty="0">
                <a:latin typeface="Trebuchet MS" panose="020B0603020202020204" pitchFamily="34" charset="0"/>
              </a:rPr>
              <a:t>кандидат </a:t>
            </a:r>
            <a:r>
              <a:rPr lang="ru-RU" dirty="0" err="1">
                <a:latin typeface="Trebuchet MS" panose="020B0603020202020204" pitchFamily="34" charset="0"/>
              </a:rPr>
              <a:t>педагогічних</a:t>
            </a:r>
            <a:r>
              <a:rPr lang="ru-RU" dirty="0">
                <a:latin typeface="Trebuchet MS" panose="020B0603020202020204" pitchFamily="34" charset="0"/>
              </a:rPr>
              <a:t> наук, доцент, </a:t>
            </a:r>
          </a:p>
          <a:p>
            <a:pPr algn="r"/>
            <a:r>
              <a:rPr lang="uk-UA" dirty="0">
                <a:latin typeface="Trebuchet MS" panose="020B0603020202020204" pitchFamily="34" charset="0"/>
              </a:rPr>
              <a:t>завідувач сектору </a:t>
            </a:r>
            <a:r>
              <a:rPr lang="ru-RU" dirty="0" err="1">
                <a:latin typeface="Trebuchet MS" panose="020B0603020202020204" pitchFamily="34" charset="0"/>
              </a:rPr>
              <a:t>відділу</a:t>
            </a:r>
            <a:r>
              <a:rPr lang="ru-RU" dirty="0">
                <a:latin typeface="Trebuchet MS" panose="020B0603020202020204" pitchFamily="34" charset="0"/>
              </a:rPr>
              <a:t> </a:t>
            </a:r>
            <a:r>
              <a:rPr lang="ru-RU" dirty="0" err="1">
                <a:latin typeface="Trebuchet MS" panose="020B0603020202020204" pitchFamily="34" charset="0"/>
              </a:rPr>
              <a:t>науково</a:t>
            </a:r>
            <a:r>
              <a:rPr lang="ru-RU" dirty="0">
                <a:latin typeface="Trebuchet MS" panose="020B0603020202020204" pitchFamily="34" charset="0"/>
              </a:rPr>
              <a:t>-методичного </a:t>
            </a:r>
            <a:r>
              <a:rPr lang="ru-RU" dirty="0" err="1">
                <a:latin typeface="Trebuchet MS" panose="020B0603020202020204" pitchFamily="34" charset="0"/>
              </a:rPr>
              <a:t>забезпечення</a:t>
            </a:r>
            <a:r>
              <a:rPr lang="ru-RU" dirty="0">
                <a:latin typeface="Trebuchet MS" panose="020B0603020202020204" pitchFamily="34" charset="0"/>
              </a:rPr>
              <a:t> </a:t>
            </a:r>
            <a:r>
              <a:rPr lang="ru-RU" dirty="0" err="1">
                <a:latin typeface="Trebuchet MS" panose="020B0603020202020204" pitchFamily="34" charset="0"/>
              </a:rPr>
              <a:t>підвищення</a:t>
            </a:r>
            <a:r>
              <a:rPr lang="ru-RU" dirty="0">
                <a:latin typeface="Trebuchet MS" panose="020B0603020202020204" pitchFamily="34" charset="0"/>
              </a:rPr>
              <a:t> </a:t>
            </a:r>
            <a:r>
              <a:rPr lang="ru-RU" dirty="0" err="1">
                <a:latin typeface="Trebuchet MS" panose="020B0603020202020204" pitchFamily="34" charset="0"/>
              </a:rPr>
              <a:t>якості</a:t>
            </a:r>
            <a:r>
              <a:rPr lang="ru-RU" dirty="0">
                <a:latin typeface="Trebuchet MS" panose="020B0603020202020204" pitchFamily="34" charset="0"/>
              </a:rPr>
              <a:t> </a:t>
            </a:r>
            <a:r>
              <a:rPr lang="ru-RU" dirty="0" err="1">
                <a:latin typeface="Trebuchet MS" panose="020B0603020202020204" pitchFamily="34" charset="0"/>
              </a:rPr>
              <a:t>освіти</a:t>
            </a:r>
            <a:r>
              <a:rPr lang="ru-RU" dirty="0">
                <a:latin typeface="Trebuchet MS" panose="020B0603020202020204" pitchFamily="34" charset="0"/>
              </a:rPr>
              <a:t> </a:t>
            </a:r>
            <a:endParaRPr lang="en-US" dirty="0">
              <a:latin typeface="Trebuchet MS" panose="020B0603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E398F2-67C9-4AA0-A85E-22306550EEB4}"/>
              </a:ext>
            </a:extLst>
          </p:cNvPr>
          <p:cNvSpPr>
            <a:spLocks noGrp="1"/>
          </p:cNvSpPr>
          <p:nvPr>
            <p:ph type="title"/>
          </p:nvPr>
        </p:nvSpPr>
        <p:spPr/>
        <p:txBody>
          <a:bodyPr/>
          <a:lstStyle/>
          <a:p>
            <a:pPr algn="ctr"/>
            <a:r>
              <a:rPr lang="uk-UA" sz="4000" dirty="0">
                <a:solidFill>
                  <a:prstClr val="black"/>
                </a:solidFill>
                <a:effectLst/>
                <a:latin typeface="Times New Roman" panose="02020603050405020304" pitchFamily="18" charset="0"/>
                <a:ea typeface="Times New Roman" panose="02020603050405020304" pitchFamily="18" charset="0"/>
                <a:cs typeface="+mn-cs"/>
              </a:rPr>
              <a:t>Методи навчання </a:t>
            </a:r>
            <a:r>
              <a:rPr lang="uk-UA" dirty="0">
                <a:latin typeface="Times New Roman" panose="02020603050405020304" pitchFamily="18" charset="0"/>
                <a:ea typeface="Times New Roman" panose="02020603050405020304" pitchFamily="18" charset="0"/>
              </a:rPr>
              <a:t>–</a:t>
            </a:r>
            <a:endParaRPr lang="ru-UA" dirty="0"/>
          </a:p>
        </p:txBody>
      </p:sp>
      <p:sp>
        <p:nvSpPr>
          <p:cNvPr id="3" name="Объект 2">
            <a:extLst>
              <a:ext uri="{FF2B5EF4-FFF2-40B4-BE49-F238E27FC236}">
                <a16:creationId xmlns:a16="http://schemas.microsoft.com/office/drawing/2014/main" id="{ADF6C647-60BE-4AFF-B55F-4FA3F91E1E9F}"/>
              </a:ext>
            </a:extLst>
          </p:cNvPr>
          <p:cNvSpPr>
            <a:spLocks noGrp="1"/>
          </p:cNvSpPr>
          <p:nvPr>
            <p:ph idx="1"/>
          </p:nvPr>
        </p:nvSpPr>
        <p:spPr>
          <a:xfrm>
            <a:off x="1435608" y="1447800"/>
            <a:ext cx="7498080" cy="3349352"/>
          </a:xfrm>
        </p:spPr>
        <p:txBody>
          <a:bodyPr>
            <a:normAutofit fontScale="92500"/>
          </a:bodyPr>
          <a:lstStyle/>
          <a:p>
            <a:pPr marL="82296" indent="0">
              <a:buNone/>
            </a:pPr>
            <a:r>
              <a:rPr lang="uk-UA" dirty="0">
                <a:latin typeface="Times New Roman" panose="02020603050405020304" pitchFamily="18" charset="0"/>
                <a:ea typeface="Times New Roman" panose="02020603050405020304" pitchFamily="18" charset="0"/>
              </a:rPr>
              <a:t>це способи спільної організаційної діяльності педагога й здобувачів, завдяки яким відбувається розширення й поглиблення знань у здобувачів, оволодіння вміннями й навичками, формуються основи їх професійної майстерності, розвиваються творчі здібності, розумові і фізичні сили.</a:t>
            </a:r>
            <a:endParaRPr lang="ru-UA" dirty="0"/>
          </a:p>
        </p:txBody>
      </p:sp>
      <p:pic>
        <p:nvPicPr>
          <p:cNvPr id="4" name="Picture 4" descr="http://ivankiv-school2.at.ua/2015-2016/psixolog/malunki/0_1_.png">
            <a:extLst>
              <a:ext uri="{FF2B5EF4-FFF2-40B4-BE49-F238E27FC236}">
                <a16:creationId xmlns:a16="http://schemas.microsoft.com/office/drawing/2014/main" id="{E113C0B9-1A0D-4278-9099-647AB0DC68AA}"/>
              </a:ext>
            </a:extLst>
          </p:cNvPr>
          <p:cNvPicPr>
            <a:picLocks noChangeAspect="1" noChangeArrowheads="1"/>
          </p:cNvPicPr>
          <p:nvPr/>
        </p:nvPicPr>
        <p:blipFill>
          <a:blip r:embed="rId2" cstate="print"/>
          <a:srcRect/>
          <a:stretch>
            <a:fillRect/>
          </a:stretch>
        </p:blipFill>
        <p:spPr bwMode="auto">
          <a:xfrm>
            <a:off x="3613012" y="4536043"/>
            <a:ext cx="3143272" cy="2357454"/>
          </a:xfrm>
          <a:prstGeom prst="rect">
            <a:avLst/>
          </a:prstGeom>
          <a:noFill/>
        </p:spPr>
      </p:pic>
    </p:spTree>
    <p:extLst>
      <p:ext uri="{BB962C8B-B14F-4D97-AF65-F5344CB8AC3E}">
        <p14:creationId xmlns:p14="http://schemas.microsoft.com/office/powerpoint/2010/main" val="355233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447102-1A4A-44FC-B09E-0A78C9B51FCD}"/>
              </a:ext>
            </a:extLst>
          </p:cNvPr>
          <p:cNvSpPr>
            <a:spLocks noGrp="1"/>
          </p:cNvSpPr>
          <p:nvPr>
            <p:ph type="title"/>
          </p:nvPr>
        </p:nvSpPr>
        <p:spPr>
          <a:xfrm>
            <a:off x="1435608" y="274638"/>
            <a:ext cx="7498080" cy="1143000"/>
          </a:xfrm>
        </p:spPr>
        <p:txBody>
          <a:bodyPr>
            <a:normAutofit fontScale="90000"/>
          </a:bodyPr>
          <a:lstStyle/>
          <a:p>
            <a:r>
              <a:rPr lang="ru-RU" dirty="0" err="1"/>
              <a:t>Класифікація</a:t>
            </a:r>
            <a:r>
              <a:rPr lang="ru-RU" dirty="0"/>
              <a:t> </a:t>
            </a:r>
            <a:r>
              <a:rPr lang="ru-RU" dirty="0" err="1"/>
              <a:t>методів</a:t>
            </a:r>
            <a:r>
              <a:rPr lang="ru-RU" dirty="0"/>
              <a:t> </a:t>
            </a:r>
            <a:r>
              <a:rPr lang="ru-RU" dirty="0" err="1"/>
              <a:t>навчання</a:t>
            </a:r>
            <a:endParaRPr lang="ru-UA" dirty="0"/>
          </a:p>
        </p:txBody>
      </p:sp>
      <p:pic>
        <p:nvPicPr>
          <p:cNvPr id="7" name="Объект 6">
            <a:extLst>
              <a:ext uri="{FF2B5EF4-FFF2-40B4-BE49-F238E27FC236}">
                <a16:creationId xmlns:a16="http://schemas.microsoft.com/office/drawing/2014/main" id="{CF3DAE96-D154-4995-BC8C-B8FC86022665}"/>
              </a:ext>
            </a:extLst>
          </p:cNvPr>
          <p:cNvPicPr>
            <a:picLocks noGrp="1" noChangeAspect="1"/>
          </p:cNvPicPr>
          <p:nvPr>
            <p:ph idx="1"/>
          </p:nvPr>
        </p:nvPicPr>
        <p:blipFill>
          <a:blip r:embed="rId2"/>
          <a:stretch>
            <a:fillRect/>
          </a:stretch>
        </p:blipFill>
        <p:spPr>
          <a:xfrm>
            <a:off x="1331640" y="1340768"/>
            <a:ext cx="7478882" cy="4042569"/>
          </a:xfrm>
          <a:prstGeom prst="rect">
            <a:avLst/>
          </a:prstGeom>
        </p:spPr>
      </p:pic>
    </p:spTree>
    <p:extLst>
      <p:ext uri="{BB962C8B-B14F-4D97-AF65-F5344CB8AC3E}">
        <p14:creationId xmlns:p14="http://schemas.microsoft.com/office/powerpoint/2010/main" val="131156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64177564"/>
              </p:ext>
            </p:extLst>
          </p:nvPr>
        </p:nvGraphicFramePr>
        <p:xfrm>
          <a:off x="1187624" y="116632"/>
          <a:ext cx="7488832" cy="6120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493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14414" y="214290"/>
            <a:ext cx="400052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0" lang="uk-UA"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За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рівнем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пізнавальної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активності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учнів</a:t>
            </a:r>
            <a:r>
              <a:rPr kumimoji="0" lang="uk-UA"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a:t>
            </a:r>
          </a:p>
        </p:txBody>
      </p:sp>
      <p:graphicFrame>
        <p:nvGraphicFramePr>
          <p:cNvPr id="5" name="Diagram 4"/>
          <p:cNvGraphicFramePr/>
          <p:nvPr>
            <p:extLst>
              <p:ext uri="{D42A27DB-BD31-4B8C-83A1-F6EECF244321}">
                <p14:modId xmlns:p14="http://schemas.microsoft.com/office/powerpoint/2010/main" val="685437708"/>
              </p:ext>
            </p:extLst>
          </p:nvPr>
        </p:nvGraphicFramePr>
        <p:xfrm>
          <a:off x="3714744" y="1285860"/>
          <a:ext cx="5119702" cy="460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2228" name="Picture 4" descr="http://www.grif.kiev.ua/files/images/08_2012/1344241359.jpg"/>
          <p:cNvPicPr>
            <a:picLocks noChangeAspect="1" noChangeArrowheads="1"/>
          </p:cNvPicPr>
          <p:nvPr/>
        </p:nvPicPr>
        <p:blipFill>
          <a:blip r:embed="rId8" cstate="print"/>
          <a:srcRect/>
          <a:stretch>
            <a:fillRect/>
          </a:stretch>
        </p:blipFill>
        <p:spPr bwMode="auto">
          <a:xfrm>
            <a:off x="1214414" y="2444743"/>
            <a:ext cx="2286000" cy="2286001"/>
          </a:xfrm>
          <a:prstGeom prst="rect">
            <a:avLst/>
          </a:prstGeom>
          <a:noFill/>
        </p:spPr>
      </p:pic>
    </p:spTree>
    <p:extLst>
      <p:ext uri="{BB962C8B-B14F-4D97-AF65-F5344CB8AC3E}">
        <p14:creationId xmlns:p14="http://schemas.microsoft.com/office/powerpoint/2010/main" val="180460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56D0653-D8BE-4723-B68F-0C1ABD202AA0}"/>
              </a:ext>
            </a:extLst>
          </p:cNvPr>
          <p:cNvSpPr>
            <a:spLocks noGrp="1"/>
          </p:cNvSpPr>
          <p:nvPr>
            <p:ph idx="1"/>
          </p:nvPr>
        </p:nvSpPr>
        <p:spPr>
          <a:xfrm>
            <a:off x="1435608" y="332655"/>
            <a:ext cx="4975131" cy="6058205"/>
          </a:xfrm>
        </p:spPr>
        <p:txBody>
          <a:bodyPr>
            <a:normAutofit fontScale="70000" lnSpcReduction="20000"/>
          </a:bodyPr>
          <a:lstStyle/>
          <a:p>
            <a:pPr marL="82296" indent="0">
              <a:buNone/>
            </a:pPr>
            <a:r>
              <a:rPr lang="uk-UA" dirty="0"/>
              <a:t>Підготовка кваліфікованих робітників, здатних до творчої праці, професійного розвитку, освоєння та впровадження складних  інформаційних технологій, конкурентоспроможних на ринку праці можлива за умови переходу на інноваційну освітню стратегію, яка базується на концепції кінцевого результату або досягнення певної компетентності. Це вимагає модернізацію цілей, мотивації, змісту, засобів, форм організації, методів освітнього процесу професійного навчання, а також формування робітничих кваліфікацій на основі стандартів професійної компетентності.</a:t>
            </a:r>
            <a:endParaRPr lang="ru-UA" dirty="0"/>
          </a:p>
        </p:txBody>
      </p:sp>
      <p:pic>
        <p:nvPicPr>
          <p:cNvPr id="4" name="Picture 4" descr="http://www.ua.all.biz/img/ua/service_catalog/161691.jpeg">
            <a:extLst>
              <a:ext uri="{FF2B5EF4-FFF2-40B4-BE49-F238E27FC236}">
                <a16:creationId xmlns:a16="http://schemas.microsoft.com/office/drawing/2014/main" id="{86E7CCB8-111E-4CC7-9039-BB54370E8D2B}"/>
              </a:ext>
            </a:extLst>
          </p:cNvPr>
          <p:cNvPicPr>
            <a:picLocks noChangeAspect="1" noChangeArrowheads="1"/>
          </p:cNvPicPr>
          <p:nvPr/>
        </p:nvPicPr>
        <p:blipFill>
          <a:blip r:embed="rId2"/>
          <a:srcRect/>
          <a:stretch>
            <a:fillRect/>
          </a:stretch>
        </p:blipFill>
        <p:spPr bwMode="auto">
          <a:xfrm>
            <a:off x="5940152" y="3130283"/>
            <a:ext cx="3071802" cy="3704594"/>
          </a:xfrm>
          <a:prstGeom prst="rect">
            <a:avLst/>
          </a:prstGeom>
          <a:noFill/>
        </p:spPr>
      </p:pic>
    </p:spTree>
    <p:extLst>
      <p:ext uri="{BB962C8B-B14F-4D97-AF65-F5344CB8AC3E}">
        <p14:creationId xmlns:p14="http://schemas.microsoft.com/office/powerpoint/2010/main" val="259460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5825D78-8E87-4AAB-AE02-D39A238BDBFB}"/>
              </a:ext>
            </a:extLst>
          </p:cNvPr>
          <p:cNvSpPr>
            <a:spLocks noGrp="1"/>
          </p:cNvSpPr>
          <p:nvPr>
            <p:ph idx="1"/>
          </p:nvPr>
        </p:nvSpPr>
        <p:spPr/>
        <p:txBody>
          <a:bodyPr/>
          <a:lstStyle/>
          <a:p>
            <a:pPr marL="82296" indent="0">
              <a:buNone/>
            </a:pPr>
            <a:r>
              <a:rPr lang="uk-UA" sz="3000" b="1" dirty="0">
                <a:solidFill>
                  <a:srgbClr val="F07F09">
                    <a:tint val="88000"/>
                    <a:satMod val="150000"/>
                  </a:srgbClr>
                </a:solidFill>
                <a:effectLst>
                  <a:outerShdw blurRad="53975" dist="22860" dir="5400000" algn="tl" rotWithShape="0">
                    <a:srgbClr val="000000">
                      <a:alpha val="55000"/>
                    </a:srgbClr>
                  </a:outerShdw>
                </a:effectLst>
                <a:latin typeface="Verdana"/>
                <a:ea typeface="+mj-ea"/>
                <a:cs typeface="+mj-cs"/>
              </a:rPr>
              <a:t>Вказана концепція припускає домінування активних методів навчання над репродуктивними, максимальну самостійність і високий рівень цілеспрямованої активності навчально-пізнавальних дій кожного учня.</a:t>
            </a:r>
            <a:endParaRPr lang="ru-UA" dirty="0"/>
          </a:p>
        </p:txBody>
      </p:sp>
    </p:spTree>
    <p:extLst>
      <p:ext uri="{BB962C8B-B14F-4D97-AF65-F5344CB8AC3E}">
        <p14:creationId xmlns:p14="http://schemas.microsoft.com/office/powerpoint/2010/main" val="420416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FC32BE-E76E-46EF-B815-5B21EA1C6984}"/>
              </a:ext>
            </a:extLst>
          </p:cNvPr>
          <p:cNvSpPr>
            <a:spLocks noGrp="1"/>
          </p:cNvSpPr>
          <p:nvPr>
            <p:ph type="title"/>
          </p:nvPr>
        </p:nvSpPr>
        <p:spPr/>
        <p:txBody>
          <a:bodyPr>
            <a:normAutofit/>
          </a:bodyPr>
          <a:lstStyle/>
          <a:p>
            <a:r>
              <a:rPr lang="uk-UA" dirty="0"/>
              <a:t>Інноваційні методи навчання </a:t>
            </a:r>
            <a:endParaRPr lang="ru-UA" dirty="0"/>
          </a:p>
        </p:txBody>
      </p:sp>
      <p:sp>
        <p:nvSpPr>
          <p:cNvPr id="3" name="Объект 2">
            <a:extLst>
              <a:ext uri="{FF2B5EF4-FFF2-40B4-BE49-F238E27FC236}">
                <a16:creationId xmlns:a16="http://schemas.microsoft.com/office/drawing/2014/main" id="{BED69264-E7EB-4275-9010-41AAE96369AC}"/>
              </a:ext>
            </a:extLst>
          </p:cNvPr>
          <p:cNvSpPr>
            <a:spLocks noGrp="1"/>
          </p:cNvSpPr>
          <p:nvPr>
            <p:ph idx="1"/>
          </p:nvPr>
        </p:nvSpPr>
        <p:spPr>
          <a:xfrm>
            <a:off x="1435608" y="1628800"/>
            <a:ext cx="7498080" cy="4619600"/>
          </a:xfrm>
        </p:spPr>
        <p:txBody>
          <a:bodyPr/>
          <a:lstStyle/>
          <a:p>
            <a:r>
              <a:rPr lang="ru-RU" dirty="0" err="1"/>
              <a:t>навчання</a:t>
            </a:r>
            <a:r>
              <a:rPr lang="ru-RU" dirty="0"/>
              <a:t> у </a:t>
            </a:r>
            <a:r>
              <a:rPr lang="ru-RU" dirty="0" err="1"/>
              <a:t>співпраці</a:t>
            </a:r>
            <a:r>
              <a:rPr lang="ru-RU" dirty="0"/>
              <a:t>;</a:t>
            </a:r>
          </a:p>
          <a:p>
            <a:r>
              <a:rPr lang="ru-RU" dirty="0"/>
              <a:t>метод </a:t>
            </a:r>
            <a:r>
              <a:rPr lang="ru-RU" dirty="0" err="1"/>
              <a:t>проєктів</a:t>
            </a:r>
            <a:r>
              <a:rPr lang="ru-RU" dirty="0"/>
              <a:t>;</a:t>
            </a:r>
          </a:p>
          <a:p>
            <a:r>
              <a:rPr lang="ru-RU" dirty="0" err="1"/>
              <a:t>імітаційний</a:t>
            </a:r>
            <a:r>
              <a:rPr lang="ru-RU" dirty="0"/>
              <a:t> (</a:t>
            </a:r>
            <a:r>
              <a:rPr lang="ru-RU" dirty="0" err="1"/>
              <a:t>ігровий</a:t>
            </a:r>
            <a:r>
              <a:rPr lang="ru-RU" dirty="0"/>
              <a:t>) метод </a:t>
            </a:r>
            <a:r>
              <a:rPr lang="ru-RU" dirty="0" err="1"/>
              <a:t>навчання</a:t>
            </a:r>
            <a:r>
              <a:rPr lang="ru-RU" dirty="0"/>
              <a:t>;</a:t>
            </a:r>
          </a:p>
          <a:p>
            <a:r>
              <a:rPr lang="ru-RU" dirty="0" err="1"/>
              <a:t>інтерактивний</a:t>
            </a:r>
            <a:r>
              <a:rPr lang="ru-RU" dirty="0"/>
              <a:t> </a:t>
            </a:r>
            <a:r>
              <a:rPr lang="ru-RU" dirty="0" err="1"/>
              <a:t>тренінг</a:t>
            </a:r>
            <a:r>
              <a:rPr lang="ru-RU" dirty="0"/>
              <a:t>;</a:t>
            </a:r>
          </a:p>
          <a:p>
            <a:r>
              <a:rPr lang="ru-RU" dirty="0" err="1"/>
              <a:t>продуктивне</a:t>
            </a:r>
            <a:r>
              <a:rPr lang="ru-RU" dirty="0"/>
              <a:t> </a:t>
            </a:r>
            <a:r>
              <a:rPr lang="ru-RU" dirty="0" err="1"/>
              <a:t>навчання</a:t>
            </a:r>
            <a:r>
              <a:rPr lang="ru-RU" dirty="0"/>
              <a:t>. </a:t>
            </a:r>
            <a:endParaRPr lang="ru-UA" dirty="0"/>
          </a:p>
        </p:txBody>
      </p:sp>
      <p:pic>
        <p:nvPicPr>
          <p:cNvPr id="4" name="Рисунок 3">
            <a:extLst>
              <a:ext uri="{FF2B5EF4-FFF2-40B4-BE49-F238E27FC236}">
                <a16:creationId xmlns:a16="http://schemas.microsoft.com/office/drawing/2014/main" id="{950C75E1-C776-42EA-B461-429041E66687}"/>
              </a:ext>
            </a:extLst>
          </p:cNvPr>
          <p:cNvPicPr>
            <a:picLocks noChangeAspect="1"/>
          </p:cNvPicPr>
          <p:nvPr/>
        </p:nvPicPr>
        <p:blipFill>
          <a:blip r:embed="rId2"/>
          <a:stretch>
            <a:fillRect/>
          </a:stretch>
        </p:blipFill>
        <p:spPr>
          <a:xfrm>
            <a:off x="3419872" y="4772747"/>
            <a:ext cx="3538317" cy="2073894"/>
          </a:xfrm>
          <a:prstGeom prst="rect">
            <a:avLst/>
          </a:prstGeom>
        </p:spPr>
      </p:pic>
    </p:spTree>
    <p:extLst>
      <p:ext uri="{BB962C8B-B14F-4D97-AF65-F5344CB8AC3E}">
        <p14:creationId xmlns:p14="http://schemas.microsoft.com/office/powerpoint/2010/main" val="123369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0613E7-439D-4975-AD61-1E9D0ECC7BE7}"/>
              </a:ext>
            </a:extLst>
          </p:cNvPr>
          <p:cNvSpPr>
            <a:spLocks noGrp="1"/>
          </p:cNvSpPr>
          <p:nvPr>
            <p:ph type="title"/>
          </p:nvPr>
        </p:nvSpPr>
        <p:spPr>
          <a:xfrm>
            <a:off x="2828438" y="274638"/>
            <a:ext cx="6105249" cy="1143000"/>
          </a:xfrm>
        </p:spPr>
        <p:txBody>
          <a:bodyPr>
            <a:noAutofit/>
          </a:bodyPr>
          <a:lstStyle/>
          <a:p>
            <a:pPr algn="r"/>
            <a:r>
              <a:rPr lang="uk-UA" sz="2800" dirty="0"/>
              <a:t>Як вибрати оптимальні методи навчання для проведення заняття?</a:t>
            </a:r>
            <a:endParaRPr lang="ru-UA" sz="2800" dirty="0"/>
          </a:p>
        </p:txBody>
      </p:sp>
      <p:sp>
        <p:nvSpPr>
          <p:cNvPr id="3" name="Объект 2">
            <a:extLst>
              <a:ext uri="{FF2B5EF4-FFF2-40B4-BE49-F238E27FC236}">
                <a16:creationId xmlns:a16="http://schemas.microsoft.com/office/drawing/2014/main" id="{B14849A9-7741-41D0-9369-D6CDA78CC5B7}"/>
              </a:ext>
            </a:extLst>
          </p:cNvPr>
          <p:cNvSpPr>
            <a:spLocks noGrp="1"/>
          </p:cNvSpPr>
          <p:nvPr>
            <p:ph idx="1"/>
          </p:nvPr>
        </p:nvSpPr>
        <p:spPr>
          <a:xfrm>
            <a:off x="1331640" y="2132856"/>
            <a:ext cx="7602048" cy="4450506"/>
          </a:xfrm>
        </p:spPr>
        <p:txBody>
          <a:bodyPr>
            <a:normAutofit fontScale="70000" lnSpcReduction="20000"/>
          </a:bodyPr>
          <a:lstStyle/>
          <a:p>
            <a:pPr marL="82296" indent="0">
              <a:buNone/>
            </a:pPr>
            <a:r>
              <a:rPr lang="uk-UA" dirty="0"/>
              <a:t>	При виборі методів навчання педагогу потрібно враховувати головне: обрані методи повинні розвивати активність здобувачів, їх пізнавальні і творчі здібності. До основних способів активізації </a:t>
            </a:r>
            <a:r>
              <a:rPr lang="ru-RU" dirty="0" err="1"/>
              <a:t>учнів</a:t>
            </a:r>
            <a:r>
              <a:rPr lang="uk-UA" dirty="0"/>
              <a:t> на заняттях належать:</a:t>
            </a:r>
            <a:endParaRPr lang="ru-UA" dirty="0"/>
          </a:p>
          <a:p>
            <a:pPr marL="82296" indent="0">
              <a:buNone/>
            </a:pPr>
            <a:r>
              <a:rPr lang="uk-UA" sz="3100" dirty="0"/>
              <a:t>1. Використання інтерактивної бесіди в процесі </a:t>
            </a:r>
            <a:r>
              <a:rPr lang="uk-UA" sz="3100" dirty="0" err="1"/>
              <a:t>інструктажа</a:t>
            </a:r>
            <a:r>
              <a:rPr lang="uk-UA" sz="3100" dirty="0"/>
              <a:t>.</a:t>
            </a:r>
            <a:endParaRPr lang="ru-UA" sz="3100" dirty="0"/>
          </a:p>
          <a:p>
            <a:pPr marL="82296" indent="0">
              <a:buNone/>
            </a:pPr>
            <a:r>
              <a:rPr lang="uk-UA" sz="3100" dirty="0"/>
              <a:t>2. Організація і проведення ділових (виробничих) ігор.</a:t>
            </a:r>
            <a:endParaRPr lang="ru-UA" sz="3100" dirty="0"/>
          </a:p>
          <a:p>
            <a:pPr marL="82296" indent="0">
              <a:buNone/>
            </a:pPr>
            <a:r>
              <a:rPr lang="uk-UA" sz="3100" dirty="0"/>
              <a:t>3. Вирішення виробничо-технічних завдань.</a:t>
            </a:r>
            <a:endParaRPr lang="ru-UA" sz="3100" dirty="0"/>
          </a:p>
          <a:p>
            <a:pPr marL="82296" indent="0">
              <a:buNone/>
            </a:pPr>
            <a:r>
              <a:rPr lang="uk-UA" sz="3100" dirty="0"/>
              <a:t>4. Самостійне </a:t>
            </a:r>
            <a:r>
              <a:rPr lang="uk-UA" sz="3100" dirty="0" err="1"/>
              <a:t>проєктування</a:t>
            </a:r>
            <a:r>
              <a:rPr lang="uk-UA" sz="3100" dirty="0"/>
              <a:t> </a:t>
            </a:r>
            <a:r>
              <a:rPr lang="ru-RU" sz="3100" dirty="0" err="1"/>
              <a:t>учня</a:t>
            </a:r>
            <a:r>
              <a:rPr lang="uk-UA" sz="3100" dirty="0"/>
              <a:t>ми технологічних процесів.</a:t>
            </a:r>
            <a:endParaRPr lang="ru-UA" sz="3100" dirty="0"/>
          </a:p>
          <a:p>
            <a:pPr marL="82296" indent="0">
              <a:buNone/>
            </a:pPr>
            <a:r>
              <a:rPr lang="uk-UA" sz="3100" dirty="0"/>
              <a:t>5. Виконання завдань творчого характеру.</a:t>
            </a:r>
            <a:endParaRPr lang="ru-UA" sz="3100" dirty="0"/>
          </a:p>
          <a:p>
            <a:pPr marL="82296" indent="0">
              <a:buNone/>
            </a:pPr>
            <a:r>
              <a:rPr lang="uk-UA" sz="3100" dirty="0"/>
              <a:t>6. Посилення </a:t>
            </a:r>
            <a:r>
              <a:rPr lang="uk-UA" dirty="0"/>
              <a:t>проблемно-пошукової спрямованості діяльності </a:t>
            </a:r>
            <a:r>
              <a:rPr lang="ru-RU" dirty="0" err="1"/>
              <a:t>учнів</a:t>
            </a:r>
            <a:r>
              <a:rPr lang="uk-UA" dirty="0"/>
              <a:t>.</a:t>
            </a:r>
            <a:endParaRPr lang="ru-UA" dirty="0"/>
          </a:p>
          <a:p>
            <a:pPr marL="82296" indent="0">
              <a:buNone/>
            </a:pPr>
            <a:r>
              <a:rPr lang="uk-UA" dirty="0"/>
              <a:t>	На кожному етапі навчання слід застосовувати чітко продуманий комплекс організаційних форм і методів навчання відповідно до сучасних умов освітньої діяльності.</a:t>
            </a:r>
            <a:endParaRPr lang="ru-UA" dirty="0"/>
          </a:p>
          <a:p>
            <a:endParaRPr lang="ru-UA" dirty="0"/>
          </a:p>
        </p:txBody>
      </p:sp>
      <p:pic>
        <p:nvPicPr>
          <p:cNvPr id="4" name="Рисунок 3">
            <a:extLst>
              <a:ext uri="{FF2B5EF4-FFF2-40B4-BE49-F238E27FC236}">
                <a16:creationId xmlns:a16="http://schemas.microsoft.com/office/drawing/2014/main" id="{74FB7689-F6B5-4877-AA85-12AD1B540B6E}"/>
              </a:ext>
            </a:extLst>
          </p:cNvPr>
          <p:cNvPicPr>
            <a:picLocks noChangeAspect="1"/>
          </p:cNvPicPr>
          <p:nvPr/>
        </p:nvPicPr>
        <p:blipFill>
          <a:blip r:embed="rId2"/>
          <a:stretch>
            <a:fillRect/>
          </a:stretch>
        </p:blipFill>
        <p:spPr>
          <a:xfrm>
            <a:off x="1043608" y="0"/>
            <a:ext cx="2290942" cy="1916832"/>
          </a:xfrm>
          <a:prstGeom prst="rect">
            <a:avLst/>
          </a:prstGeom>
        </p:spPr>
      </p:pic>
    </p:spTree>
    <p:extLst>
      <p:ext uri="{BB962C8B-B14F-4D97-AF65-F5344CB8AC3E}">
        <p14:creationId xmlns:p14="http://schemas.microsoft.com/office/powerpoint/2010/main" val="3386002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550557-1AE4-44FC-B903-D1BB444D547A}"/>
              </a:ext>
            </a:extLst>
          </p:cNvPr>
          <p:cNvSpPr>
            <a:spLocks noGrp="1"/>
          </p:cNvSpPr>
          <p:nvPr>
            <p:ph type="title"/>
          </p:nvPr>
        </p:nvSpPr>
        <p:spPr/>
        <p:txBody>
          <a:bodyPr>
            <a:normAutofit/>
          </a:bodyPr>
          <a:lstStyle/>
          <a:p>
            <a:r>
              <a:rPr lang="ru-RU" dirty="0" err="1">
                <a:highlight>
                  <a:srgbClr val="008080"/>
                </a:highlight>
              </a:rPr>
              <a:t>Сервіси</a:t>
            </a:r>
            <a:r>
              <a:rPr lang="ru-RU" dirty="0">
                <a:highlight>
                  <a:srgbClr val="008080"/>
                </a:highlight>
              </a:rPr>
              <a:t> і </a:t>
            </a:r>
            <a:r>
              <a:rPr lang="ru-RU" dirty="0" err="1">
                <a:highlight>
                  <a:srgbClr val="008080"/>
                </a:highlight>
              </a:rPr>
              <a:t>ресурси</a:t>
            </a:r>
            <a:r>
              <a:rPr lang="ru-RU" dirty="0">
                <a:highlight>
                  <a:srgbClr val="008080"/>
                </a:highlight>
              </a:rPr>
              <a:t> </a:t>
            </a:r>
            <a:r>
              <a:rPr lang="ru-RU" dirty="0" err="1">
                <a:highlight>
                  <a:srgbClr val="008080"/>
                </a:highlight>
              </a:rPr>
              <a:t>Internet</a:t>
            </a:r>
            <a:r>
              <a:rPr lang="ru-RU" dirty="0">
                <a:highlight>
                  <a:srgbClr val="008080"/>
                </a:highlight>
              </a:rPr>
              <a:t>:</a:t>
            </a:r>
            <a:endParaRPr lang="ru-UA" dirty="0">
              <a:highlight>
                <a:srgbClr val="008080"/>
              </a:highlight>
            </a:endParaRPr>
          </a:p>
        </p:txBody>
      </p:sp>
      <p:sp>
        <p:nvSpPr>
          <p:cNvPr id="3" name="Объект 2">
            <a:extLst>
              <a:ext uri="{FF2B5EF4-FFF2-40B4-BE49-F238E27FC236}">
                <a16:creationId xmlns:a16="http://schemas.microsoft.com/office/drawing/2014/main" id="{D0C512F1-C1FC-4690-A92B-CA8591F85811}"/>
              </a:ext>
            </a:extLst>
          </p:cNvPr>
          <p:cNvSpPr>
            <a:spLocks noGrp="1"/>
          </p:cNvSpPr>
          <p:nvPr>
            <p:ph idx="1"/>
          </p:nvPr>
        </p:nvSpPr>
        <p:spPr>
          <a:xfrm>
            <a:off x="1435608" y="1447800"/>
            <a:ext cx="5872696" cy="4800600"/>
          </a:xfrm>
        </p:spPr>
        <p:txBody>
          <a:bodyPr>
            <a:normAutofit fontScale="77500" lnSpcReduction="20000"/>
          </a:bodyPr>
          <a:lstStyle/>
          <a:p>
            <a:r>
              <a:rPr lang="uk-UA" dirty="0"/>
              <a:t>освітні середовища (</a:t>
            </a:r>
            <a:r>
              <a:rPr lang="en-US" dirty="0"/>
              <a:t>Moodle</a:t>
            </a:r>
            <a:r>
              <a:rPr lang="uk-UA" dirty="0"/>
              <a:t>, Н</a:t>
            </a:r>
            <a:r>
              <a:rPr lang="en-US" dirty="0" err="1"/>
              <a:t>uman</a:t>
            </a:r>
            <a:r>
              <a:rPr lang="uk-UA" dirty="0"/>
              <a:t>)</a:t>
            </a:r>
          </a:p>
          <a:p>
            <a:r>
              <a:rPr lang="uk-UA" dirty="0"/>
              <a:t>електронна пошта, </a:t>
            </a:r>
            <a:r>
              <a:rPr lang="uk-UA" dirty="0" err="1"/>
              <a:t>вебфоруми</a:t>
            </a:r>
            <a:r>
              <a:rPr lang="uk-UA" dirty="0"/>
              <a:t>, блоги</a:t>
            </a:r>
            <a:r>
              <a:rPr lang="en-US" dirty="0"/>
              <a:t>;</a:t>
            </a:r>
            <a:endParaRPr lang="uk-UA" dirty="0"/>
          </a:p>
          <a:p>
            <a:r>
              <a:rPr lang="uk-UA" dirty="0" err="1"/>
              <a:t>файлобмінні</a:t>
            </a:r>
            <a:r>
              <a:rPr lang="uk-UA" dirty="0"/>
              <a:t> мережі (</a:t>
            </a:r>
            <a:r>
              <a:rPr lang="en-US" dirty="0"/>
              <a:t>Usenet)</a:t>
            </a:r>
            <a:r>
              <a:rPr lang="uk-UA" dirty="0"/>
              <a:t>,</a:t>
            </a:r>
            <a:r>
              <a:rPr lang="en-US" dirty="0"/>
              <a:t> FTP ;</a:t>
            </a:r>
            <a:endParaRPr lang="uk-UA" dirty="0"/>
          </a:p>
          <a:p>
            <a:r>
              <a:rPr lang="uk-UA" dirty="0"/>
              <a:t>чати, </a:t>
            </a:r>
            <a:r>
              <a:rPr lang="uk-UA" dirty="0" err="1"/>
              <a:t>вебінари</a:t>
            </a:r>
            <a:r>
              <a:rPr lang="uk-UA" dirty="0"/>
              <a:t>, тренінги;</a:t>
            </a:r>
          </a:p>
          <a:p>
            <a:r>
              <a:rPr lang="en-US" dirty="0"/>
              <a:t>c</a:t>
            </a:r>
            <a:r>
              <a:rPr lang="uk-UA" dirty="0" err="1"/>
              <a:t>оціальні</a:t>
            </a:r>
            <a:r>
              <a:rPr lang="uk-UA" dirty="0"/>
              <a:t> мережі (</a:t>
            </a:r>
            <a:r>
              <a:rPr lang="en-US" dirty="0" err="1"/>
              <a:t>facebook</a:t>
            </a:r>
            <a:r>
              <a:rPr lang="en-US" dirty="0"/>
              <a:t>, twitter);</a:t>
            </a:r>
            <a:endParaRPr lang="uk-UA" dirty="0"/>
          </a:p>
          <a:p>
            <a:r>
              <a:rPr lang="uk-UA" dirty="0"/>
              <a:t>потокове мультимедіа, </a:t>
            </a:r>
            <a:r>
              <a:rPr lang="en-US" dirty="0"/>
              <a:t>YouTube, Internet-TV;</a:t>
            </a:r>
            <a:endParaRPr lang="uk-UA" dirty="0"/>
          </a:p>
          <a:p>
            <a:r>
              <a:rPr lang="en-US" dirty="0"/>
              <a:t>IP-</a:t>
            </a:r>
            <a:r>
              <a:rPr lang="uk-UA" dirty="0"/>
              <a:t>телефонія, </a:t>
            </a:r>
            <a:r>
              <a:rPr lang="en-US" dirty="0"/>
              <a:t>Skype, Google Talk; </a:t>
            </a:r>
            <a:endParaRPr lang="uk-UA" dirty="0"/>
          </a:p>
          <a:p>
            <a:r>
              <a:rPr lang="en-US" dirty="0"/>
              <a:t>Web 2.0 (</a:t>
            </a:r>
            <a:r>
              <a:rPr lang="en-US" dirty="0" err="1"/>
              <a:t>wikipedia</a:t>
            </a:r>
            <a:r>
              <a:rPr lang="en-US" dirty="0"/>
              <a:t>, </a:t>
            </a:r>
            <a:r>
              <a:rPr lang="uk-UA" dirty="0"/>
              <a:t>сервіси </a:t>
            </a:r>
            <a:r>
              <a:rPr lang="en-US" dirty="0"/>
              <a:t>Google, Flickr, Netvibes, Digg.com, </a:t>
            </a:r>
            <a:r>
              <a:rPr lang="en-US" dirty="0" err="1"/>
              <a:t>UcoZ</a:t>
            </a:r>
            <a:r>
              <a:rPr lang="en-US" dirty="0"/>
              <a:t>); </a:t>
            </a:r>
            <a:endParaRPr lang="uk-UA" dirty="0"/>
          </a:p>
          <a:p>
            <a:r>
              <a:rPr lang="uk-UA" dirty="0"/>
              <a:t>платформи для онлайн уроків (</a:t>
            </a:r>
            <a:r>
              <a:rPr lang="en-US" dirty="0"/>
              <a:t>Meet</a:t>
            </a:r>
            <a:r>
              <a:rPr lang="uk-UA" dirty="0"/>
              <a:t>,</a:t>
            </a:r>
            <a:r>
              <a:rPr lang="en-US" dirty="0"/>
              <a:t> Zoom</a:t>
            </a:r>
            <a:r>
              <a:rPr lang="uk-UA" b="1" dirty="0"/>
              <a:t>).</a:t>
            </a:r>
            <a:endParaRPr lang="ru-UA" dirty="0"/>
          </a:p>
        </p:txBody>
      </p:sp>
      <p:pic>
        <p:nvPicPr>
          <p:cNvPr id="4" name="Рисунок 3">
            <a:extLst>
              <a:ext uri="{FF2B5EF4-FFF2-40B4-BE49-F238E27FC236}">
                <a16:creationId xmlns:a16="http://schemas.microsoft.com/office/drawing/2014/main" id="{A3C3AE92-719C-4F20-8D0D-4350FE58DA1B}"/>
              </a:ext>
            </a:extLst>
          </p:cNvPr>
          <p:cNvPicPr>
            <a:picLocks noChangeAspect="1"/>
          </p:cNvPicPr>
          <p:nvPr/>
        </p:nvPicPr>
        <p:blipFill>
          <a:blip r:embed="rId2"/>
          <a:stretch>
            <a:fillRect/>
          </a:stretch>
        </p:blipFill>
        <p:spPr>
          <a:xfrm>
            <a:off x="6948264" y="4869160"/>
            <a:ext cx="2133600" cy="1895475"/>
          </a:xfrm>
          <a:prstGeom prst="rect">
            <a:avLst/>
          </a:prstGeom>
        </p:spPr>
      </p:pic>
    </p:spTree>
    <p:extLst>
      <p:ext uri="{BB962C8B-B14F-4D97-AF65-F5344CB8AC3E}">
        <p14:creationId xmlns:p14="http://schemas.microsoft.com/office/powerpoint/2010/main" val="1354617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72C4B45-A676-4734-8947-D0027C4CF143}"/>
              </a:ext>
            </a:extLst>
          </p:cNvPr>
          <p:cNvSpPr>
            <a:spLocks noGrp="1"/>
          </p:cNvSpPr>
          <p:nvPr>
            <p:ph idx="1"/>
          </p:nvPr>
        </p:nvSpPr>
        <p:spPr>
          <a:xfrm>
            <a:off x="1435608" y="548680"/>
            <a:ext cx="7498080" cy="4464496"/>
          </a:xfrm>
        </p:spPr>
        <p:txBody>
          <a:bodyPr>
            <a:normAutofit fontScale="85000" lnSpcReduction="20000"/>
          </a:bodyPr>
          <a:lstStyle/>
          <a:p>
            <a:pPr marL="82296" indent="0">
              <a:buNone/>
            </a:pPr>
            <a:r>
              <a:rPr lang="uk-UA" dirty="0"/>
              <a:t>На формування і розвиток особистості найбільше впливає середовище, в якому вона живе, навчається, працює. Тому для ЗФПО важливим і актуальним завданням як теоретичного, так і практичного характеру є створення такого високотехнологічного інформаційно-комунікаційного освітньо-професійного середовища, яке повинне відповідати потребам сучасного суспільства, сучасному рівню науки, техніки та світовим освітнім стандартам і сприяти підвищенню рівня їх фахової підготовки та конкурентоспроможності на ринку праці. </a:t>
            </a:r>
            <a:endParaRPr lang="ru-UA" dirty="0"/>
          </a:p>
        </p:txBody>
      </p:sp>
      <p:pic>
        <p:nvPicPr>
          <p:cNvPr id="4" name="Рисунок 3">
            <a:extLst>
              <a:ext uri="{FF2B5EF4-FFF2-40B4-BE49-F238E27FC236}">
                <a16:creationId xmlns:a16="http://schemas.microsoft.com/office/drawing/2014/main" id="{92719241-C0F1-41EE-81B6-10AF7DF660A7}"/>
              </a:ext>
            </a:extLst>
          </p:cNvPr>
          <p:cNvPicPr>
            <a:picLocks noChangeAspect="1"/>
          </p:cNvPicPr>
          <p:nvPr/>
        </p:nvPicPr>
        <p:blipFill>
          <a:blip r:embed="rId2"/>
          <a:stretch>
            <a:fillRect/>
          </a:stretch>
        </p:blipFill>
        <p:spPr>
          <a:xfrm>
            <a:off x="1313688" y="5013176"/>
            <a:ext cx="7620000" cy="1752600"/>
          </a:xfrm>
          <a:prstGeom prst="rect">
            <a:avLst/>
          </a:prstGeom>
        </p:spPr>
      </p:pic>
    </p:spTree>
    <p:extLst>
      <p:ext uri="{BB962C8B-B14F-4D97-AF65-F5344CB8AC3E}">
        <p14:creationId xmlns:p14="http://schemas.microsoft.com/office/powerpoint/2010/main" val="393597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85728"/>
            <a:ext cx="7072362"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err="1"/>
              <a:t>Процес</a:t>
            </a:r>
            <a:r>
              <a:rPr lang="ru-RU" sz="2400" dirty="0"/>
              <a:t> </a:t>
            </a:r>
            <a:r>
              <a:rPr lang="ru-RU" sz="2400" dirty="0" err="1"/>
              <a:t>професійного</a:t>
            </a:r>
            <a:r>
              <a:rPr lang="ru-RU" sz="2400" dirty="0"/>
              <a:t> навчання в закладах </a:t>
            </a:r>
            <a:r>
              <a:rPr lang="ru-RU" sz="2400" dirty="0" err="1"/>
              <a:t>фахової</a:t>
            </a:r>
            <a:r>
              <a:rPr lang="ru-RU" sz="2400" dirty="0"/>
              <a:t> </a:t>
            </a:r>
            <a:r>
              <a:rPr lang="ru-RU" sz="2400" dirty="0" err="1"/>
              <a:t>передвищої</a:t>
            </a:r>
            <a:r>
              <a:rPr lang="ru-RU" sz="2400" dirty="0"/>
              <a:t> </a:t>
            </a:r>
            <a:r>
              <a:rPr lang="ru-RU" sz="2400" dirty="0" err="1"/>
              <a:t>освіти</a:t>
            </a:r>
            <a:r>
              <a:rPr lang="ru-RU" sz="2400" dirty="0"/>
              <a:t> </a:t>
            </a:r>
            <a:r>
              <a:rPr lang="ru-RU" sz="2400" dirty="0" err="1"/>
              <a:t>здійснюється</a:t>
            </a:r>
            <a:r>
              <a:rPr lang="ru-RU" sz="2400" dirty="0"/>
              <a:t> в </a:t>
            </a:r>
            <a:r>
              <a:rPr lang="ru-RU" sz="2400" dirty="0" err="1"/>
              <a:t>навчальних</a:t>
            </a:r>
            <a:r>
              <a:rPr lang="ru-RU" sz="2400" dirty="0"/>
              <a:t> </a:t>
            </a:r>
            <a:r>
              <a:rPr lang="ru-RU" sz="2400" dirty="0" err="1"/>
              <a:t>кабінетах</a:t>
            </a:r>
            <a:r>
              <a:rPr lang="ru-RU" sz="2400" dirty="0"/>
              <a:t> та навчально-виробничих майстернях і завершується виробничою практикою в цехах підприємств.</a:t>
            </a:r>
            <a:endParaRPr lang="uk-UA" sz="2400" dirty="0"/>
          </a:p>
        </p:txBody>
      </p:sp>
      <p:sp>
        <p:nvSpPr>
          <p:cNvPr id="67586" name="AutoShape 2" descr="Результат пошуку зображень за запитом &quot;виробничі майстерні&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67588" name="AutoShape 4" descr="Результат пошуку зображень за запитом &quot;виробничі майстерні&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3" name="Рисунок 2">
            <a:extLst>
              <a:ext uri="{FF2B5EF4-FFF2-40B4-BE49-F238E27FC236}">
                <a16:creationId xmlns:a16="http://schemas.microsoft.com/office/drawing/2014/main" id="{80A5C8A4-9782-4EC0-B179-5756A8F71F62}"/>
              </a:ext>
            </a:extLst>
          </p:cNvPr>
          <p:cNvPicPr>
            <a:picLocks noChangeAspect="1"/>
          </p:cNvPicPr>
          <p:nvPr/>
        </p:nvPicPr>
        <p:blipFill>
          <a:blip r:embed="rId2"/>
          <a:stretch>
            <a:fillRect/>
          </a:stretch>
        </p:blipFill>
        <p:spPr>
          <a:xfrm>
            <a:off x="1115616" y="2348880"/>
            <a:ext cx="3663215" cy="2592288"/>
          </a:xfrm>
          <a:prstGeom prst="rect">
            <a:avLst/>
          </a:prstGeom>
        </p:spPr>
      </p:pic>
      <p:pic>
        <p:nvPicPr>
          <p:cNvPr id="4" name="Рисунок 3">
            <a:extLst>
              <a:ext uri="{FF2B5EF4-FFF2-40B4-BE49-F238E27FC236}">
                <a16:creationId xmlns:a16="http://schemas.microsoft.com/office/drawing/2014/main" id="{20F696EF-0B2D-4DCF-BB9A-2DF534948FD3}"/>
              </a:ext>
            </a:extLst>
          </p:cNvPr>
          <p:cNvPicPr>
            <a:picLocks noChangeAspect="1"/>
          </p:cNvPicPr>
          <p:nvPr/>
        </p:nvPicPr>
        <p:blipFill>
          <a:blip r:embed="rId3"/>
          <a:stretch>
            <a:fillRect/>
          </a:stretch>
        </p:blipFill>
        <p:spPr>
          <a:xfrm>
            <a:off x="5148064" y="4025867"/>
            <a:ext cx="3784430" cy="25182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1736" y="2714620"/>
            <a:ext cx="5286412"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dirty="0"/>
              <a:t>Дякую за увагу!</a:t>
            </a:r>
          </a:p>
        </p:txBody>
      </p:sp>
      <p:pic>
        <p:nvPicPr>
          <p:cNvPr id="3" name="Рисунок 2">
            <a:extLst>
              <a:ext uri="{FF2B5EF4-FFF2-40B4-BE49-F238E27FC236}">
                <a16:creationId xmlns:a16="http://schemas.microsoft.com/office/drawing/2014/main" id="{F7D40661-B13F-41E1-9AFE-A5A5D38D4F89}"/>
              </a:ext>
            </a:extLst>
          </p:cNvPr>
          <p:cNvPicPr>
            <a:picLocks noChangeAspect="1"/>
          </p:cNvPicPr>
          <p:nvPr/>
        </p:nvPicPr>
        <p:blipFill>
          <a:blip r:embed="rId2"/>
          <a:stretch>
            <a:fillRect/>
          </a:stretch>
        </p:blipFill>
        <p:spPr>
          <a:xfrm>
            <a:off x="3779912" y="4005064"/>
            <a:ext cx="2619449" cy="2088232"/>
          </a:xfrm>
          <a:prstGeom prst="rect">
            <a:avLst/>
          </a:prstGeom>
        </p:spPr>
      </p:pic>
      <p:pic>
        <p:nvPicPr>
          <p:cNvPr id="5" name="Рисунок 4">
            <a:extLst>
              <a:ext uri="{FF2B5EF4-FFF2-40B4-BE49-F238E27FC236}">
                <a16:creationId xmlns:a16="http://schemas.microsoft.com/office/drawing/2014/main" id="{77B9EFB9-17BD-4D70-9DB3-64C4B11685FD}"/>
              </a:ext>
            </a:extLst>
          </p:cNvPr>
          <p:cNvPicPr>
            <a:picLocks noChangeAspect="1"/>
          </p:cNvPicPr>
          <p:nvPr/>
        </p:nvPicPr>
        <p:blipFill>
          <a:blip r:embed="rId3"/>
          <a:stretch>
            <a:fillRect/>
          </a:stretch>
        </p:blipFill>
        <p:spPr>
          <a:xfrm>
            <a:off x="4357024" y="723936"/>
            <a:ext cx="2042337" cy="17740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2976" y="214290"/>
            <a:ext cx="7143800" cy="1990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a:t>Організаційна форма навчання </a:t>
            </a:r>
            <a:r>
              <a:rPr lang="uk-UA" sz="2400" dirty="0"/>
              <a:t>– це спосіб організації </a:t>
            </a:r>
            <a:r>
              <a:rPr lang="ru-RU" sz="2400" dirty="0" err="1"/>
              <a:t>навчальної</a:t>
            </a:r>
            <a:r>
              <a:rPr lang="ru-RU" sz="2400" dirty="0"/>
              <a:t> </a:t>
            </a:r>
            <a:r>
              <a:rPr lang="ru-RU" sz="2400" dirty="0" err="1"/>
              <a:t>діяль­ності</a:t>
            </a:r>
            <a:r>
              <a:rPr lang="ru-RU" sz="2400" dirty="0"/>
              <a:t>, </a:t>
            </a:r>
            <a:r>
              <a:rPr lang="ru-RU" sz="2400" dirty="0" err="1"/>
              <a:t>який</a:t>
            </a:r>
            <a:r>
              <a:rPr lang="ru-RU" sz="2400" dirty="0"/>
              <a:t> </a:t>
            </a:r>
            <a:r>
              <a:rPr lang="ru-RU" sz="2400" dirty="0" err="1"/>
              <a:t>регулюється</a:t>
            </a:r>
            <a:r>
              <a:rPr lang="ru-RU" sz="2400" dirty="0"/>
              <a:t> </a:t>
            </a:r>
            <a:r>
              <a:rPr lang="ru-RU" sz="2400" dirty="0" err="1"/>
              <a:t>певним</a:t>
            </a:r>
            <a:r>
              <a:rPr lang="ru-RU" sz="2400" dirty="0"/>
              <a:t> </a:t>
            </a:r>
            <a:r>
              <a:rPr lang="ru-RU" sz="2400" dirty="0" err="1"/>
              <a:t>розпорядком</a:t>
            </a:r>
            <a:r>
              <a:rPr lang="ru-RU" sz="2400" dirty="0"/>
              <a:t>; </a:t>
            </a:r>
            <a:r>
              <a:rPr lang="ru-RU" sz="2400" dirty="0" err="1"/>
              <a:t>узгоджена</a:t>
            </a:r>
            <a:r>
              <a:rPr lang="ru-RU" sz="2400" dirty="0"/>
              <a:t> </a:t>
            </a:r>
            <a:r>
              <a:rPr lang="ru-RU" sz="2400" dirty="0" err="1"/>
              <a:t>діяльність</a:t>
            </a:r>
            <a:r>
              <a:rPr lang="ru-RU" sz="2400" dirty="0"/>
              <a:t> педагога та </a:t>
            </a:r>
            <a:r>
              <a:rPr lang="ru-RU" sz="2400" dirty="0" err="1"/>
              <a:t>здобувачів</a:t>
            </a:r>
            <a:r>
              <a:rPr lang="ru-RU" sz="2400" dirty="0"/>
              <a:t>, </a:t>
            </a:r>
            <a:r>
              <a:rPr lang="ru-RU" sz="2400" dirty="0" err="1"/>
              <a:t>що</a:t>
            </a:r>
            <a:r>
              <a:rPr lang="ru-RU" sz="2400" dirty="0"/>
              <a:t> </a:t>
            </a:r>
            <a:r>
              <a:rPr lang="ru-RU" sz="2400" dirty="0" err="1"/>
              <a:t>здійс­нюється</a:t>
            </a:r>
            <a:r>
              <a:rPr lang="ru-RU" sz="2400" dirty="0"/>
              <a:t> у </a:t>
            </a:r>
            <a:r>
              <a:rPr lang="ru-RU" sz="2400" dirty="0" err="1"/>
              <a:t>визначеному</a:t>
            </a:r>
            <a:r>
              <a:rPr lang="ru-RU" sz="2400" dirty="0"/>
              <a:t> порядку і у </a:t>
            </a:r>
            <a:r>
              <a:rPr lang="ru-RU" sz="2400" dirty="0" err="1"/>
              <a:t>визначеному</a:t>
            </a:r>
            <a:r>
              <a:rPr lang="ru-RU" sz="2400" dirty="0"/>
              <a:t> </a:t>
            </a:r>
            <a:r>
              <a:rPr lang="ru-RU" sz="2400" dirty="0" err="1"/>
              <a:t>режимі</a:t>
            </a:r>
            <a:r>
              <a:rPr lang="uk-UA" sz="2400" dirty="0"/>
              <a:t>. </a:t>
            </a:r>
          </a:p>
        </p:txBody>
      </p:sp>
      <p:sp>
        <p:nvSpPr>
          <p:cNvPr id="4" name="Rectangle 3"/>
          <p:cNvSpPr/>
          <p:nvPr/>
        </p:nvSpPr>
        <p:spPr>
          <a:xfrm>
            <a:off x="4714876" y="2852936"/>
            <a:ext cx="3999388" cy="1360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Існує велика різноманітність форм навчання і їх класифікацій. </a:t>
            </a:r>
          </a:p>
        </p:txBody>
      </p:sp>
      <p:pic>
        <p:nvPicPr>
          <p:cNvPr id="1026" name="Picture 2" descr="http://kasner.kiev.ua/images/formy-obuchenija-v-shkole-mnogoobrazie_1.png"/>
          <p:cNvPicPr>
            <a:picLocks noChangeAspect="1" noChangeArrowheads="1"/>
          </p:cNvPicPr>
          <p:nvPr/>
        </p:nvPicPr>
        <p:blipFill>
          <a:blip r:embed="rId2" cstate="print"/>
          <a:srcRect/>
          <a:stretch>
            <a:fillRect/>
          </a:stretch>
        </p:blipFill>
        <p:spPr bwMode="auto">
          <a:xfrm>
            <a:off x="1143546" y="2453631"/>
            <a:ext cx="3428454" cy="385763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97468024"/>
              </p:ext>
            </p:extLst>
          </p:nvPr>
        </p:nvGraphicFramePr>
        <p:xfrm>
          <a:off x="1142976" y="285728"/>
          <a:ext cx="5000660"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8610" name="AutoShape 2" descr="Результат пошуку зображень за запитом &quot;навчальний проце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68612" name="AutoShape 4" descr="Результат пошуку зображень за запитом &quot;навчальний проце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68614" name="Picture 6" descr="http://school2.lutsk.ua/sites/all/images/study-pr.png"/>
          <p:cNvPicPr>
            <a:picLocks noChangeAspect="1" noChangeArrowheads="1"/>
          </p:cNvPicPr>
          <p:nvPr/>
        </p:nvPicPr>
        <p:blipFill>
          <a:blip r:embed="rId7" cstate="print"/>
          <a:srcRect/>
          <a:stretch>
            <a:fillRect/>
          </a:stretch>
        </p:blipFill>
        <p:spPr bwMode="auto">
          <a:xfrm>
            <a:off x="6504072" y="1857364"/>
            <a:ext cx="2639928" cy="41639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852" y="357166"/>
            <a:ext cx="4582292" cy="911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Класифікація організаційних форм виробничого навчання</a:t>
            </a:r>
          </a:p>
        </p:txBody>
      </p:sp>
      <p:graphicFrame>
        <p:nvGraphicFramePr>
          <p:cNvPr id="5" name="Diagram 4"/>
          <p:cNvGraphicFramePr/>
          <p:nvPr>
            <p:extLst>
              <p:ext uri="{D42A27DB-BD31-4B8C-83A1-F6EECF244321}">
                <p14:modId xmlns:p14="http://schemas.microsoft.com/office/powerpoint/2010/main" val="2461786516"/>
              </p:ext>
            </p:extLst>
          </p:nvPr>
        </p:nvGraphicFramePr>
        <p:xfrm>
          <a:off x="1071538" y="1052736"/>
          <a:ext cx="7334280" cy="5233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3250" name="Picture 2" descr="https://lh3.googleusercontent.com/-cfKDvD1o8eA/VrfU2tRf7mI/AAAAAAAAA58/aUzSqOR3Jd4/w800-h800/1.png"/>
          <p:cNvPicPr>
            <a:picLocks noChangeAspect="1" noChangeArrowheads="1"/>
          </p:cNvPicPr>
          <p:nvPr/>
        </p:nvPicPr>
        <p:blipFill>
          <a:blip r:embed="rId7" cstate="print"/>
          <a:srcRect/>
          <a:stretch>
            <a:fillRect/>
          </a:stretch>
        </p:blipFill>
        <p:spPr bwMode="auto">
          <a:xfrm>
            <a:off x="6300192" y="357166"/>
            <a:ext cx="2531680" cy="25316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14414" y="214290"/>
            <a:ext cx="400052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За характером навчального процесу:</a:t>
            </a:r>
          </a:p>
        </p:txBody>
      </p:sp>
      <p:graphicFrame>
        <p:nvGraphicFramePr>
          <p:cNvPr id="5" name="Diagram 4"/>
          <p:cNvGraphicFramePr/>
          <p:nvPr>
            <p:extLst>
              <p:ext uri="{D42A27DB-BD31-4B8C-83A1-F6EECF244321}">
                <p14:modId xmlns:p14="http://schemas.microsoft.com/office/powerpoint/2010/main" val="698606649"/>
              </p:ext>
            </p:extLst>
          </p:nvPr>
        </p:nvGraphicFramePr>
        <p:xfrm>
          <a:off x="3714744" y="1285860"/>
          <a:ext cx="5119702" cy="460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2226" name="Picture 2" descr="http://school13.pp.net.ua/_nw/5/73975273.jpg"/>
          <p:cNvPicPr>
            <a:picLocks noChangeAspect="1" noChangeArrowheads="1"/>
          </p:cNvPicPr>
          <p:nvPr/>
        </p:nvPicPr>
        <p:blipFill>
          <a:blip r:embed="rId7" cstate="print"/>
          <a:srcRect/>
          <a:stretch>
            <a:fillRect/>
          </a:stretch>
        </p:blipFill>
        <p:spPr bwMode="auto">
          <a:xfrm>
            <a:off x="1214414" y="1357298"/>
            <a:ext cx="2381250" cy="2105026"/>
          </a:xfrm>
          <a:prstGeom prst="rect">
            <a:avLst/>
          </a:prstGeom>
          <a:noFill/>
        </p:spPr>
      </p:pic>
      <p:pic>
        <p:nvPicPr>
          <p:cNvPr id="52228" name="Picture 4" descr="http://www.grif.kiev.ua/files/images/08_2012/1344241359.jpg"/>
          <p:cNvPicPr>
            <a:picLocks noChangeAspect="1" noChangeArrowheads="1"/>
          </p:cNvPicPr>
          <p:nvPr/>
        </p:nvPicPr>
        <p:blipFill>
          <a:blip r:embed="rId8" cstate="print"/>
          <a:srcRect/>
          <a:stretch>
            <a:fillRect/>
          </a:stretch>
        </p:blipFill>
        <p:spPr bwMode="auto">
          <a:xfrm>
            <a:off x="1214414" y="3571876"/>
            <a:ext cx="2286000" cy="22860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4414" y="214290"/>
            <a:ext cx="436569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За характером взаємодії здобувачів :</a:t>
            </a:r>
          </a:p>
        </p:txBody>
      </p:sp>
      <p:graphicFrame>
        <p:nvGraphicFramePr>
          <p:cNvPr id="3" name="Diagram 2"/>
          <p:cNvGraphicFramePr/>
          <p:nvPr>
            <p:extLst>
              <p:ext uri="{D42A27DB-BD31-4B8C-83A1-F6EECF244321}">
                <p14:modId xmlns:p14="http://schemas.microsoft.com/office/powerpoint/2010/main" val="3057279207"/>
              </p:ext>
            </p:extLst>
          </p:nvPr>
        </p:nvGraphicFramePr>
        <p:xfrm>
          <a:off x="1142976" y="1285860"/>
          <a:ext cx="4905388"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a:extLst>
              <a:ext uri="{FF2B5EF4-FFF2-40B4-BE49-F238E27FC236}">
                <a16:creationId xmlns:a16="http://schemas.microsoft.com/office/drawing/2014/main" id="{271EC7DE-50F8-4616-8244-09C7D282F912}"/>
              </a:ext>
            </a:extLst>
          </p:cNvPr>
          <p:cNvPicPr>
            <a:picLocks noChangeAspect="1"/>
          </p:cNvPicPr>
          <p:nvPr/>
        </p:nvPicPr>
        <p:blipFill>
          <a:blip r:embed="rId7"/>
          <a:stretch>
            <a:fillRect/>
          </a:stretch>
        </p:blipFill>
        <p:spPr>
          <a:xfrm>
            <a:off x="5148064" y="4770889"/>
            <a:ext cx="3063086" cy="1783100"/>
          </a:xfrm>
          <a:prstGeom prst="rect">
            <a:avLst/>
          </a:prstGeom>
        </p:spPr>
      </p:pic>
      <p:pic>
        <p:nvPicPr>
          <p:cNvPr id="5" name="Рисунок 4">
            <a:extLst>
              <a:ext uri="{FF2B5EF4-FFF2-40B4-BE49-F238E27FC236}">
                <a16:creationId xmlns:a16="http://schemas.microsoft.com/office/drawing/2014/main" id="{CE58DE58-5C5A-4AB7-8C41-72C33046E224}"/>
              </a:ext>
            </a:extLst>
          </p:cNvPr>
          <p:cNvPicPr>
            <a:picLocks noChangeAspect="1"/>
          </p:cNvPicPr>
          <p:nvPr/>
        </p:nvPicPr>
        <p:blipFill>
          <a:blip r:embed="rId8"/>
          <a:stretch>
            <a:fillRect/>
          </a:stretch>
        </p:blipFill>
        <p:spPr>
          <a:xfrm>
            <a:off x="3595670" y="3073626"/>
            <a:ext cx="2203895" cy="14692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A8D103-1725-46C6-988A-C6661B4A77DF}"/>
              </a:ext>
            </a:extLst>
          </p:cNvPr>
          <p:cNvSpPr>
            <a:spLocks noGrp="1"/>
          </p:cNvSpPr>
          <p:nvPr>
            <p:ph type="title"/>
          </p:nvPr>
        </p:nvSpPr>
        <p:spPr/>
        <p:txBody>
          <a:bodyPr/>
          <a:lstStyle/>
          <a:p>
            <a:pPr algn="ctr"/>
            <a:r>
              <a:rPr lang="ru-UA" sz="4400" b="1" dirty="0" err="1">
                <a:effectLst/>
                <a:latin typeface="Times New Roman" panose="02020603050405020304" pitchFamily="18" charset="0"/>
                <a:ea typeface="Calibri" panose="020F0502020204030204" pitchFamily="34" charset="0"/>
              </a:rPr>
              <a:t>Дистанцiйне</a:t>
            </a:r>
            <a:r>
              <a:rPr lang="ru-UA" sz="4400" b="1" dirty="0">
                <a:effectLst/>
                <a:latin typeface="Times New Roman" panose="02020603050405020304" pitchFamily="18" charset="0"/>
                <a:ea typeface="Calibri" panose="020F0502020204030204" pitchFamily="34" charset="0"/>
              </a:rPr>
              <a:t> </a:t>
            </a:r>
            <a:r>
              <a:rPr lang="ru-UA" sz="4400" b="1" dirty="0" err="1">
                <a:effectLst/>
                <a:latin typeface="Times New Roman" panose="02020603050405020304" pitchFamily="18" charset="0"/>
                <a:ea typeface="Calibri" panose="020F0502020204030204" pitchFamily="34" charset="0"/>
              </a:rPr>
              <a:t>навчання</a:t>
            </a:r>
            <a:endParaRPr lang="ru-UA" dirty="0"/>
          </a:p>
        </p:txBody>
      </p:sp>
      <p:sp>
        <p:nvSpPr>
          <p:cNvPr id="3" name="Объект 2">
            <a:extLst>
              <a:ext uri="{FF2B5EF4-FFF2-40B4-BE49-F238E27FC236}">
                <a16:creationId xmlns:a16="http://schemas.microsoft.com/office/drawing/2014/main" id="{75458665-4E83-441A-AA5B-55996E14CB20}"/>
              </a:ext>
            </a:extLst>
          </p:cNvPr>
          <p:cNvSpPr>
            <a:spLocks noGrp="1"/>
          </p:cNvSpPr>
          <p:nvPr>
            <p:ph idx="1"/>
          </p:nvPr>
        </p:nvSpPr>
        <p:spPr>
          <a:xfrm>
            <a:off x="1435608" y="3212976"/>
            <a:ext cx="7384864" cy="3168352"/>
          </a:xfrm>
        </p:spPr>
        <p:txBody>
          <a:bodyPr>
            <a:normAutofit fontScale="85000" lnSpcReduction="20000"/>
          </a:bodyPr>
          <a:lstStyle/>
          <a:p>
            <a:pPr marL="82296" indent="0">
              <a:buNone/>
            </a:pPr>
            <a:r>
              <a:rPr lang="ru-UA" b="1" dirty="0" err="1"/>
              <a:t>Дистанцiйне</a:t>
            </a:r>
            <a:r>
              <a:rPr lang="ru-UA" b="1" dirty="0"/>
              <a:t> </a:t>
            </a:r>
            <a:r>
              <a:rPr lang="ru-UA" b="1" dirty="0" err="1"/>
              <a:t>навчання</a:t>
            </a:r>
            <a:r>
              <a:rPr lang="ru-UA" b="1" dirty="0"/>
              <a:t> </a:t>
            </a:r>
            <a:r>
              <a:rPr lang="ru-UA" dirty="0"/>
              <a:t>— </a:t>
            </a:r>
            <a:r>
              <a:rPr lang="ru-UA" dirty="0" err="1"/>
              <a:t>це</a:t>
            </a:r>
            <a:r>
              <a:rPr lang="ru-UA" dirty="0"/>
              <a:t> форма </a:t>
            </a:r>
            <a:r>
              <a:rPr lang="ru-UA" dirty="0" err="1"/>
              <a:t>навчання</a:t>
            </a:r>
            <a:r>
              <a:rPr lang="uk-UA" dirty="0"/>
              <a:t>, як </a:t>
            </a:r>
            <a:r>
              <a:rPr lang="ru-UA" dirty="0" err="1"/>
              <a:t>індивідуалізований</a:t>
            </a:r>
            <a:r>
              <a:rPr lang="ru-UA" dirty="0"/>
              <a:t> </a:t>
            </a:r>
            <a:r>
              <a:rPr lang="ru-UA" dirty="0" err="1"/>
              <a:t>процес</a:t>
            </a:r>
            <a:r>
              <a:rPr lang="ru-UA" dirty="0"/>
              <a:t> </a:t>
            </a:r>
            <a:r>
              <a:rPr lang="ru-UA" dirty="0" err="1"/>
              <a:t>набуття</a:t>
            </a:r>
            <a:r>
              <a:rPr lang="ru-UA" dirty="0"/>
              <a:t> </a:t>
            </a:r>
            <a:r>
              <a:rPr lang="ru-UA" dirty="0" err="1"/>
              <a:t>знань</a:t>
            </a:r>
            <a:r>
              <a:rPr lang="ru-UA" dirty="0"/>
              <a:t>, </a:t>
            </a:r>
            <a:r>
              <a:rPr lang="ru-UA" dirty="0" err="1"/>
              <a:t>умінь</a:t>
            </a:r>
            <a:r>
              <a:rPr lang="ru-UA" dirty="0"/>
              <a:t>, </a:t>
            </a:r>
            <a:r>
              <a:rPr lang="ru-UA" dirty="0" err="1"/>
              <a:t>навичок</a:t>
            </a:r>
            <a:r>
              <a:rPr lang="ru-UA" dirty="0"/>
              <a:t> і </a:t>
            </a:r>
            <a:r>
              <a:rPr lang="uk-UA" dirty="0"/>
              <a:t>професійних </a:t>
            </a:r>
            <a:r>
              <a:rPr lang="uk-UA" dirty="0" err="1"/>
              <a:t>компетентностей</a:t>
            </a:r>
            <a:r>
              <a:rPr lang="ru-UA" dirty="0"/>
              <a:t> </a:t>
            </a:r>
            <a:r>
              <a:rPr lang="ru-UA" dirty="0" err="1"/>
              <a:t>людини</a:t>
            </a:r>
            <a:r>
              <a:rPr lang="ru-UA" dirty="0"/>
              <a:t> з </a:t>
            </a:r>
            <a:r>
              <a:rPr lang="ru-UA" dirty="0" err="1"/>
              <a:t>використанням</a:t>
            </a:r>
            <a:r>
              <a:rPr lang="ru-UA" dirty="0"/>
              <a:t> </a:t>
            </a:r>
            <a:r>
              <a:rPr lang="ru-UA" dirty="0" err="1"/>
              <a:t>комп’ютерних</a:t>
            </a:r>
            <a:r>
              <a:rPr lang="ru-UA" dirty="0"/>
              <a:t> і </a:t>
            </a:r>
            <a:r>
              <a:rPr lang="ru-UA" dirty="0" err="1"/>
              <a:t>телекомунiкацiйних</a:t>
            </a:r>
            <a:r>
              <a:rPr lang="ru-UA" dirty="0"/>
              <a:t> </a:t>
            </a:r>
            <a:r>
              <a:rPr lang="ru-UA" dirty="0" err="1"/>
              <a:t>технологiй</a:t>
            </a:r>
            <a:r>
              <a:rPr lang="ru-UA" dirty="0"/>
              <a:t>, </a:t>
            </a:r>
            <a:r>
              <a:rPr lang="ru-UA" dirty="0" err="1"/>
              <a:t>якi</a:t>
            </a:r>
            <a:r>
              <a:rPr lang="ru-UA" dirty="0"/>
              <a:t> </a:t>
            </a:r>
            <a:r>
              <a:rPr lang="ru-UA" dirty="0" err="1"/>
              <a:t>забезпечують</a:t>
            </a:r>
            <a:r>
              <a:rPr lang="ru-UA" dirty="0"/>
              <a:t> </a:t>
            </a:r>
            <a:r>
              <a:rPr lang="ru-UA" dirty="0" err="1"/>
              <a:t>iнтерактивну</a:t>
            </a:r>
            <a:r>
              <a:rPr lang="ru-UA" dirty="0"/>
              <a:t> </a:t>
            </a:r>
            <a:r>
              <a:rPr lang="ru-UA" dirty="0" err="1"/>
              <a:t>взаємодiю</a:t>
            </a:r>
            <a:r>
              <a:rPr lang="ru-UA" dirty="0"/>
              <a:t> </a:t>
            </a:r>
            <a:r>
              <a:rPr lang="uk-UA" dirty="0"/>
              <a:t>педагогів </a:t>
            </a:r>
            <a:r>
              <a:rPr lang="ru-UA" dirty="0"/>
              <a:t>та </a:t>
            </a:r>
            <a:r>
              <a:rPr lang="uk-UA" dirty="0"/>
              <a:t>здобувачів</a:t>
            </a:r>
            <a:r>
              <a:rPr lang="ru-UA" dirty="0"/>
              <a:t> на </a:t>
            </a:r>
            <a:r>
              <a:rPr lang="ru-UA" dirty="0" err="1"/>
              <a:t>рiзних</a:t>
            </a:r>
            <a:r>
              <a:rPr lang="ru-UA" dirty="0"/>
              <a:t> </a:t>
            </a:r>
            <a:r>
              <a:rPr lang="ru-UA" dirty="0" err="1"/>
              <a:t>етапах</a:t>
            </a:r>
            <a:r>
              <a:rPr lang="ru-UA" dirty="0"/>
              <a:t> </a:t>
            </a:r>
            <a:r>
              <a:rPr lang="ru-UA" dirty="0" err="1"/>
              <a:t>навчання</a:t>
            </a:r>
            <a:r>
              <a:rPr lang="ru-UA" dirty="0"/>
              <a:t> i </a:t>
            </a:r>
            <a:r>
              <a:rPr lang="ru-UA" dirty="0" err="1"/>
              <a:t>самостiйну</a:t>
            </a:r>
            <a:r>
              <a:rPr lang="ru-UA" dirty="0"/>
              <a:t> роботу з </a:t>
            </a:r>
            <a:r>
              <a:rPr lang="ru-UA" dirty="0" err="1"/>
              <a:t>матерiалами</a:t>
            </a:r>
            <a:r>
              <a:rPr lang="ru-UA" dirty="0"/>
              <a:t> </a:t>
            </a:r>
            <a:r>
              <a:rPr lang="ru-UA" dirty="0" err="1"/>
              <a:t>iнформацiйної</a:t>
            </a:r>
            <a:r>
              <a:rPr lang="ru-UA" dirty="0"/>
              <a:t> </a:t>
            </a:r>
            <a:r>
              <a:rPr lang="ru-UA" dirty="0" err="1"/>
              <a:t>мережi</a:t>
            </a:r>
            <a:endParaRPr lang="ru-UA" dirty="0"/>
          </a:p>
        </p:txBody>
      </p:sp>
      <p:pic>
        <p:nvPicPr>
          <p:cNvPr id="5" name="Рисунок 4">
            <a:extLst>
              <a:ext uri="{FF2B5EF4-FFF2-40B4-BE49-F238E27FC236}">
                <a16:creationId xmlns:a16="http://schemas.microsoft.com/office/drawing/2014/main" id="{E78816CB-DA5D-493B-90BA-EFEE75A4CB72}"/>
              </a:ext>
            </a:extLst>
          </p:cNvPr>
          <p:cNvPicPr>
            <a:picLocks noChangeAspect="1"/>
          </p:cNvPicPr>
          <p:nvPr/>
        </p:nvPicPr>
        <p:blipFill>
          <a:blip r:embed="rId2"/>
          <a:stretch>
            <a:fillRect/>
          </a:stretch>
        </p:blipFill>
        <p:spPr>
          <a:xfrm>
            <a:off x="3275856" y="1124744"/>
            <a:ext cx="3600400" cy="1969081"/>
          </a:xfrm>
          <a:prstGeom prst="rect">
            <a:avLst/>
          </a:prstGeom>
        </p:spPr>
      </p:pic>
    </p:spTree>
    <p:extLst>
      <p:ext uri="{BB962C8B-B14F-4D97-AF65-F5344CB8AC3E}">
        <p14:creationId xmlns:p14="http://schemas.microsoft.com/office/powerpoint/2010/main" val="95813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6DA3F4-3F18-4BCE-A615-3E31887079F8}"/>
              </a:ext>
            </a:extLst>
          </p:cNvPr>
          <p:cNvSpPr>
            <a:spLocks noGrp="1"/>
          </p:cNvSpPr>
          <p:nvPr>
            <p:ph type="title"/>
          </p:nvPr>
        </p:nvSpPr>
        <p:spPr/>
        <p:txBody>
          <a:bodyPr>
            <a:normAutofit/>
          </a:bodyPr>
          <a:lstStyle/>
          <a:p>
            <a:r>
              <a:rPr lang="uk-UA" sz="2800" dirty="0">
                <a:effectLst/>
                <a:latin typeface="Times New Roman" panose="02020603050405020304" pitchFamily="18" charset="0"/>
                <a:ea typeface="Calibri" panose="020F0502020204030204" pitchFamily="34" charset="0"/>
              </a:rPr>
              <a:t>Вибір форм організації навчально-виробничого процесу залежить від місця навчання:</a:t>
            </a:r>
            <a:endParaRPr lang="ru-UA" sz="2800" dirty="0"/>
          </a:p>
        </p:txBody>
      </p:sp>
      <p:sp>
        <p:nvSpPr>
          <p:cNvPr id="3" name="Объект 2">
            <a:extLst>
              <a:ext uri="{FF2B5EF4-FFF2-40B4-BE49-F238E27FC236}">
                <a16:creationId xmlns:a16="http://schemas.microsoft.com/office/drawing/2014/main" id="{1B6EF730-05B3-4D56-B7AB-980D3A8397D8}"/>
              </a:ext>
            </a:extLst>
          </p:cNvPr>
          <p:cNvSpPr>
            <a:spLocks noGrp="1"/>
          </p:cNvSpPr>
          <p:nvPr>
            <p:ph idx="1"/>
          </p:nvPr>
        </p:nvSpPr>
        <p:spPr>
          <a:xfrm>
            <a:off x="1435608" y="1417638"/>
            <a:ext cx="7498080" cy="4830762"/>
          </a:xfrm>
        </p:spPr>
        <p:txBody>
          <a:bodyPr/>
          <a:lstStyle/>
          <a:p>
            <a:r>
              <a:rPr lang="uk-UA" dirty="0">
                <a:latin typeface="Times New Roman" panose="02020603050405020304" pitchFamily="18" charset="0"/>
                <a:ea typeface="Calibri" panose="020F0502020204030204" pitchFamily="34" charset="0"/>
              </a:rPr>
              <a:t>навчальний кабінет</a:t>
            </a:r>
          </a:p>
          <a:p>
            <a:r>
              <a:rPr lang="uk-UA" dirty="0">
                <a:latin typeface="Times New Roman" panose="02020603050405020304" pitchFamily="18" charset="0"/>
                <a:ea typeface="Calibri" panose="020F0502020204030204" pitchFamily="34" charset="0"/>
              </a:rPr>
              <a:t>навчально-виробничі майстерні (лабораторії)</a:t>
            </a:r>
          </a:p>
          <a:p>
            <a:r>
              <a:rPr lang="uk-UA" dirty="0">
                <a:latin typeface="Times New Roman" panose="02020603050405020304" pitchFamily="18" charset="0"/>
                <a:ea typeface="Calibri" panose="020F0502020204030204" pitchFamily="34" charset="0"/>
              </a:rPr>
              <a:t>навчальні ділянки </a:t>
            </a:r>
            <a:r>
              <a:rPr lang="uk-UA" dirty="0" err="1">
                <a:latin typeface="Times New Roman" panose="02020603050405020304" pitchFamily="18" charset="0"/>
                <a:ea typeface="Calibri" panose="020F0502020204030204" pitchFamily="34" charset="0"/>
              </a:rPr>
              <a:t>цехів</a:t>
            </a:r>
            <a:r>
              <a:rPr lang="uk-UA" dirty="0">
                <a:latin typeface="Times New Roman" panose="02020603050405020304" pitchFamily="18" charset="0"/>
                <a:ea typeface="Calibri" panose="020F0502020204030204" pitchFamily="34" charset="0"/>
              </a:rPr>
              <a:t> </a:t>
            </a:r>
          </a:p>
          <a:p>
            <a:r>
              <a:rPr lang="uk-UA" dirty="0">
                <a:latin typeface="Times New Roman" panose="02020603050405020304" pitchFamily="18" charset="0"/>
                <a:ea typeface="Calibri" panose="020F0502020204030204" pitchFamily="34" charset="0"/>
              </a:rPr>
              <a:t>цехи базового підприємства</a:t>
            </a:r>
          </a:p>
          <a:p>
            <a:r>
              <a:rPr lang="uk-UA" dirty="0">
                <a:latin typeface="Times New Roman" panose="02020603050405020304" pitchFamily="18" charset="0"/>
              </a:rPr>
              <a:t>будівельний майданчик</a:t>
            </a:r>
            <a:endParaRPr lang="ru-UA" dirty="0"/>
          </a:p>
        </p:txBody>
      </p:sp>
      <p:pic>
        <p:nvPicPr>
          <p:cNvPr id="5" name="Рисунок 4" descr="i.jpg">
            <a:extLst>
              <a:ext uri="{FF2B5EF4-FFF2-40B4-BE49-F238E27FC236}">
                <a16:creationId xmlns:a16="http://schemas.microsoft.com/office/drawing/2014/main" id="{267F2F2E-FE5E-4066-A4ED-9E984F38AF41}"/>
              </a:ext>
            </a:extLst>
          </p:cNvPr>
          <p:cNvPicPr>
            <a:picLocks noChangeAspect="1"/>
          </p:cNvPicPr>
          <p:nvPr/>
        </p:nvPicPr>
        <p:blipFill>
          <a:blip r:embed="rId2" cstate="print"/>
          <a:srcRect l="10769" r="9231" b="7063"/>
          <a:stretch>
            <a:fillRect/>
          </a:stretch>
        </p:blipFill>
        <p:spPr>
          <a:xfrm>
            <a:off x="3059832" y="4684586"/>
            <a:ext cx="4392488" cy="2173414"/>
          </a:xfrm>
          <a:prstGeom prst="rect">
            <a:avLst/>
          </a:prstGeom>
        </p:spPr>
      </p:pic>
    </p:spTree>
    <p:extLst>
      <p:ext uri="{BB962C8B-B14F-4D97-AF65-F5344CB8AC3E}">
        <p14:creationId xmlns:p14="http://schemas.microsoft.com/office/powerpoint/2010/main" val="1171461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582</TotalTime>
  <Words>734</Words>
  <Application>Microsoft Office PowerPoint</Application>
  <PresentationFormat>Экран (4:3)</PresentationFormat>
  <Paragraphs>96</Paragraphs>
  <Slides>20</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Calibri</vt:lpstr>
      <vt:lpstr>Corbel</vt:lpstr>
      <vt:lpstr>Gill Sans MT</vt:lpstr>
      <vt:lpstr>Times New Roman</vt:lpstr>
      <vt:lpstr>Trebuchet MS</vt:lpstr>
      <vt:lpstr>Verdana</vt:lpstr>
      <vt:lpstr>Wingdings 2</vt:lpstr>
      <vt:lpstr>Solstice</vt:lpstr>
      <vt:lpstr>Трансформація сучасних методів і форм навчання в освітньому процесі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Дистанцiйне навчання</vt:lpstr>
      <vt:lpstr>Вибір форм організації навчально-виробничого процесу залежить від місця навчання:</vt:lpstr>
      <vt:lpstr>Методи навчання –</vt:lpstr>
      <vt:lpstr>Класифікація методів навчання</vt:lpstr>
      <vt:lpstr>Презентация PowerPoint</vt:lpstr>
      <vt:lpstr>Презентация PowerPoint</vt:lpstr>
      <vt:lpstr>Презентация PowerPoint</vt:lpstr>
      <vt:lpstr>Презентация PowerPoint</vt:lpstr>
      <vt:lpstr>Інноваційні методи навчання </vt:lpstr>
      <vt:lpstr>Як вибрати оптимальні методи навчання для проведення заняття?</vt:lpstr>
      <vt:lpstr>Сервіси і ресурси Internet:</vt:lpstr>
      <vt:lpstr>Презентация PowerPoint</vt:lpstr>
      <vt:lpstr>Презентация PowerPoint</vt:lpstr>
    </vt:vector>
  </TitlesOfParts>
  <Company>Amway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Класифікація організаційних форм виробничого навчання</dc:title>
  <dc:creator>Дима</dc:creator>
  <cp:lastModifiedBy>Татьяна</cp:lastModifiedBy>
  <cp:revision>45</cp:revision>
  <dcterms:created xsi:type="dcterms:W3CDTF">2016-04-10T15:35:11Z</dcterms:created>
  <dcterms:modified xsi:type="dcterms:W3CDTF">2022-11-16T10:12:37Z</dcterms:modified>
</cp:coreProperties>
</file>