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412" r:id="rId2"/>
    <p:sldId id="419" r:id="rId3"/>
    <p:sldId id="420" r:id="rId4"/>
    <p:sldId id="555" r:id="rId5"/>
    <p:sldId id="614" r:id="rId6"/>
    <p:sldId id="426" r:id="rId7"/>
    <p:sldId id="559" r:id="rId8"/>
    <p:sldId id="556" r:id="rId9"/>
    <p:sldId id="557" r:id="rId10"/>
    <p:sldId id="615" r:id="rId11"/>
    <p:sldId id="423" r:id="rId12"/>
    <p:sldId id="558" r:id="rId13"/>
    <p:sldId id="560" r:id="rId14"/>
    <p:sldId id="561" r:id="rId15"/>
    <p:sldId id="562" r:id="rId16"/>
    <p:sldId id="568" r:id="rId17"/>
    <p:sldId id="616" r:id="rId18"/>
    <p:sldId id="572" r:id="rId19"/>
    <p:sldId id="578" r:id="rId20"/>
    <p:sldId id="580" r:id="rId21"/>
    <p:sldId id="613" r:id="rId22"/>
    <p:sldId id="581" r:id="rId23"/>
    <p:sldId id="584" r:id="rId24"/>
    <p:sldId id="617" r:id="rId25"/>
    <p:sldId id="585" r:id="rId26"/>
    <p:sldId id="588" r:id="rId27"/>
    <p:sldId id="589" r:id="rId28"/>
    <p:sldId id="599" r:id="rId29"/>
    <p:sldId id="619" r:id="rId30"/>
    <p:sldId id="600" r:id="rId31"/>
    <p:sldId id="618" r:id="rId32"/>
    <p:sldId id="620" r:id="rId33"/>
    <p:sldId id="621" r:id="rId34"/>
    <p:sldId id="468" r:id="rId35"/>
    <p:sldId id="622" r:id="rId36"/>
    <p:sldId id="623" r:id="rId37"/>
    <p:sldId id="624" r:id="rId38"/>
    <p:sldId id="606" r:id="rId39"/>
    <p:sldId id="607" r:id="rId40"/>
    <p:sldId id="479" r:id="rId41"/>
    <p:sldId id="481" r:id="rId42"/>
    <p:sldId id="612" r:id="rId43"/>
  </p:sldIdLst>
  <p:sldSz cx="9144000" cy="6858000" type="screen4x3"/>
  <p:notesSz cx="6858000" cy="9144000"/>
  <p:custDataLst>
    <p:tags r:id="rId45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00CC"/>
    <a:srgbClr val="333399"/>
    <a:srgbClr val="E6E6FF"/>
    <a:srgbClr val="99FF66"/>
    <a:srgbClr val="66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09" autoAdjust="0"/>
    <p:restoredTop sz="99386" autoAdjust="0"/>
  </p:normalViewPr>
  <p:slideViewPr>
    <p:cSldViewPr snapToGrid="0">
      <p:cViewPr>
        <p:scale>
          <a:sx n="77" d="100"/>
          <a:sy n="77" d="100"/>
        </p:scale>
        <p:origin x="-85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8A9CE845-BA5F-431A-BEEA-36CE421B2D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DD013A02-F7F7-489D-98DE-7E08B893FA0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44" name="Rectangle 4">
            <a:extLst>
              <a:ext uri="{FF2B5EF4-FFF2-40B4-BE49-F238E27FC236}">
                <a16:creationId xmlns:a16="http://schemas.microsoft.com/office/drawing/2014/main" xmlns="" id="{F0A28827-E27C-490B-985A-FCFF771EF6E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33277102-CD94-4B5A-9A78-F96DA05E13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CDFBB6AE-A616-48F3-B9AB-CCEF697C52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5DC495F2-0074-48CC-9BFB-1898419B9A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F423103-E135-43EA-9F58-D46D7069BD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3432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F1730AD-5432-4263-B7C7-F4512E196770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253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2014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11FBD61-9461-4150-B338-9BE5C8D34C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70E4965-5CC6-4E2E-9DCD-9E3D2D729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596845B-7351-4F02-988F-AB3A1D384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5D9909C7-4B90-4D60-84F9-50131E7CF7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761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E24772C-95C7-4FF5-89C4-DF3138389F23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40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     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51" y="1760561"/>
            <a:ext cx="8652679" cy="1487606"/>
          </a:xfrm>
        </p:spPr>
        <p:txBody>
          <a:bodyPr/>
          <a:lstStyle>
            <a:lvl1pPr>
              <a:defRPr sz="7200" b="1">
                <a:solidFill>
                  <a:srgbClr val="333399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8520" y="4626591"/>
            <a:ext cx="7608626" cy="1380698"/>
          </a:xfrm>
        </p:spPr>
        <p:txBody>
          <a:bodyPr/>
          <a:lstStyle>
            <a:lvl1pPr marL="0" indent="0" algn="ctr">
              <a:buNone/>
              <a:defRPr sz="4000" b="1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9787A29-5039-474C-B369-C62D0780C8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8CCA7C3-0543-4A02-A1E1-99B7492FF2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D350ECE-B27E-4AE0-A64B-B36B5F164B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14DE0995-EEC6-4B6F-B667-C14D14BFDD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700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D711AAE-0389-44E7-BC20-9DD33E0D432B}"/>
              </a:ext>
            </a:extLst>
          </p:cNvPr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A404BE-7652-499A-9040-D2F72B25A89B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2014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xmlns="" id="{5EA3EC08-A8D8-4C7E-B199-DA269FB834C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41C3DE93-10C0-404D-B413-63BD2DA33A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1C32016B-7A7D-4256-AE0B-9D38C7ABD5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F0F2B10F-37D4-4219-B22C-020A0A6A2F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65CDE2B7-1EE5-4FA1-ACF6-6AE241DEB7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822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D486FB21-C579-4D33-92AB-3E7CFE291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3F0C63B7-1FA9-4F32-A760-042BE377F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E12E4FC2-3F65-484D-AE3E-164018F551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9944F793-06B9-4B5D-BAEC-BBE9A2AD34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C4087650-7869-4909-98E1-12D714B77D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5938" y="155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fld id="{03135B7B-F1B9-47E0-B6A7-6CBF193B169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4052E24A-CE55-4E42-8F43-7556D3D20D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0038" y="1760538"/>
            <a:ext cx="8653462" cy="1487487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dirty="0" err="1">
                <a:solidFill>
                  <a:schemeClr val="accent2"/>
                </a:solidFill>
              </a:rPr>
              <a:t>Програмування</a:t>
            </a:r>
            <a:r>
              <a:rPr lang="ru-RU" sz="6000" dirty="0">
                <a:solidFill>
                  <a:schemeClr val="accent2"/>
                </a:solidFill>
              </a:rPr>
              <a:t> </a:t>
            </a:r>
            <a:r>
              <a:rPr lang="ru-RU" sz="6000" dirty="0" err="1">
                <a:solidFill>
                  <a:schemeClr val="accent2"/>
                </a:solidFill>
              </a:rPr>
              <a:t>мовою</a:t>
            </a:r>
            <a:r>
              <a:rPr lang="ru-RU" sz="6000" dirty="0">
                <a:solidFill>
                  <a:schemeClr val="accent2"/>
                </a:solidFill>
              </a:rPr>
              <a:t> </a:t>
            </a:r>
            <a:r>
              <a:rPr lang="en-US" sz="6000" dirty="0">
                <a:solidFill>
                  <a:schemeClr val="accent2"/>
                </a:solidFill>
              </a:rPr>
              <a:t>Python</a:t>
            </a:r>
            <a:endParaRPr lang="ru-RU" sz="6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xmlns="" id="{26D14449-3A0B-46AF-94BC-D9D4F235DA3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5088" y="4359275"/>
            <a:ext cx="6473825" cy="1381125"/>
          </a:xfrm>
        </p:spPr>
        <p:txBody>
          <a:bodyPr/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uk-UA" dirty="0">
                <a:solidFill>
                  <a:srgbClr val="000000"/>
                </a:solidFill>
              </a:rPr>
              <a:t>Списки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148" name="Номер слайда 5">
            <a:extLst>
              <a:ext uri="{FF2B5EF4-FFF2-40B4-BE49-F238E27FC236}">
                <a16:creationId xmlns:a16="http://schemas.microsoft.com/office/drawing/2014/main" xmlns="" id="{1057AC79-F134-488E-B8F0-4B0FBA804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9FE2EC-8429-448C-8ADD-426837B4D1F0}" type="slidenum">
              <a:rPr lang="ru-RU" altLang="ru-RU"/>
              <a:pPr/>
              <a:t>1</a:t>
            </a:fld>
            <a:endParaRPr lang="ru-RU" alt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xmlns="" id="{58DF70B0-ECAF-41B6-BF5D-5359E2E2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140213"/>
            <a:ext cx="8375650" cy="471488"/>
          </a:xfrm>
        </p:spPr>
        <p:txBody>
          <a:bodyPr/>
          <a:lstStyle/>
          <a:p>
            <a:r>
              <a:rPr lang="ru-RU" altLang="ru-RU" sz="2600" dirty="0" err="1"/>
              <a:t>Вв</a:t>
            </a:r>
            <a:r>
              <a:rPr lang="uk-UA" altLang="ru-RU" sz="2600" dirty="0"/>
              <a:t>е</a:t>
            </a:r>
            <a:r>
              <a:rPr lang="ru-RU" altLang="ru-RU" sz="2600" dirty="0" err="1"/>
              <a:t>дення</a:t>
            </a:r>
            <a:r>
              <a:rPr lang="ru-RU" altLang="ru-RU" sz="2600" dirty="0"/>
              <a:t> списку з </a:t>
            </a:r>
            <a:r>
              <a:rPr lang="ru-RU" altLang="ru-RU" sz="2600" dirty="0" err="1"/>
              <a:t>клавіатури</a:t>
            </a:r>
            <a:r>
              <a:rPr lang="en-US" altLang="ru-RU" sz="2600" dirty="0"/>
              <a:t> </a:t>
            </a:r>
            <a:r>
              <a:rPr lang="uk-UA" altLang="ru-RU" sz="2600" dirty="0"/>
              <a:t/>
            </a:r>
            <a:br>
              <a:rPr lang="uk-UA" altLang="ru-RU" sz="2600" dirty="0"/>
            </a:br>
            <a:r>
              <a:rPr lang="en-US" altLang="ru-RU" sz="2600" dirty="0"/>
              <a:t>(</a:t>
            </a:r>
            <a:r>
              <a:rPr lang="uk-UA" altLang="ru-RU" sz="2600" dirty="0"/>
              <a:t>невідома кількість елементів</a:t>
            </a:r>
            <a:r>
              <a:rPr lang="en-US" altLang="ru-RU" sz="2600" dirty="0"/>
              <a:t>)</a:t>
            </a:r>
            <a:endParaRPr lang="ru-RU" altLang="ru-RU" sz="2600" dirty="0"/>
          </a:p>
        </p:txBody>
      </p:sp>
      <p:sp>
        <p:nvSpPr>
          <p:cNvPr id="14339" name="Номер слайда 2">
            <a:extLst>
              <a:ext uri="{FF2B5EF4-FFF2-40B4-BE49-F238E27FC236}">
                <a16:creationId xmlns:a16="http://schemas.microsoft.com/office/drawing/2014/main" xmlns="" id="{994B88D3-410D-48E9-B8EF-2675868D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6BBDC-E0DF-4A9C-B15A-E2C99BF176F1}" type="slidenum">
              <a:rPr lang="ru-RU" altLang="ru-RU"/>
              <a:pPr/>
              <a:t>10</a:t>
            </a:fld>
            <a:endParaRPr lang="ru-RU" altLang="ru-RU"/>
          </a:p>
        </p:txBody>
      </p:sp>
      <p:cxnSp>
        <p:nvCxnSpPr>
          <p:cNvPr id="14" name="Прямая соединительная линия 12">
            <a:extLst>
              <a:ext uri="{FF2B5EF4-FFF2-40B4-BE49-F238E27FC236}">
                <a16:creationId xmlns:a16="http://schemas.microsoft.com/office/drawing/2014/main" xmlns="" id="{78BCD37E-6F8C-49CB-9740-B7C13B8259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 Box 4">
            <a:extLst>
              <a:ext uri="{FF2B5EF4-FFF2-40B4-BE49-F238E27FC236}">
                <a16:creationId xmlns:a16="http://schemas.microsoft.com/office/drawing/2014/main" xmlns="" id="{48823558-3E99-4D51-9DC3-25FBF7A47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63" y="973006"/>
            <a:ext cx="4586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Введення</a:t>
            </a:r>
            <a:r>
              <a:rPr lang="ru-RU" altLang="ru-RU" sz="2400" b="1" dirty="0">
                <a:solidFill>
                  <a:srgbClr val="333399"/>
                </a:solidFill>
              </a:rPr>
              <a:t> з </a:t>
            </a:r>
            <a:r>
              <a:rPr lang="ru-RU" altLang="ru-RU" sz="2400" b="1" dirty="0" err="1">
                <a:solidFill>
                  <a:srgbClr val="333399"/>
                </a:solidFill>
              </a:rPr>
              <a:t>клавіатури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56017205-0CD7-4943-B5BC-DAB3C1B58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63" y="1459398"/>
            <a:ext cx="8808329" cy="26798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 = []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n = 1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while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n == 1: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"A["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(A),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sep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end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A.append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())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n =</a:t>
            </a:r>
            <a:r>
              <a:rPr lang="uk-UA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uk-UA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Продовжувати? 0(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так</a:t>
            </a:r>
            <a:r>
              <a:rPr lang="uk-UA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)/1(ні)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))</a:t>
            </a:r>
            <a:endParaRPr lang="ru-RU" sz="2400" b="1" dirty="0">
              <a:solidFill>
                <a:srgbClr val="0000FF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xmlns="" id="{A1CA1C35-9706-4876-90F3-10A307F28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4447211"/>
            <a:ext cx="11303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0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n-U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1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2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n-U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3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4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xmlns="" id="{B46FA156-D474-4C92-83CE-A4B0F9F4E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4363" y="4456736"/>
            <a:ext cx="576262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5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34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56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13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89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animBg="1"/>
      <p:bldP spid="24" grpId="0" build="p"/>
      <p:bldP spid="2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xmlns="" id="{15EF098E-20E1-4D8F-AB53-AB5428FE1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ru-RU" dirty="0"/>
              <a:t>Виведення</a:t>
            </a:r>
            <a:r>
              <a:rPr lang="ru-RU" altLang="ru-RU" dirty="0"/>
              <a:t> </a:t>
            </a:r>
            <a:r>
              <a:rPr lang="uk-UA" altLang="ru-RU" dirty="0"/>
              <a:t>списку</a:t>
            </a:r>
            <a:r>
              <a:rPr lang="ru-RU" altLang="ru-RU" dirty="0"/>
              <a:t> на </a:t>
            </a:r>
            <a:r>
              <a:rPr lang="ru-RU" altLang="ru-RU" dirty="0" err="1"/>
              <a:t>екран</a:t>
            </a:r>
            <a:endParaRPr lang="ru-RU" altLang="ru-RU" dirty="0"/>
          </a:p>
        </p:txBody>
      </p:sp>
      <p:sp>
        <p:nvSpPr>
          <p:cNvPr id="15363" name="Номер слайда 2">
            <a:extLst>
              <a:ext uri="{FF2B5EF4-FFF2-40B4-BE49-F238E27FC236}">
                <a16:creationId xmlns:a16="http://schemas.microsoft.com/office/drawing/2014/main" xmlns="" id="{B3D0F3E2-A89F-40ED-98CE-68ADE846B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80DA8F-F352-49FF-83F3-3E793F5E905D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DF1B926-A096-4E8A-9A28-09AF1765F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795338"/>
            <a:ext cx="4586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rgbClr val="333399"/>
                </a:solidFill>
              </a:rPr>
              <a:t>Як список: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2814A72-C77B-45EE-B93C-550312DBB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1209675"/>
            <a:ext cx="2497138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( A )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xmlns="" id="{730DF5EE-B118-443F-879C-E07CE8605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1538" y="1236663"/>
            <a:ext cx="3063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[1, 2, 3, 4, 5]</a:t>
            </a:r>
            <a:endParaRPr lang="ru-RU" altLang="ru-RU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xmlns="" id="{8A020515-D1DD-4754-A2C6-BEFF06419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1687513"/>
            <a:ext cx="4586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rgbClr val="333399"/>
                </a:solidFill>
              </a:rPr>
              <a:t>У рядок через </a:t>
            </a:r>
            <a:r>
              <a:rPr lang="ru-RU" altLang="ru-RU" sz="2400" b="1" dirty="0" err="1">
                <a:solidFill>
                  <a:srgbClr val="333399"/>
                </a:solidFill>
              </a:rPr>
              <a:t>пробіл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xmlns="" id="{178A7BA8-B21A-4974-BF82-9FA5CDFDF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2220913"/>
            <a:ext cx="4983163" cy="8334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ru-RU" sz="2400" b="1" dirty="0">
                <a:latin typeface="Courier New"/>
                <a:ea typeface="Times New Roman"/>
              </a:rPr>
              <a:t>(N):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A[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], end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 "</a:t>
            </a:r>
            <a:r>
              <a:rPr lang="en-US" sz="2400" b="1" dirty="0">
                <a:latin typeface="Courier New"/>
                <a:ea typeface="Times New Roman"/>
              </a:rPr>
              <a:t> )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xmlns="" id="{5893D19B-EE28-4B00-819F-1F3307B3E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7088" y="2570163"/>
            <a:ext cx="2020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1 2 3 4 5</a:t>
            </a:r>
            <a:endParaRPr lang="ru-RU" altLang="ru-RU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xmlns="" id="{05E6EC79-D012-49C0-83E6-FDB651B24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3043238"/>
            <a:ext cx="4586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або</a:t>
            </a:r>
            <a:r>
              <a:rPr lang="ru-RU" altLang="ru-RU" sz="2400" b="1" dirty="0">
                <a:solidFill>
                  <a:srgbClr val="333399"/>
                </a:solidFill>
              </a:rPr>
              <a:t> так:</a:t>
            </a: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xmlns="" id="{F225E5A7-4B0A-4A30-B02B-4D3446E21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3479800"/>
            <a:ext cx="4983163" cy="83343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x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ourier New"/>
                <a:ea typeface="Times New Roman"/>
              </a:rPr>
              <a:t>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x, end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 "</a:t>
            </a:r>
            <a:r>
              <a:rPr lang="en-US" sz="2400" b="1" dirty="0">
                <a:latin typeface="Courier New"/>
                <a:ea typeface="Times New Roman"/>
              </a:rPr>
              <a:t> )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xmlns="" id="{C60DB99D-F684-4441-938C-8FA096CBF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7088" y="3840163"/>
            <a:ext cx="2020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1 2 3 4 5</a:t>
            </a:r>
            <a:endParaRPr lang="ru-RU" altLang="ru-RU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xmlns="" id="{237D51F8-6E6D-4C6B-95D6-8A84E16BE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4338638"/>
            <a:ext cx="4586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або</a:t>
            </a:r>
            <a:r>
              <a:rPr lang="ru-RU" altLang="ru-RU" sz="2400" b="1" dirty="0">
                <a:solidFill>
                  <a:srgbClr val="333399"/>
                </a:solidFill>
              </a:rPr>
              <a:t> так: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xmlns="" id="{631008B2-059C-453C-819A-84529AE7D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4762500"/>
            <a:ext cx="2497138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latin typeface="Courier New"/>
                <a:ea typeface="Times New Roman"/>
              </a:rPr>
              <a:t>*</a:t>
            </a:r>
            <a:r>
              <a:rPr lang="ru-RU" sz="2400" b="1" dirty="0">
                <a:latin typeface="Courier New"/>
                <a:ea typeface="Times New Roman"/>
              </a:rPr>
              <a:t>A )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xmlns="" id="{A24413FB-452C-479F-AED2-3D62E161B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4762500"/>
            <a:ext cx="4295775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(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en-US" sz="2400" b="1" dirty="0">
                <a:latin typeface="Courier New"/>
                <a:ea typeface="Times New Roman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2</a:t>
            </a:r>
            <a:r>
              <a:rPr lang="en-US" sz="2400" b="1" dirty="0">
                <a:latin typeface="Courier New"/>
                <a:ea typeface="Times New Roman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3</a:t>
            </a:r>
            <a:r>
              <a:rPr lang="en-US" sz="2400" b="1" dirty="0">
                <a:latin typeface="Courier New"/>
                <a:ea typeface="Times New Roman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4</a:t>
            </a:r>
            <a:r>
              <a:rPr lang="en-US" sz="2400" b="1" dirty="0">
                <a:latin typeface="Courier New"/>
                <a:ea typeface="Times New Roman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5</a:t>
            </a:r>
            <a:r>
              <a:rPr lang="ru-RU" sz="2400" b="1" dirty="0">
                <a:latin typeface="Courier New"/>
                <a:ea typeface="Times New Roman"/>
              </a:rPr>
              <a:t>)</a:t>
            </a:r>
          </a:p>
        </p:txBody>
      </p:sp>
      <p:sp>
        <p:nvSpPr>
          <p:cNvPr id="28" name="Двойная стрелка влево/вправо 27">
            <a:extLst>
              <a:ext uri="{FF2B5EF4-FFF2-40B4-BE49-F238E27FC236}">
                <a16:creationId xmlns:a16="http://schemas.microsoft.com/office/drawing/2014/main" xmlns="" id="{F6F8B5AC-D732-404B-B82F-D21640EA1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91088"/>
            <a:ext cx="522288" cy="250825"/>
          </a:xfrm>
          <a:prstGeom prst="leftRightArrow">
            <a:avLst>
              <a:gd name="adj1" fmla="val 50000"/>
              <a:gd name="adj2" fmla="val 49888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cxnSp>
        <p:nvCxnSpPr>
          <p:cNvPr id="21" name="Прямая соединительная линия 12">
            <a:extLst>
              <a:ext uri="{FF2B5EF4-FFF2-40B4-BE49-F238E27FC236}">
                <a16:creationId xmlns:a16="http://schemas.microsoft.com/office/drawing/2014/main" xmlns="" id="{1FBA5145-14B7-4E0D-B57F-D3511A3E9B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6" grpId="0" build="p" animBg="1"/>
      <p:bldP spid="13" grpId="0" build="p" bldLvl="2"/>
      <p:bldP spid="14" grpId="0" build="p" bldLvl="2"/>
      <p:bldP spid="16" grpId="0" build="p" animBg="1"/>
      <p:bldP spid="17" grpId="0" build="p" bldLvl="2"/>
      <p:bldP spid="18" grpId="0" build="p" bldLvl="2"/>
      <p:bldP spid="19" grpId="0" build="p" animBg="1"/>
      <p:bldP spid="20" grpId="0" build="p" bldLvl="2"/>
      <p:bldP spid="25" grpId="0" build="p" bldLvl="2"/>
      <p:bldP spid="26" grpId="0" build="p" animBg="1"/>
      <p:bldP spid="27" grpId="0" build="p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xmlns="" id="{C2753904-8A76-4AC3-9E63-47D38AE6E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Заповнення</a:t>
            </a:r>
            <a:r>
              <a:rPr lang="ru-RU" altLang="ru-RU" dirty="0"/>
              <a:t> </a:t>
            </a:r>
            <a:r>
              <a:rPr lang="ru-RU" altLang="ru-RU" dirty="0" err="1"/>
              <a:t>випадковими</a:t>
            </a:r>
            <a:r>
              <a:rPr lang="ru-RU" altLang="ru-RU" dirty="0"/>
              <a:t> числами</a:t>
            </a:r>
          </a:p>
        </p:txBody>
      </p:sp>
      <p:sp>
        <p:nvSpPr>
          <p:cNvPr id="16387" name="Номер слайда 2">
            <a:extLst>
              <a:ext uri="{FF2B5EF4-FFF2-40B4-BE49-F238E27FC236}">
                <a16:creationId xmlns:a16="http://schemas.microsoft.com/office/drawing/2014/main" xmlns="" id="{F31356F6-4450-4567-84C9-7176EC2A8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800166-4130-4BE8-938A-DBEE3463540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25489FCE-2362-4592-8A93-58981D039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3727450"/>
            <a:ext cx="6994525" cy="181610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0000FF"/>
                </a:solidFill>
                <a:latin typeface="Courier New"/>
                <a:ea typeface="Times New Roman"/>
              </a:rPr>
              <a:t>from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Courier New"/>
                <a:ea typeface="Times New Roman"/>
              </a:rPr>
              <a:t>import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randint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[ </a:t>
            </a:r>
            <a:r>
              <a:rPr lang="en-US" sz="2800" b="1" dirty="0" err="1">
                <a:latin typeface="Courier New"/>
                <a:ea typeface="Times New Roman"/>
              </a:rPr>
              <a:t>randint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20</a:t>
            </a:r>
            <a:r>
              <a:rPr lang="en-US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         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x 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(N)]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051A5366-248E-455F-9919-6F47FC67C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400" y="4591050"/>
            <a:ext cx="3421063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randint(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20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100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ru-RU" altLang="ru-RU"/>
          </a:p>
        </p:txBody>
      </p:sp>
      <p:sp>
        <p:nvSpPr>
          <p:cNvPr id="6" name="AutoShape 59">
            <a:extLst>
              <a:ext uri="{FF2B5EF4-FFF2-40B4-BE49-F238E27FC236}">
                <a16:creationId xmlns:a16="http://schemas.microsoft.com/office/drawing/2014/main" xmlns="" id="{A1852FBB-4B08-462E-9F66-E52331525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1450" y="3709988"/>
            <a:ext cx="2051050" cy="985837"/>
          </a:xfrm>
          <a:prstGeom prst="wedgeRoundRectCallout">
            <a:avLst>
              <a:gd name="adj1" fmla="val -124514"/>
              <a:gd name="adj2" fmla="val 5686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/>
              <a:t>випадкові</a:t>
            </a:r>
            <a:r>
              <a:rPr lang="ru-RU" sz="2400" dirty="0"/>
              <a:t> числа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sz="2400" dirty="0"/>
              <a:t>[20,100]</a:t>
            </a:r>
            <a:endParaRPr lang="ru-RU" sz="2000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96DA28FF-239E-4AE9-8039-1088CC158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963613"/>
            <a:ext cx="6994525" cy="224631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0000FF"/>
                </a:solidFill>
                <a:latin typeface="Courier New"/>
                <a:ea typeface="Times New Roman"/>
              </a:rPr>
              <a:t>from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Courier New"/>
                <a:ea typeface="Times New Roman"/>
              </a:rPr>
              <a:t>import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randint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[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en-US" sz="2800" b="1" dirty="0">
                <a:latin typeface="Courier New"/>
                <a:ea typeface="Times New Roman"/>
              </a:rPr>
              <a:t>]*N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(N):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A[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randint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20</a:t>
            </a:r>
            <a:r>
              <a:rPr lang="en-US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9AC620B7-8CA0-45A2-A892-4865D1AB2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3255963"/>
            <a:ext cx="4586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333399"/>
                </a:solidFill>
              </a:rPr>
              <a:t>или так:</a:t>
            </a:r>
          </a:p>
        </p:txBody>
      </p:sp>
      <p:cxnSp>
        <p:nvCxnSpPr>
          <p:cNvPr id="9" name="Прямая соединительная линия 12">
            <a:extLst>
              <a:ext uri="{FF2B5EF4-FFF2-40B4-BE49-F238E27FC236}">
                <a16:creationId xmlns:a16="http://schemas.microsoft.com/office/drawing/2014/main" xmlns="" id="{86E8BE5F-3A39-49D7-BF33-F26B97BFA1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xmlns="" id="{5E56FDE0-3B07-4175-AF46-0D3695B2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Підрахунок</a:t>
            </a:r>
            <a:r>
              <a:rPr lang="ru-RU" altLang="ru-RU" dirty="0"/>
              <a:t> </a:t>
            </a:r>
            <a:r>
              <a:rPr lang="ru-RU" altLang="ru-RU" dirty="0" err="1"/>
              <a:t>потрібних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endParaRPr lang="ru-RU" altLang="ru-RU" dirty="0"/>
          </a:p>
        </p:txBody>
      </p:sp>
      <p:sp>
        <p:nvSpPr>
          <p:cNvPr id="18435" name="Номер слайда 2">
            <a:extLst>
              <a:ext uri="{FF2B5EF4-FFF2-40B4-BE49-F238E27FC236}">
                <a16:creationId xmlns:a16="http://schemas.microsoft.com/office/drawing/2014/main" xmlns="" id="{73B95ECA-44F3-46E3-8187-2416ECB2A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5A8142-28B9-4BB2-BD70-4601C1A6054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8436" name="Прямоугольник 7">
            <a:extLst>
              <a:ext uri="{FF2B5EF4-FFF2-40B4-BE49-F238E27FC236}">
                <a16:creationId xmlns:a16="http://schemas.microsoft.com/office/drawing/2014/main" xmlns="" id="{F7A3C942-858E-4637-9355-ABF00B31A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892175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 dirty="0">
                <a:solidFill>
                  <a:srgbClr val="000000"/>
                </a:solidFill>
              </a:rPr>
              <a:t>Задача</a:t>
            </a:r>
            <a:r>
              <a:rPr lang="ru-RU" altLang="ru-RU" sz="2400" dirty="0">
                <a:solidFill>
                  <a:srgbClr val="000000"/>
                </a:solidFill>
              </a:rPr>
              <a:t>. У </a:t>
            </a:r>
            <a:r>
              <a:rPr lang="ru-RU" altLang="ru-RU" sz="2400" dirty="0" err="1">
                <a:solidFill>
                  <a:srgbClr val="000000"/>
                </a:solidFill>
              </a:rPr>
              <a:t>масиві</a:t>
            </a:r>
            <a:r>
              <a:rPr lang="ru-RU" altLang="ru-RU" sz="2400" dirty="0">
                <a:solidFill>
                  <a:srgbClr val="000000"/>
                </a:solidFill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</a:rPr>
              <a:t>записані</a:t>
            </a:r>
            <a:r>
              <a:rPr lang="ru-RU" altLang="ru-RU" sz="2400" dirty="0">
                <a:solidFill>
                  <a:srgbClr val="000000"/>
                </a:solidFill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</a:rPr>
              <a:t>дані</a:t>
            </a:r>
            <a:r>
              <a:rPr lang="ru-RU" altLang="ru-RU" sz="2400" dirty="0">
                <a:solidFill>
                  <a:srgbClr val="000000"/>
                </a:solidFill>
              </a:rPr>
              <a:t> про </a:t>
            </a:r>
            <a:r>
              <a:rPr lang="ru-RU" altLang="ru-RU" sz="2400" dirty="0" err="1">
                <a:solidFill>
                  <a:srgbClr val="000000"/>
                </a:solidFill>
              </a:rPr>
              <a:t>зріст</a:t>
            </a:r>
            <a:r>
              <a:rPr lang="ru-RU" altLang="ru-RU" sz="2400" dirty="0">
                <a:solidFill>
                  <a:srgbClr val="000000"/>
                </a:solidFill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</a:rPr>
              <a:t>баскетболістів</a:t>
            </a:r>
            <a:r>
              <a:rPr lang="ru-RU" altLang="ru-RU" sz="2400" dirty="0">
                <a:solidFill>
                  <a:srgbClr val="000000"/>
                </a:solidFill>
              </a:rPr>
              <a:t>. </a:t>
            </a:r>
            <a:r>
              <a:rPr lang="ru-RU" altLang="ru-RU" sz="2400" dirty="0" err="1">
                <a:solidFill>
                  <a:srgbClr val="000000"/>
                </a:solidFill>
              </a:rPr>
              <a:t>Скільки</a:t>
            </a:r>
            <a:r>
              <a:rPr lang="ru-RU" altLang="ru-RU" sz="2400" dirty="0">
                <a:solidFill>
                  <a:srgbClr val="000000"/>
                </a:solidFill>
              </a:rPr>
              <a:t> з них </a:t>
            </a:r>
            <a:r>
              <a:rPr lang="ru-RU" altLang="ru-RU" sz="2400" dirty="0" err="1">
                <a:solidFill>
                  <a:srgbClr val="000000"/>
                </a:solidFill>
              </a:rPr>
              <a:t>має</a:t>
            </a:r>
            <a:r>
              <a:rPr lang="ru-RU" altLang="ru-RU" sz="2400" dirty="0">
                <a:solidFill>
                  <a:srgbClr val="000000"/>
                </a:solidFill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</a:rPr>
              <a:t>зріст</a:t>
            </a:r>
            <a:r>
              <a:rPr lang="ru-RU" altLang="ru-RU" sz="2400" dirty="0">
                <a:solidFill>
                  <a:srgbClr val="000000"/>
                </a:solidFill>
              </a:rPr>
              <a:t> </a:t>
            </a:r>
            <a:r>
              <a:rPr lang="ru-RU" altLang="ru-RU" sz="2400" dirty="0" err="1">
                <a:solidFill>
                  <a:srgbClr val="000000"/>
                </a:solidFill>
              </a:rPr>
              <a:t>більше</a:t>
            </a:r>
            <a:r>
              <a:rPr lang="ru-RU" altLang="ru-RU" sz="2400" dirty="0">
                <a:solidFill>
                  <a:srgbClr val="000000"/>
                </a:solidFill>
              </a:rPr>
              <a:t> 180 см, але </a:t>
            </a:r>
            <a:r>
              <a:rPr lang="ru-RU" altLang="ru-RU" sz="2400" dirty="0" err="1">
                <a:solidFill>
                  <a:srgbClr val="000000"/>
                </a:solidFill>
              </a:rPr>
              <a:t>менше</a:t>
            </a:r>
            <a:r>
              <a:rPr lang="ru-RU" altLang="ru-RU" sz="2400" dirty="0">
                <a:solidFill>
                  <a:srgbClr val="000000"/>
                </a:solidFill>
              </a:rPr>
              <a:t> 190 см?</a:t>
            </a:r>
            <a:endParaRPr lang="ru-RU" altLang="ru-RU" sz="1400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06D41795-476D-4F26-9EF6-2F6F33095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3078163"/>
            <a:ext cx="6707187" cy="15732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count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180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and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190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count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8F0FEB52-52AA-41C4-9261-FBFF28FC2957}"/>
              </a:ext>
            </a:extLst>
          </p:cNvPr>
          <p:cNvGrpSpPr>
            <a:grpSpLocks/>
          </p:cNvGrpSpPr>
          <p:nvPr/>
        </p:nvGrpSpPr>
        <p:grpSpPr bwMode="auto">
          <a:xfrm>
            <a:off x="758825" y="2168525"/>
            <a:ext cx="3213100" cy="663575"/>
            <a:chOff x="433" y="3902"/>
            <a:chExt cx="2024" cy="418"/>
          </a:xfrm>
        </p:grpSpPr>
        <p:sp>
          <p:nvSpPr>
            <p:cNvPr id="12" name="Text Box 56">
              <a:extLst>
                <a:ext uri="{FF2B5EF4-FFF2-40B4-BE49-F238E27FC236}">
                  <a16:creationId xmlns:a16="http://schemas.microsoft.com/office/drawing/2014/main" xmlns="" id="{1AE722DD-0755-4FCF-A9AF-96C698F20E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730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Як </a:t>
              </a:r>
              <a:r>
                <a:rPr lang="ru-RU" sz="2400" dirty="0" err="1"/>
                <a:t>вирішувати</a:t>
              </a:r>
              <a:r>
                <a:rPr lang="ru-RU" sz="2400" dirty="0"/>
                <a:t>?</a:t>
              </a:r>
            </a:p>
          </p:txBody>
        </p:sp>
        <p:sp>
          <p:nvSpPr>
            <p:cNvPr id="18442" name="Oval 57">
              <a:extLst>
                <a:ext uri="{FF2B5EF4-FFF2-40B4-BE49-F238E27FC236}">
                  <a16:creationId xmlns:a16="http://schemas.microsoft.com/office/drawing/2014/main" xmlns="" id="{F422A248-E546-43D0-B0B2-A7AA26AD7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8439" name="Скругленный прямоугольник 9">
            <a:extLst>
              <a:ext uri="{FF2B5EF4-FFF2-40B4-BE49-F238E27FC236}">
                <a16:creationId xmlns:a16="http://schemas.microsoft.com/office/drawing/2014/main" xmlns="" id="{AE2C2923-7B68-4050-88F4-30A75D97C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8" y="3851275"/>
            <a:ext cx="3130550" cy="376238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1" name="AutoShape 59">
            <a:extLst>
              <a:ext uri="{FF2B5EF4-FFF2-40B4-BE49-F238E27FC236}">
                <a16:creationId xmlns:a16="http://schemas.microsoft.com/office/drawing/2014/main" xmlns="" id="{EF33A8F7-84CF-49D9-96DF-4584FCC17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2840038"/>
            <a:ext cx="2979738" cy="785812"/>
          </a:xfrm>
          <a:prstGeom prst="wedgeRoundRectCallout">
            <a:avLst>
              <a:gd name="adj1" fmla="val -35247"/>
              <a:gd name="adj2" fmla="val 87870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latin typeface="+mn-lt"/>
                <a:cs typeface="Courier New" pitchFamily="49" charset="0"/>
              </a:rPr>
              <a:t>Python: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180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&lt; x &lt;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190</a:t>
            </a:r>
            <a:endParaRPr lang="ru-RU" sz="20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6C72891C-3895-4F38-931E-4C29086C57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xmlns="" id="{91ECC50F-3AB8-443A-89E7-96F561703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ru-RU" dirty="0"/>
              <a:t>П</a:t>
            </a:r>
            <a:r>
              <a:rPr lang="ru-RU" altLang="ru-RU" dirty="0" err="1"/>
              <a:t>еребір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endParaRPr lang="ru-RU" altLang="ru-RU" dirty="0"/>
          </a:p>
        </p:txBody>
      </p:sp>
      <p:sp>
        <p:nvSpPr>
          <p:cNvPr id="19459" name="Номер слайда 2">
            <a:extLst>
              <a:ext uri="{FF2B5EF4-FFF2-40B4-BE49-F238E27FC236}">
                <a16:creationId xmlns:a16="http://schemas.microsoft.com/office/drawing/2014/main" xmlns="" id="{8F696FD5-525A-4FF7-9F64-AF12D7F7B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1EFA33-1F5E-4EF0-A2CE-F4A73EE5E20F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7172" name="Прямоугольник 3">
            <a:extLst>
              <a:ext uri="{FF2B5EF4-FFF2-40B4-BE49-F238E27FC236}">
                <a16:creationId xmlns:a16="http://schemas.microsoft.com/office/drawing/2014/main" xmlns="" id="{5922700B-DBA8-452D-BDC0-7026193E6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806450"/>
            <a:ext cx="10726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rgbClr val="333399"/>
                </a:solidFill>
              </a:rPr>
              <a:t>Сума: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654BDD6-7AE6-4636-A5BC-45F64D266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1303338"/>
            <a:ext cx="7286625" cy="19415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summa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i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180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190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summa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summa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02EE0706-08B2-4328-923B-C3A05C6F9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3676650"/>
            <a:ext cx="7286625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sum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)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)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7175" name="Прямоугольник 3">
            <a:extLst>
              <a:ext uri="{FF2B5EF4-FFF2-40B4-BE49-F238E27FC236}">
                <a16:creationId xmlns:a16="http://schemas.microsoft.com/office/drawing/2014/main" xmlns="" id="{91AD7DCB-50F5-4F00-B9F2-10E1C7DE5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233738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або</a:t>
            </a:r>
            <a:r>
              <a:rPr lang="ru-RU" altLang="ru-RU" sz="2400" b="1" dirty="0">
                <a:solidFill>
                  <a:srgbClr val="333399"/>
                </a:solidFill>
              </a:rPr>
              <a:t> так: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A21B2923-F9AB-433A-B590-E3BB41DD16E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5" grpId="0" build="p" animBg="1"/>
      <p:bldP spid="11" grpId="0" build="p" animBg="1"/>
      <p:bldP spid="71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>
            <a:extLst>
              <a:ext uri="{FF2B5EF4-FFF2-40B4-BE49-F238E27FC236}">
                <a16:creationId xmlns:a16="http://schemas.microsoft.com/office/drawing/2014/main" xmlns="" id="{E9A098AA-112C-4573-A9C1-237D8FDE2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Перебір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endParaRPr lang="ru-RU" altLang="ru-RU" dirty="0"/>
          </a:p>
        </p:txBody>
      </p:sp>
      <p:sp>
        <p:nvSpPr>
          <p:cNvPr id="20483" name="Номер слайда 2">
            <a:extLst>
              <a:ext uri="{FF2B5EF4-FFF2-40B4-BE49-F238E27FC236}">
                <a16:creationId xmlns:a16="http://schemas.microsoft.com/office/drawing/2014/main" xmlns="" id="{544515F8-FF02-4F45-90A9-AC8C31F8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1C6F74-6BB2-4979-B3F8-738B412390F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0484" name="Прямоугольник 3">
            <a:extLst>
              <a:ext uri="{FF2B5EF4-FFF2-40B4-BE49-F238E27FC236}">
                <a16:creationId xmlns:a16="http://schemas.microsoft.com/office/drawing/2014/main" xmlns="" id="{EFE99D23-2F3A-4B49-8B0D-6146486D0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806450"/>
            <a:ext cx="37609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Середнє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b="1" dirty="0" err="1">
                <a:solidFill>
                  <a:srgbClr val="333399"/>
                </a:solidFill>
              </a:rPr>
              <a:t>арифметичне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79AA428-C731-42BC-B576-1D3F454BC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1303338"/>
            <a:ext cx="7286625" cy="26797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count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summa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i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180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190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count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1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summa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summa/count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" name="AutoShape 59">
            <a:extLst>
              <a:ext uri="{FF2B5EF4-FFF2-40B4-BE49-F238E27FC236}">
                <a16:creationId xmlns:a16="http://schemas.microsoft.com/office/drawing/2014/main" xmlns="" id="{045F6B32-DF81-4709-B52E-818EA3D8B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2860675"/>
            <a:ext cx="2900363" cy="1014413"/>
          </a:xfrm>
          <a:prstGeom prst="wedgeRoundRectCallout">
            <a:avLst>
              <a:gd name="adj1" fmla="val -83296"/>
              <a:gd name="adj2" fmla="val 2822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/>
              <a:t>середнє</a:t>
            </a:r>
            <a:r>
              <a:rPr lang="ru-RU" sz="2400" dirty="0"/>
              <a:t> </a:t>
            </a:r>
            <a:r>
              <a:rPr lang="ru-RU" sz="2400" dirty="0" err="1"/>
              <a:t>арифметичне</a:t>
            </a:r>
            <a:endParaRPr lang="ru-RU" sz="20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B2DF93CB-B6E4-4166-9A11-0DCF2286B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4051300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або</a:t>
            </a:r>
            <a:r>
              <a:rPr lang="ru-RU" altLang="ru-RU" sz="2400" b="1" dirty="0">
                <a:solidFill>
                  <a:srgbClr val="333399"/>
                </a:solidFill>
              </a:rPr>
              <a:t> так: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7BA8260A-F6DC-42C2-A015-74CC2F5D2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4525963"/>
            <a:ext cx="7286625" cy="12017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 x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 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  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180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190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sum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(B)/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(B)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6E7497C-597E-4188-A61D-8ECB3FF91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2575" y="4594225"/>
            <a:ext cx="327025" cy="3508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" name="AutoShape 59">
            <a:extLst>
              <a:ext uri="{FF2B5EF4-FFF2-40B4-BE49-F238E27FC236}">
                <a16:creationId xmlns:a16="http://schemas.microsoft.com/office/drawing/2014/main" xmlns="" id="{203A3D46-7AAE-4167-B33C-7F84F525C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4064000"/>
            <a:ext cx="2955925" cy="688304"/>
          </a:xfrm>
          <a:prstGeom prst="wedgeRoundRectCallout">
            <a:avLst>
              <a:gd name="adj1" fmla="val -47638"/>
              <a:gd name="adj2" fmla="val 91120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/>
              <a:t>відбираємо</a:t>
            </a:r>
            <a:r>
              <a:rPr lang="ru-RU" sz="2400" dirty="0"/>
              <a:t> </a:t>
            </a:r>
            <a:r>
              <a:rPr lang="ru-RU" sz="2400" dirty="0" err="1"/>
              <a:t>потрібні</a:t>
            </a:r>
            <a:endParaRPr lang="ru-RU" sz="2000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C39DA4FD-824C-429B-B758-8F66537395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animBg="1"/>
      <p:bldP spid="10" grpId="0"/>
      <p:bldP spid="11" grpId="0" build="p" animBg="1"/>
      <p:bldP spid="9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Заголовок 1">
            <a:extLst>
              <a:ext uri="{FF2B5EF4-FFF2-40B4-BE49-F238E27FC236}">
                <a16:creationId xmlns:a16="http://schemas.microsoft.com/office/drawing/2014/main" xmlns="" id="{6738C743-1E1C-450A-9E00-607F9BF8C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Пошук</a:t>
            </a:r>
            <a:r>
              <a:rPr lang="ru-RU" altLang="ru-RU" dirty="0"/>
              <a:t> в списку</a:t>
            </a:r>
          </a:p>
        </p:txBody>
      </p:sp>
      <p:sp>
        <p:nvSpPr>
          <p:cNvPr id="26628" name="Номер слайда 2">
            <a:extLst>
              <a:ext uri="{FF2B5EF4-FFF2-40B4-BE49-F238E27FC236}">
                <a16:creationId xmlns:a16="http://schemas.microsoft.com/office/drawing/2014/main" xmlns="" id="{7759F1D5-1CEF-4528-AC08-72741F40A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08AD2B-9940-4B01-9CCE-0DEA83EF7F7F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6629" name="Прямоугольник 5">
            <a:extLst>
              <a:ext uri="{FF2B5EF4-FFF2-40B4-BE49-F238E27FC236}">
                <a16:creationId xmlns:a16="http://schemas.microsoft.com/office/drawing/2014/main" xmlns="" id="{16560B1D-A593-41EB-AE0B-B5C27AD5C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806450"/>
            <a:ext cx="4189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Знайти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b="1" dirty="0" err="1">
                <a:solidFill>
                  <a:srgbClr val="333399"/>
                </a:solidFill>
              </a:rPr>
              <a:t>елемент</a:t>
            </a:r>
            <a:r>
              <a:rPr lang="ru-RU" altLang="ru-RU" sz="2400" b="1" dirty="0">
                <a:solidFill>
                  <a:srgbClr val="333399"/>
                </a:solidFill>
              </a:rPr>
              <a:t>, </a:t>
            </a:r>
            <a:r>
              <a:rPr lang="ru-RU" altLang="ru-RU" sz="2400" b="1" dirty="0" err="1">
                <a:solidFill>
                  <a:srgbClr val="333399"/>
                </a:solidFill>
              </a:rPr>
              <a:t>рівний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en-US" altLang="ru-RU" sz="2400" b="1" dirty="0">
                <a:solidFill>
                  <a:srgbClr val="333399"/>
                </a:solidFill>
              </a:rPr>
              <a:t>X:</a:t>
            </a:r>
            <a:endParaRPr lang="ru-RU" altLang="ru-RU" sz="2400" b="1" dirty="0">
              <a:solidFill>
                <a:srgbClr val="333399"/>
              </a:solidFill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xmlns="" id="{BD1EC62A-0BC5-44A2-8614-D6E571257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76" y="1487488"/>
            <a:ext cx="7700962" cy="19415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A:</a:t>
            </a: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index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(X) 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"A["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nX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X,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sep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0488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"Не 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знайшли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!"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)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F5C4C019-BACB-4E24-9C75-4D6612A256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AutoShape 59">
            <a:extLst>
              <a:ext uri="{FF2B5EF4-FFF2-40B4-BE49-F238E27FC236}">
                <a16:creationId xmlns:a16="http://schemas.microsoft.com/office/drawing/2014/main" xmlns="" id="{86BEA123-06C1-4D6E-B0FF-E870A4245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288" y="1584101"/>
            <a:ext cx="2600123" cy="698725"/>
          </a:xfrm>
          <a:prstGeom prst="wedgeRoundRectCallout">
            <a:avLst>
              <a:gd name="adj1" fmla="val -83296"/>
              <a:gd name="adj2" fmla="val 2822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x-none" sz="2000" dirty="0" err="1"/>
              <a:t>повертає</a:t>
            </a:r>
            <a:r>
              <a:rPr lang="x-none" sz="2000" dirty="0"/>
              <a:t> </a:t>
            </a:r>
            <a:r>
              <a:rPr lang="x-none" sz="2000" dirty="0" err="1"/>
              <a:t>індекс</a:t>
            </a:r>
            <a:r>
              <a:rPr lang="x-none" sz="2000" dirty="0"/>
              <a:t> </a:t>
            </a:r>
            <a:r>
              <a:rPr lang="x-none" sz="2000" dirty="0" err="1"/>
              <a:t>елемента</a:t>
            </a:r>
            <a:endParaRPr lang="x-none" sz="2000" dirty="0"/>
          </a:p>
        </p:txBody>
      </p:sp>
      <p:sp>
        <p:nvSpPr>
          <p:cNvPr id="15" name="AutoShape 59">
            <a:extLst>
              <a:ext uri="{FF2B5EF4-FFF2-40B4-BE49-F238E27FC236}">
                <a16:creationId xmlns:a16="http://schemas.microsoft.com/office/drawing/2014/main" xmlns="" id="{D8F69547-6BE1-4518-A584-BB063309F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8113" y="580109"/>
            <a:ext cx="2955925" cy="688304"/>
          </a:xfrm>
          <a:prstGeom prst="wedgeRoundRectCallout">
            <a:avLst>
              <a:gd name="adj1" fmla="val -168326"/>
              <a:gd name="adj2" fmla="val 10234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перевірка</a:t>
            </a:r>
            <a:r>
              <a:rPr lang="ru-RU" sz="2000" dirty="0"/>
              <a:t> </a:t>
            </a:r>
            <a:r>
              <a:rPr lang="ru-RU" sz="2000" dirty="0" err="1"/>
              <a:t>наявності</a:t>
            </a:r>
            <a:r>
              <a:rPr lang="ru-RU" sz="2000" dirty="0"/>
              <a:t> </a:t>
            </a:r>
            <a:r>
              <a:rPr lang="ru-RU" sz="2000" dirty="0" err="1"/>
              <a:t>елемента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Заголовок 1">
            <a:extLst>
              <a:ext uri="{FF2B5EF4-FFF2-40B4-BE49-F238E27FC236}">
                <a16:creationId xmlns:a16="http://schemas.microsoft.com/office/drawing/2014/main" xmlns="" id="{6738C743-1E1C-450A-9E00-607F9BF8C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Підрахунок</a:t>
            </a:r>
            <a:r>
              <a:rPr lang="ru-RU" altLang="ru-RU" dirty="0"/>
              <a:t> </a:t>
            </a:r>
            <a:r>
              <a:rPr lang="ru-RU" altLang="ru-RU" dirty="0" err="1"/>
              <a:t>входжень</a:t>
            </a:r>
            <a:endParaRPr lang="ru-RU" altLang="ru-RU" dirty="0"/>
          </a:p>
        </p:txBody>
      </p:sp>
      <p:sp>
        <p:nvSpPr>
          <p:cNvPr id="26628" name="Номер слайда 2">
            <a:extLst>
              <a:ext uri="{FF2B5EF4-FFF2-40B4-BE49-F238E27FC236}">
                <a16:creationId xmlns:a16="http://schemas.microsoft.com/office/drawing/2014/main" xmlns="" id="{7759F1D5-1CEF-4528-AC08-72741F40A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08AD2B-9940-4B01-9CCE-0DEA83EF7F7F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xmlns="" id="{BD1EC62A-0BC5-44A2-8614-D6E571257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4" y="1158697"/>
            <a:ext cx="8166681" cy="19415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users = [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"Tom"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"Bob"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"Alice"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"Tom"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uk-UA" sz="2400" b="1" dirty="0">
                <a:latin typeface="Courier New" pitchFamily="49" charset="0"/>
                <a:cs typeface="Times New Roman" pitchFamily="18" charset="0"/>
              </a:rPr>
              <a:t>  </a:t>
            </a:r>
          </a:p>
          <a:p>
            <a:pPr marL="179388" indent="-90488" algn="just" eaLnBrk="1" hangingPunct="1">
              <a:defRPr/>
            </a:pPr>
            <a:r>
              <a:rPr lang="uk-UA" sz="2400" b="1" dirty="0">
                <a:latin typeface="Courier New" pitchFamily="49" charset="0"/>
                <a:cs typeface="Times New Roman" pitchFamily="18" charset="0"/>
              </a:rPr>
              <a:t>       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"Bill"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"Tom"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0488" algn="just" eaLnBrk="1" hangingPunct="1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users_count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users.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count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"Tom"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users_count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   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3</a:t>
            </a:r>
            <a:endParaRPr lang="ru-RU" sz="24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F5C4C019-BACB-4E24-9C75-4D6612A256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AutoShape 59">
            <a:extLst>
              <a:ext uri="{FF2B5EF4-FFF2-40B4-BE49-F238E27FC236}">
                <a16:creationId xmlns:a16="http://schemas.microsoft.com/office/drawing/2014/main" xmlns="" id="{D8F69547-6BE1-4518-A584-BB063309F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2034" y="4133715"/>
            <a:ext cx="2955925" cy="1043592"/>
          </a:xfrm>
          <a:prstGeom prst="wedgeRoundRectCallout">
            <a:avLst>
              <a:gd name="adj1" fmla="val 14667"/>
              <a:gd name="adj2" fmla="val -192601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повертає</a:t>
            </a:r>
            <a:r>
              <a:rPr lang="ru-RU" sz="2000" dirty="0"/>
              <a:t>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входжень</a:t>
            </a:r>
            <a:r>
              <a:rPr lang="ru-RU" sz="2000" dirty="0"/>
              <a:t> </a:t>
            </a:r>
            <a:r>
              <a:rPr lang="ru-RU" sz="2000" dirty="0" err="1"/>
              <a:t>елемента</a:t>
            </a:r>
            <a:r>
              <a:rPr lang="ru-RU" sz="2000" dirty="0"/>
              <a:t> в список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794EFF7-67BE-435F-BF2A-6456476DC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3" y="-300077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users =</a:t>
            </a:r>
            <a:r>
              <a:rPr kumimoji="0" lang="ru-RU" altLang="x-none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x-non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["Tom", "Bob", "Alice", "Tom", "Bill", "Tom"]</a:t>
            </a:r>
            <a:endParaRPr kumimoji="0" lang="ru-RU" altLang="x-none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users_count =</a:t>
            </a:r>
            <a:r>
              <a:rPr kumimoji="0" lang="ru-RU" altLang="x-none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x-non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users.count("Tom")</a:t>
            </a:r>
            <a:endParaRPr kumimoji="0" lang="ru-RU" altLang="x-none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print(users_count)</a:t>
            </a:r>
            <a:r>
              <a:rPr kumimoji="0" lang="ru-RU" altLang="x-non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</a:t>
            </a:r>
            <a:r>
              <a:rPr kumimoji="0" lang="ru-RU" altLang="x-non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# 3</a:t>
            </a:r>
            <a:endParaRPr kumimoji="0" lang="ru-RU" altLang="x-non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9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>
            <a:extLst>
              <a:ext uri="{FF2B5EF4-FFF2-40B4-BE49-F238E27FC236}">
                <a16:creationId xmlns:a16="http://schemas.microsoft.com/office/drawing/2014/main" xmlns="" id="{B51A970E-AF10-4757-B949-354A4CE03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Максимальный элемент</a:t>
            </a:r>
          </a:p>
        </p:txBody>
      </p:sp>
      <p:sp>
        <p:nvSpPr>
          <p:cNvPr id="30723" name="Номер слайда 2">
            <a:extLst>
              <a:ext uri="{FF2B5EF4-FFF2-40B4-BE49-F238E27FC236}">
                <a16:creationId xmlns:a16="http://schemas.microsoft.com/office/drawing/2014/main" xmlns="" id="{139820F0-2980-48DA-824A-DBE42FFA2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ED0A0F-2EEF-4194-80AA-7B5FE1FF9DA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4CF7138-C65F-4A1A-B2B4-207B725C2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1095376"/>
            <a:ext cx="4729162" cy="15716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M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A[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]</a:t>
            </a: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x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latin typeface="Courier New"/>
                <a:ea typeface="Times New Roman"/>
              </a:rPr>
              <a:t> A:</a:t>
            </a: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if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x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&gt;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M: </a:t>
            </a:r>
          </a:p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 M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x</a:t>
            </a:r>
            <a:endParaRPr lang="ru-RU" sz="2400" b="1" dirty="0">
              <a:latin typeface="Courier New"/>
              <a:ea typeface="Times New Roman"/>
            </a:endParaRP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FA5CA048-19E9-4A44-A641-9ADB1E08494D}"/>
              </a:ext>
            </a:extLst>
          </p:cNvPr>
          <p:cNvGrpSpPr>
            <a:grpSpLocks/>
          </p:cNvGrpSpPr>
          <p:nvPr/>
        </p:nvGrpSpPr>
        <p:grpSpPr bwMode="auto">
          <a:xfrm>
            <a:off x="4337050" y="1644651"/>
            <a:ext cx="4149725" cy="663575"/>
            <a:chOff x="433" y="3902"/>
            <a:chExt cx="2614" cy="418"/>
          </a:xfrm>
        </p:grpSpPr>
        <p:sp>
          <p:nvSpPr>
            <p:cNvPr id="14" name="Text Box 56">
              <a:extLst>
                <a:ext uri="{FF2B5EF4-FFF2-40B4-BE49-F238E27FC236}">
                  <a16:creationId xmlns:a16="http://schemas.microsoft.com/office/drawing/2014/main" xmlns="" id="{7089419B-A1D0-402E-A2EB-E43E0A45D9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2320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Як </a:t>
              </a:r>
              <a:r>
                <a:rPr lang="ru-RU" sz="2400" dirty="0" err="1"/>
                <a:t>знайти</a:t>
              </a:r>
              <a:r>
                <a:rPr lang="ru-RU" sz="2400" dirty="0"/>
                <a:t> </a:t>
              </a:r>
              <a:r>
                <a:rPr lang="ru-RU" sz="2400" dirty="0" err="1"/>
                <a:t>його</a:t>
              </a:r>
              <a:r>
                <a:rPr lang="ru-RU" sz="2400" dirty="0"/>
                <a:t> номер?</a:t>
              </a:r>
            </a:p>
          </p:txBody>
        </p:sp>
        <p:sp>
          <p:nvSpPr>
            <p:cNvPr id="30733" name="Oval 57">
              <a:extLst>
                <a:ext uri="{FF2B5EF4-FFF2-40B4-BE49-F238E27FC236}">
                  <a16:creationId xmlns:a16="http://schemas.microsoft.com/office/drawing/2014/main" xmlns="" id="{E880056D-5D57-489C-B496-636EBBB6B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6" name="Rectangle 6">
            <a:extLst>
              <a:ext uri="{FF2B5EF4-FFF2-40B4-BE49-F238E27FC236}">
                <a16:creationId xmlns:a16="http://schemas.microsoft.com/office/drawing/2014/main" xmlns="" id="{B9EF51B0-1A96-453B-BC7B-C4B1CD8DB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2797176"/>
            <a:ext cx="4729162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ru-RU" sz="2400" b="1">
                <a:latin typeface="Courier New" pitchFamily="49" charset="0"/>
                <a:cs typeface="Times New Roman" pitchFamily="18" charset="0"/>
              </a:rPr>
              <a:t>M</a:t>
            </a:r>
            <a:r>
              <a:rPr lang="ru-RU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max</a:t>
            </a:r>
            <a:r>
              <a:rPr lang="en-US" sz="2400" b="1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 A )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D2994B5C-89ED-4745-94CC-47DB6F56E2B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6">
            <a:extLst>
              <a:ext uri="{FF2B5EF4-FFF2-40B4-BE49-F238E27FC236}">
                <a16:creationId xmlns:a16="http://schemas.microsoft.com/office/drawing/2014/main" xmlns="" id="{3DC2230D-33A3-410D-ABC7-86E2C1733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3884612"/>
            <a:ext cx="8272462" cy="120173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M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max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(A)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nMax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A.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index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(M)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"A["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, nMax, </a:t>
            </a:r>
            <a:r>
              <a:rPr lang="en-US" sz="2400" b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, M, sep</a:t>
            </a:r>
            <a:r>
              <a:rPr lang="en-US" sz="24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)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0" name="Группа 12">
            <a:extLst>
              <a:ext uri="{FF2B5EF4-FFF2-40B4-BE49-F238E27FC236}">
                <a16:creationId xmlns:a16="http://schemas.microsoft.com/office/drawing/2014/main" xmlns="" id="{BFE9DD5F-039C-459C-B994-646F7E8E97CF}"/>
              </a:ext>
            </a:extLst>
          </p:cNvPr>
          <p:cNvGrpSpPr>
            <a:grpSpLocks/>
          </p:cNvGrpSpPr>
          <p:nvPr/>
        </p:nvGrpSpPr>
        <p:grpSpPr bwMode="auto">
          <a:xfrm>
            <a:off x="2090737" y="4598987"/>
            <a:ext cx="3940175" cy="1485900"/>
            <a:chOff x="352424" y="3175000"/>
            <a:chExt cx="3940176" cy="1485900"/>
          </a:xfrm>
        </p:grpSpPr>
        <p:sp>
          <p:nvSpPr>
            <p:cNvPr id="21" name="Равнобедренный треугольник 20">
              <a:extLst>
                <a:ext uri="{FF2B5EF4-FFF2-40B4-BE49-F238E27FC236}">
                  <a16:creationId xmlns:a16="http://schemas.microsoft.com/office/drawing/2014/main" xmlns="" id="{48806BA0-303C-46CF-AB7D-F9546F6F485E}"/>
                </a:ext>
              </a:extLst>
            </p:cNvPr>
            <p:cNvSpPr/>
            <p:nvPr/>
          </p:nvSpPr>
          <p:spPr bwMode="auto">
            <a:xfrm>
              <a:off x="901699" y="3175000"/>
              <a:ext cx="266700" cy="736600"/>
            </a:xfrm>
            <a:prstGeom prst="triangle">
              <a:avLst/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 eaLnBrk="1" hangingPunct="1">
                <a:lnSpc>
                  <a:spcPct val="80000"/>
                </a:lnSpc>
                <a:defRPr/>
              </a:pPr>
              <a:endParaRPr lang="ru-RU" sz="2400"/>
            </a:p>
          </p:txBody>
        </p:sp>
        <p:sp>
          <p:nvSpPr>
            <p:cNvPr id="22" name="AutoShape 59">
              <a:extLst>
                <a:ext uri="{FF2B5EF4-FFF2-40B4-BE49-F238E27FC236}">
                  <a16:creationId xmlns:a16="http://schemas.microsoft.com/office/drawing/2014/main" xmlns="" id="{5D51C33C-3F4F-4315-9995-C8DEEA13A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424" y="3875088"/>
              <a:ext cx="3940176" cy="785812"/>
            </a:xfrm>
            <a:prstGeom prst="wedgeRoundRectCallout">
              <a:avLst>
                <a:gd name="adj1" fmla="val -26623"/>
                <a:gd name="adj2" fmla="val -50973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 eaLnBrk="1" hangingPunct="1">
                <a:lnSpc>
                  <a:spcPct val="80000"/>
                </a:lnSpc>
                <a:defRPr/>
              </a:pPr>
              <a:r>
                <a:rPr lang="ru-RU" sz="2400" dirty="0"/>
                <a:t>номер </a:t>
              </a:r>
              <a:r>
                <a:rPr lang="ru-RU" sz="2400" dirty="0" err="1"/>
                <a:t>заданого</a:t>
              </a:r>
              <a:r>
                <a:rPr lang="ru-RU" sz="2400" dirty="0"/>
                <a:t> </a:t>
              </a:r>
              <a:r>
                <a:rPr lang="ru-RU" sz="2400" dirty="0" err="1"/>
                <a:t>елемента</a:t>
              </a:r>
              <a:r>
                <a:rPr lang="ru-RU" sz="2400" dirty="0"/>
                <a:t> (</a:t>
              </a:r>
              <a:r>
                <a:rPr lang="ru-RU" sz="2400" dirty="0" err="1"/>
                <a:t>першого</a:t>
              </a:r>
              <a:r>
                <a:rPr lang="ru-RU" sz="2400" dirty="0"/>
                <a:t> з ...)</a:t>
              </a:r>
              <a:endParaRPr lang="ru-RU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9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>
            <a:extLst>
              <a:ext uri="{FF2B5EF4-FFF2-40B4-BE49-F238E27FC236}">
                <a16:creationId xmlns:a16="http://schemas.microsoft.com/office/drawing/2014/main" xmlns="" id="{3DE9C193-EBB9-4756-A344-FEE1C311A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167402"/>
            <a:ext cx="8375650" cy="471488"/>
          </a:xfrm>
        </p:spPr>
        <p:txBody>
          <a:bodyPr/>
          <a:lstStyle/>
          <a:p>
            <a:r>
              <a:rPr lang="ru-RU" altLang="ru-RU" dirty="0"/>
              <a:t>Реверс списку</a:t>
            </a:r>
          </a:p>
        </p:txBody>
      </p:sp>
      <p:sp>
        <p:nvSpPr>
          <p:cNvPr id="36867" name="Номер слайда 2">
            <a:extLst>
              <a:ext uri="{FF2B5EF4-FFF2-40B4-BE49-F238E27FC236}">
                <a16:creationId xmlns:a16="http://schemas.microsoft.com/office/drawing/2014/main" xmlns="" id="{214CB9B2-F622-4558-A17A-7426B74EA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FE0563-DCC0-47C1-8E91-CFEA6532DB76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xmlns="" id="{F85169CD-A567-46F0-AB55-AC6467F6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1090614"/>
            <a:ext cx="6434137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A.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reverse</a:t>
            </a:r>
            <a:r>
              <a:rPr lang="ru-RU" sz="2400" b="1" dirty="0">
                <a:latin typeface="Courier New"/>
                <a:ea typeface="Times New Roman"/>
              </a:rPr>
              <a:t>()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7CFD6B76-BED3-4DBB-96A7-46BD9DB09C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4">
            <a:extLst>
              <a:ext uri="{FF2B5EF4-FFF2-40B4-BE49-F238E27FC236}">
                <a16:creationId xmlns:a16="http://schemas.microsoft.com/office/drawing/2014/main" xmlns="" id="{64AE0AFC-C8F9-4F68-89BA-4F6D0A838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Что </a:t>
            </a:r>
            <a:r>
              <a:rPr lang="ru-RU" altLang="ru-RU" dirty="0" err="1"/>
              <a:t>таке</a:t>
            </a:r>
            <a:r>
              <a:rPr lang="ru-RU" altLang="ru-RU" dirty="0"/>
              <a:t> список?</a:t>
            </a:r>
          </a:p>
        </p:txBody>
      </p:sp>
      <p:sp>
        <p:nvSpPr>
          <p:cNvPr id="7171" name="Номер слайда 3">
            <a:extLst>
              <a:ext uri="{FF2B5EF4-FFF2-40B4-BE49-F238E27FC236}">
                <a16:creationId xmlns:a16="http://schemas.microsoft.com/office/drawing/2014/main" xmlns="" id="{846EBDD5-EB23-4702-8ADE-13C8C3460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DAFD2C-AD15-4AF0-A487-6C3FDD6031F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E08D9AC-7D21-490B-B5C4-FF0E32A0E3D9}"/>
              </a:ext>
            </a:extLst>
          </p:cNvPr>
          <p:cNvSpPr/>
          <p:nvPr/>
        </p:nvSpPr>
        <p:spPr>
          <a:xfrm>
            <a:off x="384175" y="1778000"/>
            <a:ext cx="8423275" cy="1938992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358775" indent="-358775" algn="just" eaLnBrk="1" hangingPunct="1">
              <a:defRPr/>
            </a:pPr>
            <a:r>
              <a:rPr lang="ru-RU" sz="2400" b="1" dirty="0"/>
              <a:t>Список (</a:t>
            </a:r>
            <a:r>
              <a:rPr lang="en-US" sz="2400" b="1" dirty="0"/>
              <a:t>list) </a:t>
            </a:r>
            <a:r>
              <a:rPr lang="ru-RU" sz="2400" dirty="0" err="1"/>
              <a:t>представляє</a:t>
            </a:r>
            <a:r>
              <a:rPr lang="ru-RU" sz="2400" dirty="0"/>
              <a:t> тип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зберігає</a:t>
            </a:r>
            <a:r>
              <a:rPr lang="ru-RU" sz="2400" dirty="0"/>
              <a:t> </a:t>
            </a:r>
            <a:r>
              <a:rPr lang="ru-RU" sz="2400" dirty="0" err="1"/>
              <a:t>набір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послідовність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. Для </a:t>
            </a:r>
            <a:r>
              <a:rPr lang="ru-RU" sz="2400" dirty="0" err="1"/>
              <a:t>створення</a:t>
            </a:r>
            <a:r>
              <a:rPr lang="ru-RU" sz="2400" dirty="0"/>
              <a:t> списку в </a:t>
            </a:r>
            <a:r>
              <a:rPr lang="ru-RU" sz="2400" dirty="0" err="1"/>
              <a:t>квадратних</a:t>
            </a:r>
            <a:r>
              <a:rPr lang="ru-RU" sz="2400" dirty="0"/>
              <a:t> дужках ([]) через кому </a:t>
            </a:r>
            <a:r>
              <a:rPr lang="ru-RU" sz="2400" dirty="0" err="1"/>
              <a:t>перераховуються</a:t>
            </a:r>
            <a:r>
              <a:rPr lang="ru-RU" sz="2400" dirty="0"/>
              <a:t>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елементи</a:t>
            </a:r>
            <a:r>
              <a:rPr lang="ru-RU" sz="2400" dirty="0"/>
              <a:t>. У </a:t>
            </a:r>
            <a:r>
              <a:rPr lang="ru-RU" sz="2400" dirty="0" err="1"/>
              <a:t>багатьох</a:t>
            </a:r>
            <a:r>
              <a:rPr lang="ru-RU" sz="2400" dirty="0"/>
              <a:t> </a:t>
            </a:r>
            <a:r>
              <a:rPr lang="ru-RU" sz="2400" dirty="0" err="1"/>
              <a:t>мовах</a:t>
            </a:r>
            <a:r>
              <a:rPr lang="ru-RU" sz="2400" dirty="0"/>
              <a:t> </a:t>
            </a:r>
            <a:r>
              <a:rPr lang="ru-RU" sz="2400" dirty="0" err="1"/>
              <a:t>програмування</a:t>
            </a:r>
            <a:r>
              <a:rPr lang="ru-RU" sz="2400" dirty="0"/>
              <a:t> є </a:t>
            </a:r>
            <a:r>
              <a:rPr lang="ru-RU" sz="2400" dirty="0" err="1"/>
              <a:t>аналогічна</a:t>
            </a:r>
            <a:r>
              <a:rPr lang="ru-RU" sz="2400" dirty="0"/>
              <a:t> структура </a:t>
            </a:r>
            <a:r>
              <a:rPr lang="ru-RU" sz="2400" dirty="0" err="1"/>
              <a:t>даних</a:t>
            </a:r>
            <a:r>
              <a:rPr lang="ru-RU" sz="2400" dirty="0"/>
              <a:t>, яка </a:t>
            </a:r>
            <a:r>
              <a:rPr lang="ru-RU" sz="2400" dirty="0" err="1"/>
              <a:t>називається</a:t>
            </a:r>
            <a:r>
              <a:rPr lang="ru-RU" sz="2400" dirty="0"/>
              <a:t> </a:t>
            </a:r>
            <a:r>
              <a:rPr lang="ru-RU" sz="2400" b="1" dirty="0" err="1"/>
              <a:t>масив</a:t>
            </a:r>
            <a:r>
              <a:rPr lang="ru-RU" sz="2400" dirty="0"/>
              <a:t>.</a:t>
            </a: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349FD4BC-7962-4DC2-BE41-AB27767F27FE}"/>
              </a:ext>
            </a:extLst>
          </p:cNvPr>
          <p:cNvGrpSpPr>
            <a:grpSpLocks/>
          </p:cNvGrpSpPr>
          <p:nvPr/>
        </p:nvGrpSpPr>
        <p:grpSpPr bwMode="auto">
          <a:xfrm>
            <a:off x="1836738" y="900113"/>
            <a:ext cx="5470525" cy="663575"/>
            <a:chOff x="433" y="3902"/>
            <a:chExt cx="3445" cy="418"/>
          </a:xfrm>
        </p:grpSpPr>
        <p:sp>
          <p:nvSpPr>
            <p:cNvPr id="11" name="Text Box 56">
              <a:extLst>
                <a:ext uri="{FF2B5EF4-FFF2-40B4-BE49-F238E27FC236}">
                  <a16:creationId xmlns:a16="http://schemas.microsoft.com/office/drawing/2014/main" xmlns="" id="{022CBD77-0B07-4697-A376-2E1A32E7CE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3151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latin typeface="Arial" charset="0"/>
                </a:rPr>
                <a:t>     </a:t>
              </a:r>
              <a:r>
                <a:rPr lang="ru-RU" sz="2400" dirty="0">
                  <a:latin typeface="Arial" charset="0"/>
                </a:rPr>
                <a:t>Як ввести 10000 </a:t>
              </a:r>
              <a:r>
                <a:rPr lang="ru-RU" sz="2400" dirty="0" err="1">
                  <a:latin typeface="Arial" charset="0"/>
                </a:rPr>
                <a:t>змінних</a:t>
              </a:r>
              <a:r>
                <a:rPr lang="ru-RU" sz="2400" dirty="0">
                  <a:latin typeface="Arial" charset="0"/>
                </a:rPr>
                <a:t>?</a:t>
              </a:r>
            </a:p>
          </p:txBody>
        </p:sp>
        <p:sp>
          <p:nvSpPr>
            <p:cNvPr id="7177" name="Oval 57">
              <a:extLst>
                <a:ext uri="{FF2B5EF4-FFF2-40B4-BE49-F238E27FC236}">
                  <a16:creationId xmlns:a16="http://schemas.microsoft.com/office/drawing/2014/main" xmlns="" id="{C0DD4C07-6BF5-45F9-A95B-63F6A405E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cxnSp>
        <p:nvCxnSpPr>
          <p:cNvPr id="12" name="Прямая соединительная линия 12">
            <a:extLst>
              <a:ext uri="{FF2B5EF4-FFF2-40B4-BE49-F238E27FC236}">
                <a16:creationId xmlns:a16="http://schemas.microsoft.com/office/drawing/2014/main" xmlns="" id="{CE983B6F-AE7A-4150-B0DF-F2095463DC4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810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>
            <a:extLst>
              <a:ext uri="{FF2B5EF4-FFF2-40B4-BE49-F238E27FC236}">
                <a16:creationId xmlns:a16="http://schemas.microsoft.com/office/drawing/2014/main" xmlns="" id="{3E86D17C-2DF2-45E8-A051-9CBA66EEF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Зрізи</a:t>
            </a:r>
            <a:r>
              <a:rPr lang="ru-RU" altLang="ru-RU" dirty="0"/>
              <a:t> в </a:t>
            </a:r>
            <a:r>
              <a:rPr lang="en-US" altLang="ru-RU" dirty="0"/>
              <a:t>Python</a:t>
            </a:r>
            <a:endParaRPr lang="ru-RU" altLang="ru-RU" dirty="0"/>
          </a:p>
        </p:txBody>
      </p:sp>
      <p:sp>
        <p:nvSpPr>
          <p:cNvPr id="38915" name="Номер слайда 2">
            <a:extLst>
              <a:ext uri="{FF2B5EF4-FFF2-40B4-BE49-F238E27FC236}">
                <a16:creationId xmlns:a16="http://schemas.microsoft.com/office/drawing/2014/main" xmlns="" id="{EF63A12A-68E1-49F8-B7EC-93DDF2EA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3B3009-BE43-4B9B-ADA5-9E95613CBE2E}" type="slidenum">
              <a:rPr lang="ru-RU" altLang="ru-RU"/>
              <a:pPr/>
              <a:t>20</a:t>
            </a:fld>
            <a:endParaRPr lang="ru-RU" altLang="ru-RU"/>
          </a:p>
        </p:txBody>
      </p:sp>
      <p:grpSp>
        <p:nvGrpSpPr>
          <p:cNvPr id="38916" name="Группа 6">
            <a:extLst>
              <a:ext uri="{FF2B5EF4-FFF2-40B4-BE49-F238E27FC236}">
                <a16:creationId xmlns:a16="http://schemas.microsoft.com/office/drawing/2014/main" xmlns="" id="{6A87F904-7F02-4548-80C2-9A28D2A8D342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1227138"/>
            <a:ext cx="6099175" cy="468312"/>
            <a:chOff x="484632" y="2086261"/>
            <a:chExt cx="6099048" cy="468000"/>
          </a:xfrm>
        </p:grpSpPr>
        <p:sp>
          <p:nvSpPr>
            <p:cNvPr id="39005" name="Прямоугольник 7">
              <a:extLst>
                <a:ext uri="{FF2B5EF4-FFF2-40B4-BE49-F238E27FC236}">
                  <a16:creationId xmlns:a16="http://schemas.microsoft.com/office/drawing/2014/main" xmlns="" id="{9541655F-2E3E-4857-AD06-4EE1ED1A0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632" y="2087089"/>
              <a:ext cx="6099048" cy="466344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100000">
                  <a:srgbClr val="99FF66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 type="triangle" w="lg" len="lg"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9006" name="Блок-схема: процесс 8">
              <a:extLst>
                <a:ext uri="{FF2B5EF4-FFF2-40B4-BE49-F238E27FC236}">
                  <a16:creationId xmlns:a16="http://schemas.microsoft.com/office/drawing/2014/main" xmlns="" id="{B821FB3E-B8E9-472C-9268-CBA8B4B76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1642" y="2086261"/>
              <a:ext cx="625983" cy="46800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 type="triangle" w="lg" len="lg"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xmlns="" id="{BB4C9313-A9C0-453F-A9CA-E20FBD447A61}"/>
              </a:ext>
            </a:extLst>
          </p:cNvPr>
          <p:cNvGraphicFramePr>
            <a:graphicFrameLocks noGrp="1"/>
          </p:cNvGraphicFramePr>
          <p:nvPr/>
        </p:nvGraphicFramePr>
        <p:xfrm>
          <a:off x="2068513" y="847725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3" name="Группа 72">
            <a:extLst>
              <a:ext uri="{FF2B5EF4-FFF2-40B4-BE49-F238E27FC236}">
                <a16:creationId xmlns:a16="http://schemas.microsoft.com/office/drawing/2014/main" xmlns="" id="{2582F7FE-B239-4533-ADC7-6B3FB8855D03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1684338"/>
            <a:ext cx="6092825" cy="215900"/>
            <a:chOff x="2064223" y="1683945"/>
            <a:chExt cx="6092981" cy="216000"/>
          </a:xfrm>
        </p:grpSpPr>
        <p:sp>
          <p:nvSpPr>
            <p:cNvPr id="38995" name="Полилиния 24">
              <a:extLst>
                <a:ext uri="{FF2B5EF4-FFF2-40B4-BE49-F238E27FC236}">
                  <a16:creationId xmlns:a16="http://schemas.microsoft.com/office/drawing/2014/main" xmlns="" id="{45297E4E-A247-4C32-82D9-8BF25AE6C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223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38996" name="Полилиния 26">
              <a:extLst>
                <a:ext uri="{FF2B5EF4-FFF2-40B4-BE49-F238E27FC236}">
                  <a16:creationId xmlns:a16="http://schemas.microsoft.com/office/drawing/2014/main" xmlns="" id="{8D2EE156-0A67-4DE2-95EB-AB9B07797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285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38997" name="Полилиния 29">
              <a:extLst>
                <a:ext uri="{FF2B5EF4-FFF2-40B4-BE49-F238E27FC236}">
                  <a16:creationId xmlns:a16="http://schemas.microsoft.com/office/drawing/2014/main" xmlns="" id="{60CF4DF4-A38E-4E83-B046-CD02E7D05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295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38998" name="Полилиния 30">
              <a:extLst>
                <a:ext uri="{FF2B5EF4-FFF2-40B4-BE49-F238E27FC236}">
                  <a16:creationId xmlns:a16="http://schemas.microsoft.com/office/drawing/2014/main" xmlns="" id="{945541D1-8A20-4578-B7FD-EEAC9D051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1251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38999" name="Полилиния 31">
              <a:extLst>
                <a:ext uri="{FF2B5EF4-FFF2-40B4-BE49-F238E27FC236}">
                  <a16:creationId xmlns:a16="http://schemas.microsoft.com/office/drawing/2014/main" xmlns="" id="{4E6B1520-B2BA-4063-BB27-C8D938E2E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8368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39000" name="Полилиния 32">
              <a:extLst>
                <a:ext uri="{FF2B5EF4-FFF2-40B4-BE49-F238E27FC236}">
                  <a16:creationId xmlns:a16="http://schemas.microsoft.com/office/drawing/2014/main" xmlns="" id="{9592349D-B7FE-4DA7-A899-785585D74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2111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39001" name="Полилиния 33">
              <a:extLst>
                <a:ext uri="{FF2B5EF4-FFF2-40B4-BE49-F238E27FC236}">
                  <a16:creationId xmlns:a16="http://schemas.microsoft.com/office/drawing/2014/main" xmlns="" id="{CB26F5C5-C3B6-4CBC-AF6C-566D00453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8281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39002" name="Полилиния 34">
              <a:extLst>
                <a:ext uri="{FF2B5EF4-FFF2-40B4-BE49-F238E27FC236}">
                  <a16:creationId xmlns:a16="http://schemas.microsoft.com/office/drawing/2014/main" xmlns="" id="{222D5322-0D56-46DC-A989-1A2786B3E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7291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39003" name="Полилиния 35">
              <a:extLst>
                <a:ext uri="{FF2B5EF4-FFF2-40B4-BE49-F238E27FC236}">
                  <a16:creationId xmlns:a16="http://schemas.microsoft.com/office/drawing/2014/main" xmlns="" id="{395C3DD9-9101-4397-815F-E98180583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7247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39004" name="Полилиния 36">
              <a:extLst>
                <a:ext uri="{FF2B5EF4-FFF2-40B4-BE49-F238E27FC236}">
                  <a16:creationId xmlns:a16="http://schemas.microsoft.com/office/drawing/2014/main" xmlns="" id="{2A63252D-34C1-4529-835C-1F269ABF3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7204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</p:grpSp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xmlns="" id="{725777EA-280E-4CF9-85E4-E3223C249496}"/>
              </a:ext>
            </a:extLst>
          </p:cNvPr>
          <p:cNvGraphicFramePr>
            <a:graphicFrameLocks noGrp="1"/>
          </p:cNvGraphicFramePr>
          <p:nvPr/>
        </p:nvGraphicFramePr>
        <p:xfrm>
          <a:off x="1733550" y="1870075"/>
          <a:ext cx="6794500" cy="371475"/>
        </p:xfrm>
        <a:graphic>
          <a:graphicData uri="http://schemas.openxmlformats.org/drawingml/2006/table">
            <a:tbl>
              <a:tblPr/>
              <a:tblGrid>
                <a:gridCol w="679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AD7A9A8E-1C8E-4204-B835-508FEB8DB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8" y="2474913"/>
            <a:ext cx="1770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xmlns="" id="{FD357D51-A830-42D0-B851-414CCA85A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763" y="1846263"/>
            <a:ext cx="388937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11330E66-A8D3-406E-AA91-EABC04806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1846263"/>
            <a:ext cx="388938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3" name="Стрелка вправо 42">
            <a:extLst>
              <a:ext uri="{FF2B5EF4-FFF2-40B4-BE49-F238E27FC236}">
                <a16:creationId xmlns:a16="http://schemas.microsoft.com/office/drawing/2014/main" xmlns="" id="{37D8D082-2DDB-4ED5-83F2-57C2001D9B4A}"/>
              </a:ext>
            </a:extLst>
          </p:cNvPr>
          <p:cNvSpPr/>
          <p:nvPr/>
        </p:nvSpPr>
        <p:spPr bwMode="auto">
          <a:xfrm>
            <a:off x="2109788" y="2635250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84437E97-7C30-43FC-9400-D2E623AC7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1600" y="2474913"/>
            <a:ext cx="198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12, 5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45" name="Левая фигурная скобка 44">
            <a:extLst>
              <a:ext uri="{FF2B5EF4-FFF2-40B4-BE49-F238E27FC236}">
                <a16:creationId xmlns:a16="http://schemas.microsoft.com/office/drawing/2014/main" xmlns="" id="{C9B26DF0-B223-4854-A492-E6603B902492}"/>
              </a:ext>
            </a:extLst>
          </p:cNvPr>
          <p:cNvSpPr>
            <a:spLocks/>
          </p:cNvSpPr>
          <p:nvPr/>
        </p:nvSpPr>
        <p:spPr bwMode="auto">
          <a:xfrm rot="-5400000">
            <a:off x="3356769" y="1708944"/>
            <a:ext cx="149225" cy="1195387"/>
          </a:xfrm>
          <a:prstGeom prst="leftBrace">
            <a:avLst>
              <a:gd name="adj1" fmla="val 9401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FC033087-B77D-4D85-BBAE-AF4815214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8" y="2900363"/>
            <a:ext cx="1770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47" name="Стрелка вправо 46">
            <a:extLst>
              <a:ext uri="{FF2B5EF4-FFF2-40B4-BE49-F238E27FC236}">
                <a16:creationId xmlns:a16="http://schemas.microsoft.com/office/drawing/2014/main" xmlns="" id="{56D313D3-1E43-49F5-A555-1DE5787D94F0}"/>
              </a:ext>
            </a:extLst>
          </p:cNvPr>
          <p:cNvSpPr/>
          <p:nvPr/>
        </p:nvSpPr>
        <p:spPr bwMode="auto">
          <a:xfrm>
            <a:off x="2109788" y="3060700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7D13AC14-B596-4557-A47F-C947C2E96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1600" y="2900363"/>
            <a:ext cx="1125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5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F774211A-19E2-4B8B-ADB1-B9C0A50A1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88" y="3308350"/>
            <a:ext cx="15541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50" name="Стрелка вправо 49">
            <a:extLst>
              <a:ext uri="{FF2B5EF4-FFF2-40B4-BE49-F238E27FC236}">
                <a16:creationId xmlns:a16="http://schemas.microsoft.com/office/drawing/2014/main" xmlns="" id="{A04CE49E-22B3-4A7F-891D-044979B52B1C}"/>
              </a:ext>
            </a:extLst>
          </p:cNvPr>
          <p:cNvSpPr/>
          <p:nvPr/>
        </p:nvSpPr>
        <p:spPr bwMode="auto">
          <a:xfrm>
            <a:off x="2109788" y="4427538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2BE52217-7F33-4BCD-B6B4-05AB51688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75" y="3308350"/>
            <a:ext cx="26304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7, 12, 5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xmlns="" id="{026F197B-616F-4FDB-B9F3-4819345AE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3308350"/>
            <a:ext cx="17700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53" name="Стрелка вправо 52">
            <a:extLst>
              <a:ext uri="{FF2B5EF4-FFF2-40B4-BE49-F238E27FC236}">
                <a16:creationId xmlns:a16="http://schemas.microsoft.com/office/drawing/2014/main" xmlns="" id="{2F7DAAFB-653B-42A5-A54C-6610D5119E01}"/>
              </a:ext>
            </a:extLst>
          </p:cNvPr>
          <p:cNvSpPr/>
          <p:nvPr/>
        </p:nvSpPr>
        <p:spPr bwMode="auto">
          <a:xfrm>
            <a:off x="4156075" y="3467100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54" name="AutoShape 59">
            <a:extLst>
              <a:ext uri="{FF2B5EF4-FFF2-40B4-BE49-F238E27FC236}">
                <a16:creationId xmlns:a16="http://schemas.microsoft.com/office/drawing/2014/main" xmlns="" id="{86638323-B52F-4D65-9773-A20C46592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025" y="3821113"/>
            <a:ext cx="1770062" cy="438150"/>
          </a:xfrm>
          <a:prstGeom prst="wedgeRoundRectCallout">
            <a:avLst>
              <a:gd name="adj1" fmla="val -74483"/>
              <a:gd name="adj2" fmla="val -71451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/>
              <a:t>с </a:t>
            </a:r>
            <a:r>
              <a:rPr lang="uk-UA" sz="2000" dirty="0"/>
              <a:t>с початку</a:t>
            </a:r>
            <a:endParaRPr lang="ru-RU" dirty="0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9BC0EE29-3A40-46C0-A971-C92E5E161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67200"/>
            <a:ext cx="220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N-2]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5C49D67B-7E53-48B5-B24D-503032827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4267200"/>
            <a:ext cx="284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[8,…,18,34]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xmlns="" id="{6CA4ED3A-232F-4DB4-A8A3-16AA5BC72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25" y="1846263"/>
            <a:ext cx="388938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xmlns="" id="{8C9BE864-9F6C-40B6-AA50-9B380F70D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313" y="1846263"/>
            <a:ext cx="388937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" name="AutoShape 59">
            <a:extLst>
              <a:ext uri="{FF2B5EF4-FFF2-40B4-BE49-F238E27FC236}">
                <a16:creationId xmlns:a16="http://schemas.microsoft.com/office/drawing/2014/main" xmlns="" id="{6EA1132F-BF6C-45B0-BE88-8CCE2F2B0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1846263"/>
            <a:ext cx="1409700" cy="439737"/>
          </a:xfrm>
          <a:prstGeom prst="wedgeRoundRectCallout">
            <a:avLst>
              <a:gd name="adj1" fmla="val 59152"/>
              <a:gd name="adj2" fmla="val -537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розрізи</a:t>
            </a:r>
            <a:endParaRPr lang="ru-RU" dirty="0"/>
          </a:p>
        </p:txBody>
      </p:sp>
      <p:sp>
        <p:nvSpPr>
          <p:cNvPr id="59" name="Овал 58">
            <a:extLst>
              <a:ext uri="{FF2B5EF4-FFF2-40B4-BE49-F238E27FC236}">
                <a16:creationId xmlns:a16="http://schemas.microsoft.com/office/drawing/2014/main" xmlns="" id="{7AA25587-0407-4544-81A3-94302639C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1846263"/>
            <a:ext cx="560388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xmlns="" id="{001135E7-663E-4DB3-A563-7FBE2A946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600" y="1846263"/>
            <a:ext cx="390525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" name="Стрелка вправо 60">
            <a:extLst>
              <a:ext uri="{FF2B5EF4-FFF2-40B4-BE49-F238E27FC236}">
                <a16:creationId xmlns:a16="http://schemas.microsoft.com/office/drawing/2014/main" xmlns="" id="{60F9DA56-CEAE-4046-AD10-3A49DE3C2864}"/>
              </a:ext>
            </a:extLst>
          </p:cNvPr>
          <p:cNvSpPr/>
          <p:nvPr/>
        </p:nvSpPr>
        <p:spPr bwMode="auto">
          <a:xfrm>
            <a:off x="2109788" y="4960938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A5293435-05FA-4921-BD9D-45F8DC897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88" y="4802188"/>
            <a:ext cx="15541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xmlns="" id="{E86627D3-6B8F-42FF-AA38-B614A2EB8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4802188"/>
            <a:ext cx="41322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[8,…,18,34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,40,23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64" name="Стрелка вправо 63">
            <a:extLst>
              <a:ext uri="{FF2B5EF4-FFF2-40B4-BE49-F238E27FC236}">
                <a16:creationId xmlns:a16="http://schemas.microsoft.com/office/drawing/2014/main" xmlns="" id="{FC8DF2CA-4086-4980-A1B4-1F669452FCCA}"/>
              </a:ext>
            </a:extLst>
          </p:cNvPr>
          <p:cNvSpPr/>
          <p:nvPr/>
        </p:nvSpPr>
        <p:spPr bwMode="auto">
          <a:xfrm>
            <a:off x="2109788" y="3476625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65" name="Стрелка вправо 64">
            <a:extLst>
              <a:ext uri="{FF2B5EF4-FFF2-40B4-BE49-F238E27FC236}">
                <a16:creationId xmlns:a16="http://schemas.microsoft.com/office/drawing/2014/main" xmlns="" id="{C7155D7C-AF0C-4C52-8193-AAB5DD901C30}"/>
              </a:ext>
            </a:extLst>
          </p:cNvPr>
          <p:cNvSpPr/>
          <p:nvPr/>
        </p:nvSpPr>
        <p:spPr bwMode="auto">
          <a:xfrm>
            <a:off x="4129088" y="4960938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C3CEB309-4B26-4EB9-985F-635608156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0150" y="4802188"/>
            <a:ext cx="17700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N]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68" name="AutoShape 59">
            <a:extLst>
              <a:ext uri="{FF2B5EF4-FFF2-40B4-BE49-F238E27FC236}">
                <a16:creationId xmlns:a16="http://schemas.microsoft.com/office/drawing/2014/main" xmlns="" id="{BD20D9F8-DC29-4206-BE9C-E56A6B6A4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025" y="5322888"/>
            <a:ext cx="1408113" cy="439737"/>
          </a:xfrm>
          <a:prstGeom prst="wedgeRoundRectCallout">
            <a:avLst>
              <a:gd name="adj1" fmla="val -46856"/>
              <a:gd name="adj2" fmla="val -75581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/>
              <a:t>до </a:t>
            </a:r>
            <a:r>
              <a:rPr lang="ru-RU" sz="2000" dirty="0" err="1"/>
              <a:t>кінця</a:t>
            </a:r>
            <a:endParaRPr lang="ru-RU" dirty="0"/>
          </a:p>
        </p:txBody>
      </p:sp>
      <p:sp>
        <p:nvSpPr>
          <p:cNvPr id="69" name="Стрелка вправо 68">
            <a:extLst>
              <a:ext uri="{FF2B5EF4-FFF2-40B4-BE49-F238E27FC236}">
                <a16:creationId xmlns:a16="http://schemas.microsoft.com/office/drawing/2014/main" xmlns="" id="{33C73157-BD87-4963-B7CA-65035C4DA89A}"/>
              </a:ext>
            </a:extLst>
          </p:cNvPr>
          <p:cNvSpPr/>
          <p:nvPr/>
        </p:nvSpPr>
        <p:spPr bwMode="auto">
          <a:xfrm>
            <a:off x="2109788" y="5938838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xmlns="" id="{6054CEAC-148B-487A-85E4-AB6F4D24C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63" y="5780088"/>
            <a:ext cx="13414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xmlns="" id="{2DD0F085-4436-4613-97C5-C3CDC6A53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638" y="5780088"/>
            <a:ext cx="5635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[7,12,5,8,…,18,34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,40,23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2" name="AutoShape 59">
            <a:extLst>
              <a:ext uri="{FF2B5EF4-FFF2-40B4-BE49-F238E27FC236}">
                <a16:creationId xmlns:a16="http://schemas.microsoft.com/office/drawing/2014/main" xmlns="" id="{158F1295-D03C-43E5-8551-E4FEBCBEA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475" y="5386388"/>
            <a:ext cx="2232025" cy="438150"/>
          </a:xfrm>
          <a:prstGeom prst="wedgeRoundRectCallout">
            <a:avLst>
              <a:gd name="adj1" fmla="val -24962"/>
              <a:gd name="adj2" fmla="val 8548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копія</a:t>
            </a:r>
            <a:r>
              <a:rPr lang="ru-RU" sz="2000" dirty="0"/>
              <a:t> списку</a:t>
            </a:r>
            <a:endParaRPr lang="ru-RU" dirty="0"/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xmlns="" id="{343EB7E3-10E8-4F8B-BF5F-BC6768B1771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1" grpId="1" animBg="1"/>
      <p:bldP spid="42" grpId="0" animBg="1"/>
      <p:bldP spid="42" grpId="1" animBg="1"/>
      <p:bldP spid="42" grpId="2" animBg="1"/>
      <p:bldP spid="42" grpId="3" animBg="1"/>
      <p:bldP spid="42" grpId="4" animBg="1"/>
      <p:bldP spid="42" grpId="5" animBg="1"/>
      <p:bldP spid="42" grpId="6" animBg="1"/>
      <p:bldP spid="42" grpId="7" animBg="1"/>
      <p:bldP spid="42" grpId="8" animBg="1"/>
      <p:bldP spid="42" grpId="9" animBg="1"/>
      <p:bldP spid="43" grpId="0" animBg="1"/>
      <p:bldP spid="44" grpId="0"/>
      <p:bldP spid="45" grpId="0" animBg="1"/>
      <p:bldP spid="45" grpId="1" animBg="1"/>
      <p:bldP spid="46" grpId="0"/>
      <p:bldP spid="47" grpId="0" animBg="1"/>
      <p:bldP spid="48" grpId="0"/>
      <p:bldP spid="49" grpId="0"/>
      <p:bldP spid="50" grpId="0" animBg="1"/>
      <p:bldP spid="51" grpId="0"/>
      <p:bldP spid="52" grpId="0"/>
      <p:bldP spid="53" grpId="0" animBg="1"/>
      <p:bldP spid="54" grpId="0" animBg="1"/>
      <p:bldP spid="55" grpId="0"/>
      <p:bldP spid="56" grpId="0"/>
      <p:bldP spid="57" grpId="0" animBg="1"/>
      <p:bldP spid="57" grpId="1" animBg="1"/>
      <p:bldP spid="58" grpId="0" animBg="1"/>
      <p:bldP spid="58" grpId="1" animBg="1"/>
      <p:bldP spid="39" grpId="0" animBg="1"/>
      <p:bldP spid="59" grpId="0" animBg="1"/>
      <p:bldP spid="59" grpId="1" animBg="1"/>
      <p:bldP spid="60" grpId="0" animBg="1"/>
      <p:bldP spid="60" grpId="1" animBg="1"/>
      <p:bldP spid="61" grpId="0" animBg="1"/>
      <p:bldP spid="62" grpId="0"/>
      <p:bldP spid="63" grpId="0"/>
      <p:bldP spid="64" grpId="0" animBg="1"/>
      <p:bldP spid="65" grpId="0" animBg="1"/>
      <p:bldP spid="66" grpId="0"/>
      <p:bldP spid="68" grpId="0" animBg="1"/>
      <p:bldP spid="69" grpId="0" animBg="1"/>
      <p:bldP spid="70" grpId="0"/>
      <p:bldP spid="71" grpId="0"/>
      <p:bldP spid="7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>
            <a:extLst>
              <a:ext uri="{FF2B5EF4-FFF2-40B4-BE49-F238E27FC236}">
                <a16:creationId xmlns:a16="http://schemas.microsoft.com/office/drawing/2014/main" xmlns="" id="{1C78B154-5B24-4871-B5D4-1C7958B09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662988" cy="471488"/>
          </a:xfrm>
        </p:spPr>
        <p:txBody>
          <a:bodyPr/>
          <a:lstStyle/>
          <a:p>
            <a:r>
              <a:rPr lang="ru-RU" altLang="ru-RU" dirty="0" err="1"/>
              <a:t>Зрізи</a:t>
            </a:r>
            <a:r>
              <a:rPr lang="ru-RU" altLang="ru-RU" dirty="0"/>
              <a:t> в </a:t>
            </a:r>
            <a:r>
              <a:rPr lang="en-US" altLang="ru-RU" dirty="0"/>
              <a:t>Python</a:t>
            </a:r>
            <a:r>
              <a:rPr lang="uk-UA" altLang="ru-RU" dirty="0"/>
              <a:t> </a:t>
            </a:r>
            <a:r>
              <a:rPr lang="ru-RU" altLang="ru-RU" dirty="0"/>
              <a:t>– </a:t>
            </a:r>
            <a:r>
              <a:rPr lang="ru-RU" altLang="ru-RU" dirty="0" err="1"/>
              <a:t>від`ємні</a:t>
            </a:r>
            <a:r>
              <a:rPr lang="ru-RU" altLang="ru-RU" dirty="0"/>
              <a:t> </a:t>
            </a:r>
            <a:r>
              <a:rPr lang="ru-RU" altLang="ru-RU" dirty="0" err="1"/>
              <a:t>індекси</a:t>
            </a:r>
            <a:endParaRPr lang="ru-RU" altLang="ru-RU" dirty="0"/>
          </a:p>
        </p:txBody>
      </p:sp>
      <p:sp>
        <p:nvSpPr>
          <p:cNvPr id="39939" name="Номер слайда 2">
            <a:extLst>
              <a:ext uri="{FF2B5EF4-FFF2-40B4-BE49-F238E27FC236}">
                <a16:creationId xmlns:a16="http://schemas.microsoft.com/office/drawing/2014/main" xmlns="" id="{1F288DCD-DEA2-4A52-B255-36B16FBAE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EDEE88-316E-4722-9A14-B12E622C6C0A}" type="slidenum">
              <a:rPr lang="ru-RU" altLang="ru-RU"/>
              <a:pPr/>
              <a:t>21</a:t>
            </a:fld>
            <a:endParaRPr lang="ru-RU" altLang="ru-RU"/>
          </a:p>
        </p:txBody>
      </p:sp>
      <p:grpSp>
        <p:nvGrpSpPr>
          <p:cNvPr id="39940" name="Группа 6">
            <a:extLst>
              <a:ext uri="{FF2B5EF4-FFF2-40B4-BE49-F238E27FC236}">
                <a16:creationId xmlns:a16="http://schemas.microsoft.com/office/drawing/2014/main" xmlns="" id="{8AE2E1D4-E717-4236-8CEE-8986543E7EC5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1227138"/>
            <a:ext cx="6099175" cy="468312"/>
            <a:chOff x="484632" y="2086261"/>
            <a:chExt cx="6099048" cy="468000"/>
          </a:xfrm>
        </p:grpSpPr>
        <p:sp>
          <p:nvSpPr>
            <p:cNvPr id="40009" name="Прямоугольник 7">
              <a:extLst>
                <a:ext uri="{FF2B5EF4-FFF2-40B4-BE49-F238E27FC236}">
                  <a16:creationId xmlns:a16="http://schemas.microsoft.com/office/drawing/2014/main" xmlns="" id="{A1036B7D-7ED5-4E8F-B5E9-4F1E00874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632" y="2087089"/>
              <a:ext cx="6099048" cy="466344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100000">
                  <a:srgbClr val="99FF66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 type="triangle" w="lg" len="lg"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0010" name="Блок-схема: процесс 8">
              <a:extLst>
                <a:ext uri="{FF2B5EF4-FFF2-40B4-BE49-F238E27FC236}">
                  <a16:creationId xmlns:a16="http://schemas.microsoft.com/office/drawing/2014/main" xmlns="" id="{088B72B1-7773-4E8E-8F62-2C3B7A992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1642" y="2086261"/>
              <a:ext cx="625983" cy="468000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 type="triangle" w="lg" len="lg"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xmlns="" id="{BD52C1E3-49A0-4086-B41E-3E5213E703DB}"/>
              </a:ext>
            </a:extLst>
          </p:cNvPr>
          <p:cNvGraphicFramePr>
            <a:graphicFrameLocks noGrp="1"/>
          </p:cNvGraphicFramePr>
          <p:nvPr/>
        </p:nvGraphicFramePr>
        <p:xfrm>
          <a:off x="2068513" y="847725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39974" name="Группа 72">
            <a:extLst>
              <a:ext uri="{FF2B5EF4-FFF2-40B4-BE49-F238E27FC236}">
                <a16:creationId xmlns:a16="http://schemas.microsoft.com/office/drawing/2014/main" xmlns="" id="{F7C81936-58FB-4778-936C-107BA4693F3B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1684338"/>
            <a:ext cx="6092825" cy="215900"/>
            <a:chOff x="2064223" y="1683945"/>
            <a:chExt cx="6092981" cy="216000"/>
          </a:xfrm>
        </p:grpSpPr>
        <p:sp>
          <p:nvSpPr>
            <p:cNvPr id="39999" name="Полилиния 24">
              <a:extLst>
                <a:ext uri="{FF2B5EF4-FFF2-40B4-BE49-F238E27FC236}">
                  <a16:creationId xmlns:a16="http://schemas.microsoft.com/office/drawing/2014/main" xmlns="" id="{46F52B28-61A9-4D8F-A9AB-0867B2183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223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0000" name="Полилиния 26">
              <a:extLst>
                <a:ext uri="{FF2B5EF4-FFF2-40B4-BE49-F238E27FC236}">
                  <a16:creationId xmlns:a16="http://schemas.microsoft.com/office/drawing/2014/main" xmlns="" id="{94C05656-C5A6-48BD-BE8C-7790B10E9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285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0001" name="Полилиния 29">
              <a:extLst>
                <a:ext uri="{FF2B5EF4-FFF2-40B4-BE49-F238E27FC236}">
                  <a16:creationId xmlns:a16="http://schemas.microsoft.com/office/drawing/2014/main" xmlns="" id="{EE8CFE0B-EBFC-4A57-9439-CFC24B0CE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295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0002" name="Полилиния 30">
              <a:extLst>
                <a:ext uri="{FF2B5EF4-FFF2-40B4-BE49-F238E27FC236}">
                  <a16:creationId xmlns:a16="http://schemas.microsoft.com/office/drawing/2014/main" xmlns="" id="{D6F66253-5FA5-4A10-BA2C-76D90AE67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1251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0003" name="Полилиния 31">
              <a:extLst>
                <a:ext uri="{FF2B5EF4-FFF2-40B4-BE49-F238E27FC236}">
                  <a16:creationId xmlns:a16="http://schemas.microsoft.com/office/drawing/2014/main" xmlns="" id="{3F157C6B-1B49-4ABC-818A-8D3858615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8368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0004" name="Полилиния 32">
              <a:extLst>
                <a:ext uri="{FF2B5EF4-FFF2-40B4-BE49-F238E27FC236}">
                  <a16:creationId xmlns:a16="http://schemas.microsoft.com/office/drawing/2014/main" xmlns="" id="{CA151036-FA30-4469-A647-A37F91EE7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2111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0005" name="Полилиния 33">
              <a:extLst>
                <a:ext uri="{FF2B5EF4-FFF2-40B4-BE49-F238E27FC236}">
                  <a16:creationId xmlns:a16="http://schemas.microsoft.com/office/drawing/2014/main" xmlns="" id="{D91B18FA-A828-461B-9098-D14164F09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8281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0006" name="Полилиния 34">
              <a:extLst>
                <a:ext uri="{FF2B5EF4-FFF2-40B4-BE49-F238E27FC236}">
                  <a16:creationId xmlns:a16="http://schemas.microsoft.com/office/drawing/2014/main" xmlns="" id="{4232BBBC-0AC5-4CEA-A08A-398FBAD8C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7291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0007" name="Полилиния 35">
              <a:extLst>
                <a:ext uri="{FF2B5EF4-FFF2-40B4-BE49-F238E27FC236}">
                  <a16:creationId xmlns:a16="http://schemas.microsoft.com/office/drawing/2014/main" xmlns="" id="{18D166D6-7A1E-4A7F-A1A7-A2F1D894B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7247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0008" name="Полилиния 36">
              <a:extLst>
                <a:ext uri="{FF2B5EF4-FFF2-40B4-BE49-F238E27FC236}">
                  <a16:creationId xmlns:a16="http://schemas.microsoft.com/office/drawing/2014/main" xmlns="" id="{AD9FE155-2A2C-485F-9472-DAA371186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7204" y="1683945"/>
              <a:ext cx="0" cy="216000"/>
            </a:xfrm>
            <a:custGeom>
              <a:avLst/>
              <a:gdLst>
                <a:gd name="T0" fmla="*/ 0 w 9053"/>
                <a:gd name="T1" fmla="*/ 0 h 534154"/>
                <a:gd name="T2" fmla="*/ 0 w 9053"/>
                <a:gd name="T3" fmla="*/ 154 h 534154"/>
                <a:gd name="T4" fmla="*/ 0 w 9053"/>
                <a:gd name="T5" fmla="*/ 154 h 534154"/>
                <a:gd name="T6" fmla="*/ 0 w 9053"/>
                <a:gd name="T7" fmla="*/ 154 h 5341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53"/>
                <a:gd name="T13" fmla="*/ 0 h 534154"/>
                <a:gd name="T14" fmla="*/ 0 w 9053"/>
                <a:gd name="T15" fmla="*/ 534154 h 5341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53" h="534154">
                  <a:moveTo>
                    <a:pt x="0" y="0"/>
                  </a:moveTo>
                  <a:lnTo>
                    <a:pt x="9053" y="534154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</p:grpSp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xmlns="" id="{C04990BA-BA2C-473E-AC4F-453306E9629F}"/>
              </a:ext>
            </a:extLst>
          </p:cNvPr>
          <p:cNvGraphicFramePr>
            <a:graphicFrameLocks noGrp="1"/>
          </p:cNvGraphicFramePr>
          <p:nvPr/>
        </p:nvGraphicFramePr>
        <p:xfrm>
          <a:off x="1733550" y="1870075"/>
          <a:ext cx="6794500" cy="371475"/>
        </p:xfrm>
        <a:graphic>
          <a:graphicData uri="http://schemas.openxmlformats.org/drawingml/2006/table">
            <a:tbl>
              <a:tblPr/>
              <a:tblGrid>
                <a:gridCol w="679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481A5C8F-CED8-461A-9CDA-295C3A862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2474913"/>
            <a:ext cx="1985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-1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E8F2735F-5022-4552-93AA-3B900B342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0050" y="2687638"/>
            <a:ext cx="4346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12,5,8,…,18,34,40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xmlns="" id="{61E2B91D-60CC-4A26-85C1-8724DB7A8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846263"/>
            <a:ext cx="388938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9" name="AutoShape 59">
            <a:extLst>
              <a:ext uri="{FF2B5EF4-FFF2-40B4-BE49-F238E27FC236}">
                <a16:creationId xmlns:a16="http://schemas.microsoft.com/office/drawing/2014/main" xmlns="" id="{2A2EF5E4-3FE9-4F36-B13D-575553ED4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1846263"/>
            <a:ext cx="1409700" cy="439737"/>
          </a:xfrm>
          <a:prstGeom prst="wedgeRoundRectCallout">
            <a:avLst>
              <a:gd name="adj1" fmla="val 59152"/>
              <a:gd name="adj2" fmla="val -537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розрізи</a:t>
            </a:r>
            <a:endParaRPr lang="ru-RU" dirty="0"/>
          </a:p>
        </p:txBody>
      </p:sp>
      <p:sp>
        <p:nvSpPr>
          <p:cNvPr id="59" name="Овал 58">
            <a:extLst>
              <a:ext uri="{FF2B5EF4-FFF2-40B4-BE49-F238E27FC236}">
                <a16:creationId xmlns:a16="http://schemas.microsoft.com/office/drawing/2014/main" xmlns="" id="{DA49E85C-82E8-47D2-B023-704D3A0A1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1846263"/>
            <a:ext cx="560388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7" name="Стрелка вправо 66">
            <a:extLst>
              <a:ext uri="{FF2B5EF4-FFF2-40B4-BE49-F238E27FC236}">
                <a16:creationId xmlns:a16="http://schemas.microsoft.com/office/drawing/2014/main" xmlns="" id="{2456C7C6-D8FD-4720-AA64-5DA0F1D30A97}"/>
              </a:ext>
            </a:extLst>
          </p:cNvPr>
          <p:cNvSpPr/>
          <p:nvPr/>
        </p:nvSpPr>
        <p:spPr bwMode="auto">
          <a:xfrm>
            <a:off x="2397125" y="2847975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xmlns="" id="{DA9A3BC9-3CAC-4C49-A549-C69C89EFA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2921000"/>
            <a:ext cx="220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-1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xmlns="" id="{301CE5AF-D3FD-487C-9976-C9A2F72C5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138" y="1846263"/>
            <a:ext cx="560387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5" name="Овал 74">
            <a:extLst>
              <a:ext uri="{FF2B5EF4-FFF2-40B4-BE49-F238E27FC236}">
                <a16:creationId xmlns:a16="http://schemas.microsoft.com/office/drawing/2014/main" xmlns="" id="{6BA3C0C9-43B3-4BC9-B5FC-08834B3DC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6838" y="1846263"/>
            <a:ext cx="560387" cy="390525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xmlns="" id="{FB213B0F-E092-4FC4-9DE2-7D81B0400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88" y="3570288"/>
            <a:ext cx="219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-4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-2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xmlns="" id="{A9EEC814-7936-4771-A995-7C0CA3719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638" y="3783013"/>
            <a:ext cx="19843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18, 34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8" name="Стрелка вправо 77">
            <a:extLst>
              <a:ext uri="{FF2B5EF4-FFF2-40B4-BE49-F238E27FC236}">
                <a16:creationId xmlns:a16="http://schemas.microsoft.com/office/drawing/2014/main" xmlns="" id="{F7286F60-16A6-4723-A521-C9417079D7EF}"/>
              </a:ext>
            </a:extLst>
          </p:cNvPr>
          <p:cNvSpPr/>
          <p:nvPr/>
        </p:nvSpPr>
        <p:spPr bwMode="auto">
          <a:xfrm>
            <a:off x="2779713" y="3943350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xmlns="" id="{E9731647-75B7-4640-B26F-2935A9C38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4016375"/>
            <a:ext cx="2628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A[N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-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-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9DA9F790-7D07-49E7-8966-7BC2ABAFF0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  <p:bldP spid="58" grpId="0" animBg="1"/>
      <p:bldP spid="58" grpId="1" animBg="1"/>
      <p:bldP spid="59" grpId="0" animBg="1"/>
      <p:bldP spid="67" grpId="0" animBg="1"/>
      <p:bldP spid="73" grpId="0"/>
      <p:bldP spid="74" grpId="0" animBg="1"/>
      <p:bldP spid="74" grpId="1" animBg="1"/>
      <p:bldP spid="75" grpId="0" animBg="1"/>
      <p:bldP spid="76" grpId="0"/>
      <p:bldP spid="77" grpId="0"/>
      <p:bldP spid="78" grpId="0" animBg="1"/>
      <p:bldP spid="7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>
            <a:extLst>
              <a:ext uri="{FF2B5EF4-FFF2-40B4-BE49-F238E27FC236}">
                <a16:creationId xmlns:a16="http://schemas.microsoft.com/office/drawing/2014/main" xmlns="" id="{9D96C441-6344-4A15-84F9-E09BFCC6D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Зрізи</a:t>
            </a:r>
            <a:r>
              <a:rPr lang="ru-RU" altLang="ru-RU" dirty="0"/>
              <a:t> в </a:t>
            </a:r>
            <a:r>
              <a:rPr lang="en-US" altLang="ru-RU" dirty="0"/>
              <a:t>Python</a:t>
            </a:r>
            <a:r>
              <a:rPr lang="uk-UA" altLang="ru-RU" dirty="0"/>
              <a:t> </a:t>
            </a:r>
            <a:r>
              <a:rPr lang="ru-RU" altLang="ru-RU" dirty="0"/>
              <a:t>– </a:t>
            </a:r>
            <a:r>
              <a:rPr lang="ru-RU" altLang="ru-RU" dirty="0" err="1"/>
              <a:t>крок</a:t>
            </a:r>
            <a:r>
              <a:rPr lang="ru-RU" altLang="ru-RU" dirty="0"/>
              <a:t> </a:t>
            </a:r>
          </a:p>
        </p:txBody>
      </p:sp>
      <p:sp>
        <p:nvSpPr>
          <p:cNvPr id="40963" name="Номер слайда 2">
            <a:extLst>
              <a:ext uri="{FF2B5EF4-FFF2-40B4-BE49-F238E27FC236}">
                <a16:creationId xmlns:a16="http://schemas.microsoft.com/office/drawing/2014/main" xmlns="" id="{A824C704-F6EA-46DA-AB9F-30A96674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1B2FFB-CE4A-4C1F-A8E6-843241E387E9}" type="slidenum">
              <a:rPr lang="ru-RU" altLang="ru-RU"/>
              <a:pPr/>
              <a:t>22</a:t>
            </a:fld>
            <a:endParaRPr lang="ru-RU" altLang="ru-RU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xmlns="" id="{3675C62E-9E1D-4502-9410-FD9751FDA0A5}"/>
              </a:ext>
            </a:extLst>
          </p:cNvPr>
          <p:cNvGraphicFramePr>
            <a:graphicFrameLocks noGrp="1"/>
          </p:cNvGraphicFramePr>
          <p:nvPr/>
        </p:nvGraphicFramePr>
        <p:xfrm>
          <a:off x="2068513" y="847725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xmlns="" id="{353E85AD-F983-45A5-9ADF-B6262F11EB0D}"/>
              </a:ext>
            </a:extLst>
          </p:cNvPr>
          <p:cNvGraphicFramePr>
            <a:graphicFrameLocks noGrp="1"/>
          </p:cNvGraphicFramePr>
          <p:nvPr/>
        </p:nvGraphicFramePr>
        <p:xfrm>
          <a:off x="1733550" y="1674813"/>
          <a:ext cx="6794500" cy="371475"/>
        </p:xfrm>
        <a:graphic>
          <a:graphicData uri="http://schemas.openxmlformats.org/drawingml/2006/table">
            <a:tbl>
              <a:tblPr/>
              <a:tblGrid>
                <a:gridCol w="679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095ECD7D-99CE-4C2C-8173-4B4BDEC17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8" y="2714625"/>
            <a:ext cx="22002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6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43" name="Стрелка вправо 42">
            <a:extLst>
              <a:ext uri="{FF2B5EF4-FFF2-40B4-BE49-F238E27FC236}">
                <a16:creationId xmlns:a16="http://schemas.microsoft.com/office/drawing/2014/main" xmlns="" id="{40444A62-9030-40AA-B6E5-B651ACF0B915}"/>
              </a:ext>
            </a:extLst>
          </p:cNvPr>
          <p:cNvSpPr/>
          <p:nvPr/>
        </p:nvSpPr>
        <p:spPr bwMode="auto">
          <a:xfrm>
            <a:off x="2490788" y="2873375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4A23B4C4-8ACD-41E2-AD8B-D15DD1727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2714625"/>
            <a:ext cx="2844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12, 8, 18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39" name="AutoShape 59">
            <a:extLst>
              <a:ext uri="{FF2B5EF4-FFF2-40B4-BE49-F238E27FC236}">
                <a16:creationId xmlns:a16="http://schemas.microsoft.com/office/drawing/2014/main" xmlns="" id="{04C25A28-4535-4499-B31E-11B0FD59E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1597025"/>
            <a:ext cx="1409700" cy="438150"/>
          </a:xfrm>
          <a:prstGeom prst="wedgeRoundRectCallout">
            <a:avLst>
              <a:gd name="adj1" fmla="val 59152"/>
              <a:gd name="adj2" fmla="val -537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розрізи</a:t>
            </a:r>
            <a:endParaRPr lang="ru-RU" dirty="0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xmlns="" id="{F17C4C78-8B8D-4090-A581-751984C6D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25" y="3192463"/>
            <a:ext cx="1770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::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3" name="Стрелка вправо 72">
            <a:extLst>
              <a:ext uri="{FF2B5EF4-FFF2-40B4-BE49-F238E27FC236}">
                <a16:creationId xmlns:a16="http://schemas.microsoft.com/office/drawing/2014/main" xmlns="" id="{230AFF91-5A0F-4239-84AC-6EF3C8EBA8EC}"/>
              </a:ext>
            </a:extLst>
          </p:cNvPr>
          <p:cNvSpPr/>
          <p:nvPr/>
        </p:nvSpPr>
        <p:spPr bwMode="auto">
          <a:xfrm>
            <a:off x="2490788" y="3352800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xmlns="" id="{F84572FB-D283-4743-B734-7B4C5D883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3192463"/>
            <a:ext cx="2628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[7, 8, 34]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xmlns="" id="{135ACA5E-1219-47F8-BCED-7D16CE2E6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3683000"/>
            <a:ext cx="2414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8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-2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6" name="Стрелка вправо 75">
            <a:extLst>
              <a:ext uri="{FF2B5EF4-FFF2-40B4-BE49-F238E27FC236}">
                <a16:creationId xmlns:a16="http://schemas.microsoft.com/office/drawing/2014/main" xmlns="" id="{BFD12B53-71BA-4F84-B715-45C10A51D3B2}"/>
              </a:ext>
            </a:extLst>
          </p:cNvPr>
          <p:cNvSpPr/>
          <p:nvPr/>
        </p:nvSpPr>
        <p:spPr bwMode="auto">
          <a:xfrm>
            <a:off x="2490788" y="3843338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xmlns="" id="{B2454F21-0771-4FA1-B14D-C483D9A05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3683000"/>
            <a:ext cx="3059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23, 34, 76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xmlns="" id="{19A9F050-A1CA-44E0-B61B-51364C4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" y="4205288"/>
            <a:ext cx="1985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A[</a:t>
            </a:r>
            <a:r>
              <a:rPr lang="ru-RU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::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79" name="Стрелка вправо 78">
            <a:extLst>
              <a:ext uri="{FF2B5EF4-FFF2-40B4-BE49-F238E27FC236}">
                <a16:creationId xmlns:a16="http://schemas.microsoft.com/office/drawing/2014/main" xmlns="" id="{04DDEB6D-87B1-44E0-BDE9-7C9B23549F98}"/>
              </a:ext>
            </a:extLst>
          </p:cNvPr>
          <p:cNvSpPr/>
          <p:nvPr/>
        </p:nvSpPr>
        <p:spPr bwMode="auto">
          <a:xfrm>
            <a:off x="2490788" y="4365625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xmlns="" id="{17BA43C9-03FC-4D81-9DF8-93C36AB5B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4205288"/>
            <a:ext cx="585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 [23,40,34,18,76,8,5,12,7]</a:t>
            </a:r>
            <a:r>
              <a:rPr lang="en-US" altLang="ru-RU" sz="28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800"/>
          </a:p>
        </p:txBody>
      </p:sp>
      <p:sp>
        <p:nvSpPr>
          <p:cNvPr id="81" name="AutoShape 59">
            <a:extLst>
              <a:ext uri="{FF2B5EF4-FFF2-40B4-BE49-F238E27FC236}">
                <a16:creationId xmlns:a16="http://schemas.microsoft.com/office/drawing/2014/main" xmlns="" id="{3B6AF7A0-1E42-4C06-9B13-2596AF47C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905375"/>
            <a:ext cx="1409700" cy="438150"/>
          </a:xfrm>
          <a:prstGeom prst="wedgeRoundRectCallout">
            <a:avLst>
              <a:gd name="adj1" fmla="val -59041"/>
              <a:gd name="adj2" fmla="val -107170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/>
              <a:t>реверс!</a:t>
            </a:r>
            <a:endParaRPr lang="ru-RU" dirty="0"/>
          </a:p>
        </p:txBody>
      </p:sp>
      <p:sp>
        <p:nvSpPr>
          <p:cNvPr id="82" name="Rectangle 6">
            <a:extLst>
              <a:ext uri="{FF2B5EF4-FFF2-40B4-BE49-F238E27FC236}">
                <a16:creationId xmlns:a16="http://schemas.microsoft.com/office/drawing/2014/main" xmlns="" id="{3ACB3228-6938-403E-B05E-CFDFFA1D0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9163" y="4889500"/>
            <a:ext cx="2343150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A.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reverse</a:t>
            </a:r>
            <a:r>
              <a:rPr lang="ru-RU" sz="2400" b="1" dirty="0">
                <a:latin typeface="Courier New"/>
                <a:ea typeface="Times New Roman"/>
              </a:rPr>
              <a:t>()</a:t>
            </a:r>
          </a:p>
        </p:txBody>
      </p:sp>
      <p:sp>
        <p:nvSpPr>
          <p:cNvPr id="83" name="AutoShape 59">
            <a:extLst>
              <a:ext uri="{FF2B5EF4-FFF2-40B4-BE49-F238E27FC236}">
                <a16:creationId xmlns:a16="http://schemas.microsoft.com/office/drawing/2014/main" xmlns="" id="{E4E94F58-B4A8-420B-AB78-4FF65A287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900" y="2184400"/>
            <a:ext cx="960438" cy="493713"/>
          </a:xfrm>
          <a:prstGeom prst="wedgeRoundRectCallout">
            <a:avLst>
              <a:gd name="adj1" fmla="val 29643"/>
              <a:gd name="adj2" fmla="val 87268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крок</a:t>
            </a:r>
            <a:endParaRPr lang="ru-RU" dirty="0"/>
          </a:p>
        </p:txBody>
      </p:sp>
      <p:sp>
        <p:nvSpPr>
          <p:cNvPr id="84" name="Овал 83">
            <a:extLst>
              <a:ext uri="{FF2B5EF4-FFF2-40B4-BE49-F238E27FC236}">
                <a16:creationId xmlns:a16="http://schemas.microsoft.com/office/drawing/2014/main" xmlns="" id="{5EF10F65-12BA-4D20-B4EF-336994BD9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713" y="849313"/>
            <a:ext cx="336550" cy="336550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5" name="Овал 84">
            <a:extLst>
              <a:ext uri="{FF2B5EF4-FFF2-40B4-BE49-F238E27FC236}">
                <a16:creationId xmlns:a16="http://schemas.microsoft.com/office/drawing/2014/main" xmlns="" id="{883806C0-27D4-4B5D-87C1-F05F0D187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849313"/>
            <a:ext cx="338138" cy="336550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6" name="Овал 85">
            <a:extLst>
              <a:ext uri="{FF2B5EF4-FFF2-40B4-BE49-F238E27FC236}">
                <a16:creationId xmlns:a16="http://schemas.microsoft.com/office/drawing/2014/main" xmlns="" id="{ADF6192D-2403-4BCD-822A-E6E8C5767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849313"/>
            <a:ext cx="338138" cy="336550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7" name="Левая фигурная скобка 86">
            <a:extLst>
              <a:ext uri="{FF2B5EF4-FFF2-40B4-BE49-F238E27FC236}">
                <a16:creationId xmlns:a16="http://schemas.microsoft.com/office/drawing/2014/main" xmlns="" id="{98541E5B-7F48-46E4-9A43-90733A67212B}"/>
              </a:ext>
            </a:extLst>
          </p:cNvPr>
          <p:cNvSpPr>
            <a:spLocks/>
          </p:cNvSpPr>
          <p:nvPr/>
        </p:nvSpPr>
        <p:spPr bwMode="auto">
          <a:xfrm rot="-5400000">
            <a:off x="4344194" y="413544"/>
            <a:ext cx="173038" cy="3352800"/>
          </a:xfrm>
          <a:prstGeom prst="leftBrace">
            <a:avLst>
              <a:gd name="adj1" fmla="val 3794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DE54D714-5C5E-4ADD-BF2B-2A81D755050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 animBg="1"/>
      <p:bldP spid="44" grpId="0"/>
      <p:bldP spid="39" grpId="0" animBg="1"/>
      <p:bldP spid="67" grpId="0"/>
      <p:bldP spid="73" grpId="0" animBg="1"/>
      <p:bldP spid="74" grpId="0"/>
      <p:bldP spid="75" grpId="0"/>
      <p:bldP spid="76" grpId="0" animBg="1"/>
      <p:bldP spid="77" grpId="0"/>
      <p:bldP spid="78" grpId="0"/>
      <p:bldP spid="79" grpId="0" animBg="1"/>
      <p:bldP spid="80" grpId="0"/>
      <p:bldP spid="81" grpId="0" animBg="1"/>
      <p:bldP spid="82" grpId="0" animBg="1"/>
      <p:bldP spid="83" grpId="0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>
            <a:extLst>
              <a:ext uri="{FF2B5EF4-FFF2-40B4-BE49-F238E27FC236}">
                <a16:creationId xmlns:a16="http://schemas.microsoft.com/office/drawing/2014/main" xmlns="" id="{1DC80C75-74C4-4B42-BAB2-30256918A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Додавання</a:t>
            </a:r>
            <a:r>
              <a:rPr lang="ru-RU" altLang="ru-RU" dirty="0"/>
              <a:t> і </a:t>
            </a:r>
            <a:r>
              <a:rPr lang="ru-RU" altLang="ru-RU" dirty="0" err="1"/>
              <a:t>видалення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endParaRPr lang="ru-RU" altLang="ru-RU" dirty="0"/>
          </a:p>
        </p:txBody>
      </p:sp>
      <p:sp>
        <p:nvSpPr>
          <p:cNvPr id="44035" name="Номер слайда 2">
            <a:extLst>
              <a:ext uri="{FF2B5EF4-FFF2-40B4-BE49-F238E27FC236}">
                <a16:creationId xmlns:a16="http://schemas.microsoft.com/office/drawing/2014/main" xmlns="" id="{DCAE332E-7EB9-4D1A-AC50-E3778E66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6939F4-2414-4003-B623-B6BC3BB39F66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xmlns="" id="{A5E1E741-E164-4C7E-BE05-7572B873C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75" y="1017078"/>
            <a:ext cx="8815007" cy="563449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users = [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"Tom"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"Bob"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]</a:t>
            </a:r>
          </a:p>
          <a:p>
            <a:pPr marL="179388" indent="-92075" algn="just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2075" algn="just" eaLnBrk="1" hangingPunct="1">
              <a:defRPr/>
            </a:pP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додаємо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в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кінець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списку</a:t>
            </a:r>
          </a:p>
          <a:p>
            <a:pPr marL="179388" indent="-92075" algn="just" eaLnBrk="1" hangingPunct="1">
              <a:defRPr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users.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"Alice"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)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# ["Tom", "Bob", "Alice"]</a:t>
            </a:r>
          </a:p>
          <a:p>
            <a:pPr marL="179388" indent="-92075" algn="just" eaLnBrk="1" hangingPunct="1">
              <a:defRPr/>
            </a:pP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додаємо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на другу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позицію</a:t>
            </a:r>
            <a:endParaRPr lang="ru-RU" sz="20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users.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insert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"Bill"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)</a:t>
            </a:r>
            <a:r>
              <a:rPr lang="uk-UA" sz="20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# ["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Tom","Bill","Bob","Alice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"]</a:t>
            </a:r>
          </a:p>
          <a:p>
            <a:pPr marL="179388" indent="-92075" algn="just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2075" algn="just" eaLnBrk="1" hangingPunct="1">
              <a:defRPr/>
            </a:pP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отримати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індекс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елемента</a:t>
            </a:r>
            <a:endParaRPr lang="ru-RU" sz="20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users.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index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"Tom"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# 0</a:t>
            </a:r>
          </a:p>
          <a:p>
            <a:pPr marL="179388" indent="-92075" algn="just" eaLnBrk="1" hangingPunct="1">
              <a:defRPr/>
            </a:pP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видаляємо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за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цим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індексом</a:t>
            </a:r>
            <a:endParaRPr lang="ru-RU" sz="20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removed_item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users.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#["Bill", "Bob", "Alice"]</a:t>
            </a:r>
          </a:p>
          <a:p>
            <a:pPr marL="179388" indent="-92075" algn="just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2075" algn="just" eaLnBrk="1" hangingPunct="1">
              <a:defRPr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last_user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= users[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-1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0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# "Alice"</a:t>
            </a:r>
            <a:endParaRPr lang="en-US" sz="20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видалити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останній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елемент</a:t>
            </a:r>
            <a:endParaRPr lang="ru-RU" sz="20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users.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remove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last_user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)         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# ["Bill", "Bob"]</a:t>
            </a:r>
          </a:p>
          <a:p>
            <a:pPr marL="179388" indent="-92075" algn="just" eaLnBrk="1" hangingPunct="1">
              <a:defRPr/>
            </a:pPr>
            <a:endParaRPr lang="uk-UA" sz="20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видаляємо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всі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елементи</a:t>
            </a:r>
            <a:endParaRPr lang="ru-RU" sz="20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users.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clear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000" b="1" dirty="0">
              <a:latin typeface="Courier New" pitchFamily="49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9D2777D1-FE20-4DA2-A24D-D933D94D94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AutoShape 59">
            <a:extLst>
              <a:ext uri="{FF2B5EF4-FFF2-40B4-BE49-F238E27FC236}">
                <a16:creationId xmlns:a16="http://schemas.microsoft.com/office/drawing/2014/main" xmlns="" id="{ECA8EA2B-108C-473C-9E58-0DA4F73C0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576" y="4502283"/>
            <a:ext cx="3114675" cy="787400"/>
          </a:xfrm>
          <a:prstGeom prst="wedgeRoundRectCallout">
            <a:avLst>
              <a:gd name="adj1" fmla="val -95973"/>
              <a:gd name="adj2" fmla="val -6793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видаляє</a:t>
            </a:r>
            <a:r>
              <a:rPr lang="ru-RU" sz="2000" dirty="0"/>
              <a:t> і </a:t>
            </a:r>
            <a:r>
              <a:rPr lang="ru-RU" sz="2000" dirty="0" err="1"/>
              <a:t>повертає</a:t>
            </a:r>
            <a:r>
              <a:rPr lang="ru-RU" sz="2000" dirty="0"/>
              <a:t> </a:t>
            </a:r>
            <a:r>
              <a:rPr lang="ru-RU" sz="2000" dirty="0" err="1"/>
              <a:t>елемент</a:t>
            </a:r>
            <a:r>
              <a:rPr lang="ru-RU" sz="2000" dirty="0"/>
              <a:t> за </a:t>
            </a:r>
            <a:r>
              <a:rPr lang="ru-RU" sz="2000" dirty="0" err="1"/>
              <a:t>індексом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AutoShape 59">
            <a:extLst>
              <a:ext uri="{FF2B5EF4-FFF2-40B4-BE49-F238E27FC236}">
                <a16:creationId xmlns:a16="http://schemas.microsoft.com/office/drawing/2014/main" xmlns="" id="{B806A8E5-C591-426C-BAEE-FC6ED462F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6175" y="5768975"/>
            <a:ext cx="3114675" cy="787400"/>
          </a:xfrm>
          <a:prstGeom prst="wedgeRoundRectCallout">
            <a:avLst>
              <a:gd name="adj1" fmla="val -146005"/>
              <a:gd name="adj2" fmla="val -63028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видаляє</a:t>
            </a:r>
            <a:r>
              <a:rPr lang="ru-RU" sz="2000" dirty="0"/>
              <a:t> заданий </a:t>
            </a:r>
            <a:r>
              <a:rPr lang="ru-RU" sz="2000" dirty="0" err="1"/>
              <a:t>значенням</a:t>
            </a:r>
            <a:r>
              <a:rPr lang="ru-RU" sz="2000" dirty="0"/>
              <a:t> </a:t>
            </a:r>
            <a:r>
              <a:rPr lang="ru-RU" sz="2000" dirty="0" err="1"/>
              <a:t>елемент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>
            <a:extLst>
              <a:ext uri="{FF2B5EF4-FFF2-40B4-BE49-F238E27FC236}">
                <a16:creationId xmlns:a16="http://schemas.microsoft.com/office/drawing/2014/main" xmlns="" id="{1DC80C75-74C4-4B42-BAB2-30256918A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Відбір</a:t>
            </a:r>
            <a:r>
              <a:rPr lang="ru-RU" altLang="ru-RU" dirty="0"/>
              <a:t> </a:t>
            </a:r>
            <a:r>
              <a:rPr lang="ru-RU" altLang="ru-RU" dirty="0" err="1"/>
              <a:t>потрібних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endParaRPr lang="ru-RU" altLang="ru-RU" dirty="0"/>
          </a:p>
        </p:txBody>
      </p:sp>
      <p:sp>
        <p:nvSpPr>
          <p:cNvPr id="44035" name="Номер слайда 2">
            <a:extLst>
              <a:ext uri="{FF2B5EF4-FFF2-40B4-BE49-F238E27FC236}">
                <a16:creationId xmlns:a16="http://schemas.microsoft.com/office/drawing/2014/main" xmlns="" id="{DCAE332E-7EB9-4D1A-AC50-E3778E66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6939F4-2414-4003-B623-B6BC3BB39F66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5C1456E-3FE9-4C73-A0CA-E5B613C68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1604963"/>
            <a:ext cx="27951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Просте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b="1" dirty="0" err="1">
                <a:solidFill>
                  <a:srgbClr val="333399"/>
                </a:solidFill>
              </a:rPr>
              <a:t>рішення</a:t>
            </a:r>
            <a:r>
              <a:rPr lang="ru-RU" altLang="ru-RU" sz="2400" b="1" dirty="0">
                <a:solidFill>
                  <a:srgbClr val="333399"/>
                </a:solidFill>
              </a:rPr>
              <a:t> :</a:t>
            </a:r>
          </a:p>
        </p:txBody>
      </p:sp>
      <p:sp>
        <p:nvSpPr>
          <p:cNvPr id="44037" name="Прямоугольник 4">
            <a:extLst>
              <a:ext uri="{FF2B5EF4-FFF2-40B4-BE49-F238E27FC236}">
                <a16:creationId xmlns:a16="http://schemas.microsoft.com/office/drawing/2014/main" xmlns="" id="{377080A9-A05B-47EB-A43B-8F50C7493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804863"/>
            <a:ext cx="84899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i="1" dirty="0"/>
              <a:t>Задача</a:t>
            </a:r>
            <a:r>
              <a:rPr lang="ru-RU" altLang="ru-RU" sz="2400" dirty="0"/>
              <a:t>. </a:t>
            </a:r>
            <a:r>
              <a:rPr lang="ru-RU" altLang="ru-RU" sz="2400" dirty="0" err="1"/>
              <a:t>Відібрати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елементи</a:t>
            </a:r>
            <a:r>
              <a:rPr lang="ru-RU" altLang="ru-RU" sz="2400" dirty="0"/>
              <a:t> списку </a:t>
            </a:r>
            <a:r>
              <a:rPr lang="ru-RU" altLang="ru-RU" sz="2400" b="1" dirty="0"/>
              <a:t>A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що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задовольняють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деякому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умові</a:t>
            </a:r>
            <a:r>
              <a:rPr lang="ru-RU" altLang="ru-RU" sz="2400" dirty="0"/>
              <a:t>, в список </a:t>
            </a:r>
            <a:r>
              <a:rPr lang="ru-RU" altLang="ru-RU" sz="2400" b="1" dirty="0"/>
              <a:t>B</a:t>
            </a:r>
            <a:r>
              <a:rPr lang="ru-RU" altLang="ru-RU" sz="2400" dirty="0"/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49F1603-181C-4F63-BAA5-E8BBC1697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2060575"/>
            <a:ext cx="7646987" cy="15716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</a:rPr>
              <a:t>B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[]</a:t>
            </a:r>
            <a:endParaRPr lang="ru-RU" sz="2400" b="1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ru-RU" sz="2400" b="1" dirty="0" err="1">
                <a:latin typeface="Courier New" pitchFamily="49" charset="0"/>
              </a:rPr>
              <a:t>зробити</a:t>
            </a:r>
            <a:r>
              <a:rPr lang="ru-RU" sz="2400" b="1" dirty="0">
                <a:latin typeface="Courier New" pitchFamily="49" charset="0"/>
              </a:rPr>
              <a:t> для i </a:t>
            </a:r>
            <a:r>
              <a:rPr lang="ru-RU" sz="2400" b="1" dirty="0" err="1">
                <a:latin typeface="Courier New" pitchFamily="49" charset="0"/>
              </a:rPr>
              <a:t>від</a:t>
            </a:r>
            <a:r>
              <a:rPr lang="ru-RU" sz="2400" b="1" dirty="0">
                <a:latin typeface="Courier New" pitchFamily="49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</a:rPr>
              <a:t>0</a:t>
            </a:r>
            <a:r>
              <a:rPr lang="ru-RU" sz="2400" b="1" dirty="0">
                <a:latin typeface="Courier New" pitchFamily="49" charset="0"/>
              </a:rPr>
              <a:t> до N-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ru-RU" sz="2400" b="1" dirty="0">
                <a:latin typeface="Courier New" pitchFamily="49" charset="0"/>
              </a:rPr>
              <a:t>  </a:t>
            </a:r>
            <a:r>
              <a:rPr lang="ru-RU" sz="2400" b="1" dirty="0" err="1">
                <a:latin typeface="Courier New" pitchFamily="49" charset="0"/>
              </a:rPr>
              <a:t>якщо</a:t>
            </a:r>
            <a:r>
              <a:rPr lang="ru-RU" sz="2400" b="1" dirty="0">
                <a:latin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умова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виконується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для </a:t>
            </a:r>
            <a:r>
              <a:rPr lang="ru-RU" sz="2400" b="1" dirty="0">
                <a:latin typeface="Courier New" pitchFamily="49" charset="0"/>
              </a:rPr>
              <a:t>A[i] то</a:t>
            </a:r>
          </a:p>
          <a:p>
            <a:pPr eaLnBrk="1" hangingPunct="1">
              <a:defRPr/>
            </a:pPr>
            <a:r>
              <a:rPr lang="ru-RU" sz="2400" b="1" dirty="0">
                <a:latin typeface="Courier New" pitchFamily="49" charset="0"/>
              </a:rPr>
              <a:t>   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додати</a:t>
            </a:r>
            <a:r>
              <a:rPr lang="ru-RU" sz="2400" b="1" dirty="0">
                <a:latin typeface="Courier New" pitchFamily="49" charset="0"/>
              </a:rPr>
              <a:t> A[i]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до списку</a:t>
            </a:r>
            <a:r>
              <a:rPr lang="ru-RU" sz="2400" b="1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B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xmlns="" id="{A5E1E741-E164-4C7E-BE05-7572B873C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3846513"/>
            <a:ext cx="7646987" cy="15716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2400" b="1">
                <a:latin typeface="Courier New" pitchFamily="49" charset="0"/>
                <a:cs typeface="Times New Roman" pitchFamily="18" charset="0"/>
              </a:rPr>
              <a:t>B</a:t>
            </a:r>
            <a:r>
              <a:rPr lang="ru-RU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[]</a:t>
            </a:r>
          </a:p>
          <a:p>
            <a:pPr marL="179388" indent="-92075" algn="just" eaLnBrk="1" hangingPunct="1">
              <a:defRPr/>
            </a:pPr>
            <a:r>
              <a:rPr lang="ru-RU" sz="2400" b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 x </a:t>
            </a:r>
            <a:r>
              <a:rPr lang="ru-RU" sz="2400" b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 A:</a:t>
            </a:r>
          </a:p>
          <a:p>
            <a:pPr marL="179388" indent="-92075" algn="just" eaLnBrk="1" hangingPunct="1">
              <a:defRPr/>
            </a:pPr>
            <a:r>
              <a:rPr lang="ru-RU" sz="2400" b="1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 x</a:t>
            </a:r>
            <a:r>
              <a:rPr lang="ru-RU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%</a:t>
            </a:r>
            <a:r>
              <a:rPr lang="ru-RU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ru-RU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==</a:t>
            </a:r>
            <a:r>
              <a:rPr lang="ru-RU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2075" algn="just" eaLnBrk="1" hangingPunct="1">
              <a:defRPr/>
            </a:pPr>
            <a:r>
              <a:rPr lang="ru-RU" sz="2400" b="1">
                <a:latin typeface="Courier New" pitchFamily="49" charset="0"/>
                <a:cs typeface="Times New Roman" pitchFamily="18" charset="0"/>
              </a:rPr>
              <a:t>    B.</a:t>
            </a:r>
            <a:r>
              <a:rPr lang="ru-RU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(x)</a:t>
            </a:r>
          </a:p>
        </p:txBody>
      </p:sp>
      <p:sp>
        <p:nvSpPr>
          <p:cNvPr id="24" name="AutoShape 59">
            <a:extLst>
              <a:ext uri="{FF2B5EF4-FFF2-40B4-BE49-F238E27FC236}">
                <a16:creationId xmlns:a16="http://schemas.microsoft.com/office/drawing/2014/main" xmlns="" id="{8EE39BB4-83DA-4462-8D9C-D879FBED1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1438" y="5635625"/>
            <a:ext cx="3114675" cy="787400"/>
          </a:xfrm>
          <a:prstGeom prst="wedgeRoundRectCallout">
            <a:avLst>
              <a:gd name="adj1" fmla="val -24439"/>
              <a:gd name="adj2" fmla="val -89198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 err="1"/>
              <a:t>додаємо</a:t>
            </a:r>
            <a:r>
              <a:rPr lang="ru-RU" sz="2000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</a:t>
            </a:r>
            <a:r>
              <a:rPr lang="ru-RU" sz="2000" dirty="0"/>
              <a:t>в </a:t>
            </a:r>
            <a:r>
              <a:rPr lang="ru-RU" sz="2000" dirty="0" err="1"/>
              <a:t>кінец</a:t>
            </a:r>
            <a:r>
              <a:rPr lang="ru-RU" sz="2000" dirty="0"/>
              <a:t> списку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565F1A2F-117C-42DB-98F9-D5A0725DD316}"/>
              </a:ext>
            </a:extLst>
          </p:cNvPr>
          <p:cNvGrpSpPr>
            <a:grpSpLocks/>
          </p:cNvGrpSpPr>
          <p:nvPr/>
        </p:nvGrpSpPr>
        <p:grpSpPr bwMode="auto">
          <a:xfrm>
            <a:off x="3884613" y="3905250"/>
            <a:ext cx="4954587" cy="663575"/>
            <a:chOff x="433" y="3902"/>
            <a:chExt cx="3121" cy="418"/>
          </a:xfrm>
        </p:grpSpPr>
        <p:sp>
          <p:nvSpPr>
            <p:cNvPr id="27" name="Text Box 56">
              <a:extLst>
                <a:ext uri="{FF2B5EF4-FFF2-40B4-BE49-F238E27FC236}">
                  <a16:creationId xmlns:a16="http://schemas.microsoft.com/office/drawing/2014/main" xmlns="" id="{5CD7DFE6-B277-4D5E-A290-A8D2AF7DD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2827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</a:t>
              </a:r>
              <a:r>
                <a:rPr lang="ru-RU" sz="2400" dirty="0" err="1"/>
                <a:t>Які</a:t>
              </a:r>
              <a:r>
                <a:rPr lang="ru-RU" sz="2400" dirty="0"/>
                <a:t> </a:t>
              </a:r>
              <a:r>
                <a:rPr lang="ru-RU" sz="2400" dirty="0" err="1"/>
                <a:t>елементи</a:t>
              </a:r>
              <a:r>
                <a:rPr lang="ru-RU" sz="2400" dirty="0"/>
                <a:t> </a:t>
              </a:r>
              <a:r>
                <a:rPr lang="ru-RU" sz="2400" dirty="0" err="1"/>
                <a:t>вибираємо</a:t>
              </a:r>
              <a:r>
                <a:rPr lang="ru-RU" sz="2400" dirty="0"/>
                <a:t>?</a:t>
              </a:r>
            </a:p>
          </p:txBody>
        </p:sp>
        <p:sp>
          <p:nvSpPr>
            <p:cNvPr id="44043" name="Oval 57">
              <a:extLst>
                <a:ext uri="{FF2B5EF4-FFF2-40B4-BE49-F238E27FC236}">
                  <a16:creationId xmlns:a16="http://schemas.microsoft.com/office/drawing/2014/main" xmlns="" id="{B83BFE04-D3F9-45DB-AA5F-6BFF57532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9D2777D1-FE20-4DA2-A24D-D933D94D94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2075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8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>
            <a:extLst>
              <a:ext uri="{FF2B5EF4-FFF2-40B4-BE49-F238E27FC236}">
                <a16:creationId xmlns:a16="http://schemas.microsoft.com/office/drawing/2014/main" xmlns="" id="{06562155-C403-4FDA-8CD1-8FB5D091B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Відбір</a:t>
            </a:r>
            <a:r>
              <a:rPr lang="ru-RU" altLang="ru-RU" dirty="0"/>
              <a:t> </a:t>
            </a:r>
            <a:r>
              <a:rPr lang="ru-RU" altLang="ru-RU" dirty="0" err="1"/>
              <a:t>потрібних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endParaRPr lang="ru-RU" altLang="ru-RU" dirty="0"/>
          </a:p>
        </p:txBody>
      </p:sp>
      <p:sp>
        <p:nvSpPr>
          <p:cNvPr id="45059" name="Номер слайда 2">
            <a:extLst>
              <a:ext uri="{FF2B5EF4-FFF2-40B4-BE49-F238E27FC236}">
                <a16:creationId xmlns:a16="http://schemas.microsoft.com/office/drawing/2014/main" xmlns="" id="{C6CF7202-6F81-4E3C-B6CA-B1B1AB9E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774BAB-7838-4FE8-947B-9DE8517EF139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65E8FD9-E3F2-441D-9DCA-CC60DD503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1604963"/>
            <a:ext cx="3834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Рішення</a:t>
            </a:r>
            <a:r>
              <a:rPr lang="ru-RU" altLang="ru-RU" sz="2400" b="1" dirty="0">
                <a:solidFill>
                  <a:srgbClr val="333399"/>
                </a:solidFill>
              </a:rPr>
              <a:t> в </a:t>
            </a:r>
            <a:r>
              <a:rPr lang="ru-RU" altLang="ru-RU" sz="2400" b="1" dirty="0" err="1">
                <a:solidFill>
                  <a:srgbClr val="333399"/>
                </a:solidFill>
              </a:rPr>
              <a:t>стилі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en-US" altLang="ru-RU" sz="2400" b="1" dirty="0">
                <a:solidFill>
                  <a:srgbClr val="333399"/>
                </a:solidFill>
              </a:rPr>
              <a:t>Python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45061" name="Прямоугольник 4">
            <a:extLst>
              <a:ext uri="{FF2B5EF4-FFF2-40B4-BE49-F238E27FC236}">
                <a16:creationId xmlns:a16="http://schemas.microsoft.com/office/drawing/2014/main" xmlns="" id="{BF682B04-67D9-4055-8EA3-5742D5CB0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804863"/>
            <a:ext cx="84899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i="1" dirty="0"/>
              <a:t>Задача</a:t>
            </a:r>
            <a:r>
              <a:rPr lang="ru-RU" altLang="ru-RU" sz="2400" dirty="0"/>
              <a:t>. </a:t>
            </a:r>
            <a:r>
              <a:rPr lang="ru-RU" altLang="ru-RU" sz="2400" dirty="0" err="1"/>
              <a:t>Відібрати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елементи</a:t>
            </a:r>
            <a:r>
              <a:rPr lang="ru-RU" altLang="ru-RU" sz="2400" dirty="0"/>
              <a:t> списку </a:t>
            </a:r>
            <a:r>
              <a:rPr lang="ru-RU" altLang="ru-RU" sz="2400" b="1" dirty="0"/>
              <a:t>A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що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задовольняють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деякому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умові</a:t>
            </a:r>
            <a:r>
              <a:rPr lang="ru-RU" altLang="ru-RU" sz="2400" dirty="0"/>
              <a:t>, в список </a:t>
            </a:r>
            <a:r>
              <a:rPr lang="ru-RU" altLang="ru-RU" sz="2400" b="1" dirty="0"/>
              <a:t>B</a:t>
            </a:r>
            <a:r>
              <a:rPr lang="en-US" altLang="ru-RU" sz="2400" dirty="0"/>
              <a:t>.</a:t>
            </a:r>
            <a:endParaRPr lang="ru-RU" altLang="ru-RU" sz="2400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xmlns="" id="{15BFEAD7-9C9C-4991-99D5-0D867295F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3094038"/>
            <a:ext cx="7646987" cy="8334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[ x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A ]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 </a:t>
            </a:r>
          </a:p>
          <a:p>
            <a:pPr marL="179388" indent="-92075" algn="just" eaLnBrk="1" hangingPunct="1">
              <a:defRPr/>
            </a:pPr>
            <a:r>
              <a:rPr lang="en-US" sz="2400" b="1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                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x</a:t>
            </a:r>
            <a:r>
              <a:rPr lang="en-US" sz="24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%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  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4" name="AutoShape 59">
            <a:extLst>
              <a:ext uri="{FF2B5EF4-FFF2-40B4-BE49-F238E27FC236}">
                <a16:creationId xmlns:a16="http://schemas.microsoft.com/office/drawing/2014/main" xmlns="" id="{A2830B35-7290-40E0-BD32-96E3B5B47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900" y="4187825"/>
            <a:ext cx="2713038" cy="787400"/>
          </a:xfrm>
          <a:prstGeom prst="wedgeRoundRectCallout">
            <a:avLst>
              <a:gd name="adj1" fmla="val -24439"/>
              <a:gd name="adj2" fmla="val -89198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</a:t>
            </a:r>
            <a:r>
              <a:rPr lang="ru-RU" sz="2400" dirty="0"/>
              <a:t>– парне число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AutoShape 59">
            <a:extLst>
              <a:ext uri="{FF2B5EF4-FFF2-40B4-BE49-F238E27FC236}">
                <a16:creationId xmlns:a16="http://schemas.microsoft.com/office/drawing/2014/main" xmlns="" id="{87EE9A1E-A559-47C0-9220-9997B9684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550" y="2119313"/>
            <a:ext cx="2406650" cy="787400"/>
          </a:xfrm>
          <a:prstGeom prst="wedgeRoundRectCallout">
            <a:avLst>
              <a:gd name="adj1" fmla="val -47957"/>
              <a:gd name="adj2" fmla="val 8913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/>
              <a:t>перебрати</a:t>
            </a:r>
            <a:r>
              <a:rPr lang="ru-RU" sz="2400" dirty="0"/>
              <a:t>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елементи</a:t>
            </a:r>
            <a:r>
              <a:rPr lang="ru-RU" sz="2400" dirty="0"/>
              <a:t> </a:t>
            </a:r>
            <a:r>
              <a:rPr lang="en-US" sz="2400" dirty="0"/>
              <a:t>A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8AF16F6-FCE6-4DF4-A0D3-71B9C9EB0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157538"/>
            <a:ext cx="293687" cy="34766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CA540D2F-B717-4997-B8E7-CA0197180A6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 build="p" animBg="1"/>
      <p:bldP spid="24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>
            <a:extLst>
              <a:ext uri="{FF2B5EF4-FFF2-40B4-BE49-F238E27FC236}">
                <a16:creationId xmlns:a16="http://schemas.microsoft.com/office/drawing/2014/main" xmlns="" id="{D1EDD841-2FB8-42B0-BC75-89B7CC7F2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Особливості</a:t>
            </a:r>
            <a:r>
              <a:rPr lang="ru-RU" altLang="ru-RU" dirty="0"/>
              <a:t> </a:t>
            </a:r>
            <a:r>
              <a:rPr lang="ru-RU" altLang="ru-RU" dirty="0" err="1"/>
              <a:t>роботи</a:t>
            </a:r>
            <a:r>
              <a:rPr lang="ru-RU" altLang="ru-RU" dirty="0"/>
              <a:t> </a:t>
            </a:r>
            <a:r>
              <a:rPr lang="ru-RU" altLang="ru-RU" dirty="0" err="1"/>
              <a:t>зі</a:t>
            </a:r>
            <a:r>
              <a:rPr lang="ru-RU" altLang="ru-RU" dirty="0"/>
              <a:t> списками</a:t>
            </a:r>
          </a:p>
        </p:txBody>
      </p:sp>
      <p:sp>
        <p:nvSpPr>
          <p:cNvPr id="48131" name="Номер слайда 2">
            <a:extLst>
              <a:ext uri="{FF2B5EF4-FFF2-40B4-BE49-F238E27FC236}">
                <a16:creationId xmlns:a16="http://schemas.microsoft.com/office/drawing/2014/main" xmlns="" id="{DFD1CA43-9BB1-4488-817D-573510AB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F5D48-DEB9-4E55-BFE1-A6466DFFFFC6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EC5E0C3-1508-4FEB-AB3A-D99A4C65E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928688"/>
            <a:ext cx="2647950" cy="8334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A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92F8E17-A737-4D7B-98C3-63DEB8CDE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463" y="1903413"/>
            <a:ext cx="1843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endParaRPr lang="ru-RU" alt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E7232D2-59D2-4DB6-B44C-49E4CB5A7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903413"/>
            <a:ext cx="36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endParaRPr lang="ru-RU" altLang="ru-RU"/>
          </a:p>
        </p:txBody>
      </p:sp>
      <p:sp>
        <p:nvSpPr>
          <p:cNvPr id="8" name="Полилиния 7">
            <a:extLst>
              <a:ext uri="{FF2B5EF4-FFF2-40B4-BE49-F238E27FC236}">
                <a16:creationId xmlns:a16="http://schemas.microsoft.com/office/drawing/2014/main" xmlns="" id="{9020FE6E-1E0B-429B-A462-3DD2A2CB1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38" y="2133600"/>
            <a:ext cx="790575" cy="0"/>
          </a:xfrm>
          <a:custGeom>
            <a:avLst/>
            <a:gdLst>
              <a:gd name="T0" fmla="*/ 0 w 696685"/>
              <a:gd name="T1" fmla="*/ 0 h 10885"/>
              <a:gd name="T2" fmla="*/ 2177599 w 696685"/>
              <a:gd name="T3" fmla="*/ 0 h 10885"/>
              <a:gd name="T4" fmla="*/ 0 60000 65536"/>
              <a:gd name="T5" fmla="*/ 0 60000 65536"/>
              <a:gd name="T6" fmla="*/ 0 w 696685"/>
              <a:gd name="T7" fmla="*/ 0 h 10885"/>
              <a:gd name="T8" fmla="*/ 696685 w 696685"/>
              <a:gd name="T9" fmla="*/ 0 h 108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96685" h="10885">
                <a:moveTo>
                  <a:pt x="0" y="0"/>
                </a:moveTo>
                <a:lnTo>
                  <a:pt x="696685" y="10885"/>
                </a:lnTo>
              </a:path>
            </a:pathLst>
          </a:custGeom>
          <a:noFill/>
          <a:ln w="12700" algn="ctr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3E64BF7-10E3-49BB-81B5-EB22C7C2C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306638"/>
            <a:ext cx="36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</a:t>
            </a:r>
            <a:endParaRPr lang="ru-RU" altLang="ru-RU"/>
          </a:p>
        </p:txBody>
      </p:sp>
      <p:sp>
        <p:nvSpPr>
          <p:cNvPr id="10" name="Полилиния 9">
            <a:extLst>
              <a:ext uri="{FF2B5EF4-FFF2-40B4-BE49-F238E27FC236}">
                <a16:creationId xmlns:a16="http://schemas.microsoft.com/office/drawing/2014/main" xmlns="" id="{7B37400C-52FE-415F-8DC1-5DBA61B5A10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957263" y="2198688"/>
            <a:ext cx="762000" cy="327025"/>
          </a:xfrm>
          <a:custGeom>
            <a:avLst/>
            <a:gdLst>
              <a:gd name="T0" fmla="*/ 0 w 696685"/>
              <a:gd name="T1" fmla="*/ 0 h 10885"/>
              <a:gd name="T2" fmla="*/ 1560640 w 696685"/>
              <a:gd name="T3" fmla="*/ 2147483647 h 10885"/>
              <a:gd name="T4" fmla="*/ 0 60000 65536"/>
              <a:gd name="T5" fmla="*/ 0 60000 65536"/>
              <a:gd name="T6" fmla="*/ 0 w 696685"/>
              <a:gd name="T7" fmla="*/ 0 h 10885"/>
              <a:gd name="T8" fmla="*/ 696685 w 696685"/>
              <a:gd name="T9" fmla="*/ 10885 h 108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96685" h="10885">
                <a:moveTo>
                  <a:pt x="0" y="0"/>
                </a:moveTo>
                <a:lnTo>
                  <a:pt x="696685" y="10885"/>
                </a:lnTo>
              </a:path>
            </a:pathLst>
          </a:custGeom>
          <a:noFill/>
          <a:ln w="12700" algn="ctr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54FCCF3E-A498-47A8-A23D-72FF2924F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2376488"/>
            <a:ext cx="1595438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extLst>
              <a:ext uri="{FF2B5EF4-FFF2-40B4-BE49-F238E27FC236}">
                <a16:creationId xmlns:a16="http://schemas.microsoft.com/office/drawing/2014/main" xmlns="" id="{6C8A5485-13AB-4EF7-B03C-3A622223F47F}"/>
              </a:ext>
            </a:extLst>
          </p:cNvPr>
          <p:cNvSpPr/>
          <p:nvPr/>
        </p:nvSpPr>
        <p:spPr bwMode="auto">
          <a:xfrm>
            <a:off x="4284663" y="2079625"/>
            <a:ext cx="481012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pSp>
        <p:nvGrpSpPr>
          <p:cNvPr id="2" name="Группа 17">
            <a:extLst>
              <a:ext uri="{FF2B5EF4-FFF2-40B4-BE49-F238E27FC236}">
                <a16:creationId xmlns:a16="http://schemas.microsoft.com/office/drawing/2014/main" xmlns="" id="{8911407B-5138-460A-9411-2B0E85B6F462}"/>
              </a:ext>
            </a:extLst>
          </p:cNvPr>
          <p:cNvGrpSpPr>
            <a:grpSpLocks/>
          </p:cNvGrpSpPr>
          <p:nvPr/>
        </p:nvGrpSpPr>
        <p:grpSpPr bwMode="auto">
          <a:xfrm>
            <a:off x="5880100" y="1903413"/>
            <a:ext cx="2900363" cy="865187"/>
            <a:chOff x="5880552" y="1904129"/>
            <a:chExt cx="2899687" cy="864437"/>
          </a:xfrm>
        </p:grpSpPr>
        <p:sp>
          <p:nvSpPr>
            <p:cNvPr id="48158" name="Прямоугольник 12">
              <a:extLst>
                <a:ext uri="{FF2B5EF4-FFF2-40B4-BE49-F238E27FC236}">
                  <a16:creationId xmlns:a16="http://schemas.microsoft.com/office/drawing/2014/main" xmlns="" id="{D799B1B4-EA5B-479F-909C-DA9BFF594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6466" y="1904129"/>
              <a:ext cx="184377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[</a:t>
              </a:r>
              <a:r>
                <a:rPr lang="ru-RU" altLang="ru-RU" sz="2400" b="1">
                  <a:solidFill>
                    <a:srgbClr val="FF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0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 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2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 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3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]</a:t>
              </a:r>
              <a:endParaRPr lang="ru-RU" altLang="ru-RU"/>
            </a:p>
          </p:txBody>
        </p:sp>
        <p:sp>
          <p:nvSpPr>
            <p:cNvPr id="48159" name="Прямоугольник 13">
              <a:extLst>
                <a:ext uri="{FF2B5EF4-FFF2-40B4-BE49-F238E27FC236}">
                  <a16:creationId xmlns:a16="http://schemas.microsoft.com/office/drawing/2014/main" xmlns="" id="{0487DD70-6A7F-4D75-9472-2BE48798A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0552" y="1904129"/>
              <a:ext cx="36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A</a:t>
              </a:r>
              <a:endParaRPr lang="ru-RU" altLang="ru-RU"/>
            </a:p>
          </p:txBody>
        </p:sp>
        <p:sp>
          <p:nvSpPr>
            <p:cNvPr id="48160" name="Полилиния 14">
              <a:extLst>
                <a:ext uri="{FF2B5EF4-FFF2-40B4-BE49-F238E27FC236}">
                  <a16:creationId xmlns:a16="http://schemas.microsoft.com/office/drawing/2014/main" xmlns="" id="{BED62AC9-8044-47C1-8DC7-C04DD4A11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5740" y="2133601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2209198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8161" name="Прямоугольник 15">
              <a:extLst>
                <a:ext uri="{FF2B5EF4-FFF2-40B4-BE49-F238E27FC236}">
                  <a16:creationId xmlns:a16="http://schemas.microsoft.com/office/drawing/2014/main" xmlns="" id="{5F6B1204-19DC-4D4C-A3D1-E3DB7AC33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0552" y="2306901"/>
              <a:ext cx="36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B</a:t>
              </a:r>
              <a:endParaRPr lang="ru-RU" altLang="ru-RU"/>
            </a:p>
          </p:txBody>
        </p:sp>
        <p:sp>
          <p:nvSpPr>
            <p:cNvPr id="48162" name="Полилиния 16">
              <a:extLst>
                <a:ext uri="{FF2B5EF4-FFF2-40B4-BE49-F238E27FC236}">
                  <a16:creationId xmlns:a16="http://schemas.microsoft.com/office/drawing/2014/main" xmlns="" id="{67AA5DF2-71F3-4E3B-9066-674435AF26E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226629" y="2198914"/>
              <a:ext cx="762000" cy="326572"/>
            </a:xfrm>
            <a:custGeom>
              <a:avLst/>
              <a:gdLst>
                <a:gd name="T0" fmla="*/ 0 w 696685"/>
                <a:gd name="T1" fmla="*/ 0 h 10885"/>
                <a:gd name="T2" fmla="*/ 1560640 w 696685"/>
                <a:gd name="T3" fmla="*/ 2147483647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10885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</p:grpSp>
      <p:sp>
        <p:nvSpPr>
          <p:cNvPr id="19" name="Rectangle 6">
            <a:extLst>
              <a:ext uri="{FF2B5EF4-FFF2-40B4-BE49-F238E27FC236}">
                <a16:creationId xmlns:a16="http://schemas.microsoft.com/office/drawing/2014/main" xmlns="" id="{9F5C9A75-4701-4166-88E7-0C531E1C4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2952750"/>
            <a:ext cx="2647950" cy="83343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A[:]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0" name="AutoShape 59">
            <a:extLst>
              <a:ext uri="{FF2B5EF4-FFF2-40B4-BE49-F238E27FC236}">
                <a16:creationId xmlns:a16="http://schemas.microsoft.com/office/drawing/2014/main" xmlns="" id="{B3FC9137-8853-4E8C-B804-FFB36E131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300" y="3175000"/>
            <a:ext cx="2809875" cy="515938"/>
          </a:xfrm>
          <a:prstGeom prst="wedgeRoundRectCallout">
            <a:avLst>
              <a:gd name="adj1" fmla="val -92731"/>
              <a:gd name="adj2" fmla="val 18631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 err="1"/>
              <a:t>копія</a:t>
            </a:r>
            <a:r>
              <a:rPr lang="ru-RU" sz="2400" dirty="0"/>
              <a:t> списку </a:t>
            </a:r>
            <a:r>
              <a:rPr lang="en-US" sz="2400" dirty="0"/>
              <a:t>A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1C854791-058C-4EBA-B8EC-B928C51C9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463" y="3971925"/>
            <a:ext cx="1843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endParaRPr lang="ru-RU" alt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EC5D4F95-AAFA-4AA8-8EB9-DF46B16D8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971925"/>
            <a:ext cx="369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endParaRPr lang="ru-RU" altLang="ru-RU"/>
          </a:p>
        </p:txBody>
      </p:sp>
      <p:sp>
        <p:nvSpPr>
          <p:cNvPr id="23" name="Полилиния 22">
            <a:extLst>
              <a:ext uri="{FF2B5EF4-FFF2-40B4-BE49-F238E27FC236}">
                <a16:creationId xmlns:a16="http://schemas.microsoft.com/office/drawing/2014/main" xmlns="" id="{D0CDA7F3-9F50-4548-8F57-1CC67C295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38" y="4202113"/>
            <a:ext cx="790575" cy="0"/>
          </a:xfrm>
          <a:custGeom>
            <a:avLst/>
            <a:gdLst>
              <a:gd name="T0" fmla="*/ 0 w 696685"/>
              <a:gd name="T1" fmla="*/ 0 h 10885"/>
              <a:gd name="T2" fmla="*/ 2177599 w 696685"/>
              <a:gd name="T3" fmla="*/ 0 h 10885"/>
              <a:gd name="T4" fmla="*/ 0 60000 65536"/>
              <a:gd name="T5" fmla="*/ 0 60000 65536"/>
              <a:gd name="T6" fmla="*/ 0 w 696685"/>
              <a:gd name="T7" fmla="*/ 0 h 10885"/>
              <a:gd name="T8" fmla="*/ 696685 w 696685"/>
              <a:gd name="T9" fmla="*/ 0 h 108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96685" h="10885">
                <a:moveTo>
                  <a:pt x="0" y="0"/>
                </a:moveTo>
                <a:lnTo>
                  <a:pt x="696685" y="10885"/>
                </a:lnTo>
              </a:path>
            </a:pathLst>
          </a:custGeom>
          <a:noFill/>
          <a:ln w="12700" algn="ctr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0CDCDB33-CABD-4D96-83AC-02BB36379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463" y="4451350"/>
            <a:ext cx="1843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endParaRPr lang="ru-RU" alt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C0A12D6A-8B84-45DA-9336-A299AFEBF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451350"/>
            <a:ext cx="369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endParaRPr lang="ru-RU" altLang="ru-RU"/>
          </a:p>
        </p:txBody>
      </p:sp>
      <p:sp>
        <p:nvSpPr>
          <p:cNvPr id="26" name="Полилиния 25">
            <a:extLst>
              <a:ext uri="{FF2B5EF4-FFF2-40B4-BE49-F238E27FC236}">
                <a16:creationId xmlns:a16="http://schemas.microsoft.com/office/drawing/2014/main" xmlns="" id="{9D66BBDA-311D-4156-B074-F16A67E15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38" y="4681538"/>
            <a:ext cx="790575" cy="0"/>
          </a:xfrm>
          <a:custGeom>
            <a:avLst/>
            <a:gdLst>
              <a:gd name="T0" fmla="*/ 0 w 696685"/>
              <a:gd name="T1" fmla="*/ 0 h 10885"/>
              <a:gd name="T2" fmla="*/ 2177599 w 696685"/>
              <a:gd name="T3" fmla="*/ 0 h 10885"/>
              <a:gd name="T4" fmla="*/ 0 60000 65536"/>
              <a:gd name="T5" fmla="*/ 0 60000 65536"/>
              <a:gd name="T6" fmla="*/ 0 w 696685"/>
              <a:gd name="T7" fmla="*/ 0 h 10885"/>
              <a:gd name="T8" fmla="*/ 696685 w 696685"/>
              <a:gd name="T9" fmla="*/ 0 h 108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96685" h="10885">
                <a:moveTo>
                  <a:pt x="0" y="0"/>
                </a:moveTo>
                <a:lnTo>
                  <a:pt x="696685" y="10885"/>
                </a:lnTo>
              </a:path>
            </a:pathLst>
          </a:custGeom>
          <a:noFill/>
          <a:ln w="12700" algn="ctr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xmlns="" id="{99121302-25B6-4AC4-951C-D6857C414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4400550"/>
            <a:ext cx="1595438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8" name="Стрелка вправо 27">
            <a:extLst>
              <a:ext uri="{FF2B5EF4-FFF2-40B4-BE49-F238E27FC236}">
                <a16:creationId xmlns:a16="http://schemas.microsoft.com/office/drawing/2014/main" xmlns="" id="{8BAE7907-1E76-43DF-9980-BEC5F4D26892}"/>
              </a:ext>
            </a:extLst>
          </p:cNvPr>
          <p:cNvSpPr/>
          <p:nvPr/>
        </p:nvSpPr>
        <p:spPr bwMode="auto">
          <a:xfrm>
            <a:off x="4284663" y="4103688"/>
            <a:ext cx="481012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pSp>
        <p:nvGrpSpPr>
          <p:cNvPr id="3" name="Группа 34">
            <a:extLst>
              <a:ext uri="{FF2B5EF4-FFF2-40B4-BE49-F238E27FC236}">
                <a16:creationId xmlns:a16="http://schemas.microsoft.com/office/drawing/2014/main" xmlns="" id="{F7BBC7C2-E743-475F-9628-A318E73879F6}"/>
              </a:ext>
            </a:extLst>
          </p:cNvPr>
          <p:cNvGrpSpPr>
            <a:grpSpLocks/>
          </p:cNvGrpSpPr>
          <p:nvPr/>
        </p:nvGrpSpPr>
        <p:grpSpPr bwMode="auto">
          <a:xfrm>
            <a:off x="5902325" y="3971925"/>
            <a:ext cx="2900363" cy="941388"/>
            <a:chOff x="5902323" y="3972415"/>
            <a:chExt cx="2899688" cy="940637"/>
          </a:xfrm>
        </p:grpSpPr>
        <p:sp>
          <p:nvSpPr>
            <p:cNvPr id="48152" name="Прямоугольник 28">
              <a:extLst>
                <a:ext uri="{FF2B5EF4-FFF2-40B4-BE49-F238E27FC236}">
                  <a16:creationId xmlns:a16="http://schemas.microsoft.com/office/drawing/2014/main" xmlns="" id="{C181FCB5-57B1-46E5-8697-E4FCEB219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8237" y="3972415"/>
              <a:ext cx="184377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[</a:t>
              </a:r>
              <a:r>
                <a:rPr lang="en-US" altLang="ru-RU" sz="2400" b="1">
                  <a:solidFill>
                    <a:srgbClr val="FF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0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 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2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 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3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]</a:t>
              </a:r>
              <a:endParaRPr lang="ru-RU" altLang="ru-RU"/>
            </a:p>
          </p:txBody>
        </p:sp>
        <p:sp>
          <p:nvSpPr>
            <p:cNvPr id="48153" name="Прямоугольник 29">
              <a:extLst>
                <a:ext uri="{FF2B5EF4-FFF2-40B4-BE49-F238E27FC236}">
                  <a16:creationId xmlns:a16="http://schemas.microsoft.com/office/drawing/2014/main" xmlns="" id="{F7CA85F6-810D-45EB-9536-84ABA45CA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2323" y="3972415"/>
              <a:ext cx="36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A</a:t>
              </a:r>
              <a:endParaRPr lang="ru-RU" altLang="ru-RU"/>
            </a:p>
          </p:txBody>
        </p:sp>
        <p:sp>
          <p:nvSpPr>
            <p:cNvPr id="48154" name="Полилиния 30">
              <a:extLst>
                <a:ext uri="{FF2B5EF4-FFF2-40B4-BE49-F238E27FC236}">
                  <a16:creationId xmlns:a16="http://schemas.microsoft.com/office/drawing/2014/main" xmlns="" id="{553255F4-1FB1-47A2-A197-C7065BCCE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7511" y="4201887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2209198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8155" name="Прямоугольник 31">
              <a:extLst>
                <a:ext uri="{FF2B5EF4-FFF2-40B4-BE49-F238E27FC236}">
                  <a16:creationId xmlns:a16="http://schemas.microsoft.com/office/drawing/2014/main" xmlns="" id="{2F91EE91-19F8-49BF-A8EA-6ABD56C46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8237" y="4451387"/>
              <a:ext cx="184377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[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1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 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2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 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3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]</a:t>
              </a:r>
              <a:endParaRPr lang="ru-RU" altLang="ru-RU"/>
            </a:p>
          </p:txBody>
        </p:sp>
        <p:sp>
          <p:nvSpPr>
            <p:cNvPr id="48156" name="Прямоугольник 32">
              <a:extLst>
                <a:ext uri="{FF2B5EF4-FFF2-40B4-BE49-F238E27FC236}">
                  <a16:creationId xmlns:a16="http://schemas.microsoft.com/office/drawing/2014/main" xmlns="" id="{E0B5928C-3801-4B50-BAEC-56CF463B1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2323" y="4451387"/>
              <a:ext cx="3690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B</a:t>
              </a:r>
              <a:endParaRPr lang="ru-RU" altLang="ru-RU"/>
            </a:p>
          </p:txBody>
        </p:sp>
        <p:sp>
          <p:nvSpPr>
            <p:cNvPr id="48157" name="Полилиния 33">
              <a:extLst>
                <a:ext uri="{FF2B5EF4-FFF2-40B4-BE49-F238E27FC236}">
                  <a16:creationId xmlns:a16="http://schemas.microsoft.com/office/drawing/2014/main" xmlns="" id="{4131F683-5122-49C7-A7CE-1270222FF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7511" y="4680859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2209198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</p:grp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6D826BB6-E1CA-4E0C-82A3-69B99BF3352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7" grpId="0"/>
      <p:bldP spid="9" grpId="0"/>
      <p:bldP spid="11" grpId="0" build="p" animBg="1"/>
      <p:bldP spid="12" grpId="0" animBg="1"/>
      <p:bldP spid="19" grpId="0" build="p" animBg="1"/>
      <p:bldP spid="20" grpId="0" animBg="1"/>
      <p:bldP spid="21" grpId="0"/>
      <p:bldP spid="22" grpId="0"/>
      <p:bldP spid="24" grpId="0"/>
      <p:bldP spid="25" grpId="0"/>
      <p:bldP spid="27" grpId="0" build="p" animBg="1"/>
      <p:bldP spid="2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6">
            <a:extLst>
              <a:ext uri="{FF2B5EF4-FFF2-40B4-BE49-F238E27FC236}">
                <a16:creationId xmlns:a16="http://schemas.microsoft.com/office/drawing/2014/main" xmlns="" id="{335D3174-1D1C-4291-BFA9-99BD61755C94}"/>
              </a:ext>
            </a:extLst>
          </p:cNvPr>
          <p:cNvGrpSpPr>
            <a:grpSpLocks/>
          </p:cNvGrpSpPr>
          <p:nvPr/>
        </p:nvGrpSpPr>
        <p:grpSpPr bwMode="auto">
          <a:xfrm>
            <a:off x="6729413" y="3036888"/>
            <a:ext cx="2139950" cy="908050"/>
            <a:chOff x="4944391" y="1468701"/>
            <a:chExt cx="2139102" cy="907979"/>
          </a:xfrm>
        </p:grpSpPr>
        <p:sp>
          <p:nvSpPr>
            <p:cNvPr id="49210" name="Прямоугольник 87">
              <a:extLst>
                <a:ext uri="{FF2B5EF4-FFF2-40B4-BE49-F238E27FC236}">
                  <a16:creationId xmlns:a16="http://schemas.microsoft.com/office/drawing/2014/main" xmlns="" id="{B20F12F5-8F06-4143-BE8B-170BDDB00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409" y="1468701"/>
              <a:ext cx="14750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[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1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2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3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]</a:t>
              </a:r>
              <a:endParaRPr lang="ru-RU" altLang="ru-RU"/>
            </a:p>
          </p:txBody>
        </p:sp>
        <p:sp>
          <p:nvSpPr>
            <p:cNvPr id="49211" name="Прямоугольник 88">
              <a:extLst>
                <a:ext uri="{FF2B5EF4-FFF2-40B4-BE49-F238E27FC236}">
                  <a16:creationId xmlns:a16="http://schemas.microsoft.com/office/drawing/2014/main" xmlns="" id="{26CB3B33-4EC7-4041-931A-A571C46B1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391" y="1468701"/>
              <a:ext cx="36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A</a:t>
              </a:r>
              <a:endParaRPr lang="ru-RU" altLang="ru-RU"/>
            </a:p>
          </p:txBody>
        </p:sp>
        <p:sp>
          <p:nvSpPr>
            <p:cNvPr id="49212" name="Полилиния 89">
              <a:extLst>
                <a:ext uri="{FF2B5EF4-FFF2-40B4-BE49-F238E27FC236}">
                  <a16:creationId xmlns:a16="http://schemas.microsoft.com/office/drawing/2014/main" xmlns="" id="{4D6B5A10-7138-4F06-92D3-DF2DFF0E9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4895" y="1698173"/>
              <a:ext cx="324000" cy="0"/>
            </a:xfrm>
            <a:custGeom>
              <a:avLst/>
              <a:gdLst>
                <a:gd name="T0" fmla="*/ 0 w 696685"/>
                <a:gd name="T1" fmla="*/ 0 h 10885"/>
                <a:gd name="T2" fmla="*/ 709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213" name="Прямоугольник 90">
              <a:extLst>
                <a:ext uri="{FF2B5EF4-FFF2-40B4-BE49-F238E27FC236}">
                  <a16:creationId xmlns:a16="http://schemas.microsoft.com/office/drawing/2014/main" xmlns="" id="{7A7463E3-8117-46C2-AA20-5F114A3AF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409" y="1915015"/>
              <a:ext cx="14750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[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4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5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6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]</a:t>
              </a:r>
              <a:endParaRPr lang="ru-RU" altLang="ru-RU"/>
            </a:p>
          </p:txBody>
        </p:sp>
        <p:sp>
          <p:nvSpPr>
            <p:cNvPr id="49214" name="Прямоугольник 91">
              <a:extLst>
                <a:ext uri="{FF2B5EF4-FFF2-40B4-BE49-F238E27FC236}">
                  <a16:creationId xmlns:a16="http://schemas.microsoft.com/office/drawing/2014/main" xmlns="" id="{11DF4ED6-EBAC-4CDC-A46C-366575509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391" y="1915015"/>
              <a:ext cx="3690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B</a:t>
              </a:r>
              <a:endParaRPr lang="ru-RU" altLang="ru-RU"/>
            </a:p>
          </p:txBody>
        </p:sp>
        <p:sp>
          <p:nvSpPr>
            <p:cNvPr id="49215" name="Полилиния 92">
              <a:extLst>
                <a:ext uri="{FF2B5EF4-FFF2-40B4-BE49-F238E27FC236}">
                  <a16:creationId xmlns:a16="http://schemas.microsoft.com/office/drawing/2014/main" xmlns="" id="{92102E8B-B9FC-453A-BE6B-7077FE364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4895" y="2144487"/>
              <a:ext cx="324000" cy="0"/>
            </a:xfrm>
            <a:custGeom>
              <a:avLst/>
              <a:gdLst>
                <a:gd name="T0" fmla="*/ 0 w 696685"/>
                <a:gd name="T1" fmla="*/ 0 h 10885"/>
                <a:gd name="T2" fmla="*/ 709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</p:grpSp>
      <p:grpSp>
        <p:nvGrpSpPr>
          <p:cNvPr id="3" name="Группа 79">
            <a:extLst>
              <a:ext uri="{FF2B5EF4-FFF2-40B4-BE49-F238E27FC236}">
                <a16:creationId xmlns:a16="http://schemas.microsoft.com/office/drawing/2014/main" xmlns="" id="{5B9ED447-9783-48A9-A528-89E38293638C}"/>
              </a:ext>
            </a:extLst>
          </p:cNvPr>
          <p:cNvGrpSpPr>
            <a:grpSpLocks/>
          </p:cNvGrpSpPr>
          <p:nvPr/>
        </p:nvGrpSpPr>
        <p:grpSpPr bwMode="auto">
          <a:xfrm>
            <a:off x="4614863" y="3028950"/>
            <a:ext cx="1684337" cy="939800"/>
            <a:chOff x="5031479" y="1468701"/>
            <a:chExt cx="1683322" cy="940637"/>
          </a:xfrm>
        </p:grpSpPr>
        <p:sp>
          <p:nvSpPr>
            <p:cNvPr id="49204" name="Прямоугольник 80">
              <a:extLst>
                <a:ext uri="{FF2B5EF4-FFF2-40B4-BE49-F238E27FC236}">
                  <a16:creationId xmlns:a16="http://schemas.microsoft.com/office/drawing/2014/main" xmlns="" id="{AB9F3E56-378C-43A6-B6D6-20A03FD0D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409" y="1468701"/>
              <a:ext cx="11063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[</a:t>
              </a:r>
              <a:r>
                <a:rPr lang="en-US" altLang="ru-RU" sz="2400" b="1">
                  <a:latin typeface="Courier New" panose="02070309020205020404" pitchFamily="49" charset="0"/>
                  <a:cs typeface="Times New Roman" panose="02020603050405020304" pitchFamily="18" charset="0"/>
                </a:rPr>
                <a:t>A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,B]</a:t>
              </a:r>
              <a:endParaRPr lang="ru-RU" altLang="ru-RU"/>
            </a:p>
          </p:txBody>
        </p:sp>
        <p:sp>
          <p:nvSpPr>
            <p:cNvPr id="49205" name="Прямоугольник 81">
              <a:extLst>
                <a:ext uri="{FF2B5EF4-FFF2-40B4-BE49-F238E27FC236}">
                  <a16:creationId xmlns:a16="http://schemas.microsoft.com/office/drawing/2014/main" xmlns="" id="{BFC0E585-3713-47B6-9C61-9D13C5121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479" y="1468701"/>
              <a:ext cx="3690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C</a:t>
              </a:r>
              <a:endParaRPr lang="ru-RU" altLang="ru-RU"/>
            </a:p>
          </p:txBody>
        </p:sp>
        <p:sp>
          <p:nvSpPr>
            <p:cNvPr id="49206" name="Полилиния 82">
              <a:extLst>
                <a:ext uri="{FF2B5EF4-FFF2-40B4-BE49-F238E27FC236}">
                  <a16:creationId xmlns:a16="http://schemas.microsoft.com/office/drawing/2014/main" xmlns="" id="{0C0514B9-A6E4-4A95-ABF0-6AA575CA4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6667" y="1698173"/>
              <a:ext cx="324000" cy="0"/>
            </a:xfrm>
            <a:custGeom>
              <a:avLst/>
              <a:gdLst>
                <a:gd name="T0" fmla="*/ 0 w 696685"/>
                <a:gd name="T1" fmla="*/ 0 h 10885"/>
                <a:gd name="T2" fmla="*/ 709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207" name="Прямоугольник 83">
              <a:extLst>
                <a:ext uri="{FF2B5EF4-FFF2-40B4-BE49-F238E27FC236}">
                  <a16:creationId xmlns:a16="http://schemas.microsoft.com/office/drawing/2014/main" xmlns="" id="{667BA1A9-1EEB-4353-9609-BCDA912F0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409" y="1947673"/>
              <a:ext cx="11063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[A,B]</a:t>
              </a:r>
              <a:endParaRPr lang="ru-RU" altLang="ru-RU"/>
            </a:p>
          </p:txBody>
        </p:sp>
        <p:sp>
          <p:nvSpPr>
            <p:cNvPr id="49208" name="Прямоугольник 84">
              <a:extLst>
                <a:ext uri="{FF2B5EF4-FFF2-40B4-BE49-F238E27FC236}">
                  <a16:creationId xmlns:a16="http://schemas.microsoft.com/office/drawing/2014/main" xmlns="" id="{26A5BC5E-9EE2-48A3-9346-FBA8FC7DF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479" y="1947673"/>
              <a:ext cx="3690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D</a:t>
              </a:r>
              <a:endParaRPr lang="ru-RU" altLang="ru-RU"/>
            </a:p>
          </p:txBody>
        </p:sp>
        <p:sp>
          <p:nvSpPr>
            <p:cNvPr id="49209" name="Полилиния 85">
              <a:extLst>
                <a:ext uri="{FF2B5EF4-FFF2-40B4-BE49-F238E27FC236}">
                  <a16:creationId xmlns:a16="http://schemas.microsoft.com/office/drawing/2014/main" xmlns="" id="{D5AD497C-12E5-4833-9767-F462379A2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6667" y="2177145"/>
              <a:ext cx="324000" cy="0"/>
            </a:xfrm>
            <a:custGeom>
              <a:avLst/>
              <a:gdLst>
                <a:gd name="T0" fmla="*/ 0 w 696685"/>
                <a:gd name="T1" fmla="*/ 0 h 10885"/>
                <a:gd name="T2" fmla="*/ 709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</p:grpSp>
      <p:sp>
        <p:nvSpPr>
          <p:cNvPr id="49156" name="Заголовок 1">
            <a:extLst>
              <a:ext uri="{FF2B5EF4-FFF2-40B4-BE49-F238E27FC236}">
                <a16:creationId xmlns:a16="http://schemas.microsoft.com/office/drawing/2014/main" xmlns="" id="{1E5F0D02-33A5-4C52-B939-D48C7677D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Копіювання</a:t>
            </a:r>
            <a:r>
              <a:rPr lang="ru-RU" altLang="ru-RU" dirty="0"/>
              <a:t> </a:t>
            </a:r>
            <a:r>
              <a:rPr lang="ru-RU" altLang="ru-RU" dirty="0" err="1"/>
              <a:t>списків</a:t>
            </a:r>
            <a:endParaRPr lang="ru-RU" altLang="ru-RU" dirty="0"/>
          </a:p>
        </p:txBody>
      </p:sp>
      <p:sp>
        <p:nvSpPr>
          <p:cNvPr id="49157" name="Номер слайда 2">
            <a:extLst>
              <a:ext uri="{FF2B5EF4-FFF2-40B4-BE49-F238E27FC236}">
                <a16:creationId xmlns:a16="http://schemas.microsoft.com/office/drawing/2014/main" xmlns="" id="{F57A6D1E-2D75-49AB-A9D1-BBFF321E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D061DE-DD09-4FF9-A74C-0AB5C9A6AF2C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84D28EE1-EA3A-46F8-A01E-5F889DA9D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3" y="809625"/>
            <a:ext cx="43290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rgbClr val="333399"/>
                </a:solidFill>
              </a:rPr>
              <a:t>«</a:t>
            </a:r>
            <a:r>
              <a:rPr lang="ru-RU" altLang="ru-RU" sz="2400" b="1" dirty="0" err="1">
                <a:solidFill>
                  <a:srgbClr val="333399"/>
                </a:solidFill>
              </a:rPr>
              <a:t>Поверхневе</a:t>
            </a:r>
            <a:r>
              <a:rPr lang="ru-RU" altLang="ru-RU" sz="2400" b="1" dirty="0">
                <a:solidFill>
                  <a:srgbClr val="333399"/>
                </a:solidFill>
              </a:rPr>
              <a:t>» </a:t>
            </a:r>
            <a:r>
              <a:rPr lang="ru-RU" altLang="ru-RU" sz="2400" b="1" dirty="0" err="1">
                <a:solidFill>
                  <a:srgbClr val="333399"/>
                </a:solidFill>
              </a:rPr>
              <a:t>копіювання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xmlns="" id="{6BD50512-39AE-4848-B5F9-EAE3F8B2B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1320800"/>
            <a:ext cx="3365500" cy="120173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import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copy</a:t>
            </a:r>
          </a:p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copy.copy(A)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45" name="Rectangle 6">
            <a:extLst>
              <a:ext uri="{FF2B5EF4-FFF2-40B4-BE49-F238E27FC236}">
                <a16:creationId xmlns:a16="http://schemas.microsoft.com/office/drawing/2014/main" xmlns="" id="{F7ADD31A-6103-4213-BC6D-ABEAE6E4B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2659063"/>
            <a:ext cx="3365500" cy="19415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4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5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6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[A, B]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copy.copy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(C)</a:t>
            </a:r>
          </a:p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C[0][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0]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solidFill>
                <a:srgbClr val="FF0000"/>
              </a:solidFill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4" name="Группа 52">
            <a:extLst>
              <a:ext uri="{FF2B5EF4-FFF2-40B4-BE49-F238E27FC236}">
                <a16:creationId xmlns:a16="http://schemas.microsoft.com/office/drawing/2014/main" xmlns="" id="{A82D12E2-CFD3-4E62-907C-4FEE974285A9}"/>
              </a:ext>
            </a:extLst>
          </p:cNvPr>
          <p:cNvGrpSpPr>
            <a:grpSpLocks/>
          </p:cNvGrpSpPr>
          <p:nvPr/>
        </p:nvGrpSpPr>
        <p:grpSpPr bwMode="auto">
          <a:xfrm>
            <a:off x="4530725" y="1457325"/>
            <a:ext cx="2530475" cy="941388"/>
            <a:chOff x="4552495" y="1468701"/>
            <a:chExt cx="2530998" cy="940637"/>
          </a:xfrm>
        </p:grpSpPr>
        <p:sp>
          <p:nvSpPr>
            <p:cNvPr id="49198" name="Прямоугольник 53">
              <a:extLst>
                <a:ext uri="{FF2B5EF4-FFF2-40B4-BE49-F238E27FC236}">
                  <a16:creationId xmlns:a16="http://schemas.microsoft.com/office/drawing/2014/main" xmlns="" id="{4AEAC928-1017-46FF-B600-2CD7DF550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409" y="1468701"/>
              <a:ext cx="14750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[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1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2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3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]</a:t>
              </a:r>
              <a:endParaRPr lang="ru-RU" altLang="ru-RU"/>
            </a:p>
          </p:txBody>
        </p:sp>
        <p:sp>
          <p:nvSpPr>
            <p:cNvPr id="49199" name="Прямоугольник 54">
              <a:extLst>
                <a:ext uri="{FF2B5EF4-FFF2-40B4-BE49-F238E27FC236}">
                  <a16:creationId xmlns:a16="http://schemas.microsoft.com/office/drawing/2014/main" xmlns="" id="{5193E5B9-2B30-4275-8A84-E9BDAB538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2495" y="1468701"/>
              <a:ext cx="36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A</a:t>
              </a:r>
              <a:endParaRPr lang="ru-RU" altLang="ru-RU"/>
            </a:p>
          </p:txBody>
        </p:sp>
        <p:sp>
          <p:nvSpPr>
            <p:cNvPr id="49200" name="Полилиния 55">
              <a:extLst>
                <a:ext uri="{FF2B5EF4-FFF2-40B4-BE49-F238E27FC236}">
                  <a16:creationId xmlns:a16="http://schemas.microsoft.com/office/drawing/2014/main" xmlns="" id="{C6D881F6-710F-48A3-B1B2-483016745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7683" y="1698173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2209198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201" name="Прямоугольник 56">
              <a:extLst>
                <a:ext uri="{FF2B5EF4-FFF2-40B4-BE49-F238E27FC236}">
                  <a16:creationId xmlns:a16="http://schemas.microsoft.com/office/drawing/2014/main" xmlns="" id="{9701ADFB-DAE2-45DC-B16C-E72048CB5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8409" y="1947673"/>
              <a:ext cx="14750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[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4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5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,</a:t>
              </a:r>
              <a:r>
                <a:rPr lang="en-US" altLang="ru-RU" sz="2400" b="1">
                  <a:solidFill>
                    <a:srgbClr val="00B0F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6</a:t>
              </a:r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]</a:t>
              </a:r>
              <a:endParaRPr lang="ru-RU" altLang="ru-RU"/>
            </a:p>
          </p:txBody>
        </p:sp>
        <p:sp>
          <p:nvSpPr>
            <p:cNvPr id="49202" name="Прямоугольник 57">
              <a:extLst>
                <a:ext uri="{FF2B5EF4-FFF2-40B4-BE49-F238E27FC236}">
                  <a16:creationId xmlns:a16="http://schemas.microsoft.com/office/drawing/2014/main" xmlns="" id="{08895A58-3AFD-44B0-A5E1-7BD020CA6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2495" y="1947673"/>
              <a:ext cx="3690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B</a:t>
              </a:r>
              <a:endParaRPr lang="ru-RU" altLang="ru-RU"/>
            </a:p>
          </p:txBody>
        </p:sp>
        <p:sp>
          <p:nvSpPr>
            <p:cNvPr id="49203" name="Полилиния 58">
              <a:extLst>
                <a:ext uri="{FF2B5EF4-FFF2-40B4-BE49-F238E27FC236}">
                  <a16:creationId xmlns:a16="http://schemas.microsoft.com/office/drawing/2014/main" xmlns="" id="{582F18B4-1E13-4981-A866-A18B0EE58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7683" y="2177145"/>
              <a:ext cx="792000" cy="0"/>
            </a:xfrm>
            <a:custGeom>
              <a:avLst/>
              <a:gdLst>
                <a:gd name="T0" fmla="*/ 0 w 696685"/>
                <a:gd name="T1" fmla="*/ 0 h 10885"/>
                <a:gd name="T2" fmla="*/ 2209198 w 696685"/>
                <a:gd name="T3" fmla="*/ 0 h 10885"/>
                <a:gd name="T4" fmla="*/ 0 60000 65536"/>
                <a:gd name="T5" fmla="*/ 0 60000 65536"/>
                <a:gd name="T6" fmla="*/ 0 w 696685"/>
                <a:gd name="T7" fmla="*/ 0 h 10885"/>
                <a:gd name="T8" fmla="*/ 696685 w 696685"/>
                <a:gd name="T9" fmla="*/ 0 h 10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6685" h="10885">
                  <a:moveTo>
                    <a:pt x="0" y="0"/>
                  </a:moveTo>
                  <a:lnTo>
                    <a:pt x="696685" y="10885"/>
                  </a:lnTo>
                </a:path>
              </a:pathLst>
            </a:custGeom>
            <a:noFill/>
            <a:ln w="12700" algn="ctr">
              <a:solidFill>
                <a:srgbClr val="0000FF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</p:grpSp>
      <p:sp>
        <p:nvSpPr>
          <p:cNvPr id="60" name="Полилиния 59">
            <a:extLst>
              <a:ext uri="{FF2B5EF4-FFF2-40B4-BE49-F238E27FC236}">
                <a16:creationId xmlns:a16="http://schemas.microsoft.com/office/drawing/2014/main" xmlns="" id="{E73818B1-4890-4231-943F-B88457FFA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900" y="2832100"/>
            <a:ext cx="1181100" cy="266700"/>
          </a:xfrm>
          <a:custGeom>
            <a:avLst/>
            <a:gdLst>
              <a:gd name="T0" fmla="*/ 0 w 1181100"/>
              <a:gd name="T1" fmla="*/ 718 h 558800"/>
              <a:gd name="T2" fmla="*/ 1181100 w 1181100"/>
              <a:gd name="T3" fmla="*/ 718 h 558800"/>
              <a:gd name="T4" fmla="*/ 0 60000 65536"/>
              <a:gd name="T5" fmla="*/ 0 60000 65536"/>
              <a:gd name="T6" fmla="*/ 0 w 1181100"/>
              <a:gd name="T7" fmla="*/ 0 h 558800"/>
              <a:gd name="T8" fmla="*/ 1181100 w 1181100"/>
              <a:gd name="T9" fmla="*/ 558800 h 5588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1100" h="558800">
                <a:moveTo>
                  <a:pt x="0" y="558800"/>
                </a:moveTo>
                <a:cubicBezTo>
                  <a:pt x="279400" y="228600"/>
                  <a:pt x="685800" y="0"/>
                  <a:pt x="1181100" y="558800"/>
                </a:cubicBezTo>
              </a:path>
            </a:pathLst>
          </a:custGeom>
          <a:noFill/>
          <a:ln w="127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61" name="Полилиния 60">
            <a:extLst>
              <a:ext uri="{FF2B5EF4-FFF2-40B4-BE49-F238E27FC236}">
                <a16:creationId xmlns:a16="http://schemas.microsoft.com/office/drawing/2014/main" xmlns="" id="{6F0A0E91-77D4-45C3-995B-5BE64DACA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3251200"/>
            <a:ext cx="1181100" cy="533400"/>
          </a:xfrm>
          <a:custGeom>
            <a:avLst/>
            <a:gdLst>
              <a:gd name="T0" fmla="*/ 0 w 1181100"/>
              <a:gd name="T1" fmla="*/ 330200 h 533400"/>
              <a:gd name="T2" fmla="*/ 1181100 w 1181100"/>
              <a:gd name="T3" fmla="*/ 139700 h 533400"/>
              <a:gd name="T4" fmla="*/ 0 60000 65536"/>
              <a:gd name="T5" fmla="*/ 0 60000 65536"/>
              <a:gd name="T6" fmla="*/ 0 w 1181100"/>
              <a:gd name="T7" fmla="*/ 0 h 533400"/>
              <a:gd name="T8" fmla="*/ 1181100 w 1181100"/>
              <a:gd name="T9" fmla="*/ 533400 h 5334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1100" h="533400">
                <a:moveTo>
                  <a:pt x="0" y="330200"/>
                </a:moveTo>
                <a:cubicBezTo>
                  <a:pt x="279400" y="0"/>
                  <a:pt x="698500" y="533400"/>
                  <a:pt x="1181100" y="139700"/>
                </a:cubicBezTo>
              </a:path>
            </a:pathLst>
          </a:custGeom>
          <a:noFill/>
          <a:ln w="127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62" name="Полилиния 61">
            <a:extLst>
              <a:ext uri="{FF2B5EF4-FFF2-40B4-BE49-F238E27FC236}">
                <a16:creationId xmlns:a16="http://schemas.microsoft.com/office/drawing/2014/main" xmlns="" id="{37626353-6594-4654-9380-0BBF3949332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930900" y="3878263"/>
            <a:ext cx="841375" cy="312737"/>
          </a:xfrm>
          <a:custGeom>
            <a:avLst/>
            <a:gdLst>
              <a:gd name="T0" fmla="*/ 0 w 1181100"/>
              <a:gd name="T1" fmla="*/ 2183054 h 243899"/>
              <a:gd name="T2" fmla="*/ 55797 w 1181100"/>
              <a:gd name="T3" fmla="*/ 2280824 h 243899"/>
              <a:gd name="T4" fmla="*/ 0 60000 65536"/>
              <a:gd name="T5" fmla="*/ 0 60000 65536"/>
              <a:gd name="T6" fmla="*/ 0 w 1181100"/>
              <a:gd name="T7" fmla="*/ 0 h 243899"/>
              <a:gd name="T8" fmla="*/ 1181100 w 1181100"/>
              <a:gd name="T9" fmla="*/ 243899 h 2438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1100" h="243899">
                <a:moveTo>
                  <a:pt x="0" y="233444"/>
                </a:moveTo>
                <a:cubicBezTo>
                  <a:pt x="399739" y="0"/>
                  <a:pt x="858952" y="19847"/>
                  <a:pt x="1181100" y="243899"/>
                </a:cubicBezTo>
              </a:path>
            </a:pathLst>
          </a:custGeom>
          <a:noFill/>
          <a:ln w="12700" algn="ctr">
            <a:solidFill>
              <a:srgbClr val="008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63" name="Полилиния 62">
            <a:extLst>
              <a:ext uri="{FF2B5EF4-FFF2-40B4-BE49-F238E27FC236}">
                <a16:creationId xmlns:a16="http://schemas.microsoft.com/office/drawing/2014/main" xmlns="" id="{60C22468-BEA2-403A-922C-25EF719CDDF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892800" y="2924175"/>
            <a:ext cx="841375" cy="773113"/>
          </a:xfrm>
          <a:custGeom>
            <a:avLst/>
            <a:gdLst>
              <a:gd name="T0" fmla="*/ 0 w 1181100"/>
              <a:gd name="T1" fmla="*/ 4330971 h 604583"/>
              <a:gd name="T2" fmla="*/ 211 w 1181100"/>
              <a:gd name="T3" fmla="*/ 4169902 h 604583"/>
              <a:gd name="T4" fmla="*/ 55797 w 1181100"/>
              <a:gd name="T5" fmla="*/ 0 h 604583"/>
              <a:gd name="T6" fmla="*/ 0 60000 65536"/>
              <a:gd name="T7" fmla="*/ 0 60000 65536"/>
              <a:gd name="T8" fmla="*/ 0 60000 65536"/>
              <a:gd name="T9" fmla="*/ 0 w 1181100"/>
              <a:gd name="T10" fmla="*/ 0 h 604583"/>
              <a:gd name="T11" fmla="*/ 1181100 w 1181100"/>
              <a:gd name="T12" fmla="*/ 604583 h 6045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81100" h="604583">
                <a:moveTo>
                  <a:pt x="0" y="473328"/>
                </a:moveTo>
                <a:lnTo>
                  <a:pt x="4457" y="455724"/>
                </a:lnTo>
                <a:cubicBezTo>
                  <a:pt x="479967" y="604583"/>
                  <a:pt x="778727" y="438358"/>
                  <a:pt x="1181100" y="0"/>
                </a:cubicBezTo>
              </a:path>
            </a:pathLst>
          </a:custGeom>
          <a:noFill/>
          <a:ln w="12700" algn="ctr">
            <a:solidFill>
              <a:srgbClr val="008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xmlns="" id="{373C97E0-7486-4FDD-AB19-383385CC0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0638" y="3079750"/>
            <a:ext cx="257175" cy="368300"/>
          </a:xfrm>
          <a:prstGeom prst="rect">
            <a:avLst/>
          </a:prstGeom>
          <a:solidFill>
            <a:srgbClr val="E6E6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lIns="36000" tIns="0" rIns="3600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endParaRPr lang="ru-RU" altLang="ru-RU"/>
          </a:p>
        </p:txBody>
      </p:sp>
      <p:grpSp>
        <p:nvGrpSpPr>
          <p:cNvPr id="5" name="Группа 104">
            <a:extLst>
              <a:ext uri="{FF2B5EF4-FFF2-40B4-BE49-F238E27FC236}">
                <a16:creationId xmlns:a16="http://schemas.microsoft.com/office/drawing/2014/main" xmlns="" id="{3F6F29A1-373A-40D5-996E-D21718302F95}"/>
              </a:ext>
            </a:extLst>
          </p:cNvPr>
          <p:cNvGrpSpPr>
            <a:grpSpLocks/>
          </p:cNvGrpSpPr>
          <p:nvPr/>
        </p:nvGrpSpPr>
        <p:grpSpPr bwMode="auto">
          <a:xfrm>
            <a:off x="860425" y="4648200"/>
            <a:ext cx="696913" cy="525463"/>
            <a:chOff x="859975" y="4648200"/>
            <a:chExt cx="696687" cy="525881"/>
          </a:xfrm>
        </p:grpSpPr>
        <p:sp>
          <p:nvSpPr>
            <p:cNvPr id="49196" name="Левая фигурная скобка 64">
              <a:extLst>
                <a:ext uri="{FF2B5EF4-FFF2-40B4-BE49-F238E27FC236}">
                  <a16:creationId xmlns:a16="http://schemas.microsoft.com/office/drawing/2014/main" xmlns="" id="{D18E0588-8904-4F88-AD18-03145B3650F3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143005" y="4365170"/>
              <a:ext cx="130628" cy="696687"/>
            </a:xfrm>
            <a:prstGeom prst="leftBrace">
              <a:avLst>
                <a:gd name="adj1" fmla="val 65951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9197" name="Прямоугольник 65">
              <a:extLst>
                <a:ext uri="{FF2B5EF4-FFF2-40B4-BE49-F238E27FC236}">
                  <a16:creationId xmlns:a16="http://schemas.microsoft.com/office/drawing/2014/main" xmlns="" id="{30FAC4E8-0EFC-452D-B6C7-F981752EC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469" y="4712416"/>
              <a:ext cx="3690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A</a:t>
              </a:r>
              <a:endParaRPr lang="ru-RU" altLang="ru-RU"/>
            </a:p>
          </p:txBody>
        </p:sp>
      </p:grpSp>
      <p:sp>
        <p:nvSpPr>
          <p:cNvPr id="67" name="Стрелка вправо 66">
            <a:extLst>
              <a:ext uri="{FF2B5EF4-FFF2-40B4-BE49-F238E27FC236}">
                <a16:creationId xmlns:a16="http://schemas.microsoft.com/office/drawing/2014/main" xmlns="" id="{89289346-6FD2-42ED-B8BF-F50B71B4CD80}"/>
              </a:ext>
            </a:extLst>
          </p:cNvPr>
          <p:cNvSpPr/>
          <p:nvPr/>
        </p:nvSpPr>
        <p:spPr bwMode="auto">
          <a:xfrm>
            <a:off x="3883025" y="4278313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pSp>
        <p:nvGrpSpPr>
          <p:cNvPr id="6" name="Group 55">
            <a:extLst>
              <a:ext uri="{FF2B5EF4-FFF2-40B4-BE49-F238E27FC236}">
                <a16:creationId xmlns:a16="http://schemas.microsoft.com/office/drawing/2014/main" xmlns="" id="{740A5FCC-8376-4ABD-B013-8F1215054EF6}"/>
              </a:ext>
            </a:extLst>
          </p:cNvPr>
          <p:cNvGrpSpPr>
            <a:grpSpLocks/>
          </p:cNvGrpSpPr>
          <p:nvPr/>
        </p:nvGrpSpPr>
        <p:grpSpPr bwMode="auto">
          <a:xfrm>
            <a:off x="4548188" y="4078288"/>
            <a:ext cx="3233737" cy="663575"/>
            <a:chOff x="433" y="3902"/>
            <a:chExt cx="2037" cy="418"/>
          </a:xfrm>
        </p:grpSpPr>
        <p:sp>
          <p:nvSpPr>
            <p:cNvPr id="69" name="Text Box 56">
              <a:extLst>
                <a:ext uri="{FF2B5EF4-FFF2-40B4-BE49-F238E27FC236}">
                  <a16:creationId xmlns:a16="http://schemas.microsoft.com/office/drawing/2014/main" xmlns="" id="{EA8BB546-9E21-40FA-9115-DE62CC3E94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743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</a:t>
              </a:r>
              <a:r>
                <a:rPr lang="ru-RU" sz="2400" dirty="0" err="1"/>
                <a:t>Впливає</a:t>
              </a:r>
              <a:r>
                <a:rPr lang="ru-RU" sz="2400" dirty="0"/>
                <a:t> на C і D</a:t>
              </a:r>
              <a:r>
                <a:rPr lang="en-US" sz="2400" dirty="0"/>
                <a:t>!</a:t>
              </a:r>
              <a:endParaRPr lang="ru-RU" sz="2400" dirty="0"/>
            </a:p>
          </p:txBody>
        </p:sp>
        <p:sp>
          <p:nvSpPr>
            <p:cNvPr id="49195" name="Oval 57">
              <a:extLst>
                <a:ext uri="{FF2B5EF4-FFF2-40B4-BE49-F238E27FC236}">
                  <a16:creationId xmlns:a16="http://schemas.microsoft.com/office/drawing/2014/main" xmlns="" id="{C443B919-38A6-4A5F-AEAA-03C86E85E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xmlns="" id="{3AAD94D6-16F9-4820-BDDD-D037E2FFF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3" y="5033963"/>
            <a:ext cx="374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rgbClr val="333399"/>
                </a:solidFill>
              </a:rPr>
              <a:t>«</a:t>
            </a:r>
            <a:r>
              <a:rPr lang="ru-RU" altLang="ru-RU" sz="2400" b="1" dirty="0" err="1">
                <a:solidFill>
                  <a:srgbClr val="333399"/>
                </a:solidFill>
              </a:rPr>
              <a:t>Глибоке</a:t>
            </a:r>
            <a:r>
              <a:rPr lang="ru-RU" altLang="ru-RU" sz="2400" b="1" dirty="0">
                <a:solidFill>
                  <a:srgbClr val="333399"/>
                </a:solidFill>
              </a:rPr>
              <a:t>» </a:t>
            </a:r>
            <a:r>
              <a:rPr lang="ru-RU" altLang="ru-RU" sz="2400" b="1" dirty="0" err="1">
                <a:solidFill>
                  <a:srgbClr val="333399"/>
                </a:solidFill>
              </a:rPr>
              <a:t>копіювання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72" name="Rectangle 6">
            <a:extLst>
              <a:ext uri="{FF2B5EF4-FFF2-40B4-BE49-F238E27FC236}">
                <a16:creationId xmlns:a16="http://schemas.microsoft.com/office/drawing/2014/main" xmlns="" id="{67D6C5D9-9944-474A-8942-413E97E70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5532438"/>
            <a:ext cx="3932237" cy="4651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copy.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deepcopy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(C)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7" name="Группа 105">
            <a:extLst>
              <a:ext uri="{FF2B5EF4-FFF2-40B4-BE49-F238E27FC236}">
                <a16:creationId xmlns:a16="http://schemas.microsoft.com/office/drawing/2014/main" xmlns="" id="{DC25C173-CC9B-4810-A6B6-D2211418E1E9}"/>
              </a:ext>
            </a:extLst>
          </p:cNvPr>
          <p:cNvGrpSpPr>
            <a:grpSpLocks/>
          </p:cNvGrpSpPr>
          <p:nvPr/>
        </p:nvGrpSpPr>
        <p:grpSpPr bwMode="auto">
          <a:xfrm>
            <a:off x="4614863" y="5106988"/>
            <a:ext cx="3806825" cy="1417637"/>
            <a:chOff x="4615645" y="5107215"/>
            <a:chExt cx="3806792" cy="1416912"/>
          </a:xfrm>
        </p:grpSpPr>
        <p:grpSp>
          <p:nvGrpSpPr>
            <p:cNvPr id="49173" name="Группа 43">
              <a:extLst>
                <a:ext uri="{FF2B5EF4-FFF2-40B4-BE49-F238E27FC236}">
                  <a16:creationId xmlns:a16="http://schemas.microsoft.com/office/drawing/2014/main" xmlns="" id="{C8C14213-B2BF-4E4D-9540-0522B0CF29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15645" y="5303738"/>
              <a:ext cx="1683322" cy="940637"/>
              <a:chOff x="5031479" y="1468701"/>
              <a:chExt cx="1683322" cy="940637"/>
            </a:xfrm>
          </p:grpSpPr>
          <p:sp>
            <p:nvSpPr>
              <p:cNvPr id="49188" name="Прямоугольник 37">
                <a:extLst>
                  <a:ext uri="{FF2B5EF4-FFF2-40B4-BE49-F238E27FC236}">
                    <a16:creationId xmlns:a16="http://schemas.microsoft.com/office/drawing/2014/main" xmlns="" id="{7E53839B-64DF-4E39-AA81-B17B5B79B2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8409" y="1468701"/>
                <a:ext cx="110639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ru-RU" sz="2400" b="1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,B]</a:t>
                </a:r>
                <a:endParaRPr lang="ru-RU" altLang="ru-RU"/>
              </a:p>
            </p:txBody>
          </p:sp>
          <p:sp>
            <p:nvSpPr>
              <p:cNvPr id="49189" name="Прямоугольник 38">
                <a:extLst>
                  <a:ext uri="{FF2B5EF4-FFF2-40B4-BE49-F238E27FC236}">
                    <a16:creationId xmlns:a16="http://schemas.microsoft.com/office/drawing/2014/main" xmlns="" id="{BD6BD04E-3EB8-46CE-8772-4D80D8E28A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1479" y="1468701"/>
                <a:ext cx="3690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C</a:t>
                </a:r>
                <a:endParaRPr lang="ru-RU" altLang="ru-RU"/>
              </a:p>
            </p:txBody>
          </p:sp>
          <p:sp>
            <p:nvSpPr>
              <p:cNvPr id="49190" name="Полилиния 39">
                <a:extLst>
                  <a:ext uri="{FF2B5EF4-FFF2-40B4-BE49-F238E27FC236}">
                    <a16:creationId xmlns:a16="http://schemas.microsoft.com/office/drawing/2014/main" xmlns="" id="{61F07AD0-5C00-4B5E-A1F1-7B27A9D42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6667" y="1698173"/>
                <a:ext cx="324000" cy="0"/>
              </a:xfrm>
              <a:custGeom>
                <a:avLst/>
                <a:gdLst>
                  <a:gd name="T0" fmla="*/ 0 w 696685"/>
                  <a:gd name="T1" fmla="*/ 0 h 10885"/>
                  <a:gd name="T2" fmla="*/ 709 w 696685"/>
                  <a:gd name="T3" fmla="*/ 0 h 10885"/>
                  <a:gd name="T4" fmla="*/ 0 60000 65536"/>
                  <a:gd name="T5" fmla="*/ 0 60000 65536"/>
                  <a:gd name="T6" fmla="*/ 0 w 696685"/>
                  <a:gd name="T7" fmla="*/ 0 h 10885"/>
                  <a:gd name="T8" fmla="*/ 696685 w 696685"/>
                  <a:gd name="T9" fmla="*/ 0 h 108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96685" h="10885">
                    <a:moveTo>
                      <a:pt x="0" y="0"/>
                    </a:moveTo>
                    <a:lnTo>
                      <a:pt x="696685" y="10885"/>
                    </a:lnTo>
                  </a:path>
                </a:pathLst>
              </a:custGeom>
              <a:noFill/>
              <a:ln w="12700" algn="ctr">
                <a:solidFill>
                  <a:srgbClr val="0000FF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49191" name="Прямоугольник 40">
                <a:extLst>
                  <a:ext uri="{FF2B5EF4-FFF2-40B4-BE49-F238E27FC236}">
                    <a16:creationId xmlns:a16="http://schemas.microsoft.com/office/drawing/2014/main" xmlns="" id="{597B674E-C3A5-40E0-B2A7-87C2E3A83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8409" y="1947673"/>
                <a:ext cx="101983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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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]</a:t>
                </a:r>
                <a:endParaRPr lang="ru-RU" altLang="ru-RU"/>
              </a:p>
            </p:txBody>
          </p:sp>
          <p:sp>
            <p:nvSpPr>
              <p:cNvPr id="49192" name="Прямоугольник 41">
                <a:extLst>
                  <a:ext uri="{FF2B5EF4-FFF2-40B4-BE49-F238E27FC236}">
                    <a16:creationId xmlns:a16="http://schemas.microsoft.com/office/drawing/2014/main" xmlns="" id="{48311E40-3E42-420E-949A-2FC95BD80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1479" y="1947673"/>
                <a:ext cx="3690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D</a:t>
                </a:r>
                <a:endParaRPr lang="ru-RU" altLang="ru-RU"/>
              </a:p>
            </p:txBody>
          </p:sp>
          <p:sp>
            <p:nvSpPr>
              <p:cNvPr id="49193" name="Полилиния 42">
                <a:extLst>
                  <a:ext uri="{FF2B5EF4-FFF2-40B4-BE49-F238E27FC236}">
                    <a16:creationId xmlns:a16="http://schemas.microsoft.com/office/drawing/2014/main" xmlns="" id="{671E848B-444D-4542-A676-51D3583532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6667" y="2177145"/>
                <a:ext cx="324000" cy="0"/>
              </a:xfrm>
              <a:custGeom>
                <a:avLst/>
                <a:gdLst>
                  <a:gd name="T0" fmla="*/ 0 w 696685"/>
                  <a:gd name="T1" fmla="*/ 0 h 10885"/>
                  <a:gd name="T2" fmla="*/ 709 w 696685"/>
                  <a:gd name="T3" fmla="*/ 0 h 10885"/>
                  <a:gd name="T4" fmla="*/ 0 60000 65536"/>
                  <a:gd name="T5" fmla="*/ 0 60000 65536"/>
                  <a:gd name="T6" fmla="*/ 0 w 696685"/>
                  <a:gd name="T7" fmla="*/ 0 h 10885"/>
                  <a:gd name="T8" fmla="*/ 696685 w 696685"/>
                  <a:gd name="T9" fmla="*/ 0 h 108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96685" h="10885">
                    <a:moveTo>
                      <a:pt x="0" y="0"/>
                    </a:moveTo>
                    <a:lnTo>
                      <a:pt x="696685" y="10885"/>
                    </a:lnTo>
                  </a:path>
                </a:pathLst>
              </a:custGeom>
              <a:noFill/>
              <a:ln w="12700" algn="ctr">
                <a:solidFill>
                  <a:srgbClr val="0000FF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49174" name="Группа 45">
              <a:extLst>
                <a:ext uri="{FF2B5EF4-FFF2-40B4-BE49-F238E27FC236}">
                  <a16:creationId xmlns:a16="http://schemas.microsoft.com/office/drawing/2014/main" xmlns="" id="{649D45A0-9EA3-4B79-82DF-A59975571C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83335" y="5169839"/>
              <a:ext cx="2139102" cy="733803"/>
              <a:chOff x="4944391" y="1468701"/>
              <a:chExt cx="2139102" cy="733803"/>
            </a:xfrm>
          </p:grpSpPr>
          <p:sp>
            <p:nvSpPr>
              <p:cNvPr id="49182" name="Прямоугольник 46">
                <a:extLst>
                  <a:ext uri="{FF2B5EF4-FFF2-40B4-BE49-F238E27FC236}">
                    <a16:creationId xmlns:a16="http://schemas.microsoft.com/office/drawing/2014/main" xmlns="" id="{CA0D7DF0-3A1A-40F2-A612-30AEA969BE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8409" y="1468701"/>
                <a:ext cx="14750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]</a:t>
                </a:r>
                <a:endParaRPr lang="ru-RU" altLang="ru-RU"/>
              </a:p>
            </p:txBody>
          </p:sp>
          <p:sp>
            <p:nvSpPr>
              <p:cNvPr id="49183" name="Прямоугольник 47">
                <a:extLst>
                  <a:ext uri="{FF2B5EF4-FFF2-40B4-BE49-F238E27FC236}">
                    <a16:creationId xmlns:a16="http://schemas.microsoft.com/office/drawing/2014/main" xmlns="" id="{5AE57EBA-65EE-4A07-9B57-05E54F02C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4391" y="1468701"/>
                <a:ext cx="36901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A</a:t>
                </a:r>
                <a:endParaRPr lang="ru-RU" altLang="ru-RU"/>
              </a:p>
            </p:txBody>
          </p:sp>
          <p:sp>
            <p:nvSpPr>
              <p:cNvPr id="49184" name="Полилиния 48">
                <a:extLst>
                  <a:ext uri="{FF2B5EF4-FFF2-40B4-BE49-F238E27FC236}">
                    <a16:creationId xmlns:a16="http://schemas.microsoft.com/office/drawing/2014/main" xmlns="" id="{ABBD964C-D285-41D7-ABFC-82E6646B1D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4895" y="1698173"/>
                <a:ext cx="324000" cy="0"/>
              </a:xfrm>
              <a:custGeom>
                <a:avLst/>
                <a:gdLst>
                  <a:gd name="T0" fmla="*/ 0 w 696685"/>
                  <a:gd name="T1" fmla="*/ 0 h 10885"/>
                  <a:gd name="T2" fmla="*/ 709 w 696685"/>
                  <a:gd name="T3" fmla="*/ 0 h 10885"/>
                  <a:gd name="T4" fmla="*/ 0 60000 65536"/>
                  <a:gd name="T5" fmla="*/ 0 60000 65536"/>
                  <a:gd name="T6" fmla="*/ 0 w 696685"/>
                  <a:gd name="T7" fmla="*/ 0 h 10885"/>
                  <a:gd name="T8" fmla="*/ 696685 w 696685"/>
                  <a:gd name="T9" fmla="*/ 0 h 108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96685" h="10885">
                    <a:moveTo>
                      <a:pt x="0" y="0"/>
                    </a:moveTo>
                    <a:lnTo>
                      <a:pt x="696685" y="10885"/>
                    </a:lnTo>
                  </a:path>
                </a:pathLst>
              </a:custGeom>
              <a:noFill/>
              <a:ln w="12700" algn="ctr">
                <a:solidFill>
                  <a:srgbClr val="0000FF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49185" name="Прямоугольник 49">
                <a:extLst>
                  <a:ext uri="{FF2B5EF4-FFF2-40B4-BE49-F238E27FC236}">
                    <a16:creationId xmlns:a16="http://schemas.microsoft.com/office/drawing/2014/main" xmlns="" id="{1ECAA139-4F23-4AD9-BF9B-6DA652A68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8409" y="1740839"/>
                <a:ext cx="14750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5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6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]</a:t>
                </a:r>
                <a:endParaRPr lang="ru-RU" altLang="ru-RU"/>
              </a:p>
            </p:txBody>
          </p:sp>
          <p:sp>
            <p:nvSpPr>
              <p:cNvPr id="49186" name="Прямоугольник 50">
                <a:extLst>
                  <a:ext uri="{FF2B5EF4-FFF2-40B4-BE49-F238E27FC236}">
                    <a16:creationId xmlns:a16="http://schemas.microsoft.com/office/drawing/2014/main" xmlns="" id="{AFFB6F7E-D1F4-4555-AFEA-F5ECC70AB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4391" y="1740839"/>
                <a:ext cx="3690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B</a:t>
                </a:r>
                <a:endParaRPr lang="ru-RU" altLang="ru-RU"/>
              </a:p>
            </p:txBody>
          </p:sp>
          <p:sp>
            <p:nvSpPr>
              <p:cNvPr id="49187" name="Полилиния 51">
                <a:extLst>
                  <a:ext uri="{FF2B5EF4-FFF2-40B4-BE49-F238E27FC236}">
                    <a16:creationId xmlns:a16="http://schemas.microsoft.com/office/drawing/2014/main" xmlns="" id="{16475D98-D4B4-497E-8696-390CD60F5C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4895" y="1970311"/>
                <a:ext cx="324000" cy="0"/>
              </a:xfrm>
              <a:custGeom>
                <a:avLst/>
                <a:gdLst>
                  <a:gd name="T0" fmla="*/ 0 w 696685"/>
                  <a:gd name="T1" fmla="*/ 0 h 10885"/>
                  <a:gd name="T2" fmla="*/ 709 w 696685"/>
                  <a:gd name="T3" fmla="*/ 0 h 10885"/>
                  <a:gd name="T4" fmla="*/ 0 60000 65536"/>
                  <a:gd name="T5" fmla="*/ 0 60000 65536"/>
                  <a:gd name="T6" fmla="*/ 0 w 696685"/>
                  <a:gd name="T7" fmla="*/ 0 h 10885"/>
                  <a:gd name="T8" fmla="*/ 696685 w 696685"/>
                  <a:gd name="T9" fmla="*/ 0 h 108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96685" h="10885">
                    <a:moveTo>
                      <a:pt x="0" y="0"/>
                    </a:moveTo>
                    <a:lnTo>
                      <a:pt x="696685" y="10885"/>
                    </a:lnTo>
                  </a:path>
                </a:pathLst>
              </a:custGeom>
              <a:noFill/>
              <a:ln w="12700" algn="ctr">
                <a:solidFill>
                  <a:srgbClr val="0000FF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49175" name="Группа 93">
              <a:extLst>
                <a:ext uri="{FF2B5EF4-FFF2-40B4-BE49-F238E27FC236}">
                  <a16:creationId xmlns:a16="http://schemas.microsoft.com/office/drawing/2014/main" xmlns="" id="{824259F6-A660-452F-B20D-8E82982F8A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47353" y="5790324"/>
              <a:ext cx="1475084" cy="733803"/>
              <a:chOff x="5608409" y="1468701"/>
              <a:chExt cx="1475084" cy="733803"/>
            </a:xfrm>
          </p:grpSpPr>
          <p:sp>
            <p:nvSpPr>
              <p:cNvPr id="49180" name="Прямоугольник 94">
                <a:extLst>
                  <a:ext uri="{FF2B5EF4-FFF2-40B4-BE49-F238E27FC236}">
                    <a16:creationId xmlns:a16="http://schemas.microsoft.com/office/drawing/2014/main" xmlns="" id="{21E4C1D5-185A-4974-94C1-0036DA773F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8409" y="1468701"/>
                <a:ext cx="14750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]</a:t>
                </a:r>
                <a:endParaRPr lang="ru-RU" altLang="ru-RU"/>
              </a:p>
            </p:txBody>
          </p:sp>
          <p:sp>
            <p:nvSpPr>
              <p:cNvPr id="49181" name="Прямоугольник 97">
                <a:extLst>
                  <a:ext uri="{FF2B5EF4-FFF2-40B4-BE49-F238E27FC236}">
                    <a16:creationId xmlns:a16="http://schemas.microsoft.com/office/drawing/2014/main" xmlns="" id="{64774AE0-C2D8-4BB9-8798-A7DA9924E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8409" y="1740839"/>
                <a:ext cx="14750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5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ru-RU" sz="2400" b="1">
                    <a:solidFill>
                      <a:srgbClr val="00B0F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6</a:t>
                </a:r>
                <a:r>
                  <a:rPr lang="en-US" altLang="ru-RU" sz="2400" b="1">
                    <a:solidFill>
                      <a:srgbClr val="000000"/>
                    </a:solidFill>
                    <a:latin typeface="Courier New" panose="02070309020205020404" pitchFamily="49" charset="0"/>
                    <a:cs typeface="Times New Roman" panose="02020603050405020304" pitchFamily="18" charset="0"/>
                  </a:rPr>
                  <a:t>]</a:t>
                </a:r>
                <a:endParaRPr lang="ru-RU" altLang="ru-RU"/>
              </a:p>
            </p:txBody>
          </p:sp>
        </p:grpSp>
        <p:sp>
          <p:nvSpPr>
            <p:cNvPr id="49176" name="Полилиния 100">
              <a:extLst>
                <a:ext uri="{FF2B5EF4-FFF2-40B4-BE49-F238E27FC236}">
                  <a16:creationId xmlns:a16="http://schemas.microsoft.com/office/drawing/2014/main" xmlns="" id="{5E5B03FD-C681-4070-B859-CEC2FB099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9901" y="5107215"/>
              <a:ext cx="774700" cy="259444"/>
            </a:xfrm>
            <a:custGeom>
              <a:avLst/>
              <a:gdLst>
                <a:gd name="T0" fmla="*/ 0 w 1181100"/>
                <a:gd name="T1" fmla="*/ 560 h 558800"/>
                <a:gd name="T2" fmla="*/ 26540 w 1181100"/>
                <a:gd name="T3" fmla="*/ 560 h 558800"/>
                <a:gd name="T4" fmla="*/ 0 60000 65536"/>
                <a:gd name="T5" fmla="*/ 0 60000 65536"/>
                <a:gd name="T6" fmla="*/ 0 w 1181100"/>
                <a:gd name="T7" fmla="*/ 0 h 558800"/>
                <a:gd name="T8" fmla="*/ 1181100 w 1181100"/>
                <a:gd name="T9" fmla="*/ 558800 h 5588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1100" h="558800">
                  <a:moveTo>
                    <a:pt x="0" y="558800"/>
                  </a:moveTo>
                  <a:cubicBezTo>
                    <a:pt x="279400" y="228600"/>
                    <a:pt x="685800" y="0"/>
                    <a:pt x="1181100" y="558800"/>
                  </a:cubicBezTo>
                </a:path>
              </a:pathLst>
            </a:custGeom>
            <a:noFill/>
            <a:ln w="12700" algn="ctr">
              <a:solidFill>
                <a:srgbClr val="FF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77" name="Полилиния 101">
              <a:extLst>
                <a:ext uri="{FF2B5EF4-FFF2-40B4-BE49-F238E27FC236}">
                  <a16:creationId xmlns:a16="http://schemas.microsoft.com/office/drawing/2014/main" xmlns="" id="{A9E6446C-8BC0-4F9E-BE1C-AF13139848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920014" y="5642351"/>
              <a:ext cx="459015" cy="148849"/>
            </a:xfrm>
            <a:custGeom>
              <a:avLst/>
              <a:gdLst>
                <a:gd name="T0" fmla="*/ 0 w 1181100"/>
                <a:gd name="T1" fmla="*/ 2741 h 243899"/>
                <a:gd name="T2" fmla="*/ 239 w 1181100"/>
                <a:gd name="T3" fmla="*/ 2865 h 243899"/>
                <a:gd name="T4" fmla="*/ 0 60000 65536"/>
                <a:gd name="T5" fmla="*/ 0 60000 65536"/>
                <a:gd name="T6" fmla="*/ 0 w 1181100"/>
                <a:gd name="T7" fmla="*/ 0 h 243899"/>
                <a:gd name="T8" fmla="*/ 1181100 w 1181100"/>
                <a:gd name="T9" fmla="*/ 243899 h 24389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1100" h="243899">
                  <a:moveTo>
                    <a:pt x="0" y="233444"/>
                  </a:moveTo>
                  <a:cubicBezTo>
                    <a:pt x="399739" y="0"/>
                    <a:pt x="858952" y="19847"/>
                    <a:pt x="1181100" y="243899"/>
                  </a:cubicBezTo>
                </a:path>
              </a:pathLst>
            </a:custGeom>
            <a:noFill/>
            <a:ln w="12700" algn="ctr">
              <a:solidFill>
                <a:srgbClr val="008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78" name="Полилиния 102">
              <a:extLst>
                <a:ext uri="{FF2B5EF4-FFF2-40B4-BE49-F238E27FC236}">
                  <a16:creationId xmlns:a16="http://schemas.microsoft.com/office/drawing/2014/main" xmlns="" id="{269AC008-F423-44C0-B56C-3D8319B407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876470" y="6127704"/>
              <a:ext cx="1057730" cy="358956"/>
            </a:xfrm>
            <a:custGeom>
              <a:avLst/>
              <a:gdLst>
                <a:gd name="T0" fmla="*/ 0 w 2721665"/>
                <a:gd name="T1" fmla="*/ 6907 h 588174"/>
                <a:gd name="T2" fmla="*/ 550 w 2721665"/>
                <a:gd name="T3" fmla="*/ 3469 h 588174"/>
                <a:gd name="T4" fmla="*/ 0 60000 65536"/>
                <a:gd name="T5" fmla="*/ 0 60000 65536"/>
                <a:gd name="T6" fmla="*/ 0 w 2721665"/>
                <a:gd name="T7" fmla="*/ 0 h 588174"/>
                <a:gd name="T8" fmla="*/ 2721665 w 2721665"/>
                <a:gd name="T9" fmla="*/ 588174 h 588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21665" h="588174">
                  <a:moveTo>
                    <a:pt x="0" y="588174"/>
                  </a:moveTo>
                  <a:cubicBezTo>
                    <a:pt x="399739" y="354730"/>
                    <a:pt x="1531201" y="0"/>
                    <a:pt x="2721665" y="295401"/>
                  </a:cubicBezTo>
                </a:path>
              </a:pathLst>
            </a:custGeom>
            <a:noFill/>
            <a:ln w="12700" algn="ctr">
              <a:solidFill>
                <a:srgbClr val="008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79" name="Полилиния 103">
              <a:extLst>
                <a:ext uri="{FF2B5EF4-FFF2-40B4-BE49-F238E27FC236}">
                  <a16:creationId xmlns:a16="http://schemas.microsoft.com/office/drawing/2014/main" xmlns="" id="{0B17D2B2-C023-4C9E-B16C-D9A0872AB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244" y="5529038"/>
              <a:ext cx="1547586" cy="523421"/>
            </a:xfrm>
            <a:custGeom>
              <a:avLst/>
              <a:gdLst>
                <a:gd name="T0" fmla="*/ 0 w 2359434"/>
                <a:gd name="T1" fmla="*/ 754 h 1127363"/>
                <a:gd name="T2" fmla="*/ 53019 w 2359434"/>
                <a:gd name="T3" fmla="*/ 1130 h 1127363"/>
                <a:gd name="T4" fmla="*/ 0 60000 65536"/>
                <a:gd name="T5" fmla="*/ 0 60000 65536"/>
                <a:gd name="T6" fmla="*/ 0 w 2359434"/>
                <a:gd name="T7" fmla="*/ 0 h 1127363"/>
                <a:gd name="T8" fmla="*/ 2359434 w 2359434"/>
                <a:gd name="T9" fmla="*/ 1127363 h 1127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59434" h="1127363">
                  <a:moveTo>
                    <a:pt x="0" y="752227"/>
                  </a:moveTo>
                  <a:cubicBezTo>
                    <a:pt x="246209" y="0"/>
                    <a:pt x="1548806" y="1107823"/>
                    <a:pt x="2359434" y="1127363"/>
                  </a:cubicBezTo>
                </a:path>
              </a:pathLst>
            </a:custGeom>
            <a:noFill/>
            <a:ln w="12700" algn="ctr">
              <a:solidFill>
                <a:srgbClr val="FF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</p:grp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xmlns="" id="{BA8ABF19-8EF2-4BCC-BEB8-7F88BCFACA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build="p" animBg="1"/>
      <p:bldP spid="45" grpId="0" build="p" animBg="1"/>
      <p:bldP spid="64" grpId="0" animBg="1"/>
      <p:bldP spid="67" grpId="0" animBg="1"/>
      <p:bldP spid="71" grpId="0"/>
      <p:bldP spid="7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>
            <a:extLst>
              <a:ext uri="{FF2B5EF4-FFF2-40B4-BE49-F238E27FC236}">
                <a16:creationId xmlns:a16="http://schemas.microsoft.com/office/drawing/2014/main" xmlns="" id="{BE87DB13-35F7-4E5B-9FF9-2034E35FC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Сортування</a:t>
            </a:r>
            <a:r>
              <a:rPr lang="ru-RU" altLang="ru-RU" dirty="0"/>
              <a:t> в </a:t>
            </a:r>
            <a:r>
              <a:rPr lang="en-US" altLang="ru-RU" dirty="0"/>
              <a:t>Python</a:t>
            </a:r>
            <a:endParaRPr lang="ru-RU" altLang="ru-RU" dirty="0"/>
          </a:p>
        </p:txBody>
      </p:sp>
      <p:sp>
        <p:nvSpPr>
          <p:cNvPr id="71683" name="Номер слайда 2">
            <a:extLst>
              <a:ext uri="{FF2B5EF4-FFF2-40B4-BE49-F238E27FC236}">
                <a16:creationId xmlns:a16="http://schemas.microsoft.com/office/drawing/2014/main" xmlns="" id="{601D1667-0F2A-45A0-B8B6-EDCB7B48A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DA2B98-5B93-4BCE-BEC6-9BAAF79BD294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2C3E5DDA-890D-4C4D-808E-A4020845C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1300163"/>
            <a:ext cx="4078288" cy="4619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sorted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A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7" name="AutoShape 59">
            <a:extLst>
              <a:ext uri="{FF2B5EF4-FFF2-40B4-BE49-F238E27FC236}">
                <a16:creationId xmlns:a16="http://schemas.microsoft.com/office/drawing/2014/main" xmlns="" id="{CBBD5766-094F-4C36-98A5-ADD654A35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7163" y="1147763"/>
            <a:ext cx="1930400" cy="841375"/>
          </a:xfrm>
          <a:prstGeom prst="wedgeRoundRectCallout">
            <a:avLst>
              <a:gd name="adj1" fmla="val -103407"/>
              <a:gd name="adj2" fmla="val -564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алгоритм </a:t>
            </a:r>
            <a:r>
              <a:rPr lang="en-US" sz="2400" i="1" dirty="0" err="1"/>
              <a:t>Timsort</a:t>
            </a:r>
            <a:endParaRPr lang="ru-RU" sz="2000" i="1" dirty="0"/>
          </a:p>
        </p:txBody>
      </p:sp>
      <p:sp>
        <p:nvSpPr>
          <p:cNvPr id="71686" name="Прямоугольник 4">
            <a:extLst>
              <a:ext uri="{FF2B5EF4-FFF2-40B4-BE49-F238E27FC236}">
                <a16:creationId xmlns:a16="http://schemas.microsoft.com/office/drawing/2014/main" xmlns="" id="{7B331CEF-F10D-4600-B956-DEB5FD6C4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803275"/>
            <a:ext cx="2815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За </a:t>
            </a:r>
            <a:r>
              <a:rPr lang="ru-RU" altLang="ru-RU" sz="2400" b="1" dirty="0" err="1">
                <a:solidFill>
                  <a:srgbClr val="333399"/>
                </a:solidFill>
              </a:rPr>
              <a:t>збільшенням</a:t>
            </a:r>
            <a:r>
              <a:rPr lang="ru-RU" altLang="ru-RU" sz="2400" dirty="0">
                <a:solidFill>
                  <a:srgbClr val="000000"/>
                </a:solidFill>
              </a:rPr>
              <a:t>:</a:t>
            </a:r>
            <a:r>
              <a:rPr lang="ru-RU" altLang="ru-RU" sz="2400" dirty="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E65A5C81-25C0-4C12-8CEF-B989DEB3A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2301875"/>
            <a:ext cx="6864350" cy="461963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sorted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A, reverse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True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0" name="Прямоугольник 4">
            <a:extLst>
              <a:ext uri="{FF2B5EF4-FFF2-40B4-BE49-F238E27FC236}">
                <a16:creationId xmlns:a16="http://schemas.microsoft.com/office/drawing/2014/main" xmlns="" id="{BACC9C82-68AA-4765-90CF-5CAE14038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1804988"/>
            <a:ext cx="27401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За </a:t>
            </a:r>
            <a:r>
              <a:rPr lang="ru-RU" altLang="ru-RU" sz="2400" b="1" dirty="0" err="1">
                <a:solidFill>
                  <a:srgbClr val="333399"/>
                </a:solidFill>
              </a:rPr>
              <a:t>зменшенням</a:t>
            </a:r>
            <a:r>
              <a:rPr lang="ru-RU" altLang="ru-RU" sz="2400" dirty="0">
                <a:solidFill>
                  <a:srgbClr val="000000"/>
                </a:solidFill>
              </a:rPr>
              <a:t>:</a:t>
            </a:r>
            <a:r>
              <a:rPr lang="ru-RU" altLang="ru-RU" sz="2400" dirty="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9436B9CB-9CD6-412E-8680-38DD1C21B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2300288"/>
            <a:ext cx="2598737" cy="4603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reverse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True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2" name="Прямоугольник 4">
            <a:extLst>
              <a:ext uri="{FF2B5EF4-FFF2-40B4-BE49-F238E27FC236}">
                <a16:creationId xmlns:a16="http://schemas.microsoft.com/office/drawing/2014/main" xmlns="" id="{3929BC5D-8511-4B71-A1C2-15EA8E362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2863850"/>
            <a:ext cx="3965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За </a:t>
            </a:r>
            <a:r>
              <a:rPr lang="ru-RU" altLang="ru-RU" sz="2400" b="1" dirty="0" err="1">
                <a:solidFill>
                  <a:srgbClr val="333399"/>
                </a:solidFill>
              </a:rPr>
              <a:t>останньою</a:t>
            </a:r>
            <a:r>
              <a:rPr lang="ru-RU" altLang="ru-RU" sz="2400" b="1" dirty="0">
                <a:solidFill>
                  <a:srgbClr val="333399"/>
                </a:solidFill>
              </a:rPr>
              <a:t> цифрою: </a:t>
            </a:r>
            <a:r>
              <a:rPr lang="ru-RU" altLang="ru-RU" sz="2400" dirty="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xmlns="" id="{D06729E3-CF7E-48BA-9C2B-8582D9A27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3362325"/>
            <a:ext cx="7750175" cy="12001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def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lastDigit</a:t>
            </a:r>
            <a:r>
              <a:rPr lang="ru-RU" sz="2400" b="1" dirty="0">
                <a:latin typeface="Courier New"/>
                <a:ea typeface="Times New Roman"/>
              </a:rPr>
              <a:t> (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ourier New"/>
                <a:ea typeface="Times New Roman"/>
              </a:rPr>
              <a:t> ):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return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%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  <a:endParaRPr lang="ru-RU" sz="2400" b="1" dirty="0">
              <a:latin typeface="Courier New"/>
              <a:ea typeface="Times New Roman"/>
            </a:endParaRP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sorted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A, key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lastDigit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B9E947A-210F-4F6A-B9E7-6C90FA9CF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4113600"/>
            <a:ext cx="2830512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key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lastDigit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5" name="Прямоугольник 4">
            <a:extLst>
              <a:ext uri="{FF2B5EF4-FFF2-40B4-BE49-F238E27FC236}">
                <a16:creationId xmlns:a16="http://schemas.microsoft.com/office/drawing/2014/main" xmlns="" id="{186B990B-8731-4AAF-8E51-6B12021EB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4562475"/>
            <a:ext cx="14654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або</a:t>
            </a:r>
            <a:r>
              <a:rPr lang="ru-RU" altLang="ru-RU" sz="2400" b="1" dirty="0">
                <a:solidFill>
                  <a:srgbClr val="333399"/>
                </a:solidFill>
              </a:rPr>
              <a:t> так</a:t>
            </a:r>
            <a:r>
              <a:rPr lang="ru-RU" altLang="ru-RU" sz="2400" dirty="0">
                <a:solidFill>
                  <a:srgbClr val="000000"/>
                </a:solidFill>
              </a:rPr>
              <a:t>:</a:t>
            </a:r>
            <a:r>
              <a:rPr lang="ru-RU" altLang="ru-RU" sz="2400" dirty="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9D5840DF-F9B2-4226-82E7-A150810DD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5030788"/>
            <a:ext cx="7778750" cy="4619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sorted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A,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key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lambda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x: 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%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10</a:t>
            </a:r>
            <a:r>
              <a:rPr lang="en-US" sz="2400" dirty="0">
                <a:latin typeface="Calibri"/>
                <a:ea typeface="Times New Roman"/>
                <a:cs typeface="Times New Roman"/>
              </a:rPr>
              <a:t> 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15B5BA49-79E0-45EA-89CA-76E309F39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9738" y="5043875"/>
            <a:ext cx="2917825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99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lambda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x: x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%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8" name="AutoShape 59">
            <a:extLst>
              <a:ext uri="{FF2B5EF4-FFF2-40B4-BE49-F238E27FC236}">
                <a16:creationId xmlns:a16="http://schemas.microsoft.com/office/drawing/2014/main" xmlns="" id="{4CB789B2-D33D-4423-A512-91DD7A2CE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25" y="5602288"/>
            <a:ext cx="3455988" cy="841375"/>
          </a:xfrm>
          <a:prstGeom prst="wedgeRoundRectCallout">
            <a:avLst>
              <a:gd name="adj1" fmla="val 76498"/>
              <a:gd name="adj2" fmla="val -7119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«лямбда» -</a:t>
            </a:r>
            <a:r>
              <a:rPr lang="ru-RU" sz="2400" dirty="0" err="1"/>
              <a:t>функція</a:t>
            </a:r>
            <a:endParaRPr lang="ru-RU" sz="2400" dirty="0"/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(</a:t>
            </a:r>
            <a:r>
              <a:rPr lang="ru-RU" sz="2400" dirty="0" err="1"/>
              <a:t>функція</a:t>
            </a:r>
            <a:r>
              <a:rPr lang="ru-RU" sz="2400" dirty="0"/>
              <a:t> без </a:t>
            </a:r>
            <a:r>
              <a:rPr lang="ru-RU" sz="2400" dirty="0" err="1"/>
              <a:t>імені</a:t>
            </a:r>
            <a:r>
              <a:rPr lang="ru-RU" sz="2400" dirty="0"/>
              <a:t>)</a:t>
            </a:r>
            <a:endParaRPr lang="ru-RU" sz="2000" i="1" dirty="0"/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CBAE1F3B-6048-4D39-A579-AD6CEB8E1C3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0" grpId="0"/>
      <p:bldP spid="11" grpId="0" animBg="1"/>
      <p:bldP spid="12" grpId="0"/>
      <p:bldP spid="13" grpId="0" build="p" animBg="1"/>
      <p:bldP spid="14" grpId="0" animBg="1"/>
      <p:bldP spid="15" grpId="0"/>
      <p:bldP spid="16" grpId="0" build="p" animBg="1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>
            <a:extLst>
              <a:ext uri="{FF2B5EF4-FFF2-40B4-BE49-F238E27FC236}">
                <a16:creationId xmlns:a16="http://schemas.microsoft.com/office/drawing/2014/main" xmlns="" id="{BE87DB13-35F7-4E5B-9FF9-2034E35FC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Сортування</a:t>
            </a:r>
            <a:r>
              <a:rPr lang="ru-RU" altLang="ru-RU" dirty="0"/>
              <a:t> в </a:t>
            </a:r>
            <a:r>
              <a:rPr lang="en-US" altLang="ru-RU" dirty="0"/>
              <a:t>Python</a:t>
            </a:r>
            <a:endParaRPr lang="ru-RU" altLang="ru-RU" dirty="0"/>
          </a:p>
        </p:txBody>
      </p:sp>
      <p:sp>
        <p:nvSpPr>
          <p:cNvPr id="71683" name="Номер слайда 2">
            <a:extLst>
              <a:ext uri="{FF2B5EF4-FFF2-40B4-BE49-F238E27FC236}">
                <a16:creationId xmlns:a16="http://schemas.microsoft.com/office/drawing/2014/main" xmlns="" id="{601D1667-0F2A-45A0-B8B6-EDCB7B48A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DA2B98-5B93-4BCE-BEC6-9BAAF79BD294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xmlns="" id="{D06729E3-CF7E-48BA-9C2B-8582D9A27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1148025"/>
            <a:ext cx="8665425" cy="193899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users = [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"Tom"</a:t>
            </a:r>
            <a:r>
              <a:rPr lang="en-US" sz="2400" b="1" dirty="0">
                <a:latin typeface="Courier New"/>
                <a:ea typeface="Times New Roman"/>
              </a:rPr>
              <a:t>,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"bob"</a:t>
            </a:r>
            <a:r>
              <a:rPr lang="en-US" sz="2400" b="1" dirty="0">
                <a:latin typeface="Courier New"/>
                <a:ea typeface="Times New Roman"/>
              </a:rPr>
              <a:t>,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alice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400" b="1" dirty="0">
                <a:latin typeface="Courier New"/>
                <a:ea typeface="Times New Roman"/>
              </a:rPr>
              <a:t>,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Sam"</a:t>
            </a:r>
            <a:r>
              <a:rPr lang="en-US" sz="2400" b="1" dirty="0" err="1">
                <a:latin typeface="Courier New"/>
                <a:ea typeface="Times New Roman"/>
              </a:rPr>
              <a:t>,</a:t>
            </a:r>
            <a:r>
              <a:rPr lang="en-US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"Bill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400" b="1" dirty="0">
                <a:latin typeface="Courier New"/>
                <a:ea typeface="Times New Roman"/>
              </a:rPr>
              <a:t>]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 err="1">
                <a:latin typeface="Courier New"/>
                <a:ea typeface="Times New Roman"/>
              </a:rPr>
              <a:t>sorted_users</a:t>
            </a:r>
            <a:r>
              <a:rPr lang="en-US" sz="2400" b="1" dirty="0">
                <a:latin typeface="Courier New"/>
                <a:ea typeface="Times New Roman"/>
              </a:rPr>
              <a:t> =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sorted</a:t>
            </a:r>
            <a:r>
              <a:rPr lang="en-US" sz="2400" b="1" dirty="0">
                <a:latin typeface="Courier New"/>
                <a:ea typeface="Times New Roman"/>
              </a:rPr>
              <a:t>(users, key=</a:t>
            </a:r>
            <a:r>
              <a:rPr lang="en-US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str</a:t>
            </a:r>
            <a:r>
              <a:rPr lang="en-US" sz="2400" b="1" dirty="0" err="1">
                <a:latin typeface="Courier New"/>
                <a:ea typeface="Times New Roman"/>
              </a:rPr>
              <a:t>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lower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ourier New"/>
                <a:ea typeface="Times New Roman"/>
              </a:rPr>
              <a:t>(</a:t>
            </a:r>
            <a:r>
              <a:rPr lang="en-US" sz="2400" b="1" dirty="0" err="1">
                <a:latin typeface="Courier New"/>
                <a:ea typeface="Times New Roman"/>
              </a:rPr>
              <a:t>sorted_users</a:t>
            </a:r>
            <a:r>
              <a:rPr lang="en-US" sz="2400" b="1" dirty="0">
                <a:latin typeface="Courier New"/>
                <a:ea typeface="Times New Roman"/>
              </a:rPr>
              <a:t>)      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# ["</a:t>
            </a:r>
            <a:r>
              <a:rPr lang="en-US" sz="2400" b="1" dirty="0" err="1">
                <a:solidFill>
                  <a:srgbClr val="008000"/>
                </a:solidFill>
                <a:latin typeface="Courier New"/>
                <a:ea typeface="Times New Roman"/>
              </a:rPr>
              <a:t>alice</a:t>
            </a: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", "Bill", "bob", "Sam", "Tom"]</a:t>
            </a:r>
            <a:endParaRPr lang="ru-RU" sz="2400" b="1" dirty="0">
              <a:solidFill>
                <a:srgbClr val="008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CBAE1F3B-6048-4D39-A579-AD6CEB8E1C3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6197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xmlns="" id="{0E4D048B-4177-4B5B-B4C8-FBE37D486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Списки в </a:t>
            </a:r>
            <a:r>
              <a:rPr lang="en-US" altLang="ru-RU" dirty="0"/>
              <a:t>Python</a:t>
            </a:r>
            <a:endParaRPr lang="ru-RU" altLang="ru-RU" dirty="0">
              <a:solidFill>
                <a:srgbClr val="333399"/>
              </a:solidFill>
            </a:endParaRPr>
          </a:p>
        </p:txBody>
      </p:sp>
      <p:sp>
        <p:nvSpPr>
          <p:cNvPr id="9219" name="Номер слайда 2">
            <a:extLst>
              <a:ext uri="{FF2B5EF4-FFF2-40B4-BE49-F238E27FC236}">
                <a16:creationId xmlns:a16="http://schemas.microsoft.com/office/drawing/2014/main" xmlns="" id="{FE470D72-32D5-4186-9C84-05DB3AE62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E8DA1-FF27-45BD-848D-02DD12A849B2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xmlns="" id="{15754B3B-9CDB-4359-A473-64240B8D5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968375"/>
            <a:ext cx="4972050" cy="522288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3</a:t>
            </a:r>
            <a:r>
              <a:rPr lang="ru-RU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4</a:t>
            </a:r>
            <a:r>
              <a:rPr lang="ru-RU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23</a:t>
            </a:r>
            <a:r>
              <a:rPr lang="ru-RU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5</a:t>
            </a:r>
            <a:r>
              <a:rPr lang="ru-RU" sz="2800" b="1" dirty="0">
                <a:latin typeface="Courier New"/>
                <a:ea typeface="Times New Roman"/>
              </a:rPr>
              <a:t>]</a:t>
            </a: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D68878B1-5CBE-40B9-B110-C234E4233C1A}"/>
              </a:ext>
            </a:extLst>
          </p:cNvPr>
          <p:cNvGrpSpPr>
            <a:grpSpLocks/>
          </p:cNvGrpSpPr>
          <p:nvPr/>
        </p:nvGrpSpPr>
        <p:grpSpPr bwMode="auto">
          <a:xfrm>
            <a:off x="5575300" y="2674938"/>
            <a:ext cx="2578100" cy="663575"/>
            <a:chOff x="433" y="3902"/>
            <a:chExt cx="1624" cy="418"/>
          </a:xfrm>
        </p:grpSpPr>
        <p:sp>
          <p:nvSpPr>
            <p:cNvPr id="14" name="Text Box 56">
              <a:extLst>
                <a:ext uri="{FF2B5EF4-FFF2-40B4-BE49-F238E27FC236}">
                  <a16:creationId xmlns:a16="http://schemas.microsoft.com/office/drawing/2014/main" xmlns="" id="{F84E74FE-9A23-422C-8268-D5AE9DBEF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330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ru-RU" sz="2400" dirty="0" err="1">
                  <a:latin typeface="Arial" charset="0"/>
                </a:rPr>
                <a:t>Що</a:t>
              </a:r>
              <a:r>
                <a:rPr lang="ru-RU" sz="2400" dirty="0">
                  <a:latin typeface="Arial" charset="0"/>
                </a:rPr>
                <a:t> буде?</a:t>
              </a:r>
            </a:p>
          </p:txBody>
        </p:sp>
        <p:sp>
          <p:nvSpPr>
            <p:cNvPr id="9229" name="Oval 57">
              <a:extLst>
                <a:ext uri="{FF2B5EF4-FFF2-40B4-BE49-F238E27FC236}">
                  <a16:creationId xmlns:a16="http://schemas.microsoft.com/office/drawing/2014/main" xmlns="" id="{2654CC9C-E4F9-4D8C-8A58-22BC065F8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9" name="Rectangle 1">
            <a:extLst>
              <a:ext uri="{FF2B5EF4-FFF2-40B4-BE49-F238E27FC236}">
                <a16:creationId xmlns:a16="http://schemas.microsoft.com/office/drawing/2014/main" xmlns="" id="{394936C1-1063-473C-A3E6-347146EE6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1646238"/>
            <a:ext cx="4972050" cy="522287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3</a:t>
            </a:r>
            <a:r>
              <a:rPr lang="ru-RU" sz="2800" b="1" dirty="0">
                <a:latin typeface="Courier New"/>
                <a:ea typeface="Times New Roman"/>
              </a:rPr>
              <a:t>]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+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4</a:t>
            </a:r>
            <a:r>
              <a:rPr lang="ru-RU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23</a:t>
            </a:r>
            <a:r>
              <a:rPr lang="ru-RU" sz="2800" b="1" dirty="0">
                <a:latin typeface="Courier New"/>
                <a:ea typeface="Times New Roman"/>
              </a:rPr>
              <a:t>]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+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5</a:t>
            </a:r>
            <a:r>
              <a:rPr lang="ru-RU" sz="2800" b="1" dirty="0">
                <a:latin typeface="Courier New"/>
                <a:ea typeface="Times New Roman"/>
              </a:rPr>
              <a:t>]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8DED2506-2B03-4DCA-81E5-247B84E8E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2201863"/>
            <a:ext cx="3271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23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5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endParaRPr lang="ru-RU" altLang="ru-RU"/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xmlns="" id="{D5BC9610-6ABE-4928-8F03-2E025D802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2763838"/>
            <a:ext cx="4949825" cy="52387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800" b="1" dirty="0">
                <a:latin typeface="Courier New"/>
                <a:ea typeface="Times New Roman"/>
              </a:rPr>
              <a:t>]*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BE31AAC9-33E6-462F-B816-EF8AE880E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3330575"/>
            <a:ext cx="5767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endParaRPr lang="ru-RU" altLang="ru-RU"/>
          </a:p>
        </p:txBody>
      </p:sp>
      <p:sp>
        <p:nvSpPr>
          <p:cNvPr id="23" name="Rectangle 1">
            <a:extLst>
              <a:ext uri="{FF2B5EF4-FFF2-40B4-BE49-F238E27FC236}">
                <a16:creationId xmlns:a16="http://schemas.microsoft.com/office/drawing/2014/main" xmlns="" id="{CF70C688-BCFE-40F3-B141-048C950CC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3979863"/>
            <a:ext cx="4949825" cy="52387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list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( 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ru-RU" sz="2800" b="1" dirty="0">
                <a:latin typeface="Courier New"/>
                <a:ea typeface="Times New Roman"/>
              </a:rPr>
              <a:t>(</a:t>
            </a:r>
            <a:r>
              <a:rPr lang="ru-RU" sz="28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  <a:r>
              <a:rPr lang="ru-RU" sz="2800" b="1" dirty="0">
                <a:latin typeface="Courier New"/>
                <a:ea typeface="Times New Roman"/>
              </a:rPr>
              <a:t>) )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E2BA9205-2E54-4BDB-9784-BF5D8C59F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4611688"/>
            <a:ext cx="57673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5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6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8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9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endParaRPr lang="ru-RU" altLang="ru-RU"/>
          </a:p>
        </p:txBody>
      </p:sp>
      <p:cxnSp>
        <p:nvCxnSpPr>
          <p:cNvPr id="15" name="Прямая соединительная линия 12">
            <a:extLst>
              <a:ext uri="{FF2B5EF4-FFF2-40B4-BE49-F238E27FC236}">
                <a16:creationId xmlns:a16="http://schemas.microsoft.com/office/drawing/2014/main" xmlns="" id="{4E94BD66-FD82-4402-A649-7AFBFC894F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810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B97EB340-D658-4FDA-9C1F-AC02FC014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" y="5211762"/>
            <a:ext cx="4949825" cy="954107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list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()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 = []</a:t>
            </a:r>
            <a:endParaRPr lang="ru-RU" sz="2800" b="1" dirty="0">
              <a:latin typeface="Courier New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 animBg="1"/>
      <p:bldP spid="19" grpId="0" animBg="1"/>
      <p:bldP spid="20" grpId="0"/>
      <p:bldP spid="21" grpId="0" animBg="1"/>
      <p:bldP spid="22" grpId="0"/>
      <p:bldP spid="23" grpId="0" animBg="1"/>
      <p:bldP spid="24" grpId="0"/>
      <p:bldP spid="1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Заголовок 1">
            <a:extLst>
              <a:ext uri="{FF2B5EF4-FFF2-40B4-BE49-F238E27FC236}">
                <a16:creationId xmlns:a16="http://schemas.microsoft.com/office/drawing/2014/main" xmlns="" id="{B5AE3E21-6630-4EC2-BB05-E3F6045D7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Сортування</a:t>
            </a:r>
            <a:r>
              <a:rPr lang="ru-RU" altLang="ru-RU" dirty="0"/>
              <a:t> в </a:t>
            </a:r>
            <a:r>
              <a:rPr lang="ru-RU" altLang="ru-RU" dirty="0" err="1"/>
              <a:t>Python</a:t>
            </a:r>
            <a:r>
              <a:rPr lang="ru-RU" altLang="ru-RU" dirty="0"/>
              <a:t> - на </a:t>
            </a:r>
            <a:r>
              <a:rPr lang="ru-RU" altLang="ru-RU" dirty="0" err="1"/>
              <a:t>місці</a:t>
            </a:r>
            <a:endParaRPr lang="ru-RU" altLang="ru-RU" dirty="0"/>
          </a:p>
        </p:txBody>
      </p:sp>
      <p:sp>
        <p:nvSpPr>
          <p:cNvPr id="72707" name="Номер слайда 2">
            <a:extLst>
              <a:ext uri="{FF2B5EF4-FFF2-40B4-BE49-F238E27FC236}">
                <a16:creationId xmlns:a16="http://schemas.microsoft.com/office/drawing/2014/main" xmlns="" id="{8D4332AE-8C43-4512-B2E6-BC210C01E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B8C340-8568-4375-B755-DF4CD3389941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02A9BC87-7ECA-4A22-9147-7B47EC207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1300163"/>
            <a:ext cx="4078288" cy="4619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72709" name="Прямоугольник 4">
            <a:extLst>
              <a:ext uri="{FF2B5EF4-FFF2-40B4-BE49-F238E27FC236}">
                <a16:creationId xmlns:a16="http://schemas.microsoft.com/office/drawing/2014/main" xmlns="" id="{DC1981F4-1B4A-4118-8BF3-5B328A73C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803275"/>
            <a:ext cx="286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За </a:t>
            </a:r>
            <a:r>
              <a:rPr lang="ru-RU" altLang="ru-RU" sz="2400" b="1" dirty="0" err="1">
                <a:solidFill>
                  <a:srgbClr val="333399"/>
                </a:solidFill>
              </a:rPr>
              <a:t>збільшенням</a:t>
            </a:r>
            <a:r>
              <a:rPr lang="ru-RU" altLang="ru-RU" sz="2400" dirty="0">
                <a:solidFill>
                  <a:srgbClr val="000000"/>
                </a:solidFill>
              </a:rPr>
              <a:t>:</a:t>
            </a:r>
            <a:r>
              <a:rPr lang="ru-RU" altLang="ru-RU" sz="2400" dirty="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2660394A-0AEF-4E32-AAF8-F09E0BF9B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2301875"/>
            <a:ext cx="6089650" cy="461963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</a:t>
            </a:r>
            <a:r>
              <a:rPr lang="en-US" sz="2400" b="1" dirty="0">
                <a:solidFill>
                  <a:srgbClr val="0070C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reverse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True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0" name="Прямоугольник 4">
            <a:extLst>
              <a:ext uri="{FF2B5EF4-FFF2-40B4-BE49-F238E27FC236}">
                <a16:creationId xmlns:a16="http://schemas.microsoft.com/office/drawing/2014/main" xmlns="" id="{79164EFE-8C65-43A9-8593-AA1410979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1804988"/>
            <a:ext cx="27401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За </a:t>
            </a:r>
            <a:r>
              <a:rPr lang="ru-RU" altLang="ru-RU" sz="2400" b="1" dirty="0" err="1">
                <a:solidFill>
                  <a:srgbClr val="333399"/>
                </a:solidFill>
              </a:rPr>
              <a:t>зменшенням</a:t>
            </a:r>
            <a:r>
              <a:rPr lang="ru-RU" altLang="ru-RU" sz="2400" dirty="0">
                <a:solidFill>
                  <a:srgbClr val="000000"/>
                </a:solidFill>
              </a:rPr>
              <a:t>:</a:t>
            </a:r>
            <a:r>
              <a:rPr lang="ru-RU" altLang="ru-RU" sz="2400" dirty="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866DD16-02BD-4B0C-A6CF-23DE459E3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2309813"/>
            <a:ext cx="2598738" cy="4603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reverse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True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2" name="Прямоугольник 4">
            <a:extLst>
              <a:ext uri="{FF2B5EF4-FFF2-40B4-BE49-F238E27FC236}">
                <a16:creationId xmlns:a16="http://schemas.microsoft.com/office/drawing/2014/main" xmlns="" id="{7C5285E1-31EB-4426-94F8-AD0FA9BBA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2863850"/>
            <a:ext cx="3965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За </a:t>
            </a:r>
            <a:r>
              <a:rPr lang="ru-RU" altLang="ru-RU" sz="2400" b="1" dirty="0" err="1">
                <a:solidFill>
                  <a:srgbClr val="333399"/>
                </a:solidFill>
              </a:rPr>
              <a:t>останньою</a:t>
            </a:r>
            <a:r>
              <a:rPr lang="ru-RU" altLang="ru-RU" sz="2400" b="1" dirty="0">
                <a:solidFill>
                  <a:srgbClr val="333399"/>
                </a:solidFill>
              </a:rPr>
              <a:t> цифрою: </a:t>
            </a:r>
            <a:r>
              <a:rPr lang="ru-RU" altLang="ru-RU" sz="2400" dirty="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xmlns="" id="{A0259C4C-9059-4FE2-8960-1AF2978CA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3362325"/>
            <a:ext cx="6099175" cy="12001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def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lastDigit</a:t>
            </a:r>
            <a:r>
              <a:rPr lang="ru-RU" sz="2400" b="1" dirty="0">
                <a:latin typeface="Courier New"/>
                <a:ea typeface="Times New Roman"/>
              </a:rPr>
              <a:t> (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ourier New"/>
                <a:ea typeface="Times New Roman"/>
              </a:rPr>
              <a:t> ):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return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%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  <a:endParaRPr lang="ru-RU" sz="2400" b="1" dirty="0">
              <a:latin typeface="Courier New"/>
              <a:ea typeface="Times New Roman"/>
            </a:endParaRPr>
          </a:p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key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lastDigit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28B77ED6-F8D0-4F72-BA49-D6F7BDF80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363" y="4094163"/>
            <a:ext cx="2830512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key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lastDigit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5" name="Прямоугольник 4">
            <a:extLst>
              <a:ext uri="{FF2B5EF4-FFF2-40B4-BE49-F238E27FC236}">
                <a16:creationId xmlns:a16="http://schemas.microsoft.com/office/drawing/2014/main" xmlns="" id="{F83D1DEB-38C0-4F16-B133-F04762428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4562475"/>
            <a:ext cx="1489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або</a:t>
            </a:r>
            <a:r>
              <a:rPr lang="ru-RU" altLang="ru-RU" sz="2400" b="1" dirty="0">
                <a:solidFill>
                  <a:srgbClr val="333399"/>
                </a:solidFill>
              </a:rPr>
              <a:t> так</a:t>
            </a:r>
            <a:r>
              <a:rPr lang="ru-RU" altLang="ru-RU" sz="2400" dirty="0">
                <a:solidFill>
                  <a:srgbClr val="000000"/>
                </a:solidFill>
              </a:rPr>
              <a:t>:</a:t>
            </a:r>
            <a:r>
              <a:rPr lang="ru-RU" altLang="ru-RU" sz="2400" dirty="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D1F5A217-F3DF-44C6-961A-8796EB65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5030788"/>
            <a:ext cx="6108700" cy="4619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sort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key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lambda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x: 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%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10</a:t>
            </a:r>
            <a:r>
              <a:rPr lang="en-US" sz="2400" dirty="0">
                <a:latin typeface="Calibri"/>
                <a:ea typeface="Times New Roman"/>
                <a:cs typeface="Times New Roman"/>
              </a:rPr>
              <a:t> 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BA33A56B-24AF-45C2-B1A7-D1046EC6D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663" y="5027613"/>
            <a:ext cx="2917825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99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lambda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x: x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%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45529CA7-C65C-4A02-8C6A-F79066E1B07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0" grpId="0"/>
      <p:bldP spid="11" grpId="0" animBg="1"/>
      <p:bldP spid="12" grpId="0"/>
      <p:bldP spid="13" grpId="0" build="p" animBg="1"/>
      <p:bldP spid="14" grpId="0" animBg="1"/>
      <p:bldP spid="15" grpId="0"/>
      <p:bldP spid="16" grpId="0" build="p" animBg="1"/>
      <p:bldP spid="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>
            <a:extLst>
              <a:ext uri="{FF2B5EF4-FFF2-40B4-BE49-F238E27FC236}">
                <a16:creationId xmlns:a16="http://schemas.microsoft.com/office/drawing/2014/main" xmlns="" id="{BE87DB13-35F7-4E5B-9FF9-2034E35FC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Сортування</a:t>
            </a:r>
            <a:r>
              <a:rPr lang="ru-RU" altLang="ru-RU" dirty="0"/>
              <a:t> в </a:t>
            </a:r>
            <a:r>
              <a:rPr lang="en-US" altLang="ru-RU" dirty="0"/>
              <a:t>Python</a:t>
            </a:r>
            <a:endParaRPr lang="ru-RU" altLang="ru-RU" dirty="0"/>
          </a:p>
        </p:txBody>
      </p:sp>
      <p:sp>
        <p:nvSpPr>
          <p:cNvPr id="71683" name="Номер слайда 2">
            <a:extLst>
              <a:ext uri="{FF2B5EF4-FFF2-40B4-BE49-F238E27FC236}">
                <a16:creationId xmlns:a16="http://schemas.microsoft.com/office/drawing/2014/main" xmlns="" id="{601D1667-0F2A-45A0-B8B6-EDCB7B48A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DA2B98-5B93-4BCE-BEC6-9BAAF79BD294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xmlns="" id="{D06729E3-CF7E-48BA-9C2B-8582D9A27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1148025"/>
            <a:ext cx="8665425" cy="193899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users = [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"Tom"</a:t>
            </a:r>
            <a:r>
              <a:rPr lang="en-US" sz="2400" b="1" dirty="0">
                <a:latin typeface="Courier New"/>
                <a:ea typeface="Times New Roman"/>
              </a:rPr>
              <a:t>,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"bob"</a:t>
            </a:r>
            <a:r>
              <a:rPr lang="en-US" sz="2400" b="1" dirty="0">
                <a:latin typeface="Courier New"/>
                <a:ea typeface="Times New Roman"/>
              </a:rPr>
              <a:t>,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alice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400" b="1" dirty="0">
                <a:latin typeface="Courier New"/>
                <a:ea typeface="Times New Roman"/>
              </a:rPr>
              <a:t>,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Sam"</a:t>
            </a:r>
            <a:r>
              <a:rPr lang="en-US" sz="2400" b="1" dirty="0" err="1">
                <a:latin typeface="Courier New"/>
                <a:ea typeface="Times New Roman"/>
              </a:rPr>
              <a:t>,</a:t>
            </a:r>
            <a:r>
              <a:rPr lang="en-US" sz="2400" b="1" dirty="0" err="1">
                <a:solidFill>
                  <a:srgbClr val="C00000"/>
                </a:solidFill>
                <a:latin typeface="Courier New"/>
                <a:ea typeface="Times New Roman"/>
              </a:rPr>
              <a:t>"Bill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400" b="1" dirty="0">
                <a:latin typeface="Courier New"/>
                <a:ea typeface="Times New Roman"/>
              </a:rPr>
              <a:t>]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 err="1">
                <a:latin typeface="Courier New"/>
                <a:ea typeface="Times New Roman"/>
              </a:rPr>
              <a:t>users.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sort</a:t>
            </a:r>
            <a:r>
              <a:rPr lang="en-US" sz="2400" b="1" dirty="0">
                <a:latin typeface="Courier New"/>
                <a:ea typeface="Times New Roman"/>
              </a:rPr>
              <a:t>(key=</a:t>
            </a:r>
            <a:r>
              <a:rPr lang="en-US" sz="2400" b="1" dirty="0" err="1">
                <a:solidFill>
                  <a:srgbClr val="0000CC"/>
                </a:solidFill>
                <a:latin typeface="Courier New"/>
                <a:ea typeface="Times New Roman"/>
              </a:rPr>
              <a:t>str</a:t>
            </a:r>
            <a:r>
              <a:rPr lang="en-US" sz="2400" b="1" dirty="0" err="1">
                <a:latin typeface="Courier New"/>
                <a:ea typeface="Times New Roman"/>
              </a:rPr>
              <a:t>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lower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ourier New"/>
                <a:ea typeface="Times New Roman"/>
              </a:rPr>
              <a:t>(users)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# ["</a:t>
            </a:r>
            <a:r>
              <a:rPr lang="en-US" sz="2400" b="1" dirty="0" err="1">
                <a:solidFill>
                  <a:srgbClr val="008000"/>
                </a:solidFill>
                <a:latin typeface="Courier New"/>
                <a:ea typeface="Times New Roman"/>
              </a:rPr>
              <a:t>alice</a:t>
            </a:r>
            <a:r>
              <a:rPr lang="en-US" sz="2400" b="1" dirty="0">
                <a:solidFill>
                  <a:srgbClr val="008000"/>
                </a:solidFill>
                <a:latin typeface="Courier New"/>
                <a:ea typeface="Times New Roman"/>
              </a:rPr>
              <a:t>", "Bill", "bob", "Sam", "Tom"]</a:t>
            </a:r>
            <a:endParaRPr lang="ru-RU" sz="2400" b="1" dirty="0">
              <a:solidFill>
                <a:srgbClr val="008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CBAE1F3B-6048-4D39-A579-AD6CEB8E1C3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2041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4052E24A-CE55-4E42-8F43-7556D3D20D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0038" y="1760538"/>
            <a:ext cx="8653462" cy="1487487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dirty="0" err="1">
                <a:solidFill>
                  <a:schemeClr val="accent2"/>
                </a:solidFill>
              </a:rPr>
              <a:t>Програмування</a:t>
            </a:r>
            <a:r>
              <a:rPr lang="ru-RU" sz="6000" dirty="0">
                <a:solidFill>
                  <a:schemeClr val="accent2"/>
                </a:solidFill>
              </a:rPr>
              <a:t> </a:t>
            </a:r>
            <a:r>
              <a:rPr lang="ru-RU" sz="6000" dirty="0" err="1">
                <a:solidFill>
                  <a:schemeClr val="accent2"/>
                </a:solidFill>
              </a:rPr>
              <a:t>мовою</a:t>
            </a:r>
            <a:r>
              <a:rPr lang="ru-RU" sz="6000" dirty="0">
                <a:solidFill>
                  <a:schemeClr val="accent2"/>
                </a:solidFill>
              </a:rPr>
              <a:t> </a:t>
            </a:r>
            <a:r>
              <a:rPr lang="en-US" sz="6000" dirty="0">
                <a:solidFill>
                  <a:schemeClr val="accent2"/>
                </a:solidFill>
              </a:rPr>
              <a:t>Python</a:t>
            </a:r>
            <a:endParaRPr lang="ru-RU" sz="6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xmlns="" id="{26D14449-3A0B-46AF-94BC-D9D4F235DA3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5088" y="4359275"/>
            <a:ext cx="6473825" cy="1381125"/>
          </a:xfrm>
        </p:spPr>
        <p:txBody>
          <a:bodyPr/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uk-UA" dirty="0">
                <a:solidFill>
                  <a:srgbClr val="000000"/>
                </a:solidFill>
              </a:rPr>
              <a:t>Списки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uk-UA" dirty="0">
                <a:solidFill>
                  <a:srgbClr val="000000"/>
                </a:solidFill>
              </a:rPr>
              <a:t>списків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148" name="Номер слайда 5">
            <a:extLst>
              <a:ext uri="{FF2B5EF4-FFF2-40B4-BE49-F238E27FC236}">
                <a16:creationId xmlns:a16="http://schemas.microsoft.com/office/drawing/2014/main" xmlns="" id="{1057AC79-F134-488E-B8F0-4B0FBA804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9FE2EC-8429-448C-8ADD-426837B4D1F0}" type="slidenum">
              <a:rPr lang="ru-RU" altLang="ru-RU"/>
              <a:pPr/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9115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xmlns="" id="{3C3A0B40-90F9-4404-8A00-40401DB1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Визначення</a:t>
            </a:r>
            <a:r>
              <a:rPr lang="ru-RU" altLang="ru-RU" dirty="0"/>
              <a:t> списку </a:t>
            </a:r>
            <a:r>
              <a:rPr lang="ru-RU" altLang="ru-RU" dirty="0" err="1"/>
              <a:t>списків</a:t>
            </a:r>
            <a:endParaRPr lang="ru-RU" altLang="ru-RU" dirty="0"/>
          </a:p>
        </p:txBody>
      </p:sp>
      <p:sp>
        <p:nvSpPr>
          <p:cNvPr id="12291" name="Номер слайда 2">
            <a:extLst>
              <a:ext uri="{FF2B5EF4-FFF2-40B4-BE49-F238E27FC236}">
                <a16:creationId xmlns:a16="http://schemas.microsoft.com/office/drawing/2014/main" xmlns="" id="{0A775CC2-EFFA-4685-B04B-65F98D0FB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5DEFC3-3824-4124-8473-E05AF8A2983A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xmlns="" id="{945D2ED0-6DFD-4E78-B847-C67A7BF8F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33" y="846397"/>
            <a:ext cx="884944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eaLnBrk="1" hangingPunct="1"/>
            <a:r>
              <a:rPr lang="ru-RU" altLang="ru-RU" sz="2200" b="1" dirty="0"/>
              <a:t>Списки </a:t>
            </a:r>
            <a:r>
              <a:rPr lang="ru-RU" altLang="ru-RU" sz="2200" b="1" dirty="0" err="1"/>
              <a:t>крім</a:t>
            </a:r>
            <a:r>
              <a:rPr lang="ru-RU" altLang="ru-RU" sz="2200" b="1" dirty="0"/>
              <a:t> </a:t>
            </a:r>
            <a:r>
              <a:rPr lang="ru-RU" altLang="ru-RU" sz="2200" b="1" dirty="0" err="1"/>
              <a:t>стандартних</a:t>
            </a:r>
            <a:r>
              <a:rPr lang="ru-RU" altLang="ru-RU" sz="2200" b="1" dirty="0"/>
              <a:t> </a:t>
            </a:r>
            <a:r>
              <a:rPr lang="ru-RU" altLang="ru-RU" sz="2200" b="1" dirty="0" err="1"/>
              <a:t>даних</a:t>
            </a:r>
            <a:r>
              <a:rPr lang="ru-RU" altLang="ru-RU" sz="2200" b="1" dirty="0"/>
              <a:t> типу </a:t>
            </a:r>
            <a:r>
              <a:rPr lang="ru-RU" altLang="ru-RU" sz="2200" b="1" dirty="0" err="1"/>
              <a:t>рядків</a:t>
            </a:r>
            <a:r>
              <a:rPr lang="ru-RU" altLang="ru-RU" sz="2200" b="1" dirty="0"/>
              <a:t>, чисел, </a:t>
            </a:r>
            <a:r>
              <a:rPr lang="ru-RU" altLang="ru-RU" sz="2200" b="1" dirty="0" err="1"/>
              <a:t>також</a:t>
            </a:r>
            <a:r>
              <a:rPr lang="ru-RU" altLang="ru-RU" sz="2200" b="1" dirty="0"/>
              <a:t> </a:t>
            </a:r>
            <a:r>
              <a:rPr lang="ru-RU" altLang="ru-RU" sz="2200" b="1" dirty="0" err="1"/>
              <a:t>можуть</a:t>
            </a:r>
            <a:r>
              <a:rPr lang="ru-RU" altLang="ru-RU" sz="2200" b="1" dirty="0"/>
              <a:t> </a:t>
            </a:r>
            <a:r>
              <a:rPr lang="ru-RU" altLang="ru-RU" sz="2200" b="1" dirty="0" err="1"/>
              <a:t>містити</a:t>
            </a:r>
            <a:r>
              <a:rPr lang="ru-RU" altLang="ru-RU" sz="2200" b="1" dirty="0"/>
              <a:t> </a:t>
            </a:r>
            <a:r>
              <a:rPr lang="ru-RU" altLang="ru-RU" sz="2200" b="1" dirty="0" err="1">
                <a:solidFill>
                  <a:srgbClr val="0000FF"/>
                </a:solidFill>
              </a:rPr>
              <a:t>інші</a:t>
            </a:r>
            <a:r>
              <a:rPr lang="ru-RU" altLang="ru-RU" sz="2200" b="1" dirty="0">
                <a:solidFill>
                  <a:srgbClr val="0000FF"/>
                </a:solidFill>
              </a:rPr>
              <a:t> списки</a:t>
            </a:r>
            <a:r>
              <a:rPr lang="ru-RU" altLang="ru-RU" sz="2200" b="1" dirty="0"/>
              <a:t>. </a:t>
            </a:r>
          </a:p>
          <a:p>
            <a:pPr marL="0" eaLnBrk="1" hangingPunct="1"/>
            <a:r>
              <a:rPr lang="ru-RU" altLang="ru-RU" sz="2200" b="1" dirty="0" err="1"/>
              <a:t>Подібні</a:t>
            </a:r>
            <a:r>
              <a:rPr lang="ru-RU" altLang="ru-RU" sz="2200" b="1" dirty="0"/>
              <a:t> списки </a:t>
            </a:r>
            <a:r>
              <a:rPr lang="ru-RU" altLang="ru-RU" sz="2200" b="1" dirty="0" err="1"/>
              <a:t>можна</a:t>
            </a:r>
            <a:r>
              <a:rPr lang="ru-RU" altLang="ru-RU" sz="2200" b="1" dirty="0"/>
              <a:t> </a:t>
            </a:r>
            <a:r>
              <a:rPr lang="ru-RU" altLang="ru-RU" sz="2200" b="1" dirty="0" err="1"/>
              <a:t>асоціювати</a:t>
            </a:r>
            <a:r>
              <a:rPr lang="ru-RU" altLang="ru-RU" sz="2200" b="1" dirty="0"/>
              <a:t> з </a:t>
            </a:r>
            <a:r>
              <a:rPr lang="ru-RU" altLang="ru-RU" sz="2200" b="1" dirty="0" err="1">
                <a:solidFill>
                  <a:srgbClr val="0000FF"/>
                </a:solidFill>
              </a:rPr>
              <a:t>таблицями</a:t>
            </a:r>
            <a:r>
              <a:rPr lang="ru-RU" altLang="ru-RU" sz="2200" b="1" dirty="0"/>
              <a:t>, де </a:t>
            </a:r>
            <a:r>
              <a:rPr lang="ru-RU" altLang="ru-RU" sz="2200" b="1" dirty="0" err="1"/>
              <a:t>вкладені</a:t>
            </a:r>
            <a:r>
              <a:rPr lang="ru-RU" altLang="ru-RU" sz="2200" b="1" dirty="0"/>
              <a:t> списки </a:t>
            </a:r>
            <a:r>
              <a:rPr lang="ru-RU" altLang="ru-RU" sz="2200" b="1" dirty="0" err="1"/>
              <a:t>виконують</a:t>
            </a:r>
            <a:r>
              <a:rPr lang="ru-RU" altLang="ru-RU" sz="2200" b="1" dirty="0"/>
              <a:t> роль </a:t>
            </a:r>
            <a:r>
              <a:rPr lang="ru-RU" altLang="ru-RU" sz="2200" b="1" dirty="0" err="1"/>
              <a:t>рядків</a:t>
            </a:r>
            <a:r>
              <a:rPr lang="ru-RU" altLang="ru-RU" sz="2200" b="1" dirty="0"/>
              <a:t>.</a:t>
            </a:r>
          </a:p>
        </p:txBody>
      </p:sp>
      <p:cxnSp>
        <p:nvCxnSpPr>
          <p:cNvPr id="20" name="Прямая соединительная линия 12">
            <a:extLst>
              <a:ext uri="{FF2B5EF4-FFF2-40B4-BE49-F238E27FC236}">
                <a16:creationId xmlns:a16="http://schemas.microsoft.com/office/drawing/2014/main" xmlns="" id="{9A8AFEC8-6BDA-4362-980E-EF6F78EDFD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6">
            <a:extLst>
              <a:ext uri="{FF2B5EF4-FFF2-40B4-BE49-F238E27FC236}">
                <a16:creationId xmlns:a16="http://schemas.microsoft.com/office/drawing/2014/main" xmlns="" id="{28DB36FB-B9D8-4BBE-9964-7703E7978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02" y="2417746"/>
            <a:ext cx="8608945" cy="314150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users = [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"Tom"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29</a:t>
            </a:r>
            <a:r>
              <a:rPr lang="en-US" sz="2200" b="1" dirty="0">
                <a:latin typeface="Courier New" pitchFamily="49" charset="0"/>
              </a:rPr>
              <a:t>],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"Alice"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33</a:t>
            </a:r>
            <a:r>
              <a:rPr lang="en-US" sz="2200" b="1" dirty="0">
                <a:latin typeface="Courier New" pitchFamily="49" charset="0"/>
              </a:rPr>
              <a:t>],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"Bob"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27</a:t>
            </a:r>
            <a:r>
              <a:rPr lang="en-US" sz="2200" b="1" dirty="0">
                <a:latin typeface="Courier New" pitchFamily="49" charset="0"/>
              </a:rPr>
              <a:t>]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]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print(users[0])         </a:t>
            </a:r>
            <a:r>
              <a:rPr lang="en-US" sz="2200" b="1" dirty="0">
                <a:solidFill>
                  <a:srgbClr val="008000"/>
                </a:solidFill>
                <a:latin typeface="Courier New" pitchFamily="49" charset="0"/>
              </a:rPr>
              <a:t># ["Tom", 29]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print(users[0][0])      </a:t>
            </a:r>
            <a:r>
              <a:rPr lang="en-US" sz="2200" b="1" dirty="0">
                <a:solidFill>
                  <a:srgbClr val="008000"/>
                </a:solidFill>
                <a:latin typeface="Courier New" pitchFamily="49" charset="0"/>
              </a:rPr>
              <a:t># Tom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print(users[0][1])      </a:t>
            </a:r>
            <a:r>
              <a:rPr lang="en-US" sz="2200" b="1" dirty="0">
                <a:solidFill>
                  <a:srgbClr val="008000"/>
                </a:solidFill>
                <a:latin typeface="Courier New" pitchFamily="49" charset="0"/>
              </a:rPr>
              <a:t># 29</a:t>
            </a:r>
          </a:p>
        </p:txBody>
      </p:sp>
    </p:spTree>
    <p:extLst>
      <p:ext uri="{BB962C8B-B14F-4D97-AF65-F5344CB8AC3E}">
        <p14:creationId xmlns:p14="http://schemas.microsoft.com/office/powerpoint/2010/main" val="6406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 autoUpdateAnimBg="0"/>
      <p:bldP spid="24" grpId="0" build="p" animBg="1" autoUpdateAnimBg="0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Заголовок 1">
            <a:extLst>
              <a:ext uri="{FF2B5EF4-FFF2-40B4-BE49-F238E27FC236}">
                <a16:creationId xmlns:a16="http://schemas.microsoft.com/office/drawing/2014/main" xmlns="" id="{D632F63F-88B6-49C1-B090-FE7E0671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Матриця</a:t>
            </a:r>
            <a:r>
              <a:rPr lang="ru-RU" altLang="ru-RU" dirty="0"/>
              <a:t> – список </a:t>
            </a:r>
            <a:r>
              <a:rPr lang="ru-RU" altLang="ru-RU" dirty="0" err="1"/>
              <a:t>списків</a:t>
            </a:r>
            <a:endParaRPr lang="ru-RU" altLang="ru-RU" dirty="0"/>
          </a:p>
        </p:txBody>
      </p:sp>
      <p:sp>
        <p:nvSpPr>
          <p:cNvPr id="130051" name="Номер слайда 2">
            <a:extLst>
              <a:ext uri="{FF2B5EF4-FFF2-40B4-BE49-F238E27FC236}">
                <a16:creationId xmlns:a16="http://schemas.microsoft.com/office/drawing/2014/main" xmlns="" id="{376C40E1-FB0C-45CF-8F09-ACC4EFE4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F7A42-28D8-42D4-B284-AE64358C1F37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3D7A877-DFC3-4484-9DF0-C952808BA314}"/>
              </a:ext>
            </a:extLst>
          </p:cNvPr>
          <p:cNvSpPr/>
          <p:nvPr/>
        </p:nvSpPr>
        <p:spPr>
          <a:xfrm>
            <a:off x="488950" y="1695450"/>
            <a:ext cx="4572000" cy="1200150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[[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-1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],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 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-1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],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 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-1</a:t>
            </a:r>
            <a:r>
              <a:rPr lang="ru-RU" sz="2400" b="1" dirty="0">
                <a:latin typeface="Courier New"/>
                <a:ea typeface="Times New Roman"/>
              </a:rPr>
              <a:t>]]</a:t>
            </a:r>
          </a:p>
        </p:txBody>
      </p:sp>
      <p:grpSp>
        <p:nvGrpSpPr>
          <p:cNvPr id="130053" name="Group 71">
            <a:extLst>
              <a:ext uri="{FF2B5EF4-FFF2-40B4-BE49-F238E27FC236}">
                <a16:creationId xmlns:a16="http://schemas.microsoft.com/office/drawing/2014/main" xmlns="" id="{6331D877-88C2-4199-BA93-7AA1506BAA70}"/>
              </a:ext>
            </a:extLst>
          </p:cNvPr>
          <p:cNvGrpSpPr>
            <a:grpSpLocks/>
          </p:cNvGrpSpPr>
          <p:nvPr/>
        </p:nvGrpSpPr>
        <p:grpSpPr bwMode="auto">
          <a:xfrm>
            <a:off x="404813" y="887413"/>
            <a:ext cx="7324725" cy="663575"/>
            <a:chOff x="2325" y="3072"/>
            <a:chExt cx="4614" cy="418"/>
          </a:xfrm>
        </p:grpSpPr>
        <p:sp>
          <p:nvSpPr>
            <p:cNvPr id="13" name="Text Box 69">
              <a:extLst>
                <a:ext uri="{FF2B5EF4-FFF2-40B4-BE49-F238E27FC236}">
                  <a16:creationId xmlns:a16="http://schemas.microsoft.com/office/drawing/2014/main" xmlns="" id="{0E3FC0E0-2FA8-4C12-90E0-3A3EED7518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3122"/>
              <a:ext cx="4306" cy="330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 </a:t>
              </a:r>
              <a:r>
                <a:rPr lang="ru-RU" sz="2800" dirty="0" err="1">
                  <a:solidFill>
                    <a:srgbClr val="000000"/>
                  </a:solidFill>
                  <a:cs typeface="Courier New" pitchFamily="49" charset="0"/>
                </a:rPr>
                <a:t>Матриця</a:t>
              </a: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- </a:t>
              </a:r>
              <a:r>
                <a:rPr lang="ru-RU" sz="2800" dirty="0" err="1">
                  <a:solidFill>
                    <a:srgbClr val="000000"/>
                  </a:solidFill>
                  <a:cs typeface="Courier New" pitchFamily="49" charset="0"/>
                </a:rPr>
                <a:t>це</a:t>
              </a: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список </a:t>
              </a:r>
              <a:r>
                <a:rPr lang="ru-RU" sz="2800" dirty="0" err="1">
                  <a:solidFill>
                    <a:srgbClr val="000000"/>
                  </a:solidFill>
                  <a:cs typeface="Courier New" pitchFamily="49" charset="0"/>
                </a:rPr>
                <a:t>списків</a:t>
              </a: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!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130061" name="Oval 70">
              <a:extLst>
                <a:ext uri="{FF2B5EF4-FFF2-40B4-BE49-F238E27FC236}">
                  <a16:creationId xmlns:a16="http://schemas.microsoft.com/office/drawing/2014/main" xmlns="" id="{9AE5EAF3-C382-4907-9B73-156F371E1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5" name="Скругленная прямоугольная выноска 14">
            <a:extLst>
              <a:ext uri="{FF2B5EF4-FFF2-40B4-BE49-F238E27FC236}">
                <a16:creationId xmlns:a16="http://schemas.microsoft.com/office/drawing/2014/main" xmlns="" id="{48A117F7-A9B6-4DFB-BC57-CD5ADF480763}"/>
              </a:ext>
            </a:extLst>
          </p:cNvPr>
          <p:cNvSpPr/>
          <p:nvPr/>
        </p:nvSpPr>
        <p:spPr bwMode="auto">
          <a:xfrm>
            <a:off x="4229100" y="1897063"/>
            <a:ext cx="3755801" cy="760412"/>
          </a:xfrm>
          <a:prstGeom prst="wedgeRoundRectCallout">
            <a:avLst>
              <a:gd name="adj1" fmla="val -73672"/>
              <a:gd name="adj2" fmla="val -2169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/>
              <a:t>перенесення</a:t>
            </a:r>
            <a:r>
              <a:rPr lang="ru-RU" sz="2400" dirty="0"/>
              <a:t> на </a:t>
            </a:r>
            <a:r>
              <a:rPr lang="ru-RU" sz="2400" dirty="0" err="1"/>
              <a:t>інший</a:t>
            </a:r>
            <a:r>
              <a:rPr lang="ru-RU" sz="2400" dirty="0"/>
              <a:t> рядок </a:t>
            </a:r>
            <a:r>
              <a:rPr lang="ru-RU" sz="2400" dirty="0" err="1"/>
              <a:t>всередині</a:t>
            </a:r>
            <a:r>
              <a:rPr lang="ru-RU" sz="2400" dirty="0"/>
              <a:t> </a:t>
            </a:r>
            <a:r>
              <a:rPr lang="ru-RU" sz="2400" dirty="0" err="1"/>
              <a:t>дужок</a:t>
            </a:r>
            <a:endParaRPr lang="ru-RU" sz="24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2EC9DC9-FB93-458B-9440-24B92A22C30D}"/>
              </a:ext>
            </a:extLst>
          </p:cNvPr>
          <p:cNvSpPr/>
          <p:nvPr/>
        </p:nvSpPr>
        <p:spPr>
          <a:xfrm>
            <a:off x="488950" y="3384550"/>
            <a:ext cx="7718425" cy="461963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[[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-1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], 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-1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], 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,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-1</a:t>
            </a:r>
            <a:r>
              <a:rPr lang="ru-RU" sz="2400" b="1" dirty="0">
                <a:latin typeface="Courier New"/>
                <a:ea typeface="Times New Roman"/>
              </a:rPr>
              <a:t>]]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BE2F84DB-9C32-46DD-8314-9010229CA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925763"/>
            <a:ext cx="4999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або</a:t>
            </a:r>
            <a:r>
              <a:rPr lang="ru-RU" altLang="ru-RU" sz="2400" b="1" dirty="0">
                <a:solidFill>
                  <a:srgbClr val="333399"/>
                </a:solidFill>
              </a:rPr>
              <a:t> так</a:t>
            </a:r>
            <a:r>
              <a:rPr lang="ru-RU" altLang="ru-RU" sz="2400" b="1" dirty="0"/>
              <a:t>:</a:t>
            </a:r>
          </a:p>
        </p:txBody>
      </p:sp>
      <p:grpSp>
        <p:nvGrpSpPr>
          <p:cNvPr id="3" name="Group 71">
            <a:extLst>
              <a:ext uri="{FF2B5EF4-FFF2-40B4-BE49-F238E27FC236}">
                <a16:creationId xmlns:a16="http://schemas.microsoft.com/office/drawing/2014/main" xmlns="" id="{E9E5B4AB-FE13-4754-84F6-83F63F9723AF}"/>
              </a:ext>
            </a:extLst>
          </p:cNvPr>
          <p:cNvGrpSpPr>
            <a:grpSpLocks/>
          </p:cNvGrpSpPr>
          <p:nvPr/>
        </p:nvGrpSpPr>
        <p:grpSpPr bwMode="auto">
          <a:xfrm>
            <a:off x="1568450" y="4103688"/>
            <a:ext cx="6007100" cy="663575"/>
            <a:chOff x="2325" y="3072"/>
            <a:chExt cx="3784" cy="418"/>
          </a:xfrm>
        </p:grpSpPr>
        <p:sp>
          <p:nvSpPr>
            <p:cNvPr id="19" name="Text Box 69">
              <a:extLst>
                <a:ext uri="{FF2B5EF4-FFF2-40B4-BE49-F238E27FC236}">
                  <a16:creationId xmlns:a16="http://schemas.microsoft.com/office/drawing/2014/main" xmlns="" id="{EC0A895E-77D7-46EE-9ABC-D5D990449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3122"/>
              <a:ext cx="3476" cy="330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  </a:t>
              </a:r>
              <a:r>
                <a:rPr lang="ru-RU" sz="2800" dirty="0" err="1">
                  <a:solidFill>
                    <a:srgbClr val="000000"/>
                  </a:solidFill>
                  <a:cs typeface="Courier New" pitchFamily="49" charset="0"/>
                </a:rPr>
                <a:t>Нумерація</a:t>
              </a: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</a:t>
              </a:r>
              <a:r>
                <a:rPr lang="ru-RU" sz="2800" dirty="0" err="1">
                  <a:solidFill>
                    <a:srgbClr val="000000"/>
                  </a:solidFill>
                  <a:cs typeface="Courier New" pitchFamily="49" charset="0"/>
                </a:rPr>
                <a:t>елементів</a:t>
              </a: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з нуля!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130059" name="Oval 70">
              <a:extLst>
                <a:ext uri="{FF2B5EF4-FFF2-40B4-BE49-F238E27FC236}">
                  <a16:creationId xmlns:a16="http://schemas.microsoft.com/office/drawing/2014/main" xmlns="" id="{D6C04857-E4C7-4F34-9A00-2DE178B6A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cxnSp>
        <p:nvCxnSpPr>
          <p:cNvPr id="14" name="Прямая соединительная линия 12">
            <a:extLst>
              <a:ext uri="{FF2B5EF4-FFF2-40B4-BE49-F238E27FC236}">
                <a16:creationId xmlns:a16="http://schemas.microsoft.com/office/drawing/2014/main" xmlns="" id="{A6068F17-4D43-4D3B-A2A7-8CC023FB9D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5" grpId="0" animBg="1"/>
      <p:bldP spid="16" grpId="0" build="p" animBg="1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Заголовок 1">
            <a:extLst>
              <a:ext uri="{FF2B5EF4-FFF2-40B4-BE49-F238E27FC236}">
                <a16:creationId xmlns:a16="http://schemas.microsoft.com/office/drawing/2014/main" xmlns="" id="{D632F63F-88B6-49C1-B090-FE7E0671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Додавання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endParaRPr lang="ru-RU" altLang="ru-RU" dirty="0"/>
          </a:p>
        </p:txBody>
      </p:sp>
      <p:sp>
        <p:nvSpPr>
          <p:cNvPr id="130051" name="Номер слайда 2">
            <a:extLst>
              <a:ext uri="{FF2B5EF4-FFF2-40B4-BE49-F238E27FC236}">
                <a16:creationId xmlns:a16="http://schemas.microsoft.com/office/drawing/2014/main" xmlns="" id="{376C40E1-FB0C-45CF-8F09-ACC4EFE4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F7A42-28D8-42D4-B284-AE64358C1F37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3D7A877-DFC3-4484-9DF0-C952808BA314}"/>
              </a:ext>
            </a:extLst>
          </p:cNvPr>
          <p:cNvSpPr/>
          <p:nvPr/>
        </p:nvSpPr>
        <p:spPr>
          <a:xfrm>
            <a:off x="311150" y="909838"/>
            <a:ext cx="8499474" cy="584775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users = [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"Tom"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29</a:t>
            </a:r>
            <a:r>
              <a:rPr lang="en-US" sz="2200" b="1" dirty="0">
                <a:latin typeface="Courier New" pitchFamily="49" charset="0"/>
              </a:rPr>
              <a:t>],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uk-UA" sz="2200" b="1" dirty="0">
                <a:latin typeface="Courier New" pitchFamily="49" charset="0"/>
              </a:rPr>
              <a:t>      </a:t>
            </a:r>
            <a:r>
              <a:rPr lang="en-US" sz="2200" b="1" dirty="0">
                <a:latin typeface="Courier New" pitchFamily="49" charset="0"/>
              </a:rPr>
              <a:t>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"Alice"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33</a:t>
            </a:r>
            <a:r>
              <a:rPr lang="en-US" sz="2200" b="1" dirty="0">
                <a:latin typeface="Courier New" pitchFamily="49" charset="0"/>
              </a:rPr>
              <a:t>],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uk-UA" sz="2200" b="1" dirty="0">
                <a:latin typeface="Courier New" pitchFamily="49" charset="0"/>
              </a:rPr>
              <a:t>      </a:t>
            </a:r>
            <a:r>
              <a:rPr lang="en-US" sz="2200" b="1" dirty="0">
                <a:latin typeface="Courier New" pitchFamily="49" charset="0"/>
              </a:rPr>
              <a:t>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"Bob"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27</a:t>
            </a:r>
            <a:r>
              <a:rPr lang="en-US" sz="2200" b="1" dirty="0">
                <a:latin typeface="Courier New" pitchFamily="49" charset="0"/>
              </a:rPr>
              <a:t>]</a:t>
            </a:r>
            <a:r>
              <a:rPr lang="uk-UA" sz="2200" b="1" dirty="0">
                <a:latin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</a:rPr>
              <a:t>]</a:t>
            </a:r>
            <a:endParaRPr lang="uk-UA" sz="2200" b="1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sz="2200" b="1" dirty="0">
              <a:latin typeface="Courier New" pitchFamily="49" charset="0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8000"/>
                </a:solidFill>
                <a:latin typeface="Courier New"/>
                <a:ea typeface="Times New Roman"/>
              </a:rPr>
              <a:t># </a:t>
            </a:r>
            <a:r>
              <a:rPr lang="ru-RU" sz="2200" b="1" dirty="0" err="1">
                <a:solidFill>
                  <a:srgbClr val="008000"/>
                </a:solidFill>
                <a:latin typeface="Courier New"/>
                <a:ea typeface="Times New Roman"/>
              </a:rPr>
              <a:t>створення</a:t>
            </a:r>
            <a:r>
              <a:rPr lang="ru-RU" sz="2200" b="1" dirty="0">
                <a:solidFill>
                  <a:srgbClr val="008000"/>
                </a:solidFill>
                <a:latin typeface="Courier New"/>
                <a:ea typeface="Times New Roman"/>
              </a:rPr>
              <a:t> </a:t>
            </a:r>
            <a:r>
              <a:rPr lang="ru-RU" sz="2200" b="1" dirty="0" err="1">
                <a:solidFill>
                  <a:srgbClr val="008000"/>
                </a:solidFill>
                <a:latin typeface="Courier New"/>
                <a:ea typeface="Times New Roman"/>
              </a:rPr>
              <a:t>вкладеного</a:t>
            </a:r>
            <a:r>
              <a:rPr lang="ru-RU" sz="2200" b="1" dirty="0">
                <a:solidFill>
                  <a:srgbClr val="008000"/>
                </a:solidFill>
                <a:latin typeface="Courier New"/>
                <a:ea typeface="Times New Roman"/>
              </a:rPr>
              <a:t> списку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latin typeface="Courier New"/>
                <a:ea typeface="Times New Roman"/>
              </a:rPr>
              <a:t>user = </a:t>
            </a:r>
            <a:r>
              <a:rPr lang="en-US" sz="2200" b="1" dirty="0">
                <a:solidFill>
                  <a:srgbClr val="0000FF"/>
                </a:solidFill>
                <a:latin typeface="Courier New"/>
                <a:ea typeface="Times New Roman"/>
              </a:rPr>
              <a:t>list</a:t>
            </a:r>
            <a:r>
              <a:rPr lang="en-US" sz="2200" b="1" dirty="0">
                <a:latin typeface="Courier New"/>
                <a:ea typeface="Times New Roman"/>
              </a:rPr>
              <a:t>()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 err="1">
                <a:latin typeface="Courier New"/>
                <a:ea typeface="Times New Roman"/>
              </a:rPr>
              <a:t>user.</a:t>
            </a:r>
            <a:r>
              <a:rPr lang="en-US" sz="2200" b="1" dirty="0" err="1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en-US" sz="2200" b="1" dirty="0">
                <a:latin typeface="Courier New"/>
                <a:ea typeface="Times New Roman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/>
                <a:ea typeface="Times New Roman"/>
              </a:rPr>
              <a:t>"Bill"</a:t>
            </a:r>
            <a:r>
              <a:rPr lang="en-US" sz="2200" b="1" dirty="0">
                <a:latin typeface="Courier New"/>
                <a:ea typeface="Times New Roman"/>
              </a:rPr>
              <a:t>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 err="1">
                <a:latin typeface="Courier New"/>
                <a:ea typeface="Times New Roman"/>
              </a:rPr>
              <a:t>user.</a:t>
            </a:r>
            <a:r>
              <a:rPr lang="en-US" sz="2200" b="1" dirty="0" err="1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en-US" sz="2200" b="1" dirty="0">
                <a:latin typeface="Courier New"/>
                <a:ea typeface="Times New Roman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/>
                <a:ea typeface="Times New Roman"/>
              </a:rPr>
              <a:t>41</a:t>
            </a:r>
            <a:r>
              <a:rPr lang="en-US" sz="2200" b="1" dirty="0">
                <a:latin typeface="Courier New"/>
                <a:ea typeface="Times New Roman"/>
              </a:rPr>
              <a:t>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8000"/>
                </a:solidFill>
                <a:latin typeface="Courier New"/>
                <a:ea typeface="Times New Roman"/>
              </a:rPr>
              <a:t># </a:t>
            </a:r>
            <a:r>
              <a:rPr lang="ru-RU" sz="2200" b="1" dirty="0" err="1">
                <a:solidFill>
                  <a:srgbClr val="008000"/>
                </a:solidFill>
                <a:latin typeface="Courier New"/>
                <a:ea typeface="Times New Roman"/>
              </a:rPr>
              <a:t>додавання</a:t>
            </a:r>
            <a:r>
              <a:rPr lang="ru-RU" sz="2200" b="1" dirty="0">
                <a:solidFill>
                  <a:srgbClr val="008000"/>
                </a:solidFill>
                <a:latin typeface="Courier New"/>
                <a:ea typeface="Times New Roman"/>
              </a:rPr>
              <a:t> </a:t>
            </a:r>
            <a:r>
              <a:rPr lang="ru-RU" sz="2200" b="1" dirty="0" err="1">
                <a:solidFill>
                  <a:srgbClr val="008000"/>
                </a:solidFill>
                <a:latin typeface="Courier New"/>
                <a:ea typeface="Times New Roman"/>
              </a:rPr>
              <a:t>вкладеного</a:t>
            </a:r>
            <a:r>
              <a:rPr lang="ru-RU" sz="2200" b="1" dirty="0">
                <a:solidFill>
                  <a:srgbClr val="008000"/>
                </a:solidFill>
                <a:latin typeface="Courier New"/>
                <a:ea typeface="Times New Roman"/>
              </a:rPr>
              <a:t> списку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 err="1">
                <a:latin typeface="Courier New"/>
                <a:ea typeface="Times New Roman"/>
              </a:rPr>
              <a:t>users.</a:t>
            </a:r>
            <a:r>
              <a:rPr lang="en-US" sz="2200" b="1" dirty="0" err="1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en-US" sz="2200" b="1" dirty="0">
                <a:latin typeface="Courier New"/>
                <a:ea typeface="Times New Roman"/>
              </a:rPr>
              <a:t>(user)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latin typeface="Courier New"/>
                <a:ea typeface="Times New Roman"/>
              </a:rPr>
              <a:t>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200" b="1" dirty="0">
                <a:latin typeface="Courier New"/>
                <a:ea typeface="Times New Roman"/>
              </a:rPr>
              <a:t>(users[-1])         </a:t>
            </a:r>
            <a:r>
              <a:rPr lang="en-US" sz="2200" b="1" dirty="0">
                <a:solidFill>
                  <a:srgbClr val="FF0000"/>
                </a:solidFill>
                <a:latin typeface="Courier New"/>
                <a:ea typeface="Times New Roman"/>
              </a:rPr>
              <a:t># ["Bill", 41]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latin typeface="Courier New"/>
                <a:ea typeface="Times New Roman"/>
              </a:rPr>
              <a:t>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8000"/>
                </a:solidFill>
                <a:latin typeface="Courier New"/>
                <a:ea typeface="Times New Roman"/>
              </a:rPr>
              <a:t># </a:t>
            </a:r>
            <a:r>
              <a:rPr lang="ru-RU" sz="2200" b="1" dirty="0" err="1">
                <a:solidFill>
                  <a:srgbClr val="008000"/>
                </a:solidFill>
                <a:latin typeface="Courier New"/>
                <a:ea typeface="Times New Roman"/>
              </a:rPr>
              <a:t>додавання</a:t>
            </a:r>
            <a:r>
              <a:rPr lang="ru-RU" sz="2200" b="1" dirty="0">
                <a:solidFill>
                  <a:srgbClr val="008000"/>
                </a:solidFill>
                <a:latin typeface="Courier New"/>
                <a:ea typeface="Times New Roman"/>
              </a:rPr>
              <a:t> у </a:t>
            </a:r>
            <a:r>
              <a:rPr lang="ru-RU" sz="2200" b="1" dirty="0" err="1">
                <a:solidFill>
                  <a:srgbClr val="008000"/>
                </a:solidFill>
                <a:latin typeface="Courier New"/>
                <a:ea typeface="Times New Roman"/>
              </a:rPr>
              <a:t>вкладений</a:t>
            </a:r>
            <a:r>
              <a:rPr lang="ru-RU" sz="2200" b="1" dirty="0">
                <a:solidFill>
                  <a:srgbClr val="008000"/>
                </a:solidFill>
                <a:latin typeface="Courier New"/>
                <a:ea typeface="Times New Roman"/>
              </a:rPr>
              <a:t> список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latin typeface="Courier New"/>
                <a:ea typeface="Times New Roman"/>
              </a:rPr>
              <a:t>users[-1].</a:t>
            </a:r>
            <a:r>
              <a:rPr lang="en-US" sz="2200" b="1" dirty="0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en-US" sz="2200" b="1" dirty="0">
                <a:latin typeface="Courier New"/>
                <a:ea typeface="Times New Roman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/>
                <a:ea typeface="Times New Roman"/>
              </a:rPr>
              <a:t>"+</a:t>
            </a:r>
            <a:r>
              <a:rPr lang="uk-UA" sz="2200" b="1" dirty="0">
                <a:solidFill>
                  <a:srgbClr val="C00000"/>
                </a:solidFill>
                <a:latin typeface="Courier New"/>
                <a:ea typeface="Times New Roman"/>
              </a:rPr>
              <a:t>380999999999</a:t>
            </a:r>
            <a:r>
              <a:rPr lang="en-US" sz="22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2200" b="1" dirty="0">
                <a:latin typeface="Courier New"/>
                <a:ea typeface="Times New Roman"/>
              </a:rPr>
              <a:t>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latin typeface="Courier New"/>
                <a:ea typeface="Times New Roman"/>
              </a:rPr>
              <a:t>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200" b="1" dirty="0">
                <a:latin typeface="Courier New"/>
                <a:ea typeface="Times New Roman"/>
              </a:rPr>
              <a:t>(users[-1]) </a:t>
            </a:r>
            <a:r>
              <a:rPr lang="en-US" sz="2200" b="1" dirty="0">
                <a:solidFill>
                  <a:srgbClr val="FF0000"/>
                </a:solidFill>
                <a:latin typeface="Courier New"/>
                <a:ea typeface="Times New Roman"/>
              </a:rPr>
              <a:t>#["Bill",41,"+</a:t>
            </a:r>
            <a:r>
              <a:rPr lang="uk-UA" sz="2200" b="1" dirty="0">
                <a:solidFill>
                  <a:srgbClr val="FF0000"/>
                </a:solidFill>
                <a:latin typeface="Courier New"/>
                <a:ea typeface="Times New Roman"/>
              </a:rPr>
              <a:t>380999999999</a:t>
            </a:r>
            <a:r>
              <a:rPr lang="en-US" sz="2200" b="1" dirty="0">
                <a:solidFill>
                  <a:srgbClr val="FF0000"/>
                </a:solidFill>
                <a:latin typeface="Courier New"/>
                <a:ea typeface="Times New Roman"/>
              </a:rPr>
              <a:t>"]</a:t>
            </a:r>
            <a:endParaRPr lang="ru-RU" sz="2200" b="1" dirty="0">
              <a:solidFill>
                <a:srgbClr val="FF0000"/>
              </a:solidFill>
              <a:latin typeface="Courier New"/>
              <a:ea typeface="Times New Roman"/>
            </a:endParaRPr>
          </a:p>
        </p:txBody>
      </p:sp>
      <p:cxnSp>
        <p:nvCxnSpPr>
          <p:cNvPr id="14" name="Прямая соединительная линия 12">
            <a:extLst>
              <a:ext uri="{FF2B5EF4-FFF2-40B4-BE49-F238E27FC236}">
                <a16:creationId xmlns:a16="http://schemas.microsoft.com/office/drawing/2014/main" xmlns="" id="{A6068F17-4D43-4D3B-A2A7-8CC023FB9D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3606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Заголовок 1">
            <a:extLst>
              <a:ext uri="{FF2B5EF4-FFF2-40B4-BE49-F238E27FC236}">
                <a16:creationId xmlns:a16="http://schemas.microsoft.com/office/drawing/2014/main" xmlns="" id="{D632F63F-88B6-49C1-B090-FE7E0671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Видалення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endParaRPr lang="ru-RU" altLang="ru-RU" dirty="0"/>
          </a:p>
        </p:txBody>
      </p:sp>
      <p:sp>
        <p:nvSpPr>
          <p:cNvPr id="130051" name="Номер слайда 2">
            <a:extLst>
              <a:ext uri="{FF2B5EF4-FFF2-40B4-BE49-F238E27FC236}">
                <a16:creationId xmlns:a16="http://schemas.microsoft.com/office/drawing/2014/main" xmlns="" id="{376C40E1-FB0C-45CF-8F09-ACC4EFE4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F7A42-28D8-42D4-B284-AE64358C1F37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3D7A877-DFC3-4484-9DF0-C952808BA314}"/>
              </a:ext>
            </a:extLst>
          </p:cNvPr>
          <p:cNvSpPr/>
          <p:nvPr/>
        </p:nvSpPr>
        <p:spPr>
          <a:xfrm>
            <a:off x="220996" y="909838"/>
            <a:ext cx="8716942" cy="3801041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1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100" b="1" dirty="0" err="1">
                <a:solidFill>
                  <a:srgbClr val="008000"/>
                </a:solidFill>
                <a:latin typeface="Courier New" pitchFamily="49" charset="0"/>
              </a:rPr>
              <a:t>видалення</a:t>
            </a:r>
            <a:r>
              <a:rPr lang="ru-RU" sz="21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100" b="1" dirty="0" err="1">
                <a:solidFill>
                  <a:srgbClr val="008000"/>
                </a:solidFill>
                <a:latin typeface="Courier New" pitchFamily="49" charset="0"/>
              </a:rPr>
              <a:t>останнього</a:t>
            </a:r>
            <a:r>
              <a:rPr lang="ru-RU" sz="21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100" b="1" dirty="0" err="1">
                <a:solidFill>
                  <a:srgbClr val="008000"/>
                </a:solidFill>
                <a:latin typeface="Courier New" pitchFamily="49" charset="0"/>
              </a:rPr>
              <a:t>елемента</a:t>
            </a:r>
            <a:r>
              <a:rPr lang="ru-RU" sz="2100" b="1" dirty="0">
                <a:solidFill>
                  <a:srgbClr val="008000"/>
                </a:solidFill>
                <a:latin typeface="Courier New" pitchFamily="49" charset="0"/>
              </a:rPr>
              <a:t> з </a:t>
            </a:r>
            <a:r>
              <a:rPr lang="ru-RU" sz="2100" b="1" dirty="0" err="1">
                <a:solidFill>
                  <a:srgbClr val="008000"/>
                </a:solidFill>
                <a:latin typeface="Courier New" pitchFamily="49" charset="0"/>
              </a:rPr>
              <a:t>вкладеного</a:t>
            </a:r>
            <a:r>
              <a:rPr lang="ru-RU" sz="2100" b="1" dirty="0">
                <a:solidFill>
                  <a:srgbClr val="008000"/>
                </a:solidFill>
                <a:latin typeface="Courier New" pitchFamily="49" charset="0"/>
              </a:rPr>
              <a:t> списку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users[-1].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pop</a:t>
            </a:r>
            <a:r>
              <a:rPr lang="en-US" sz="2200" b="1" dirty="0">
                <a:latin typeface="Courier New" pitchFamily="49" charset="0"/>
              </a:rPr>
              <a:t>()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print</a:t>
            </a:r>
            <a:r>
              <a:rPr lang="en-US" sz="2200" b="1" dirty="0">
                <a:latin typeface="Courier New" pitchFamily="49" charset="0"/>
              </a:rPr>
              <a:t>(users[-1])         </a:t>
            </a:r>
            <a:r>
              <a:rPr lang="en-US" sz="2200" b="1" dirty="0">
                <a:solidFill>
                  <a:srgbClr val="FF0000"/>
                </a:solidFill>
                <a:latin typeface="Courier New" pitchFamily="49" charset="0"/>
              </a:rPr>
              <a:t># ["Bill", 41]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видалення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всього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останнього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вкладеного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списку</a:t>
            </a:r>
          </a:p>
          <a:p>
            <a:pPr eaLnBrk="1" hangingPunct="1">
              <a:defRPr/>
            </a:pPr>
            <a:r>
              <a:rPr lang="en-US" sz="2200" b="1" dirty="0" err="1">
                <a:latin typeface="Courier New" pitchFamily="49" charset="0"/>
              </a:rPr>
              <a:t>users.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</a:rPr>
              <a:t>pop</a:t>
            </a:r>
            <a:r>
              <a:rPr lang="en-US" sz="2200" b="1" dirty="0">
                <a:latin typeface="Courier New" pitchFamily="49" charset="0"/>
              </a:rPr>
              <a:t>(-1)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зміна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першого</a:t>
            </a:r>
            <a:r>
              <a:rPr lang="ru-RU" sz="2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200" b="1" dirty="0" err="1">
                <a:solidFill>
                  <a:srgbClr val="008000"/>
                </a:solidFill>
                <a:latin typeface="Courier New" pitchFamily="49" charset="0"/>
              </a:rPr>
              <a:t>елемента</a:t>
            </a:r>
            <a:endParaRPr lang="ru-RU" sz="2200" b="1" dirty="0">
              <a:solidFill>
                <a:srgbClr val="008000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users[0] =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"Sam"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18</a:t>
            </a:r>
            <a:r>
              <a:rPr lang="en-US" sz="2200" b="1" dirty="0">
                <a:latin typeface="Courier New" pitchFamily="49" charset="0"/>
              </a:rPr>
              <a:t>]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print</a:t>
            </a:r>
            <a:r>
              <a:rPr lang="en-US" sz="2200" b="1" dirty="0">
                <a:latin typeface="Courier New" pitchFamily="49" charset="0"/>
              </a:rPr>
              <a:t>(users)            </a:t>
            </a:r>
            <a:endParaRPr lang="uk-UA" sz="2200" b="1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solidFill>
                  <a:srgbClr val="FF0000"/>
                </a:solidFill>
                <a:latin typeface="Courier New" pitchFamily="49" charset="0"/>
              </a:rPr>
              <a:t># [ ["Sam", 18], ["Alice", 33], ["Bob", 27]]</a:t>
            </a:r>
            <a:endParaRPr lang="ru-RU" sz="2200" b="1" dirty="0">
              <a:solidFill>
                <a:srgbClr val="FF0000"/>
              </a:solidFill>
              <a:latin typeface="Courier New"/>
              <a:ea typeface="Times New Roman"/>
            </a:endParaRPr>
          </a:p>
        </p:txBody>
      </p:sp>
      <p:cxnSp>
        <p:nvCxnSpPr>
          <p:cNvPr id="14" name="Прямая соединительная линия 12">
            <a:extLst>
              <a:ext uri="{FF2B5EF4-FFF2-40B4-BE49-F238E27FC236}">
                <a16:creationId xmlns:a16="http://schemas.microsoft.com/office/drawing/2014/main" xmlns="" id="{A6068F17-4D43-4D3B-A2A7-8CC023FB9D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03014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Заголовок 1">
            <a:extLst>
              <a:ext uri="{FF2B5EF4-FFF2-40B4-BE49-F238E27FC236}">
                <a16:creationId xmlns:a16="http://schemas.microsoft.com/office/drawing/2014/main" xmlns="" id="{D632F63F-88B6-49C1-B090-FE7E0671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Перебір</a:t>
            </a:r>
            <a:r>
              <a:rPr lang="ru-RU" altLang="ru-RU" dirty="0"/>
              <a:t> </a:t>
            </a:r>
            <a:r>
              <a:rPr lang="ru-RU" altLang="ru-RU" dirty="0" err="1"/>
              <a:t>вкладених</a:t>
            </a:r>
            <a:r>
              <a:rPr lang="ru-RU" altLang="ru-RU" dirty="0"/>
              <a:t> </a:t>
            </a:r>
            <a:r>
              <a:rPr lang="ru-RU" altLang="ru-RU" dirty="0" err="1"/>
              <a:t>списків</a:t>
            </a:r>
            <a:endParaRPr lang="ru-RU" altLang="ru-RU" dirty="0"/>
          </a:p>
        </p:txBody>
      </p:sp>
      <p:sp>
        <p:nvSpPr>
          <p:cNvPr id="130051" name="Номер слайда 2">
            <a:extLst>
              <a:ext uri="{FF2B5EF4-FFF2-40B4-BE49-F238E27FC236}">
                <a16:creationId xmlns:a16="http://schemas.microsoft.com/office/drawing/2014/main" xmlns="" id="{376C40E1-FB0C-45CF-8F09-ACC4EFE4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F7A42-28D8-42D4-B284-AE64358C1F37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3D7A877-DFC3-4484-9DF0-C952808BA314}"/>
              </a:ext>
            </a:extLst>
          </p:cNvPr>
          <p:cNvSpPr/>
          <p:nvPr/>
        </p:nvSpPr>
        <p:spPr>
          <a:xfrm>
            <a:off x="220996" y="909838"/>
            <a:ext cx="8716942" cy="3139321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users = [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"Tom"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29</a:t>
            </a:r>
            <a:r>
              <a:rPr lang="en-US" sz="2200" b="1" dirty="0">
                <a:latin typeface="Courier New" pitchFamily="49" charset="0"/>
              </a:rPr>
              <a:t>],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"Alice"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33</a:t>
            </a:r>
            <a:r>
              <a:rPr lang="en-US" sz="2200" b="1" dirty="0">
                <a:latin typeface="Courier New" pitchFamily="49" charset="0"/>
              </a:rPr>
              <a:t>],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"Bob"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27</a:t>
            </a:r>
            <a:r>
              <a:rPr lang="en-US" sz="2200" b="1" dirty="0">
                <a:latin typeface="Courier New" pitchFamily="49" charset="0"/>
              </a:rPr>
              <a:t>]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]</a:t>
            </a:r>
            <a:endParaRPr lang="uk-UA" sz="2200" b="1" dirty="0">
              <a:latin typeface="Courier New" pitchFamily="49" charset="0"/>
            </a:endParaRPr>
          </a:p>
          <a:p>
            <a:pPr eaLnBrk="1" hangingPunct="1">
              <a:defRPr/>
            </a:pPr>
            <a:endParaRPr lang="uk-UA" sz="2200" b="1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2200" b="1" dirty="0">
                <a:latin typeface="Courier New" pitchFamily="49" charset="0"/>
              </a:rPr>
              <a:t> user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in</a:t>
            </a:r>
            <a:r>
              <a:rPr lang="en-US" sz="2200" b="1" dirty="0">
                <a:latin typeface="Courier New" pitchFamily="49" charset="0"/>
              </a:rPr>
              <a:t> users: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2200" b="1" dirty="0">
                <a:latin typeface="Courier New" pitchFamily="49" charset="0"/>
              </a:rPr>
              <a:t> item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in</a:t>
            </a:r>
            <a:r>
              <a:rPr lang="en-US" sz="2200" b="1" dirty="0">
                <a:latin typeface="Courier New" pitchFamily="49" charset="0"/>
              </a:rPr>
              <a:t> user: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   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print</a:t>
            </a:r>
            <a:r>
              <a:rPr lang="en-US" sz="2200" b="1" dirty="0">
                <a:latin typeface="Courier New" pitchFamily="49" charset="0"/>
              </a:rPr>
              <a:t>(item, end=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 | "</a:t>
            </a:r>
            <a:r>
              <a:rPr lang="en-US" sz="2200" b="1" dirty="0">
                <a:latin typeface="Courier New" pitchFamily="49" charset="0"/>
              </a:rPr>
              <a:t>)</a:t>
            </a:r>
          </a:p>
        </p:txBody>
      </p:sp>
      <p:cxnSp>
        <p:nvCxnSpPr>
          <p:cNvPr id="14" name="Прямая соединительная линия 12">
            <a:extLst>
              <a:ext uri="{FF2B5EF4-FFF2-40B4-BE49-F238E27FC236}">
                <a16:creationId xmlns:a16="http://schemas.microsoft.com/office/drawing/2014/main" xmlns="" id="{A6068F17-4D43-4D3B-A2A7-8CC023FB9D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B9C9DDE5-6EBA-4A60-8C0B-3DB2AC153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96" y="4467966"/>
            <a:ext cx="8289744" cy="47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77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Заголовок 1">
            <a:extLst>
              <a:ext uri="{FF2B5EF4-FFF2-40B4-BE49-F238E27FC236}">
                <a16:creationId xmlns:a16="http://schemas.microsoft.com/office/drawing/2014/main" xmlns="" id="{E1057EC9-DDCC-4A42-A006-FB4E65DA1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Створення</a:t>
            </a:r>
            <a:r>
              <a:rPr lang="ru-RU" altLang="ru-RU" dirty="0"/>
              <a:t> </a:t>
            </a:r>
            <a:r>
              <a:rPr lang="ru-RU" altLang="ru-RU" dirty="0" err="1"/>
              <a:t>матриць</a:t>
            </a:r>
            <a:endParaRPr lang="ru-RU" altLang="ru-RU" dirty="0"/>
          </a:p>
        </p:txBody>
      </p:sp>
      <p:sp>
        <p:nvSpPr>
          <p:cNvPr id="131075" name="Номер слайда 2">
            <a:extLst>
              <a:ext uri="{FF2B5EF4-FFF2-40B4-BE49-F238E27FC236}">
                <a16:creationId xmlns:a16="http://schemas.microsoft.com/office/drawing/2014/main" xmlns="" id="{644234BA-7095-4B34-91C8-165F4180A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AB876A-AE58-4AB6-B491-55DBB45CF9F0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0F8A39F-73F5-48F3-9C0E-63E21E0691E2}"/>
              </a:ext>
            </a:extLst>
          </p:cNvPr>
          <p:cNvSpPr/>
          <p:nvPr/>
        </p:nvSpPr>
        <p:spPr>
          <a:xfrm>
            <a:off x="488950" y="1319213"/>
            <a:ext cx="2339975" cy="1570037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3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M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2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row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]*</a:t>
            </a:r>
            <a:r>
              <a:rPr lang="en-US" sz="2400" b="1" dirty="0">
                <a:latin typeface="Courier New"/>
                <a:ea typeface="Times New Roman"/>
              </a:rPr>
              <a:t>M</a:t>
            </a:r>
            <a:endParaRPr lang="ru-RU" sz="2400" b="1" dirty="0">
              <a:solidFill>
                <a:srgbClr val="008000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en-US" sz="2400" b="1" dirty="0">
                <a:latin typeface="Courier New"/>
                <a:ea typeface="Times New Roman"/>
              </a:rPr>
              <a:t>row</a:t>
            </a:r>
            <a:r>
              <a:rPr lang="ru-RU" sz="2400" b="1" dirty="0">
                <a:latin typeface="Courier New"/>
                <a:ea typeface="Times New Roman"/>
              </a:rPr>
              <a:t>]*</a:t>
            </a:r>
            <a:r>
              <a:rPr lang="en-US" sz="2400" b="1" dirty="0">
                <a:latin typeface="Courier New"/>
                <a:ea typeface="Times New Roman"/>
              </a:rPr>
              <a:t>N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131077" name="Прямоугольник 13">
            <a:extLst>
              <a:ext uri="{FF2B5EF4-FFF2-40B4-BE49-F238E27FC236}">
                <a16:creationId xmlns:a16="http://schemas.microsoft.com/office/drawing/2014/main" xmlns="" id="{773F8336-1963-4863-B767-6B4D42805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17563"/>
            <a:ext cx="4999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Нульова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b="1" dirty="0" err="1">
                <a:solidFill>
                  <a:srgbClr val="333399"/>
                </a:solidFill>
              </a:rPr>
              <a:t>матриця</a:t>
            </a:r>
            <a:r>
              <a:rPr lang="ru-RU" altLang="ru-RU" sz="2400" b="1" dirty="0"/>
              <a:t>:</a:t>
            </a:r>
          </a:p>
        </p:txBody>
      </p:sp>
      <p:sp>
        <p:nvSpPr>
          <p:cNvPr id="18" name="Умножение 17">
            <a:extLst>
              <a:ext uri="{FF2B5EF4-FFF2-40B4-BE49-F238E27FC236}">
                <a16:creationId xmlns:a16="http://schemas.microsoft.com/office/drawing/2014/main" xmlns="" id="{DFC832C7-21CC-4589-A392-F7C3D7FAFD21}"/>
              </a:ext>
            </a:extLst>
          </p:cNvPr>
          <p:cNvSpPr/>
          <p:nvPr/>
        </p:nvSpPr>
        <p:spPr bwMode="auto">
          <a:xfrm>
            <a:off x="393700" y="969963"/>
            <a:ext cx="2355850" cy="2354262"/>
          </a:xfrm>
          <a:prstGeom prst="mathMultiply">
            <a:avLst>
              <a:gd name="adj1" fmla="val 6619"/>
            </a:avLst>
          </a:prstGeom>
          <a:solidFill>
            <a:srgbClr val="FF0000">
              <a:alpha val="6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xmlns="" id="{952C4C56-1E63-4274-8C6A-97E36EE0419A}"/>
              </a:ext>
            </a:extLst>
          </p:cNvPr>
          <p:cNvGraphicFramePr>
            <a:graphicFrameLocks noGrp="1"/>
          </p:cNvGraphicFramePr>
          <p:nvPr/>
        </p:nvGraphicFramePr>
        <p:xfrm>
          <a:off x="3643313" y="1471613"/>
          <a:ext cx="138112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5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05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77" marR="91477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</a:txBody>
                  <a:tcPr marL="91477" marR="91477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</a:t>
                      </a:r>
                    </a:p>
                  </a:txBody>
                  <a:tcPr marL="91477" marR="91477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2" name="Таблица 21">
            <a:extLst>
              <a:ext uri="{FF2B5EF4-FFF2-40B4-BE49-F238E27FC236}">
                <a16:creationId xmlns:a16="http://schemas.microsoft.com/office/drawing/2014/main" xmlns="" id="{595C093E-000A-490F-A733-C466716CABCE}"/>
              </a:ext>
            </a:extLst>
          </p:cNvPr>
          <p:cNvGraphicFramePr>
            <a:graphicFrameLocks noGrp="1"/>
          </p:cNvGraphicFramePr>
          <p:nvPr/>
        </p:nvGraphicFramePr>
        <p:xfrm>
          <a:off x="5902325" y="1935163"/>
          <a:ext cx="13811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5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05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39A6F90E-953A-444F-91CC-FA0009875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1479550"/>
            <a:ext cx="73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row</a:t>
            </a:r>
            <a:endParaRPr lang="ru-RU" alt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75795D21-A56A-4046-A3DE-A5EA2E2AD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071563"/>
            <a:ext cx="368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endParaRPr lang="ru-RU" altLang="ru-RU"/>
          </a:p>
        </p:txBody>
      </p:sp>
      <p:sp>
        <p:nvSpPr>
          <p:cNvPr id="25" name="Полилиния 24">
            <a:extLst>
              <a:ext uri="{FF2B5EF4-FFF2-40B4-BE49-F238E27FC236}">
                <a16:creationId xmlns:a16="http://schemas.microsoft.com/office/drawing/2014/main" xmlns="" id="{59EB3860-17EE-4CE7-A516-3FE7CB3C3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2173288"/>
            <a:ext cx="1225550" cy="0"/>
          </a:xfrm>
          <a:custGeom>
            <a:avLst/>
            <a:gdLst>
              <a:gd name="T0" fmla="*/ 0 w 1226372"/>
              <a:gd name="T1" fmla="*/ 1220630 w 1226372"/>
              <a:gd name="T2" fmla="*/ 0 60000 65536"/>
              <a:gd name="T3" fmla="*/ 0 60000 65536"/>
              <a:gd name="T4" fmla="*/ 0 w 1226372"/>
              <a:gd name="T5" fmla="*/ 1226372 w 1226372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226372">
                <a:moveTo>
                  <a:pt x="0" y="0"/>
                </a:moveTo>
                <a:lnTo>
                  <a:pt x="1226372" y="0"/>
                </a:lnTo>
              </a:path>
            </a:pathLst>
          </a:custGeom>
          <a:noFill/>
          <a:ln w="1270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26" name="Полилиния 25">
            <a:extLst>
              <a:ext uri="{FF2B5EF4-FFF2-40B4-BE49-F238E27FC236}">
                <a16:creationId xmlns:a16="http://schemas.microsoft.com/office/drawing/2014/main" xmlns="" id="{466F9277-B618-4BC4-86DE-F240EA216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1566863"/>
            <a:ext cx="1225550" cy="487362"/>
          </a:xfrm>
          <a:custGeom>
            <a:avLst/>
            <a:gdLst>
              <a:gd name="T0" fmla="*/ 0 w 1226372"/>
              <a:gd name="T1" fmla="*/ 121367 h 487680"/>
              <a:gd name="T2" fmla="*/ 1220630 w 1226372"/>
              <a:gd name="T3" fmla="*/ 485458 h 487680"/>
              <a:gd name="T4" fmla="*/ 0 60000 65536"/>
              <a:gd name="T5" fmla="*/ 0 60000 65536"/>
              <a:gd name="T6" fmla="*/ 0 w 1226372"/>
              <a:gd name="T7" fmla="*/ 0 h 487680"/>
              <a:gd name="T8" fmla="*/ 1226372 w 1226372"/>
              <a:gd name="T9" fmla="*/ 487680 h 487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6372" h="487680">
                <a:moveTo>
                  <a:pt x="0" y="121920"/>
                </a:moveTo>
                <a:cubicBezTo>
                  <a:pt x="408791" y="243840"/>
                  <a:pt x="839096" y="0"/>
                  <a:pt x="1226372" y="487680"/>
                </a:cubicBezTo>
              </a:path>
            </a:pathLst>
          </a:custGeom>
          <a:noFill/>
          <a:ln w="1270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28" name="Полилиния 27">
            <a:extLst>
              <a:ext uri="{FF2B5EF4-FFF2-40B4-BE49-F238E27FC236}">
                <a16:creationId xmlns:a16="http://schemas.microsoft.com/office/drawing/2014/main" xmlns="" id="{DBBAE634-246E-44A1-B10C-EAF9C30E808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679950" y="2276475"/>
            <a:ext cx="1225550" cy="488950"/>
          </a:xfrm>
          <a:custGeom>
            <a:avLst/>
            <a:gdLst>
              <a:gd name="T0" fmla="*/ 0 w 1226372"/>
              <a:gd name="T1" fmla="*/ 124160 h 487680"/>
              <a:gd name="T2" fmla="*/ 1220630 w 1226372"/>
              <a:gd name="T3" fmla="*/ 496640 h 487680"/>
              <a:gd name="T4" fmla="*/ 0 60000 65536"/>
              <a:gd name="T5" fmla="*/ 0 60000 65536"/>
              <a:gd name="T6" fmla="*/ 0 w 1226372"/>
              <a:gd name="T7" fmla="*/ 0 h 487680"/>
              <a:gd name="T8" fmla="*/ 1226372 w 1226372"/>
              <a:gd name="T9" fmla="*/ 487680 h 487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6372" h="487680">
                <a:moveTo>
                  <a:pt x="0" y="121920"/>
                </a:moveTo>
                <a:cubicBezTo>
                  <a:pt x="408791" y="243840"/>
                  <a:pt x="839096" y="0"/>
                  <a:pt x="1226372" y="487680"/>
                </a:cubicBezTo>
              </a:path>
            </a:pathLst>
          </a:custGeom>
          <a:noFill/>
          <a:ln w="1270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EAD11264-3B83-401D-803A-11755B4D2B6B}"/>
              </a:ext>
            </a:extLst>
          </p:cNvPr>
          <p:cNvSpPr/>
          <p:nvPr/>
        </p:nvSpPr>
        <p:spPr>
          <a:xfrm>
            <a:off x="5889625" y="2544763"/>
            <a:ext cx="2339975" cy="461962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A[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en-US" sz="2400" b="1" dirty="0">
                <a:latin typeface="Courier New"/>
                <a:ea typeface="Times New Roman"/>
              </a:rPr>
              <a:t>][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en-US" sz="2400" b="1" dirty="0">
                <a:latin typeface="Courier New"/>
                <a:ea typeface="Times New Roman"/>
              </a:rPr>
              <a:t>]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endParaRPr lang="ru-RU" sz="2400" b="1" dirty="0">
              <a:solidFill>
                <a:srgbClr val="00B0F0"/>
              </a:solidFill>
              <a:latin typeface="Courier New"/>
              <a:ea typeface="Times New Roman"/>
            </a:endParaRPr>
          </a:p>
        </p:txBody>
      </p:sp>
      <p:grpSp>
        <p:nvGrpSpPr>
          <p:cNvPr id="2" name="Группа 31">
            <a:extLst>
              <a:ext uri="{FF2B5EF4-FFF2-40B4-BE49-F238E27FC236}">
                <a16:creationId xmlns:a16="http://schemas.microsoft.com/office/drawing/2014/main" xmlns="" id="{7AEF331B-D275-4F71-AA5D-9A0FF1E43AB3}"/>
              </a:ext>
            </a:extLst>
          </p:cNvPr>
          <p:cNvGrpSpPr>
            <a:grpSpLocks/>
          </p:cNvGrpSpPr>
          <p:nvPr/>
        </p:nvGrpSpPr>
        <p:grpSpPr bwMode="auto">
          <a:xfrm>
            <a:off x="5991225" y="1914525"/>
            <a:ext cx="506413" cy="506413"/>
            <a:chOff x="6712771" y="3431690"/>
            <a:chExt cx="505609" cy="505609"/>
          </a:xfrm>
        </p:grpSpPr>
        <p:sp>
          <p:nvSpPr>
            <p:cNvPr id="131157" name="Овал 30">
              <a:extLst>
                <a:ext uri="{FF2B5EF4-FFF2-40B4-BE49-F238E27FC236}">
                  <a16:creationId xmlns:a16="http://schemas.microsoft.com/office/drawing/2014/main" xmlns="" id="{FB29D6F5-2B4B-4A81-B63A-0705C0CEC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2771" y="3431690"/>
              <a:ext cx="505609" cy="5056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 type="triangle" w="lg" len="lg"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31158" name="Прямоугольник 29">
              <a:extLst>
                <a:ext uri="{FF2B5EF4-FFF2-40B4-BE49-F238E27FC236}">
                  <a16:creationId xmlns:a16="http://schemas.microsoft.com/office/drawing/2014/main" xmlns="" id="{5EDAC9D9-9F9A-4A08-8BF5-5108DE959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7794" y="3460105"/>
              <a:ext cx="3690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ru-RU" altLang="ru-RU" sz="2400" b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44E4D2CE-2A30-42F0-B264-AF4699A3F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968625"/>
            <a:ext cx="295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а правильно так</a:t>
            </a:r>
            <a:r>
              <a:rPr lang="ru-RU" altLang="ru-RU" sz="2400" b="1"/>
              <a:t>: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A2DD6B7A-872F-40F7-B3A5-3E91F53C7E07}"/>
              </a:ext>
            </a:extLst>
          </p:cNvPr>
          <p:cNvSpPr/>
          <p:nvPr/>
        </p:nvSpPr>
        <p:spPr>
          <a:xfrm>
            <a:off x="488950" y="3481388"/>
            <a:ext cx="4040188" cy="1200150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[]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ru-RU" sz="2400" b="1" dirty="0">
                <a:latin typeface="Courier New"/>
                <a:ea typeface="Times New Roman"/>
              </a:rPr>
              <a:t>(</a:t>
            </a:r>
            <a:r>
              <a:rPr lang="en-US" sz="2400" b="1" dirty="0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ourier New"/>
                <a:ea typeface="Times New Roman"/>
              </a:rPr>
              <a:t>):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latin typeface="Courier New"/>
                <a:ea typeface="Times New Roman"/>
              </a:rPr>
              <a:t>A.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( 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]*M )</a:t>
            </a:r>
          </a:p>
        </p:txBody>
      </p:sp>
      <p:graphicFrame>
        <p:nvGraphicFramePr>
          <p:cNvPr id="35" name="Таблица 34">
            <a:extLst>
              <a:ext uri="{FF2B5EF4-FFF2-40B4-BE49-F238E27FC236}">
                <a16:creationId xmlns:a16="http://schemas.microsoft.com/office/drawing/2014/main" xmlns="" id="{01FB0591-7711-4260-843C-E2686C17D650}"/>
              </a:ext>
            </a:extLst>
          </p:cNvPr>
          <p:cNvGraphicFramePr>
            <a:graphicFrameLocks noGrp="1"/>
          </p:cNvGraphicFramePr>
          <p:nvPr/>
        </p:nvGraphicFramePr>
        <p:xfrm>
          <a:off x="4686300" y="3624263"/>
          <a:ext cx="149225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31" marR="91431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</a:txBody>
                  <a:tcPr marL="91431" marR="91431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</a:t>
                      </a:r>
                    </a:p>
                  </a:txBody>
                  <a:tcPr marL="91431" marR="91431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6" name="Таблица 35">
            <a:extLst>
              <a:ext uri="{FF2B5EF4-FFF2-40B4-BE49-F238E27FC236}">
                <a16:creationId xmlns:a16="http://schemas.microsoft.com/office/drawing/2014/main" xmlns="" id="{87874BD4-43A8-4E8C-B0B9-BBFDD8F1E797}"/>
              </a:ext>
            </a:extLst>
          </p:cNvPr>
          <p:cNvGraphicFramePr>
            <a:graphicFrameLocks noGrp="1"/>
          </p:cNvGraphicFramePr>
          <p:nvPr/>
        </p:nvGraphicFramePr>
        <p:xfrm>
          <a:off x="6945313" y="4108450"/>
          <a:ext cx="149225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B4FDD7B7-7E63-48D5-8B24-D1DBCEE6C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875" y="3222625"/>
            <a:ext cx="398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endParaRPr lang="ru-RU" altLang="ru-RU"/>
          </a:p>
        </p:txBody>
      </p:sp>
      <p:sp>
        <p:nvSpPr>
          <p:cNvPr id="131131" name="Полилиния 38">
            <a:extLst>
              <a:ext uri="{FF2B5EF4-FFF2-40B4-BE49-F238E27FC236}">
                <a16:creationId xmlns:a16="http://schemas.microsoft.com/office/drawing/2014/main" xmlns="" id="{F67C6FFC-473F-46F5-84A5-F10702112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4324350"/>
            <a:ext cx="1116013" cy="0"/>
          </a:xfrm>
          <a:custGeom>
            <a:avLst/>
            <a:gdLst>
              <a:gd name="T0" fmla="*/ 0 w 1226372"/>
              <a:gd name="T1" fmla="*/ 576756 w 1226372"/>
              <a:gd name="T2" fmla="*/ 0 60000 65536"/>
              <a:gd name="T3" fmla="*/ 0 60000 65536"/>
              <a:gd name="T4" fmla="*/ 0 w 1226372"/>
              <a:gd name="T5" fmla="*/ 1226372 w 1226372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226372">
                <a:moveTo>
                  <a:pt x="0" y="0"/>
                </a:moveTo>
                <a:lnTo>
                  <a:pt x="1226372" y="0"/>
                </a:lnTo>
              </a:path>
            </a:pathLst>
          </a:custGeom>
          <a:noFill/>
          <a:ln w="1270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13E0B1C8-96DC-46A6-8A92-7E6A8EF26C0F}"/>
              </a:ext>
            </a:extLst>
          </p:cNvPr>
          <p:cNvSpPr/>
          <p:nvPr/>
        </p:nvSpPr>
        <p:spPr>
          <a:xfrm>
            <a:off x="5727700" y="5384800"/>
            <a:ext cx="2530475" cy="461963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A[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en-US" sz="2400" b="1" dirty="0">
                <a:latin typeface="Courier New"/>
                <a:ea typeface="Times New Roman"/>
              </a:rPr>
              <a:t>][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en-US" sz="2400" b="1" dirty="0">
                <a:latin typeface="Courier New"/>
                <a:ea typeface="Times New Roman"/>
              </a:rPr>
              <a:t>]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endParaRPr lang="ru-RU" sz="2400" b="1" dirty="0">
              <a:solidFill>
                <a:srgbClr val="00B0F0"/>
              </a:solidFill>
              <a:latin typeface="Courier New"/>
              <a:ea typeface="Times New Roman"/>
            </a:endParaRPr>
          </a:p>
        </p:txBody>
      </p:sp>
      <p:graphicFrame>
        <p:nvGraphicFramePr>
          <p:cNvPr id="46" name="Таблица 45">
            <a:extLst>
              <a:ext uri="{FF2B5EF4-FFF2-40B4-BE49-F238E27FC236}">
                <a16:creationId xmlns:a16="http://schemas.microsoft.com/office/drawing/2014/main" xmlns="" id="{2DF6D3B2-AFB4-4356-BCBC-03619E8B7B75}"/>
              </a:ext>
            </a:extLst>
          </p:cNvPr>
          <p:cNvGraphicFramePr>
            <a:graphicFrameLocks noGrp="1"/>
          </p:cNvGraphicFramePr>
          <p:nvPr/>
        </p:nvGraphicFramePr>
        <p:xfrm>
          <a:off x="6956425" y="3462338"/>
          <a:ext cx="149225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7" name="Таблица 46">
            <a:extLst>
              <a:ext uri="{FF2B5EF4-FFF2-40B4-BE49-F238E27FC236}">
                <a16:creationId xmlns:a16="http://schemas.microsoft.com/office/drawing/2014/main" xmlns="" id="{6A6CCB5F-7EF3-40BD-83E5-775C5C4430DF}"/>
              </a:ext>
            </a:extLst>
          </p:cNvPr>
          <p:cNvGraphicFramePr>
            <a:graphicFrameLocks noGrp="1"/>
          </p:cNvGraphicFramePr>
          <p:nvPr/>
        </p:nvGraphicFramePr>
        <p:xfrm>
          <a:off x="6945313" y="4699000"/>
          <a:ext cx="149225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8" name="Полилиния 47">
            <a:extLst>
              <a:ext uri="{FF2B5EF4-FFF2-40B4-BE49-F238E27FC236}">
                <a16:creationId xmlns:a16="http://schemas.microsoft.com/office/drawing/2014/main" xmlns="" id="{DF203AE7-E1B4-4BCE-9FB1-AEE1D8497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775" y="3689350"/>
            <a:ext cx="1116013" cy="161925"/>
          </a:xfrm>
          <a:custGeom>
            <a:avLst/>
            <a:gdLst>
              <a:gd name="T0" fmla="*/ 0 w 1226372"/>
              <a:gd name="T1" fmla="*/ 165327 h 161365"/>
              <a:gd name="T2" fmla="*/ 576756 w 1226372"/>
              <a:gd name="T3" fmla="*/ 0 h 161365"/>
              <a:gd name="T4" fmla="*/ 0 60000 65536"/>
              <a:gd name="T5" fmla="*/ 0 60000 65536"/>
              <a:gd name="T6" fmla="*/ 0 w 1226372"/>
              <a:gd name="T7" fmla="*/ 0 h 161365"/>
              <a:gd name="T8" fmla="*/ 1226372 w 1226372"/>
              <a:gd name="T9" fmla="*/ 161365 h 1613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6372" h="161365">
                <a:moveTo>
                  <a:pt x="0" y="161365"/>
                </a:moveTo>
                <a:lnTo>
                  <a:pt x="1226372" y="0"/>
                </a:lnTo>
              </a:path>
            </a:pathLst>
          </a:custGeom>
          <a:noFill/>
          <a:ln w="1270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31150" name="Полилиния 48">
            <a:extLst>
              <a:ext uri="{FF2B5EF4-FFF2-40B4-BE49-F238E27FC236}">
                <a16:creationId xmlns:a16="http://schemas.microsoft.com/office/drawing/2014/main" xmlns="" id="{907EDEAE-A1BE-4B3B-BB42-07D255ABBA0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819775" y="4776788"/>
            <a:ext cx="1116013" cy="160337"/>
          </a:xfrm>
          <a:custGeom>
            <a:avLst/>
            <a:gdLst>
              <a:gd name="T0" fmla="*/ 0 w 1226372"/>
              <a:gd name="T1" fmla="*/ 154306 h 161365"/>
              <a:gd name="T2" fmla="*/ 576756 w 1226372"/>
              <a:gd name="T3" fmla="*/ 0 h 161365"/>
              <a:gd name="T4" fmla="*/ 0 60000 65536"/>
              <a:gd name="T5" fmla="*/ 0 60000 65536"/>
              <a:gd name="T6" fmla="*/ 0 w 1226372"/>
              <a:gd name="T7" fmla="*/ 0 h 161365"/>
              <a:gd name="T8" fmla="*/ 1226372 w 1226372"/>
              <a:gd name="T9" fmla="*/ 161365 h 1613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6372" h="161365">
                <a:moveTo>
                  <a:pt x="0" y="161365"/>
                </a:moveTo>
                <a:lnTo>
                  <a:pt x="1226372" y="0"/>
                </a:lnTo>
              </a:path>
            </a:pathLst>
          </a:custGeom>
          <a:noFill/>
          <a:ln w="1270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grpSp>
        <p:nvGrpSpPr>
          <p:cNvPr id="3" name="Группа 49">
            <a:extLst>
              <a:ext uri="{FF2B5EF4-FFF2-40B4-BE49-F238E27FC236}">
                <a16:creationId xmlns:a16="http://schemas.microsoft.com/office/drawing/2014/main" xmlns="" id="{F1816C87-1CED-4D78-B19C-E164CF747ACF}"/>
              </a:ext>
            </a:extLst>
          </p:cNvPr>
          <p:cNvGrpSpPr>
            <a:grpSpLocks/>
          </p:cNvGrpSpPr>
          <p:nvPr/>
        </p:nvGrpSpPr>
        <p:grpSpPr bwMode="auto">
          <a:xfrm>
            <a:off x="7056438" y="3452813"/>
            <a:ext cx="506412" cy="506412"/>
            <a:chOff x="6712771" y="3431690"/>
            <a:chExt cx="505609" cy="505609"/>
          </a:xfrm>
        </p:grpSpPr>
        <p:sp>
          <p:nvSpPr>
            <p:cNvPr id="131155" name="Овал 50">
              <a:extLst>
                <a:ext uri="{FF2B5EF4-FFF2-40B4-BE49-F238E27FC236}">
                  <a16:creationId xmlns:a16="http://schemas.microsoft.com/office/drawing/2014/main" xmlns="" id="{3112A9A7-ABD5-493D-9746-D876D196C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2771" y="3431690"/>
              <a:ext cx="505609" cy="505609"/>
            </a:xfrm>
            <a:prstGeom prst="ellipse">
              <a:avLst/>
            </a:pr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 type="triangle" w="lg" len="lg"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31156" name="Прямоугольник 51">
              <a:extLst>
                <a:ext uri="{FF2B5EF4-FFF2-40B4-BE49-F238E27FC236}">
                  <a16:creationId xmlns:a16="http://schemas.microsoft.com/office/drawing/2014/main" xmlns="" id="{124DF277-CE7B-47C8-9B8F-E60353799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7794" y="3460105"/>
              <a:ext cx="3690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 sz="2400" b="1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ru-RU" altLang="ru-RU" sz="24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12DED017-33F0-4CC8-9C4A-B87AA2FFB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4098925"/>
            <a:ext cx="3786188" cy="495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xmlns="" id="{8600FD7B-BA00-49F5-97BF-335BDACEF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4549775"/>
            <a:ext cx="1612900" cy="688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5018CA6E-0FB3-4E3C-AB25-1FE0CA654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638" y="4646613"/>
            <a:ext cx="2205037" cy="581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cxnSp>
        <p:nvCxnSpPr>
          <p:cNvPr id="37" name="Прямая соединительная линия 12">
            <a:extLst>
              <a:ext uri="{FF2B5EF4-FFF2-40B4-BE49-F238E27FC236}">
                <a16:creationId xmlns:a16="http://schemas.microsoft.com/office/drawing/2014/main" xmlns="" id="{A2168D66-0E5B-441F-8029-AC83215F3E8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1756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23" grpId="0"/>
      <p:bldP spid="24" grpId="0"/>
      <p:bldP spid="29" grpId="0" animBg="1"/>
      <p:bldP spid="33" grpId="0"/>
      <p:bldP spid="34" grpId="0" build="p" animBg="1"/>
      <p:bldP spid="38" grpId="0"/>
      <p:bldP spid="42" grpId="0" animBg="1"/>
      <p:bldP spid="53" grpId="0" animBg="1"/>
      <p:bldP spid="54" grpId="0" animBg="1"/>
      <p:bldP spid="5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Заголовок 1">
            <a:extLst>
              <a:ext uri="{FF2B5EF4-FFF2-40B4-BE49-F238E27FC236}">
                <a16:creationId xmlns:a16="http://schemas.microsoft.com/office/drawing/2014/main" xmlns="" id="{48B1FF4B-5FCD-4CCA-9721-BB53B4CB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Виведення</a:t>
            </a:r>
            <a:r>
              <a:rPr lang="ru-RU" altLang="ru-RU" dirty="0"/>
              <a:t> </a:t>
            </a:r>
            <a:r>
              <a:rPr lang="ru-RU" altLang="ru-RU" dirty="0" err="1"/>
              <a:t>матриць</a:t>
            </a:r>
            <a:endParaRPr lang="ru-RU" altLang="ru-RU" dirty="0"/>
          </a:p>
        </p:txBody>
      </p:sp>
      <p:sp>
        <p:nvSpPr>
          <p:cNvPr id="132099" name="Номер слайда 2">
            <a:extLst>
              <a:ext uri="{FF2B5EF4-FFF2-40B4-BE49-F238E27FC236}">
                <a16:creationId xmlns:a16="http://schemas.microsoft.com/office/drawing/2014/main" xmlns="" id="{A871E12E-2042-4259-B783-5D2A7115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384CD4-7AC5-481C-A061-51314566C6B4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7D1915EC-9B12-4679-9E9A-ED6EC3EDA133}"/>
              </a:ext>
            </a:extLst>
          </p:cNvPr>
          <p:cNvSpPr/>
          <p:nvPr/>
        </p:nvSpPr>
        <p:spPr>
          <a:xfrm>
            <a:off x="488950" y="877888"/>
            <a:ext cx="4040188" cy="461962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( A )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180667B3-7EDE-470F-BD98-F023014E1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3" y="1382713"/>
            <a:ext cx="6269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[[1, 2, 3], [4, 5, 6], [7, 8, 9]]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11E338AC-E6E6-4FBD-B1A7-590A16F86DDD}"/>
              </a:ext>
            </a:extLst>
          </p:cNvPr>
          <p:cNvSpPr/>
          <p:nvPr/>
        </p:nvSpPr>
        <p:spPr>
          <a:xfrm>
            <a:off x="488950" y="1866900"/>
            <a:ext cx="8278813" cy="193992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def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printMatrix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A 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row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A: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x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row: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"{:4d}"</a:t>
            </a:r>
            <a:r>
              <a:rPr lang="en-US" sz="2400" b="1" dirty="0">
                <a:solidFill>
                  <a:srgbClr val="000000"/>
                </a:solidFill>
                <a:latin typeface="Courier New"/>
                <a:ea typeface="Times New Roman"/>
              </a:rPr>
              <a:t>.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400" b="1" dirty="0">
                <a:solidFill>
                  <a:srgbClr val="000000"/>
                </a:solidFill>
                <a:latin typeface="Courier New"/>
                <a:ea typeface="Times New Roman"/>
              </a:rPr>
              <a:t>(</a:t>
            </a:r>
            <a:r>
              <a:rPr lang="en-US" sz="2400" b="1" dirty="0">
                <a:latin typeface="Courier New"/>
                <a:ea typeface="Times New Roman"/>
              </a:rPr>
              <a:t>x), end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""</a:t>
            </a:r>
            <a:r>
              <a:rPr lang="en-US" sz="2400" b="1" dirty="0">
                <a:latin typeface="Courier New"/>
                <a:ea typeface="Times New Roman"/>
              </a:rPr>
              <a:t> 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()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570A54C3-3A22-4463-B451-F8646EE87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4000500"/>
            <a:ext cx="2397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u-RU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1   2   3</a:t>
            </a:r>
          </a:p>
          <a:p>
            <a:pPr eaLnBrk="1" hangingPunct="1"/>
            <a:r>
              <a:rPr lang="ru-RU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   4   5   6</a:t>
            </a:r>
          </a:p>
          <a:p>
            <a:pPr eaLnBrk="1" hangingPunct="1"/>
            <a:r>
              <a:rPr lang="ru-RU" altLang="ru-RU" sz="2400" b="1">
                <a:latin typeface="Courier New" panose="02070309020205020404" pitchFamily="49" charset="0"/>
                <a:cs typeface="Courier New" panose="02070309020205020404" pitchFamily="49" charset="0"/>
              </a:rPr>
              <a:t>   7   8   9</a:t>
            </a:r>
          </a:p>
        </p:txBody>
      </p:sp>
      <p:grpSp>
        <p:nvGrpSpPr>
          <p:cNvPr id="2" name="Group 71">
            <a:extLst>
              <a:ext uri="{FF2B5EF4-FFF2-40B4-BE49-F238E27FC236}">
                <a16:creationId xmlns:a16="http://schemas.microsoft.com/office/drawing/2014/main" xmlns="" id="{485AB49F-DEBB-4F39-A524-AC1C6465EB9C}"/>
              </a:ext>
            </a:extLst>
          </p:cNvPr>
          <p:cNvGrpSpPr>
            <a:grpSpLocks/>
          </p:cNvGrpSpPr>
          <p:nvPr/>
        </p:nvGrpSpPr>
        <p:grpSpPr bwMode="auto">
          <a:xfrm>
            <a:off x="3397250" y="4006849"/>
            <a:ext cx="5370513" cy="663575"/>
            <a:chOff x="2325" y="3072"/>
            <a:chExt cx="3383" cy="418"/>
          </a:xfrm>
        </p:grpSpPr>
        <p:sp>
          <p:nvSpPr>
            <p:cNvPr id="45" name="Text Box 69">
              <a:extLst>
                <a:ext uri="{FF2B5EF4-FFF2-40B4-BE49-F238E27FC236}">
                  <a16:creationId xmlns:a16="http://schemas.microsoft.com/office/drawing/2014/main" xmlns="" id="{1FA3DCC8-CA7E-44FD-A882-388B365137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3122"/>
              <a:ext cx="3075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400" dirty="0">
                  <a:solidFill>
                    <a:srgbClr val="000000"/>
                  </a:solidFill>
                  <a:cs typeface="Courier New" pitchFamily="49" charset="0"/>
                </a:rPr>
                <a:t>    </a:t>
              </a:r>
              <a:r>
                <a:rPr lang="ru-RU" sz="2400" dirty="0" err="1">
                  <a:solidFill>
                    <a:srgbClr val="000000"/>
                  </a:solidFill>
                  <a:cs typeface="Courier New" pitchFamily="49" charset="0"/>
                </a:rPr>
                <a:t>Навіщо</a:t>
              </a:r>
              <a:r>
                <a:rPr lang="ru-RU" sz="2400" dirty="0">
                  <a:solidFill>
                    <a:srgbClr val="000000"/>
                  </a:solidFill>
                  <a:cs typeface="Courier New" pitchFamily="49" charset="0"/>
                </a:rPr>
                <a:t> </a:t>
              </a:r>
              <a:r>
                <a:rPr lang="ru-RU" sz="2400" dirty="0" err="1">
                  <a:solidFill>
                    <a:srgbClr val="000000"/>
                  </a:solidFill>
                  <a:cs typeface="Courier New" pitchFamily="49" charset="0"/>
                </a:rPr>
                <a:t>форматне</a:t>
              </a:r>
              <a:r>
                <a:rPr lang="ru-RU" sz="2400" dirty="0">
                  <a:solidFill>
                    <a:srgbClr val="000000"/>
                  </a:solidFill>
                  <a:cs typeface="Courier New" pitchFamily="49" charset="0"/>
                </a:rPr>
                <a:t> </a:t>
              </a:r>
              <a:r>
                <a:rPr lang="ru-RU" sz="2400" dirty="0" err="1">
                  <a:solidFill>
                    <a:srgbClr val="000000"/>
                  </a:solidFill>
                  <a:cs typeface="Courier New" pitchFamily="49" charset="0"/>
                </a:rPr>
                <a:t>виведення</a:t>
              </a:r>
              <a:r>
                <a:rPr lang="ru-RU" sz="2400" dirty="0">
                  <a:solidFill>
                    <a:srgbClr val="000000"/>
                  </a:solidFill>
                  <a:cs typeface="Courier New" pitchFamily="49" charset="0"/>
                </a:rPr>
                <a:t>?</a:t>
              </a:r>
              <a:endParaRPr lang="ru-RU" sz="2400" dirty="0">
                <a:solidFill>
                  <a:srgbClr val="000000"/>
                </a:solidFill>
              </a:endParaRPr>
            </a:p>
          </p:txBody>
        </p:sp>
        <p:sp>
          <p:nvSpPr>
            <p:cNvPr id="132106" name="Oval 70">
              <a:extLst>
                <a:ext uri="{FF2B5EF4-FFF2-40B4-BE49-F238E27FC236}">
                  <a16:creationId xmlns:a16="http://schemas.microsoft.com/office/drawing/2014/main" xmlns="" id="{41BD9B83-AB08-4EC0-8CD0-80EB23E96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</a:p>
          </p:txBody>
        </p:sp>
      </p:grpSp>
      <p:cxnSp>
        <p:nvCxnSpPr>
          <p:cNvPr id="11" name="Прямая соединительная линия 12">
            <a:extLst>
              <a:ext uri="{FF2B5EF4-FFF2-40B4-BE49-F238E27FC236}">
                <a16:creationId xmlns:a16="http://schemas.microsoft.com/office/drawing/2014/main" xmlns="" id="{EED0A0A4-CCD1-4167-8F32-B4E8C349B24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 animBg="1"/>
      <p:bldP spid="40" grpId="0"/>
      <p:bldP spid="41" grpId="0" build="p" animBg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xmlns="" id="{7A06BDC5-2139-431A-A88E-AD2C4A044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Генератор</a:t>
            </a:r>
            <a:r>
              <a:rPr lang="uk-UA" altLang="ru-RU" dirty="0"/>
              <a:t>и</a:t>
            </a:r>
            <a:r>
              <a:rPr lang="ru-RU" altLang="ru-RU" dirty="0"/>
              <a:t> </a:t>
            </a:r>
            <a:r>
              <a:rPr lang="ru-RU" altLang="ru-RU" dirty="0" err="1"/>
              <a:t>списків</a:t>
            </a:r>
            <a:endParaRPr lang="ru-RU" altLang="ru-RU" dirty="0">
              <a:solidFill>
                <a:srgbClr val="333399"/>
              </a:solidFill>
            </a:endParaRPr>
          </a:p>
        </p:txBody>
      </p:sp>
      <p:sp>
        <p:nvSpPr>
          <p:cNvPr id="10243" name="Номер слайда 2">
            <a:extLst>
              <a:ext uri="{FF2B5EF4-FFF2-40B4-BE49-F238E27FC236}">
                <a16:creationId xmlns:a16="http://schemas.microsoft.com/office/drawing/2014/main" xmlns="" id="{45E3E683-6EC4-4681-B121-A326E5D6E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D90680-16E3-460D-95CE-830FEB7C3A2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xmlns="" id="{420EEF19-41C0-4E96-A227-9DE403A6B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968375"/>
            <a:ext cx="6994525" cy="522288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=[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DE7C86CB-A13E-4D7B-9D88-B6AB73E69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00" y="1512888"/>
            <a:ext cx="576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5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6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7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8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9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endParaRPr lang="ru-RU" altLang="ru-RU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xmlns="" id="{0841B359-3CA4-4412-852C-43153B127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2097088"/>
            <a:ext cx="6994525" cy="52387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=[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*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E8DE2277-6A8A-48DD-8462-69DBB86B3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00" y="2643188"/>
            <a:ext cx="70564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0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9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16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25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36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49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64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81</a:t>
            </a:r>
            <a:r>
              <a:rPr lang="ru-RU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endParaRPr lang="ru-RU" altLang="ru-RU"/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4ADD1E1C-4CC4-402A-9EEA-1CD1ED7B3846}"/>
              </a:ext>
            </a:extLst>
          </p:cNvPr>
          <p:cNvGrpSpPr>
            <a:grpSpLocks/>
          </p:cNvGrpSpPr>
          <p:nvPr/>
        </p:nvGrpSpPr>
        <p:grpSpPr bwMode="auto">
          <a:xfrm>
            <a:off x="6426200" y="1609725"/>
            <a:ext cx="2578100" cy="663575"/>
            <a:chOff x="433" y="3902"/>
            <a:chExt cx="1624" cy="418"/>
          </a:xfrm>
        </p:grpSpPr>
        <p:sp>
          <p:nvSpPr>
            <p:cNvPr id="14" name="Text Box 56">
              <a:extLst>
                <a:ext uri="{FF2B5EF4-FFF2-40B4-BE49-F238E27FC236}">
                  <a16:creationId xmlns:a16="http://schemas.microsoft.com/office/drawing/2014/main" xmlns="" id="{9E97B83B-D892-47FA-9C06-2FE79BE65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330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ru-RU" sz="2400" dirty="0" err="1">
                  <a:latin typeface="Arial" charset="0"/>
                </a:rPr>
                <a:t>Що</a:t>
              </a:r>
              <a:r>
                <a:rPr lang="ru-RU" sz="2400" dirty="0">
                  <a:latin typeface="Arial" charset="0"/>
                </a:rPr>
                <a:t> буде?</a:t>
              </a:r>
            </a:p>
          </p:txBody>
        </p:sp>
        <p:sp>
          <p:nvSpPr>
            <p:cNvPr id="10258" name="Oval 57">
              <a:extLst>
                <a:ext uri="{FF2B5EF4-FFF2-40B4-BE49-F238E27FC236}">
                  <a16:creationId xmlns:a16="http://schemas.microsoft.com/office/drawing/2014/main" xmlns="" id="{2D3E9530-79E5-4B78-A976-31EC20414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BDE1C288-1CBE-4212-BCA2-0885459F1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965200"/>
            <a:ext cx="4022725" cy="52228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for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i </a:t>
            </a:r>
            <a:r>
              <a:rPr lang="en-US" altLang="ru-RU" sz="28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in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ru-RU" sz="2800" b="1">
                <a:solidFill>
                  <a:srgbClr val="0070C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range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10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ru-RU" alt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6C608C1D-F7B2-4796-BB5E-A9538AD1E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0" y="2095500"/>
            <a:ext cx="830263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i*i</a:t>
            </a:r>
            <a:endParaRPr lang="ru-RU" altLang="ru-RU"/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xmlns="" id="{20E0E04F-A0E2-4724-BD3B-6DCCDD402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3290888"/>
            <a:ext cx="6994525" cy="1385887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0000FF"/>
                </a:solidFill>
                <a:latin typeface="Courier New"/>
                <a:ea typeface="Times New Roman"/>
              </a:rPr>
              <a:t>from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Courier New"/>
                <a:ea typeface="Times New Roman"/>
              </a:rPr>
              <a:t>import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randint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[ </a:t>
            </a:r>
            <a:r>
              <a:rPr lang="en-US" sz="2800" b="1" dirty="0" err="1">
                <a:latin typeface="Courier New"/>
                <a:ea typeface="Times New Roman"/>
              </a:rPr>
              <a:t>randint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20</a:t>
            </a:r>
            <a:r>
              <a:rPr lang="en-US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         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x 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  <a:r>
              <a:rPr lang="en-US" sz="2800" b="1" dirty="0">
                <a:latin typeface="Courier New"/>
                <a:ea typeface="Times New Roman"/>
              </a:rPr>
              <a:t>)]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15E3EF0B-2808-45E4-BA2D-47ABC6330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400" y="3719513"/>
            <a:ext cx="3421063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randint(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20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100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ru-RU" altLang="ru-RU"/>
          </a:p>
        </p:txBody>
      </p:sp>
      <p:sp>
        <p:nvSpPr>
          <p:cNvPr id="28" name="Rectangle 1">
            <a:extLst>
              <a:ext uri="{FF2B5EF4-FFF2-40B4-BE49-F238E27FC236}">
                <a16:creationId xmlns:a16="http://schemas.microsoft.com/office/drawing/2014/main" xmlns="" id="{90DA0ACF-B023-43DD-A9DF-474862335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4883150"/>
            <a:ext cx="6994525" cy="954088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[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range(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100</a:t>
            </a:r>
            <a:r>
              <a:rPr lang="en-US" sz="2800" b="1" dirty="0">
                <a:latin typeface="Courier New"/>
                <a:ea typeface="Times New Roman"/>
              </a:rPr>
              <a:t>) 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endParaRPr lang="ru-RU" sz="2800" b="1" dirty="0">
              <a:latin typeface="Calibri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99"/>
                </a:solidFill>
                <a:latin typeface="Calibri"/>
                <a:ea typeface="Times New Roman"/>
              </a:rPr>
              <a:t>                                  </a:t>
            </a: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if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isPrime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  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E5E79A1E-6158-4152-A86F-412E65C83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0" y="5322888"/>
            <a:ext cx="3013075" cy="52228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00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</a:t>
            </a:r>
            <a:r>
              <a:rPr lang="en-US" altLang="ru-RU" sz="28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isPrime(i)</a:t>
            </a:r>
            <a:r>
              <a:rPr lang="en-US" altLang="ru-RU" sz="28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30" name="AutoShape 59">
            <a:extLst>
              <a:ext uri="{FF2B5EF4-FFF2-40B4-BE49-F238E27FC236}">
                <a16:creationId xmlns:a16="http://schemas.microsoft.com/office/drawing/2014/main" xmlns="" id="{E52E9FAD-DF52-4685-922A-DBFC78A7F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5088" y="3495675"/>
            <a:ext cx="2051050" cy="735013"/>
          </a:xfrm>
          <a:prstGeom prst="wedgeRoundRectCallout">
            <a:avLst>
              <a:gd name="adj1" fmla="val -121403"/>
              <a:gd name="adj2" fmla="val 18031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/>
              <a:t>випадкові</a:t>
            </a:r>
            <a:r>
              <a:rPr lang="ru-RU" sz="2400" dirty="0"/>
              <a:t> числа</a:t>
            </a:r>
            <a:endParaRPr lang="ru-RU" sz="2000" dirty="0"/>
          </a:p>
        </p:txBody>
      </p:sp>
      <p:sp>
        <p:nvSpPr>
          <p:cNvPr id="31" name="AutoShape 59">
            <a:extLst>
              <a:ext uri="{FF2B5EF4-FFF2-40B4-BE49-F238E27FC236}">
                <a16:creationId xmlns:a16="http://schemas.microsoft.com/office/drawing/2014/main" xmlns="" id="{5DB658CE-04E0-4CE3-990E-BE04CA02A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5540375"/>
            <a:ext cx="1663700" cy="733425"/>
          </a:xfrm>
          <a:prstGeom prst="wedgeRoundRectCallout">
            <a:avLst>
              <a:gd name="adj1" fmla="val 84546"/>
              <a:gd name="adj2" fmla="val -4324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/>
              <a:t>умова</a:t>
            </a:r>
            <a:r>
              <a:rPr lang="ru-RU" sz="2400" dirty="0"/>
              <a:t> </a:t>
            </a:r>
            <a:r>
              <a:rPr lang="ru-RU" sz="2400" dirty="0" err="1"/>
              <a:t>відбору</a:t>
            </a:r>
            <a:endParaRPr lang="ru-RU" sz="2000" dirty="0"/>
          </a:p>
        </p:txBody>
      </p:sp>
      <p:cxnSp>
        <p:nvCxnSpPr>
          <p:cNvPr id="19" name="Прямая соединительная линия 12">
            <a:extLst>
              <a:ext uri="{FF2B5EF4-FFF2-40B4-BE49-F238E27FC236}">
                <a16:creationId xmlns:a16="http://schemas.microsoft.com/office/drawing/2014/main" xmlns="" id="{019F7FD1-557D-4813-BBB5-BBCFE9C78F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 animBg="1"/>
      <p:bldP spid="24" grpId="0"/>
      <p:bldP spid="15" grpId="0" animBg="1"/>
      <p:bldP spid="16" grpId="0"/>
      <p:bldP spid="17" grpId="0" animBg="1"/>
      <p:bldP spid="18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Заголовок 1">
            <a:extLst>
              <a:ext uri="{FF2B5EF4-FFF2-40B4-BE49-F238E27FC236}">
                <a16:creationId xmlns:a16="http://schemas.microsoft.com/office/drawing/2014/main" xmlns="" id="{3B9A12DD-0EA7-48BC-9F4F-B0D54F5F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Прості</a:t>
            </a:r>
            <a:r>
              <a:rPr lang="ru-RU" altLang="ru-RU" dirty="0"/>
              <a:t> </a:t>
            </a:r>
            <a:r>
              <a:rPr lang="ru-RU" altLang="ru-RU" dirty="0" err="1"/>
              <a:t>алгоритми</a:t>
            </a:r>
            <a:endParaRPr lang="ru-RU" altLang="ru-RU" dirty="0"/>
          </a:p>
        </p:txBody>
      </p:sp>
      <p:sp>
        <p:nvSpPr>
          <p:cNvPr id="133123" name="Номер слайда 2">
            <a:extLst>
              <a:ext uri="{FF2B5EF4-FFF2-40B4-BE49-F238E27FC236}">
                <a16:creationId xmlns:a16="http://schemas.microsoft.com/office/drawing/2014/main" xmlns="" id="{23618EDE-F385-4419-990E-7826D9E0B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70B4D3-DAE8-491A-A975-D8AC1051B7DA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5FC3F58-4AE3-48B5-951A-A463CD7835F4}"/>
              </a:ext>
            </a:extLst>
          </p:cNvPr>
          <p:cNvSpPr/>
          <p:nvPr/>
        </p:nvSpPr>
        <p:spPr>
          <a:xfrm>
            <a:off x="392113" y="811213"/>
            <a:ext cx="5682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Заповнення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випадковими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 числами:</a:t>
            </a:r>
            <a:endParaRPr lang="ru-RU" sz="1400" dirty="0">
              <a:solidFill>
                <a:srgbClr val="333399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E7E2A95-F5E7-4449-946E-99BEF8E31753}"/>
              </a:ext>
            </a:extLst>
          </p:cNvPr>
          <p:cNvSpPr/>
          <p:nvPr/>
        </p:nvSpPr>
        <p:spPr>
          <a:xfrm>
            <a:off x="711200" y="1233488"/>
            <a:ext cx="7905750" cy="2678112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import</a:t>
            </a:r>
            <a:r>
              <a:rPr lang="en-US" sz="2400" b="1" dirty="0">
                <a:latin typeface="Courier New"/>
                <a:ea typeface="Times New Roman"/>
              </a:rPr>
              <a:t> random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400" b="1" dirty="0">
                <a:latin typeface="Courier New"/>
                <a:ea typeface="Times New Roman"/>
              </a:rPr>
              <a:t>(N):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j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400" b="1" dirty="0">
                <a:latin typeface="Courier New"/>
                <a:ea typeface="Times New Roman"/>
              </a:rPr>
              <a:t>(M):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A[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][j]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random.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randint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20</a:t>
            </a:r>
            <a:r>
              <a:rPr lang="en-US" sz="2400" b="1" dirty="0">
                <a:latin typeface="Courier New"/>
                <a:ea typeface="Times New Roman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80</a:t>
            </a:r>
            <a:r>
              <a:rPr lang="en-US" sz="2400" b="1" dirty="0">
                <a:latin typeface="Courier New"/>
                <a:ea typeface="Times New Roman"/>
              </a:rPr>
              <a:t> 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"{:4d}"</a:t>
            </a:r>
            <a:r>
              <a:rPr lang="en-US" sz="2400" b="1" dirty="0">
                <a:latin typeface="Courier New"/>
                <a:ea typeface="Times New Roman"/>
              </a:rPr>
              <a:t>.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400" b="1" dirty="0">
                <a:latin typeface="Courier New"/>
                <a:ea typeface="Times New Roman"/>
              </a:rPr>
              <a:t>(A[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][j]), 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         </a:t>
            </a:r>
            <a:r>
              <a:rPr lang="en-US" sz="2400" b="1" dirty="0">
                <a:latin typeface="Courier New"/>
                <a:ea typeface="Times New Roman"/>
              </a:rPr>
              <a:t>end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""</a:t>
            </a:r>
            <a:r>
              <a:rPr lang="en-US" sz="2400" b="1" dirty="0">
                <a:latin typeface="Courier New"/>
                <a:ea typeface="Times New Roman"/>
              </a:rPr>
              <a:t> 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400" b="1" dirty="0">
                <a:latin typeface="Courier New"/>
                <a:ea typeface="Times New Roman"/>
              </a:rPr>
              <a:t>()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635B956-EB88-477C-8242-AE7391A15966}"/>
              </a:ext>
            </a:extLst>
          </p:cNvPr>
          <p:cNvSpPr/>
          <p:nvPr/>
        </p:nvSpPr>
        <p:spPr>
          <a:xfrm>
            <a:off x="392113" y="3951288"/>
            <a:ext cx="2904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Підсумовування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:</a:t>
            </a:r>
            <a:endParaRPr lang="ru-RU" sz="2400" dirty="0">
              <a:solidFill>
                <a:srgbClr val="333399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E20D5090-70B5-4C4D-871B-A4C71848C3BF}"/>
              </a:ext>
            </a:extLst>
          </p:cNvPr>
          <p:cNvSpPr/>
          <p:nvPr/>
        </p:nvSpPr>
        <p:spPr>
          <a:xfrm>
            <a:off x="711200" y="4379913"/>
            <a:ext cx="4011613" cy="1938337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solidFill>
                  <a:srgbClr val="000099"/>
                </a:solidFill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solidFill>
                  <a:srgbClr val="000099"/>
                </a:solidFill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ru-RU" sz="2400" b="1" dirty="0">
                <a:latin typeface="Courier New"/>
                <a:ea typeface="Times New Roman"/>
              </a:rPr>
              <a:t>(N):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j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400" b="1" dirty="0">
                <a:latin typeface="Courier New"/>
                <a:ea typeface="Times New Roman"/>
              </a:rPr>
              <a:t>(M):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A[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][j]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s )</a:t>
            </a:r>
            <a:endParaRPr lang="ru-RU" sz="2400" b="1" dirty="0">
              <a:latin typeface="Courier New"/>
              <a:ea typeface="Times New Roman"/>
            </a:endParaRPr>
          </a:p>
        </p:txBody>
      </p:sp>
      <p:grpSp>
        <p:nvGrpSpPr>
          <p:cNvPr id="2" name="Group 71">
            <a:extLst>
              <a:ext uri="{FF2B5EF4-FFF2-40B4-BE49-F238E27FC236}">
                <a16:creationId xmlns:a16="http://schemas.microsoft.com/office/drawing/2014/main" xmlns="" id="{9EEF1C74-C5FB-4D96-A3CF-F26634C4A840}"/>
              </a:ext>
            </a:extLst>
          </p:cNvPr>
          <p:cNvGrpSpPr>
            <a:grpSpLocks/>
          </p:cNvGrpSpPr>
          <p:nvPr/>
        </p:nvGrpSpPr>
        <p:grpSpPr bwMode="auto">
          <a:xfrm>
            <a:off x="4924425" y="1409700"/>
            <a:ext cx="3854450" cy="663575"/>
            <a:chOff x="2325" y="3072"/>
            <a:chExt cx="2428" cy="418"/>
          </a:xfrm>
        </p:grpSpPr>
        <p:sp>
          <p:nvSpPr>
            <p:cNvPr id="11" name="Text Box 69">
              <a:extLst>
                <a:ext uri="{FF2B5EF4-FFF2-40B4-BE49-F238E27FC236}">
                  <a16:creationId xmlns:a16="http://schemas.microsoft.com/office/drawing/2014/main" xmlns="" id="{6328FC49-F52F-4F6E-9D19-92A6E4C690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3122"/>
              <a:ext cx="2120" cy="330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 </a:t>
              </a:r>
              <a:r>
                <a:rPr lang="ru-RU" sz="2800" dirty="0" err="1">
                  <a:solidFill>
                    <a:srgbClr val="000000"/>
                  </a:solidFill>
                  <a:cs typeface="Courier New" pitchFamily="49" charset="0"/>
                </a:rPr>
                <a:t>Вкладений</a:t>
              </a:r>
              <a:r>
                <a:rPr lang="ru-RU" sz="2800" dirty="0">
                  <a:solidFill>
                    <a:srgbClr val="000000"/>
                  </a:solidFill>
                  <a:cs typeface="Courier New" pitchFamily="49" charset="0"/>
                </a:rPr>
                <a:t> цикл!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133131" name="Oval 70">
              <a:extLst>
                <a:ext uri="{FF2B5EF4-FFF2-40B4-BE49-F238E27FC236}">
                  <a16:creationId xmlns:a16="http://schemas.microsoft.com/office/drawing/2014/main" xmlns="" id="{C630AF82-0778-4FB6-B843-DAB5EEA22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B3E38239-0283-4EE3-9006-4DDF8B383264}"/>
              </a:ext>
            </a:extLst>
          </p:cNvPr>
          <p:cNvSpPr/>
          <p:nvPr/>
        </p:nvSpPr>
        <p:spPr>
          <a:xfrm>
            <a:off x="4873625" y="4379913"/>
            <a:ext cx="4011613" cy="1570037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row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A: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sum(row)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s )</a:t>
            </a:r>
            <a:endParaRPr lang="ru-RU" sz="2400" b="1" dirty="0">
              <a:latin typeface="Courier New"/>
              <a:ea typeface="Times New Roman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200BC718-F826-4C55-B370-0C26061A947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 animBg="1"/>
      <p:bldP spid="7" grpId="0"/>
      <p:bldP spid="8" grpId="0" build="p" animBg="1"/>
      <p:bldP spid="12" grpId="0" build="p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Заголовок 1">
            <a:extLst>
              <a:ext uri="{FF2B5EF4-FFF2-40B4-BE49-F238E27FC236}">
                <a16:creationId xmlns:a16="http://schemas.microsoft.com/office/drawing/2014/main" xmlns="" id="{790B59F1-730E-45C6-ADF8-0CA2B2A4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Перестановка </a:t>
            </a:r>
            <a:r>
              <a:rPr lang="ru-RU" altLang="ru-RU" dirty="0" err="1"/>
              <a:t>рядків</a:t>
            </a:r>
            <a:r>
              <a:rPr lang="ru-RU" altLang="ru-RU" dirty="0"/>
              <a:t> і </a:t>
            </a:r>
            <a:r>
              <a:rPr lang="ru-RU" altLang="ru-RU" dirty="0" err="1"/>
              <a:t>стовпців</a:t>
            </a:r>
            <a:endParaRPr lang="ru-RU" altLang="ru-RU" dirty="0"/>
          </a:p>
        </p:txBody>
      </p:sp>
      <p:sp>
        <p:nvSpPr>
          <p:cNvPr id="138243" name="Номер слайда 2">
            <a:extLst>
              <a:ext uri="{FF2B5EF4-FFF2-40B4-BE49-F238E27FC236}">
                <a16:creationId xmlns:a16="http://schemas.microsoft.com/office/drawing/2014/main" xmlns="" id="{AB52F22A-78D9-482D-B334-74048177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6AD80A-C24D-44BD-A74D-7A292CB63CFE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317A4DA-999B-4A06-A2E4-3E4763C516FD}"/>
              </a:ext>
            </a:extLst>
          </p:cNvPr>
          <p:cNvSpPr/>
          <p:nvPr/>
        </p:nvSpPr>
        <p:spPr>
          <a:xfrm>
            <a:off x="392113" y="817563"/>
            <a:ext cx="2696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2-й та 4-й рядки:</a:t>
            </a:r>
            <a:endParaRPr lang="ru-RU" sz="2400" dirty="0">
              <a:solidFill>
                <a:srgbClr val="333399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F9BBE2D-E7BA-457E-A783-4D2C3B29432E}"/>
              </a:ext>
            </a:extLst>
          </p:cNvPr>
          <p:cNvSpPr/>
          <p:nvPr/>
        </p:nvSpPr>
        <p:spPr>
          <a:xfrm>
            <a:off x="711200" y="1246188"/>
            <a:ext cx="7185025" cy="461962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A[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2</a:t>
            </a:r>
            <a:r>
              <a:rPr lang="ru-RU" sz="2400" b="1" dirty="0">
                <a:latin typeface="Courier New"/>
                <a:ea typeface="Times New Roman"/>
              </a:rPr>
              <a:t>],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A[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4</a:t>
            </a:r>
            <a:r>
              <a:rPr lang="ru-RU" sz="2400" b="1" dirty="0">
                <a:latin typeface="Courier New"/>
                <a:ea typeface="Times New Roman"/>
              </a:rPr>
              <a:t>]</a:t>
            </a:r>
            <a:r>
              <a:rPr lang="ru-RU" sz="2400" b="1" dirty="0">
                <a:latin typeface="+mn-lt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 A[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4</a:t>
            </a:r>
            <a:r>
              <a:rPr lang="ru-RU" sz="2400" b="1" dirty="0">
                <a:latin typeface="Courier New"/>
                <a:ea typeface="Times New Roman"/>
              </a:rPr>
              <a:t>],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A[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2</a:t>
            </a:r>
            <a:r>
              <a:rPr lang="ru-RU" sz="2400" b="1" dirty="0">
                <a:latin typeface="Courier New"/>
                <a:ea typeface="Times New Roman"/>
              </a:rPr>
              <a:t>]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0D2012A9-67CC-4E50-9F38-20E92DCF42E6}"/>
              </a:ext>
            </a:extLst>
          </p:cNvPr>
          <p:cNvSpPr/>
          <p:nvPr/>
        </p:nvSpPr>
        <p:spPr>
          <a:xfrm>
            <a:off x="392113" y="3732213"/>
            <a:ext cx="2949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2-й та 4-й </a:t>
            </a:r>
            <a:r>
              <a:rPr lang="ru-RU" sz="24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стовпці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:</a:t>
            </a:r>
            <a:endParaRPr lang="ru-RU" sz="2400" dirty="0">
              <a:solidFill>
                <a:srgbClr val="333399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20F7A755-1F3D-4E5F-8F69-2C5589C48D82}"/>
              </a:ext>
            </a:extLst>
          </p:cNvPr>
          <p:cNvSpPr/>
          <p:nvPr/>
        </p:nvSpPr>
        <p:spPr>
          <a:xfrm>
            <a:off x="711200" y="4160838"/>
            <a:ext cx="7185025" cy="831850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99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solidFill>
                  <a:srgbClr val="000099"/>
                </a:solidFill>
                <a:latin typeface="Courier New"/>
                <a:ea typeface="Times New Roman"/>
              </a:rPr>
              <a:t> in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400" b="1" dirty="0">
                <a:latin typeface="Courier New"/>
                <a:ea typeface="Times New Roman"/>
              </a:rPr>
              <a:t>(N):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A[</a:t>
            </a:r>
            <a:r>
              <a:rPr lang="ru-RU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][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2</a:t>
            </a:r>
            <a:r>
              <a:rPr lang="ru-RU" sz="2400" b="1" dirty="0">
                <a:latin typeface="Courier New"/>
                <a:ea typeface="Times New Roman"/>
              </a:rPr>
              <a:t>],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A[</a:t>
            </a:r>
            <a:r>
              <a:rPr lang="ru-RU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][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4</a:t>
            </a:r>
            <a:r>
              <a:rPr lang="ru-RU" sz="2400" b="1" dirty="0">
                <a:latin typeface="Courier New"/>
                <a:ea typeface="Times New Roman"/>
              </a:rPr>
              <a:t>] = A[</a:t>
            </a:r>
            <a:r>
              <a:rPr lang="ru-RU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][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4</a:t>
            </a:r>
            <a:r>
              <a:rPr lang="ru-RU" sz="2400" b="1" dirty="0">
                <a:latin typeface="Courier New"/>
                <a:ea typeface="Times New Roman"/>
              </a:rPr>
              <a:t>],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A[</a:t>
            </a:r>
            <a:r>
              <a:rPr lang="ru-RU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][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2</a:t>
            </a:r>
            <a:r>
              <a:rPr lang="ru-RU" sz="2400" b="1" dirty="0">
                <a:latin typeface="Courier New"/>
                <a:ea typeface="Times New Roman"/>
              </a:rPr>
              <a:t>]</a:t>
            </a: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xmlns="" id="{FD0F3511-EAD2-49A3-8921-3339B32F16C3}"/>
              </a:ext>
            </a:extLst>
          </p:cNvPr>
          <p:cNvGraphicFramePr>
            <a:graphicFrameLocks noGrp="1"/>
          </p:cNvGraphicFramePr>
          <p:nvPr/>
        </p:nvGraphicFramePr>
        <p:xfrm>
          <a:off x="911225" y="1901825"/>
          <a:ext cx="121443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63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0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xmlns="" id="{BE59D506-0616-4186-86A3-828476CF99CA}"/>
              </a:ext>
            </a:extLst>
          </p:cNvPr>
          <p:cNvGraphicFramePr>
            <a:graphicFrameLocks noGrp="1"/>
          </p:cNvGraphicFramePr>
          <p:nvPr/>
        </p:nvGraphicFramePr>
        <p:xfrm>
          <a:off x="2697163" y="2160588"/>
          <a:ext cx="2305052" cy="36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xmlns="" id="{6B343EC0-25BC-4A84-A8D8-97595A5FC88D}"/>
              </a:ext>
            </a:extLst>
          </p:cNvPr>
          <p:cNvGraphicFramePr>
            <a:graphicFrameLocks noGrp="1"/>
          </p:cNvGraphicFramePr>
          <p:nvPr/>
        </p:nvGraphicFramePr>
        <p:xfrm>
          <a:off x="2697163" y="3086100"/>
          <a:ext cx="2305052" cy="369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9888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8" name="Полилиния 17">
            <a:extLst>
              <a:ext uri="{FF2B5EF4-FFF2-40B4-BE49-F238E27FC236}">
                <a16:creationId xmlns:a16="http://schemas.microsoft.com/office/drawing/2014/main" xmlns="" id="{EFBE2712-8C41-4833-AD08-8EA038A7763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763713" y="2301875"/>
            <a:ext cx="925512" cy="387350"/>
          </a:xfrm>
          <a:custGeom>
            <a:avLst/>
            <a:gdLst>
              <a:gd name="T0" fmla="*/ 0 w 1506685"/>
              <a:gd name="T1" fmla="*/ 5164 h 447040"/>
              <a:gd name="T2" fmla="*/ 30530 w 1506685"/>
              <a:gd name="T3" fmla="*/ 129100 h 447040"/>
              <a:gd name="T4" fmla="*/ 0 60000 65536"/>
              <a:gd name="T5" fmla="*/ 0 60000 65536"/>
              <a:gd name="T6" fmla="*/ 0 w 1506685"/>
              <a:gd name="T7" fmla="*/ 0 h 447040"/>
              <a:gd name="T8" fmla="*/ 1506685 w 1506685"/>
              <a:gd name="T9" fmla="*/ 447040 h 447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6685" h="447040">
                <a:moveTo>
                  <a:pt x="0" y="16256"/>
                </a:moveTo>
                <a:cubicBezTo>
                  <a:pt x="829260" y="0"/>
                  <a:pt x="804056" y="447040"/>
                  <a:pt x="1506685" y="406400"/>
                </a:cubicBezTo>
              </a:path>
            </a:pathLst>
          </a:custGeom>
          <a:noFill/>
          <a:ln w="1270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9" name="Полилиния 18">
            <a:extLst>
              <a:ext uri="{FF2B5EF4-FFF2-40B4-BE49-F238E27FC236}">
                <a16:creationId xmlns:a16="http://schemas.microsoft.com/office/drawing/2014/main" xmlns="" id="{BFF61C49-AB0F-45A6-BBE8-E789DAC202B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763713" y="3216275"/>
            <a:ext cx="925512" cy="76200"/>
          </a:xfrm>
          <a:custGeom>
            <a:avLst/>
            <a:gdLst>
              <a:gd name="T0" fmla="*/ 0 w 1506685"/>
              <a:gd name="T1" fmla="*/ 0 h 447040"/>
              <a:gd name="T2" fmla="*/ 30530 w 1506685"/>
              <a:gd name="T3" fmla="*/ 0 h 447040"/>
              <a:gd name="T4" fmla="*/ 0 60000 65536"/>
              <a:gd name="T5" fmla="*/ 0 60000 65536"/>
              <a:gd name="T6" fmla="*/ 0 w 1506685"/>
              <a:gd name="T7" fmla="*/ 0 h 447040"/>
              <a:gd name="T8" fmla="*/ 1506685 w 1506685"/>
              <a:gd name="T9" fmla="*/ 447040 h 447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6685" h="447040">
                <a:moveTo>
                  <a:pt x="0" y="16256"/>
                </a:moveTo>
                <a:cubicBezTo>
                  <a:pt x="829260" y="0"/>
                  <a:pt x="804056" y="447040"/>
                  <a:pt x="1506685" y="406400"/>
                </a:cubicBezTo>
              </a:path>
            </a:pathLst>
          </a:custGeom>
          <a:noFill/>
          <a:ln w="12700" algn="ctr">
            <a:solidFill>
              <a:srgbClr val="0000FF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20" name="Полилиния 19">
            <a:extLst>
              <a:ext uri="{FF2B5EF4-FFF2-40B4-BE49-F238E27FC236}">
                <a16:creationId xmlns:a16="http://schemas.microsoft.com/office/drawing/2014/main" xmlns="" id="{7D35DCA6-B22E-46C6-8BD9-A48889A23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668588"/>
            <a:ext cx="925512" cy="612775"/>
          </a:xfrm>
          <a:custGeom>
            <a:avLst/>
            <a:gdLst>
              <a:gd name="T0" fmla="*/ 0 w 1506685"/>
              <a:gd name="T1" fmla="*/ 202749 h 447040"/>
              <a:gd name="T2" fmla="*/ 30530 w 1506685"/>
              <a:gd name="T3" fmla="*/ 5068528 h 447040"/>
              <a:gd name="T4" fmla="*/ 0 60000 65536"/>
              <a:gd name="T5" fmla="*/ 0 60000 65536"/>
              <a:gd name="T6" fmla="*/ 0 w 1506685"/>
              <a:gd name="T7" fmla="*/ 0 h 447040"/>
              <a:gd name="T8" fmla="*/ 1506685 w 1506685"/>
              <a:gd name="T9" fmla="*/ 447040 h 447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6685" h="447040">
                <a:moveTo>
                  <a:pt x="0" y="16256"/>
                </a:moveTo>
                <a:cubicBezTo>
                  <a:pt x="829260" y="0"/>
                  <a:pt x="804056" y="447040"/>
                  <a:pt x="1506685" y="406400"/>
                </a:cubicBezTo>
              </a:path>
            </a:pathLst>
          </a:custGeom>
          <a:noFill/>
          <a:ln w="12700" algn="ctr">
            <a:solidFill>
              <a:srgbClr val="FF0000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21" name="Полилиния 20">
            <a:extLst>
              <a:ext uri="{FF2B5EF4-FFF2-40B4-BE49-F238E27FC236}">
                <a16:creationId xmlns:a16="http://schemas.microsoft.com/office/drawing/2014/main" xmlns="" id="{A96768F6-298D-4E72-917E-C6E41568F5E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763713" y="2247900"/>
            <a:ext cx="925512" cy="1065213"/>
          </a:xfrm>
          <a:custGeom>
            <a:avLst/>
            <a:gdLst>
              <a:gd name="T0" fmla="*/ 0 w 1506685"/>
              <a:gd name="T1" fmla="*/ 16891089 h 447040"/>
              <a:gd name="T2" fmla="*/ 30530 w 1506685"/>
              <a:gd name="T3" fmla="*/ 422269683 h 447040"/>
              <a:gd name="T4" fmla="*/ 0 60000 65536"/>
              <a:gd name="T5" fmla="*/ 0 60000 65536"/>
              <a:gd name="T6" fmla="*/ 0 w 1506685"/>
              <a:gd name="T7" fmla="*/ 0 h 447040"/>
              <a:gd name="T8" fmla="*/ 1506685 w 1506685"/>
              <a:gd name="T9" fmla="*/ 447040 h 447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6685" h="447040">
                <a:moveTo>
                  <a:pt x="0" y="16256"/>
                </a:moveTo>
                <a:cubicBezTo>
                  <a:pt x="829260" y="0"/>
                  <a:pt x="804056" y="447040"/>
                  <a:pt x="1506685" y="406400"/>
                </a:cubicBezTo>
              </a:path>
            </a:pathLst>
          </a:custGeom>
          <a:noFill/>
          <a:ln w="12700" algn="ctr">
            <a:solidFill>
              <a:srgbClr val="FF0000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x-none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3AD3F560-139E-4C50-9544-3CCECAA876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animBg="1"/>
      <p:bldP spid="13" grpId="0"/>
      <p:bldP spid="14" grpId="0" build="p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Заголовок 1">
            <a:extLst>
              <a:ext uri="{FF2B5EF4-FFF2-40B4-BE49-F238E27FC236}">
                <a16:creationId xmlns:a16="http://schemas.microsoft.com/office/drawing/2014/main" xmlns="" id="{1784D5E3-8E44-4B3E-AABD-2F80DECED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Виділення</a:t>
            </a:r>
            <a:r>
              <a:rPr lang="ru-RU" altLang="ru-RU" dirty="0"/>
              <a:t> </a:t>
            </a:r>
            <a:r>
              <a:rPr lang="ru-RU" altLang="ru-RU" dirty="0" err="1"/>
              <a:t>рядків</a:t>
            </a:r>
            <a:r>
              <a:rPr lang="ru-RU" altLang="ru-RU" dirty="0"/>
              <a:t> і </a:t>
            </a:r>
            <a:r>
              <a:rPr lang="ru-RU" altLang="ru-RU" dirty="0" err="1"/>
              <a:t>стовпців</a:t>
            </a:r>
            <a:endParaRPr lang="ru-RU" altLang="ru-RU" dirty="0"/>
          </a:p>
        </p:txBody>
      </p:sp>
      <p:sp>
        <p:nvSpPr>
          <p:cNvPr id="139267" name="Номер слайда 2">
            <a:extLst>
              <a:ext uri="{FF2B5EF4-FFF2-40B4-BE49-F238E27FC236}">
                <a16:creationId xmlns:a16="http://schemas.microsoft.com/office/drawing/2014/main" xmlns="" id="{C3489398-7FA8-4983-82E3-79DB33E7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F45920-AFD6-43EA-8697-8E5A157E8D22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69E6274-F507-450B-9DEA-8BDE741244E6}"/>
              </a:ext>
            </a:extLst>
          </p:cNvPr>
          <p:cNvSpPr/>
          <p:nvPr/>
        </p:nvSpPr>
        <p:spPr>
          <a:xfrm>
            <a:off x="392113" y="817563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kern="0" dirty="0">
                <a:solidFill>
                  <a:srgbClr val="333399"/>
                </a:solidFill>
                <a:latin typeface="Courier New" pitchFamily="49" charset="0"/>
                <a:ea typeface="+mj-ea"/>
                <a:cs typeface="Courier New" pitchFamily="49" charset="0"/>
              </a:rPr>
              <a:t>1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-й рядок:</a:t>
            </a:r>
            <a:endParaRPr lang="ru-RU" sz="2400" dirty="0">
              <a:solidFill>
                <a:srgbClr val="333399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E8F10B8-A45E-45D9-B668-B2337EB77E8C}"/>
              </a:ext>
            </a:extLst>
          </p:cNvPr>
          <p:cNvSpPr/>
          <p:nvPr/>
        </p:nvSpPr>
        <p:spPr>
          <a:xfrm>
            <a:off x="711200" y="1246188"/>
            <a:ext cx="2319338" cy="461962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R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en-US" sz="2400" b="1" dirty="0"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][:]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EA79394E-7B22-44CD-ACD0-A59B50726A29}"/>
              </a:ext>
            </a:extLst>
          </p:cNvPr>
          <p:cNvSpPr/>
          <p:nvPr/>
        </p:nvSpPr>
        <p:spPr>
          <a:xfrm>
            <a:off x="392113" y="1851025"/>
            <a:ext cx="2270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2-й </a:t>
            </a:r>
            <a:r>
              <a:rPr lang="ru-RU" sz="24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стовпець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:</a:t>
            </a:r>
            <a:endParaRPr lang="ru-RU" sz="2400" dirty="0">
              <a:solidFill>
                <a:srgbClr val="333399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8BC0586-3197-4775-B7CF-6576782BD971}"/>
              </a:ext>
            </a:extLst>
          </p:cNvPr>
          <p:cNvSpPr/>
          <p:nvPr/>
        </p:nvSpPr>
        <p:spPr>
          <a:xfrm>
            <a:off x="711200" y="2332038"/>
            <a:ext cx="7185025" cy="1201737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C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[]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row 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A: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 err="1">
                <a:latin typeface="Courier New"/>
                <a:ea typeface="Times New Roman"/>
              </a:rPr>
              <a:t>C.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en-US" sz="2400" b="1" dirty="0">
                <a:latin typeface="Courier New"/>
                <a:ea typeface="Times New Roman"/>
              </a:rPr>
              <a:t>(row[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2</a:t>
            </a:r>
            <a:r>
              <a:rPr lang="en-US" sz="2400" b="1" dirty="0">
                <a:latin typeface="Courier New"/>
                <a:ea typeface="Times New Roman"/>
              </a:rPr>
              <a:t>])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2D92AF34-DEC3-4637-A206-0A8907590BC3}"/>
              </a:ext>
            </a:extLst>
          </p:cNvPr>
          <p:cNvSpPr/>
          <p:nvPr/>
        </p:nvSpPr>
        <p:spPr>
          <a:xfrm>
            <a:off x="3794125" y="1246188"/>
            <a:ext cx="1597025" cy="461962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R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]</a:t>
            </a:r>
          </a:p>
        </p:txBody>
      </p:sp>
      <p:sp>
        <p:nvSpPr>
          <p:cNvPr id="23" name="Плюс 22">
            <a:extLst>
              <a:ext uri="{FF2B5EF4-FFF2-40B4-BE49-F238E27FC236}">
                <a16:creationId xmlns:a16="http://schemas.microsoft.com/office/drawing/2014/main" xmlns="" id="{3824A0E6-1751-4B2B-8440-17ECC7318123}"/>
              </a:ext>
            </a:extLst>
          </p:cNvPr>
          <p:cNvSpPr/>
          <p:nvPr/>
        </p:nvSpPr>
        <p:spPr bwMode="auto">
          <a:xfrm rot="2700000">
            <a:off x="3923507" y="1031081"/>
            <a:ext cx="903288" cy="904875"/>
          </a:xfrm>
          <a:prstGeom prst="mathPlus">
            <a:avLst>
              <a:gd name="adj1" fmla="val 9402"/>
            </a:avLst>
          </a:prstGeom>
          <a:solidFill>
            <a:srgbClr val="FF0000">
              <a:alpha val="51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9AE34651-0799-4333-8FCB-AA0F67606493}"/>
              </a:ext>
            </a:extLst>
          </p:cNvPr>
          <p:cNvSpPr/>
          <p:nvPr/>
        </p:nvSpPr>
        <p:spPr>
          <a:xfrm>
            <a:off x="711200" y="3509963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або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 так:</a:t>
            </a:r>
            <a:endParaRPr lang="ru-RU" sz="2400" dirty="0">
              <a:solidFill>
                <a:srgbClr val="333399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3FF44F38-D1BF-42AF-87F9-1127ECBDD4F1}"/>
              </a:ext>
            </a:extLst>
          </p:cNvPr>
          <p:cNvSpPr/>
          <p:nvPr/>
        </p:nvSpPr>
        <p:spPr>
          <a:xfrm>
            <a:off x="711200" y="4013200"/>
            <a:ext cx="7185025" cy="4603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C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[ row[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2</a:t>
            </a:r>
            <a:r>
              <a:rPr lang="en-US" sz="2400" b="1" dirty="0">
                <a:latin typeface="Courier New"/>
                <a:ea typeface="Times New Roman"/>
              </a:rPr>
              <a:t>] 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row 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A ]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43939310-1130-404B-9450-8402F7373748}"/>
              </a:ext>
            </a:extLst>
          </p:cNvPr>
          <p:cNvSpPr/>
          <p:nvPr/>
        </p:nvSpPr>
        <p:spPr>
          <a:xfrm>
            <a:off x="392113" y="4625975"/>
            <a:ext cx="32083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головна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333399"/>
                </a:solidFill>
                <a:latin typeface="Arial"/>
                <a:ea typeface="+mj-ea"/>
                <a:cs typeface="+mj-cs"/>
              </a:rPr>
              <a:t>діагональ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:</a:t>
            </a:r>
            <a:endParaRPr lang="ru-RU" sz="2400" dirty="0">
              <a:solidFill>
                <a:srgbClr val="333399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BAD77F48-898C-4FA9-BF01-156239E4A46C}"/>
              </a:ext>
            </a:extLst>
          </p:cNvPr>
          <p:cNvSpPr/>
          <p:nvPr/>
        </p:nvSpPr>
        <p:spPr>
          <a:xfrm>
            <a:off x="711200" y="5108575"/>
            <a:ext cx="7185025" cy="460375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D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[ A[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][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] 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400" b="1" dirty="0">
                <a:latin typeface="Courier New"/>
                <a:ea typeface="Times New Roman"/>
              </a:rPr>
              <a:t>(N) ]</a:t>
            </a:r>
            <a:endParaRPr lang="ru-RU" sz="2400" b="1" dirty="0">
              <a:latin typeface="Courier New"/>
              <a:ea typeface="Times New Roman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BFF4DD58-9212-45C3-9335-1C754D00FAD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animBg="1"/>
      <p:bldP spid="13" grpId="0"/>
      <p:bldP spid="14" grpId="0" build="p" animBg="1"/>
      <p:bldP spid="22" grpId="0" build="p" animBg="1"/>
      <p:bldP spid="24" grpId="0"/>
      <p:bldP spid="25" grpId="0" build="p" animBg="1"/>
      <p:bldP spid="26" grpId="0"/>
      <p:bldP spid="2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xmlns="" id="{7A06BDC5-2139-431A-A88E-AD2C4A044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ru-RU" dirty="0"/>
              <a:t>Доступ до елементів</a:t>
            </a:r>
            <a:endParaRPr lang="ru-RU" altLang="ru-RU" dirty="0">
              <a:solidFill>
                <a:srgbClr val="333399"/>
              </a:solidFill>
            </a:endParaRPr>
          </a:p>
        </p:txBody>
      </p:sp>
      <p:sp>
        <p:nvSpPr>
          <p:cNvPr id="10243" name="Номер слайда 2">
            <a:extLst>
              <a:ext uri="{FF2B5EF4-FFF2-40B4-BE49-F238E27FC236}">
                <a16:creationId xmlns:a16="http://schemas.microsoft.com/office/drawing/2014/main" xmlns="" id="{45E3E683-6EC4-4681-B121-A326E5D6E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D90680-16E3-460D-95CE-830FEB7C3A2E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xmlns="" id="{420EEF19-41C0-4E96-A227-9DE403A6B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1044270"/>
            <a:ext cx="6994525" cy="181588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numbers = [1, 2, 3, 4, 5]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ourier New"/>
                <a:ea typeface="Times New Roman"/>
              </a:rPr>
              <a:t>(numbers[0])   </a:t>
            </a:r>
            <a:r>
              <a:rPr lang="en-US" sz="2800" b="1" dirty="0">
                <a:solidFill>
                  <a:srgbClr val="008000"/>
                </a:solidFill>
                <a:latin typeface="Courier New"/>
                <a:ea typeface="Times New Roman"/>
              </a:rPr>
              <a:t># 1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ourier New"/>
                <a:ea typeface="Times New Roman"/>
              </a:rPr>
              <a:t>(numbers[2])   </a:t>
            </a:r>
            <a:r>
              <a:rPr lang="en-US" sz="2800" b="1" dirty="0">
                <a:solidFill>
                  <a:srgbClr val="008000"/>
                </a:solidFill>
                <a:latin typeface="Courier New"/>
                <a:ea typeface="Times New Roman"/>
              </a:rPr>
              <a:t># 3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ourier New"/>
                <a:ea typeface="Times New Roman"/>
              </a:rPr>
              <a:t>(numbers[-3])  </a:t>
            </a:r>
            <a:r>
              <a:rPr lang="en-US" sz="2800" b="1" dirty="0">
                <a:solidFill>
                  <a:srgbClr val="008000"/>
                </a:solidFill>
                <a:latin typeface="Courier New"/>
                <a:ea typeface="Times New Roman"/>
              </a:rPr>
              <a:t># 3</a:t>
            </a:r>
            <a:endParaRPr lang="ru-RU" sz="2800" b="1" dirty="0">
              <a:solidFill>
                <a:srgbClr val="008000"/>
              </a:solidFill>
              <a:latin typeface="Courier New"/>
              <a:ea typeface="Times New Roman"/>
            </a:endParaRPr>
          </a:p>
        </p:txBody>
      </p:sp>
      <p:cxnSp>
        <p:nvCxnSpPr>
          <p:cNvPr id="19" name="Прямая соединительная линия 12">
            <a:extLst>
              <a:ext uri="{FF2B5EF4-FFF2-40B4-BE49-F238E27FC236}">
                <a16:creationId xmlns:a16="http://schemas.microsoft.com/office/drawing/2014/main" xmlns="" id="{019F7FD1-557D-4813-BBB5-BBCFE9C78F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1">
            <a:extLst>
              <a:ext uri="{FF2B5EF4-FFF2-40B4-BE49-F238E27FC236}">
                <a16:creationId xmlns:a16="http://schemas.microsoft.com/office/drawing/2014/main" xmlns="" id="{A1BA7B14-1A18-4310-A7E2-4580E1333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3346751"/>
            <a:ext cx="6994525" cy="138499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numbers = [1, 2, 3, 4, 5]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numbers[0]</a:t>
            </a:r>
            <a:r>
              <a:rPr lang="uk-UA" sz="2800" b="1" dirty="0">
                <a:latin typeface="Courier New"/>
                <a:ea typeface="Times New Roman"/>
              </a:rPr>
              <a:t> = -9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numbers[</a:t>
            </a:r>
            <a:r>
              <a:rPr lang="uk-UA" sz="2800" b="1" dirty="0">
                <a:latin typeface="Courier New"/>
                <a:ea typeface="Times New Roman"/>
              </a:rPr>
              <a:t>3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r>
              <a:rPr lang="uk-UA" sz="2800" b="1" dirty="0">
                <a:latin typeface="Courier New"/>
                <a:ea typeface="Times New Roman"/>
              </a:rPr>
              <a:t> = 11</a:t>
            </a:r>
            <a:endParaRPr lang="en-US" sz="2800" b="1" dirty="0">
              <a:solidFill>
                <a:srgbClr val="008000"/>
              </a:solidFill>
              <a:latin typeface="Courier New"/>
              <a:ea typeface="Times New Roman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4FD0979C-FA53-4781-AC81-712F14C09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93" y="4828413"/>
            <a:ext cx="70564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</a:t>
            </a:r>
            <a:r>
              <a:rPr lang="uk-UA" altLang="ru-RU" sz="2800" b="1" dirty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-9</a:t>
            </a:r>
            <a:r>
              <a:rPr lang="ru-RU" altLang="ru-RU" sz="2800" b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altLang="ru-RU" sz="2800" b="1" dirty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ru-RU" altLang="ru-RU" sz="2800" b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altLang="ru-RU" sz="2800" b="1" dirty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3</a:t>
            </a:r>
            <a:r>
              <a:rPr lang="ru-RU" altLang="ru-RU" sz="2800" b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altLang="ru-RU" sz="2800" b="1" dirty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</a:t>
            </a:r>
            <a:r>
              <a:rPr lang="ru-RU" altLang="ru-RU" sz="2800" b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</a:t>
            </a:r>
            <a:r>
              <a:rPr lang="en-US" altLang="ru-RU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altLang="ru-RU" sz="2800" b="1" dirty="0">
                <a:solidFill>
                  <a:srgbClr val="00B0F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5</a:t>
            </a:r>
            <a:r>
              <a:rPr lang="ru-RU" altLang="ru-RU" sz="2800" b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05397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 animBg="1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xmlns="" id="{3C3A0B40-90F9-4404-8A00-40401DB1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Перебір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r>
              <a:rPr lang="ru-RU" altLang="ru-RU" dirty="0"/>
              <a:t> списку</a:t>
            </a:r>
          </a:p>
        </p:txBody>
      </p:sp>
      <p:sp>
        <p:nvSpPr>
          <p:cNvPr id="12291" name="Номер слайда 2">
            <a:extLst>
              <a:ext uri="{FF2B5EF4-FFF2-40B4-BE49-F238E27FC236}">
                <a16:creationId xmlns:a16="http://schemas.microsoft.com/office/drawing/2014/main" xmlns="" id="{0A775CC2-EFFA-4685-B04B-65F98D0FB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5DEFC3-3824-4124-8473-E05AF8A2983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xmlns="" id="{945D2ED0-6DFD-4E78-B847-C67A7BF8F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55" y="807760"/>
            <a:ext cx="56039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b="1" dirty="0" err="1">
                <a:solidFill>
                  <a:srgbClr val="333399"/>
                </a:solidFill>
              </a:rPr>
              <a:t>Перебір</a:t>
            </a:r>
            <a:r>
              <a:rPr lang="ru-RU" altLang="ru-RU" sz="2200" b="1" dirty="0">
                <a:solidFill>
                  <a:srgbClr val="333399"/>
                </a:solidFill>
              </a:rPr>
              <a:t> з </a:t>
            </a:r>
            <a:r>
              <a:rPr lang="ru-RU" altLang="ru-RU" sz="2200" b="1" dirty="0" err="1">
                <a:solidFill>
                  <a:srgbClr val="333399"/>
                </a:solidFill>
              </a:rPr>
              <a:t>допомогою</a:t>
            </a:r>
            <a:r>
              <a:rPr lang="ru-RU" altLang="ru-RU" sz="2200" b="1" dirty="0">
                <a:solidFill>
                  <a:srgbClr val="333399"/>
                </a:solidFill>
              </a:rPr>
              <a:t> циклу </a:t>
            </a:r>
            <a:r>
              <a:rPr lang="ru-RU" altLang="ru-RU" sz="2200" b="1" dirty="0" err="1">
                <a:solidFill>
                  <a:srgbClr val="333399"/>
                </a:solidFill>
              </a:rPr>
              <a:t>for</a:t>
            </a:r>
            <a:r>
              <a:rPr lang="ru-RU" altLang="ru-RU" sz="22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xmlns="" id="{A03BD0BB-D971-4489-9CA0-24C3B30BE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414" y="1266924"/>
            <a:ext cx="8608945" cy="111017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companies =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"MS"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"Google"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"Oracle"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"Apple"</a:t>
            </a:r>
            <a:r>
              <a:rPr lang="en-US" sz="2200" b="1" dirty="0">
                <a:latin typeface="Courier New" pitchFamily="49" charset="0"/>
              </a:rPr>
              <a:t>]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2200" b="1" dirty="0">
                <a:latin typeface="Courier New" pitchFamily="49" charset="0"/>
              </a:rPr>
              <a:t> item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in</a:t>
            </a:r>
            <a:r>
              <a:rPr lang="en-US" sz="2200" b="1" dirty="0">
                <a:latin typeface="Courier New" pitchFamily="49" charset="0"/>
              </a:rPr>
              <a:t> companies: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    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print</a:t>
            </a:r>
            <a:r>
              <a:rPr lang="en-US" sz="2200" b="1" dirty="0">
                <a:latin typeface="Courier New" pitchFamily="49" charset="0"/>
              </a:rPr>
              <a:t>(item)</a:t>
            </a:r>
          </a:p>
        </p:txBody>
      </p:sp>
      <p:cxnSp>
        <p:nvCxnSpPr>
          <p:cNvPr id="20" name="Прямая соединительная линия 12">
            <a:extLst>
              <a:ext uri="{FF2B5EF4-FFF2-40B4-BE49-F238E27FC236}">
                <a16:creationId xmlns:a16="http://schemas.microsoft.com/office/drawing/2014/main" xmlns="" id="{9A8AFEC8-6BDA-4362-980E-EF6F78EDFD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BE2F3374-F332-4A1D-9B50-C6FF31D7F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9607" y="2377101"/>
            <a:ext cx="162439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dirty="0">
                <a:solidFill>
                  <a:srgbClr val="33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MS</a:t>
            </a:r>
          </a:p>
          <a:p>
            <a:pPr eaLnBrk="1" hangingPunct="1"/>
            <a:r>
              <a:rPr lang="en-US" sz="2800" b="1" dirty="0">
                <a:solidFill>
                  <a:srgbClr val="333399"/>
                </a:solidFill>
                <a:latin typeface="Courier New" pitchFamily="49" charset="0"/>
              </a:rPr>
              <a:t>Google</a:t>
            </a:r>
          </a:p>
          <a:p>
            <a:pPr eaLnBrk="1" hangingPunct="1"/>
            <a:r>
              <a:rPr lang="en-US" sz="2800" b="1" dirty="0">
                <a:solidFill>
                  <a:srgbClr val="333399"/>
                </a:solidFill>
                <a:latin typeface="Courier New" pitchFamily="49" charset="0"/>
              </a:rPr>
              <a:t>Oracle</a:t>
            </a:r>
          </a:p>
          <a:p>
            <a:pPr eaLnBrk="1" hangingPunct="1"/>
            <a:r>
              <a:rPr lang="en-US" sz="2800" b="1" dirty="0">
                <a:solidFill>
                  <a:srgbClr val="333399"/>
                </a:solidFill>
                <a:latin typeface="Courier New" pitchFamily="49" charset="0"/>
              </a:rPr>
              <a:t>Apple</a:t>
            </a:r>
            <a:endParaRPr lang="en-US" altLang="ru-RU" sz="2800" b="1" dirty="0">
              <a:solidFill>
                <a:srgbClr val="333399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xmlns="" id="{C8A45BFA-33AC-4E64-BDE8-653C12288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41" y="2611894"/>
            <a:ext cx="6544726" cy="771623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2200" b="1" dirty="0">
                <a:latin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in</a:t>
            </a:r>
            <a:r>
              <a:rPr lang="en-US" sz="2200" b="1" dirty="0">
                <a:latin typeface="Courier New" pitchFamily="49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range</a:t>
            </a:r>
            <a:r>
              <a:rPr lang="en-US" sz="2200" b="1" dirty="0">
                <a:latin typeface="Courier New" pitchFamily="49" charset="0"/>
              </a:rPr>
              <a:t>(0,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</a:rPr>
              <a:t>len</a:t>
            </a:r>
            <a:r>
              <a:rPr lang="en-US" sz="2200" b="1" dirty="0">
                <a:latin typeface="Courier New" pitchFamily="49" charset="0"/>
              </a:rPr>
              <a:t>(companies)):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    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print</a:t>
            </a:r>
            <a:r>
              <a:rPr lang="en-US" sz="2200" b="1" dirty="0">
                <a:latin typeface="Courier New" pitchFamily="49" charset="0"/>
              </a:rPr>
              <a:t>(item)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xmlns="" id="{740021A9-3CF3-4FC2-8F8A-1DE13B728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55" y="3814899"/>
            <a:ext cx="56039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 b="1" dirty="0" err="1">
                <a:solidFill>
                  <a:srgbClr val="333399"/>
                </a:solidFill>
              </a:rPr>
              <a:t>Перебір</a:t>
            </a:r>
            <a:r>
              <a:rPr lang="ru-RU" altLang="ru-RU" sz="2200" b="1" dirty="0">
                <a:solidFill>
                  <a:srgbClr val="333399"/>
                </a:solidFill>
              </a:rPr>
              <a:t> з </a:t>
            </a:r>
            <a:r>
              <a:rPr lang="ru-RU" altLang="ru-RU" sz="2200" b="1" dirty="0" err="1">
                <a:solidFill>
                  <a:srgbClr val="333399"/>
                </a:solidFill>
              </a:rPr>
              <a:t>допомогою</a:t>
            </a:r>
            <a:r>
              <a:rPr lang="ru-RU" altLang="ru-RU" sz="2200" b="1" dirty="0">
                <a:solidFill>
                  <a:srgbClr val="333399"/>
                </a:solidFill>
              </a:rPr>
              <a:t> циклу </a:t>
            </a:r>
            <a:r>
              <a:rPr lang="en-US" altLang="ru-RU" sz="2200" b="1" dirty="0">
                <a:solidFill>
                  <a:srgbClr val="333399"/>
                </a:solidFill>
              </a:rPr>
              <a:t>while</a:t>
            </a:r>
            <a:r>
              <a:rPr lang="ru-RU" altLang="ru-RU" sz="22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xmlns="" id="{28DB36FB-B9D8-4BBE-9964-7703E7978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80" y="4298589"/>
            <a:ext cx="8608945" cy="178728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companies = [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"MS"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"Google"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"Oracle"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</a:rPr>
              <a:t>"Apple"</a:t>
            </a:r>
            <a:r>
              <a:rPr lang="en-US" sz="2200" b="1" dirty="0">
                <a:latin typeface="Courier New" pitchFamily="49" charset="0"/>
              </a:rPr>
              <a:t>]</a:t>
            </a:r>
          </a:p>
          <a:p>
            <a:pPr eaLnBrk="1" hangingPunct="1">
              <a:defRPr/>
            </a:pPr>
            <a:r>
              <a:rPr lang="en-US" sz="2200" b="1" dirty="0" err="1">
                <a:latin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</a:rPr>
              <a:t> =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0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while</a:t>
            </a:r>
            <a:r>
              <a:rPr lang="en-US" sz="2200" b="1" dirty="0">
                <a:latin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</a:rPr>
              <a:t> &lt;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</a:rPr>
              <a:t>len</a:t>
            </a:r>
            <a:r>
              <a:rPr lang="en-US" sz="2200" b="1" dirty="0">
                <a:latin typeface="Courier New" pitchFamily="49" charset="0"/>
              </a:rPr>
              <a:t>(companies):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</a:rPr>
              <a:t>print</a:t>
            </a:r>
            <a:r>
              <a:rPr lang="en-US" sz="2200" b="1" dirty="0">
                <a:latin typeface="Courier New" pitchFamily="49" charset="0"/>
              </a:rPr>
              <a:t>(companies[</a:t>
            </a:r>
            <a:r>
              <a:rPr lang="en-US" sz="2200" b="1" dirty="0" err="1">
                <a:latin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</a:rPr>
              <a:t>])</a:t>
            </a:r>
          </a:p>
          <a:p>
            <a:pPr eaLnBrk="1" hangingPunct="1">
              <a:defRPr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</a:rPr>
              <a:t> +=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 autoUpdateAnimBg="0"/>
      <p:bldP spid="15" grpId="0" build="p" animBg="1" autoUpdateAnimBg="0" advAuto="0"/>
      <p:bldP spid="21" grpId="0"/>
      <p:bldP spid="22" grpId="0" build="p" animBg="1" autoUpdateAnimBg="0" advAuto="0"/>
      <p:bldP spid="23" grpId="0" build="p" bldLvl="2" autoUpdateAnimBg="0"/>
      <p:bldP spid="24" grpId="0" build="p" animBg="1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xmlns="" id="{552A11CC-931E-4592-A319-512AE0623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Перебір</a:t>
            </a:r>
            <a:r>
              <a:rPr lang="ru-RU" altLang="ru-RU" dirty="0"/>
              <a:t> </a:t>
            </a:r>
            <a:r>
              <a:rPr lang="ru-RU" altLang="ru-RU" dirty="0" err="1"/>
              <a:t>елементів</a:t>
            </a:r>
            <a:r>
              <a:rPr lang="ru-RU" altLang="ru-RU" dirty="0"/>
              <a:t> списку</a:t>
            </a:r>
          </a:p>
        </p:txBody>
      </p:sp>
      <p:sp>
        <p:nvSpPr>
          <p:cNvPr id="17411" name="Номер слайда 2">
            <a:extLst>
              <a:ext uri="{FF2B5EF4-FFF2-40B4-BE49-F238E27FC236}">
                <a16:creationId xmlns:a16="http://schemas.microsoft.com/office/drawing/2014/main" xmlns="" id="{3DF95D61-D633-41DF-9439-70FB2018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1E6A07-A839-4D10-BA58-99FDE3D40549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8766223-10D8-418B-B108-63D3CD98D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809625"/>
            <a:ext cx="6454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Загальна</a:t>
            </a:r>
            <a:r>
              <a:rPr lang="ru-RU" altLang="ru-RU" sz="2400" b="1" dirty="0">
                <a:solidFill>
                  <a:srgbClr val="333399"/>
                </a:solidFill>
              </a:rPr>
              <a:t> схема (</a:t>
            </a:r>
            <a:r>
              <a:rPr lang="ru-RU" altLang="ru-RU" sz="2400" b="1" dirty="0" err="1">
                <a:solidFill>
                  <a:srgbClr val="333399"/>
                </a:solidFill>
              </a:rPr>
              <a:t>можна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b="1" dirty="0" err="1">
                <a:solidFill>
                  <a:srgbClr val="333399"/>
                </a:solidFill>
              </a:rPr>
              <a:t>змінювати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alt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ru-RU" sz="2400" b="1" dirty="0">
                <a:solidFill>
                  <a:srgbClr val="333399"/>
                </a:solidFill>
              </a:rPr>
              <a:t>)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3B9A173-1A51-4535-B4F6-487553AE0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1300163"/>
            <a:ext cx="6089650" cy="8334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179388" algn="just" eaLnBrk="1" hangingPunct="1"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uk-UA" sz="2400" b="1" dirty="0">
                <a:latin typeface="Courier New" pitchFamily="49" charset="0"/>
                <a:cs typeface="Times New Roman" pitchFamily="18" charset="0"/>
              </a:rPr>
              <a:t>0,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(A))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 dirty="0">
                <a:latin typeface="Courier New" pitchFamily="49" charset="0"/>
              </a:rPr>
              <a:t>  ...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зробити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щось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з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</a:rPr>
              <a:t>A[</a:t>
            </a:r>
            <a:r>
              <a:rPr lang="en-US" sz="2400" b="1" dirty="0" err="1">
                <a:solidFill>
                  <a:srgbClr val="008000"/>
                </a:solidFill>
                <a:latin typeface="Courier New" pitchFamily="49" charset="0"/>
              </a:rPr>
              <a:t>i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</a:rPr>
              <a:t>]</a:t>
            </a:r>
            <a:endParaRPr lang="ru-RU" sz="2400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927DBB6-2E74-4FE0-BE78-73E0F028C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452813"/>
            <a:ext cx="54959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Якщо</a:t>
            </a:r>
            <a:r>
              <a:rPr lang="ru-RU" altLang="ru-RU" sz="2400" b="1" dirty="0">
                <a:solidFill>
                  <a:srgbClr val="333399"/>
                </a:solidFill>
              </a:rPr>
              <a:t> не </a:t>
            </a:r>
            <a:r>
              <a:rPr lang="ru-RU" altLang="ru-RU" sz="2400" b="1" dirty="0" err="1">
                <a:solidFill>
                  <a:srgbClr val="333399"/>
                </a:solidFill>
              </a:rPr>
              <a:t>потрібно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b="1" dirty="0" err="1">
                <a:solidFill>
                  <a:srgbClr val="333399"/>
                </a:solidFill>
              </a:rPr>
              <a:t>змінювати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alt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C836C2D-3CB0-4D06-8525-BB2CA491F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3943350"/>
            <a:ext cx="6089650" cy="83343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179388" algn="just" eaLnBrk="1" hangingPunct="1"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 dirty="0">
                <a:latin typeface="Courier New" pitchFamily="49" charset="0"/>
              </a:rPr>
              <a:t>  ...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зробити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</a:rPr>
              <a:t>щось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</a:rPr>
              <a:t> з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</a:rPr>
              <a:t>x</a:t>
            </a:r>
            <a:endParaRPr lang="ru-RU" sz="2400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xmlns="" id="{10D7A74F-1E82-424A-A0CB-32819F309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2413000"/>
            <a:ext cx="6089650" cy="83343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179388" algn="just" eaLnBrk="1" hangingPunct="1"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uk-UA" sz="2400" b="1" dirty="0">
                <a:latin typeface="Courier New" pitchFamily="49" charset="0"/>
                <a:cs typeface="Times New Roman" pitchFamily="18" charset="0"/>
              </a:rPr>
              <a:t>0,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(A))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 dirty="0">
                <a:latin typeface="Courier New" pitchFamily="49" charset="0"/>
              </a:rPr>
              <a:t>  A[</a:t>
            </a:r>
            <a:r>
              <a:rPr lang="en-US" sz="2400" b="1" dirty="0" err="1">
                <a:latin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</a:rPr>
              <a:t>]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itchFamily="49" charset="0"/>
              </a:rPr>
              <a:t>+=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</a:rPr>
              <a:t>1</a:t>
            </a:r>
            <a:endParaRPr lang="ru-RU" sz="2400" b="1" dirty="0">
              <a:solidFill>
                <a:srgbClr val="00B0F0"/>
              </a:solidFill>
              <a:latin typeface="Courier New" pitchFamily="49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E289A01-F5CE-4A15-8671-5E8A9E4FF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713" y="4811713"/>
            <a:ext cx="5162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 = A[0], A[1], ..., A[N-1]</a:t>
            </a:r>
            <a:endParaRPr lang="ru-RU" alt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E47D9C6A-758A-4B0E-98AD-9816E9C3D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5380038"/>
            <a:ext cx="6089650" cy="8334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179388" algn="just" eaLnBrk="1" hangingPunct="1">
              <a:defRPr/>
            </a:pPr>
            <a:r>
              <a:rPr lang="en-US" sz="2400" b="1">
                <a:solidFill>
                  <a:srgbClr val="3333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A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: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>
                <a:latin typeface="Courier New" pitchFamily="49" charset="0"/>
              </a:rPr>
              <a:t> 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</a:rPr>
              <a:t>print</a:t>
            </a:r>
            <a:r>
              <a:rPr lang="en-US" sz="2400" b="1"/>
              <a:t> </a:t>
            </a:r>
            <a:r>
              <a:rPr lang="en-US" sz="2400" b="1">
                <a:latin typeface="Courier New" pitchFamily="49" charset="0"/>
              </a:rPr>
              <a:t>( x )</a:t>
            </a:r>
            <a:endParaRPr lang="ru-RU" sz="2400" b="1">
              <a:solidFill>
                <a:srgbClr val="008000"/>
              </a:solidFill>
              <a:latin typeface="Courier New" pitchFamily="49" charset="0"/>
            </a:endParaRPr>
          </a:p>
        </p:txBody>
      </p:sp>
      <p:cxnSp>
        <p:nvCxnSpPr>
          <p:cNvPr id="15" name="Прямая соединительная линия 12">
            <a:extLst>
              <a:ext uri="{FF2B5EF4-FFF2-40B4-BE49-F238E27FC236}">
                <a16:creationId xmlns:a16="http://schemas.microsoft.com/office/drawing/2014/main" xmlns="" id="{1DEB1AB8-E40A-42FA-8407-CC01CF37A8F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 animBg="1"/>
      <p:bldP spid="10" grpId="0"/>
      <p:bldP spid="11" grpId="0" build="p" animBg="1"/>
      <p:bldP spid="12" grpId="0" build="p" animBg="1"/>
      <p:bldP spid="13" grpId="0"/>
      <p:bldP spid="1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xmlns="" id="{5C0D2641-75A4-471B-BA0C-F2931B972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Вв</a:t>
            </a:r>
            <a:r>
              <a:rPr lang="uk-UA" altLang="ru-RU" dirty="0"/>
              <a:t>е</a:t>
            </a:r>
            <a:r>
              <a:rPr lang="ru-RU" altLang="ru-RU" dirty="0" err="1"/>
              <a:t>дення</a:t>
            </a:r>
            <a:r>
              <a:rPr lang="ru-RU" altLang="ru-RU" dirty="0"/>
              <a:t> списку з </a:t>
            </a:r>
            <a:r>
              <a:rPr lang="ru-RU" altLang="ru-RU" dirty="0" err="1"/>
              <a:t>клавіатури</a:t>
            </a:r>
            <a:endParaRPr lang="ru-RU" altLang="ru-RU" dirty="0"/>
          </a:p>
        </p:txBody>
      </p:sp>
      <p:sp>
        <p:nvSpPr>
          <p:cNvPr id="13315" name="Номер слайда 2">
            <a:extLst>
              <a:ext uri="{FF2B5EF4-FFF2-40B4-BE49-F238E27FC236}">
                <a16:creationId xmlns:a16="http://schemas.microsoft.com/office/drawing/2014/main" xmlns="" id="{F6280155-89EA-4109-8E45-23776C7C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8D5D63-D628-428A-A6D4-9305F29A3EC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2B918345-9886-47FB-9DAE-B26FFB878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795338"/>
            <a:ext cx="4586288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Створення</a:t>
            </a:r>
            <a:r>
              <a:rPr lang="ru-RU" altLang="ru-RU" sz="2400" b="1" dirty="0">
                <a:solidFill>
                  <a:srgbClr val="333399"/>
                </a:solidFill>
              </a:rPr>
              <a:t> списку:</a:t>
            </a:r>
          </a:p>
          <a:p>
            <a:pPr eaLnBrk="1" hangingPunct="1"/>
            <a:endParaRPr lang="en-US" altLang="ru-RU" sz="2400" b="1" dirty="0">
              <a:solidFill>
                <a:srgbClr val="333399"/>
              </a:solidFill>
            </a:endParaRPr>
          </a:p>
          <a:p>
            <a:pPr eaLnBrk="1" hangingPunct="1"/>
            <a:endParaRPr lang="en-US" altLang="ru-RU" sz="2400" b="1" dirty="0">
              <a:solidFill>
                <a:srgbClr val="333399"/>
              </a:solidFill>
            </a:endParaRPr>
          </a:p>
          <a:p>
            <a:pPr eaLnBrk="1" hangingPunct="1"/>
            <a:endParaRPr lang="ru-RU" altLang="ru-RU" sz="1200" b="1" dirty="0">
              <a:solidFill>
                <a:srgbClr val="333399"/>
              </a:solidFill>
            </a:endParaRPr>
          </a:p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Введення</a:t>
            </a:r>
            <a:r>
              <a:rPr lang="ru-RU" altLang="ru-RU" sz="2400" b="1" dirty="0">
                <a:solidFill>
                  <a:srgbClr val="333399"/>
                </a:solidFill>
              </a:rPr>
              <a:t> з </a:t>
            </a:r>
            <a:r>
              <a:rPr lang="ru-RU" altLang="ru-RU" sz="2400" b="1" dirty="0" err="1">
                <a:solidFill>
                  <a:srgbClr val="333399"/>
                </a:solidFill>
              </a:rPr>
              <a:t>клавіатури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F169201-3A16-4727-A85B-6B5DDD432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1209675"/>
            <a:ext cx="3511550" cy="463846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pt-BR" sz="2400" b="1" dirty="0">
                <a:latin typeface="Courier New" pitchFamily="49" charset="0"/>
              </a:rPr>
              <a:t>A</a:t>
            </a:r>
            <a:r>
              <a:rPr lang="ru-RU" sz="2400" b="1" dirty="0">
                <a:latin typeface="Arial" charset="0"/>
              </a:rPr>
              <a:t> </a:t>
            </a:r>
            <a:r>
              <a:rPr lang="ru-RU" sz="2400" b="1" dirty="0">
                <a:latin typeface="Courier New" pitchFamily="49" charset="0"/>
              </a:rPr>
              <a:t>=</a:t>
            </a:r>
            <a:r>
              <a:rPr lang="ru-RU" sz="2400" b="1" dirty="0">
                <a:latin typeface="Arial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</a:rPr>
              <a:t>]*</a:t>
            </a:r>
            <a:r>
              <a:rPr lang="uk-UA" sz="2400" b="1" dirty="0">
                <a:latin typeface="Courier New" pitchFamily="49" charset="0"/>
              </a:rPr>
              <a:t>10</a:t>
            </a:r>
            <a:endParaRPr lang="pt-BR" sz="2400" b="1" dirty="0">
              <a:latin typeface="Courier New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52C2AC8-04E1-4A4C-9BDF-457827750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13" y="2559050"/>
            <a:ext cx="5638800" cy="15716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i </a:t>
            </a:r>
            <a:r>
              <a:rPr lang="ru-RU" sz="2400" b="1" dirty="0" err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(0,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(A)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):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"A["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     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sep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end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A[i]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 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88715DD-E269-45A0-80BC-C2CD8296D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4050" y="2509838"/>
            <a:ext cx="11303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0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n-U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1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2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n-U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3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anose="02070309020205020404" pitchFamily="49" charset="0"/>
              </a:rPr>
              <a:t>A[</a:t>
            </a:r>
            <a:r>
              <a:rPr lang="ru-RU" altLang="ru-RU" sz="2200" b="1">
                <a:latin typeface="Courier New" panose="02070309020205020404" pitchFamily="49" charset="0"/>
              </a:rPr>
              <a:t>4</a:t>
            </a:r>
            <a:r>
              <a:rPr lang="en-US" altLang="ru-RU" sz="2200" b="1">
                <a:latin typeface="Courier New" panose="02070309020205020404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anose="02070309020205020404" pitchFamily="49" charset="0"/>
              </a:rPr>
              <a:t>=</a:t>
            </a:r>
            <a:r>
              <a:rPr lang="en-US" altLang="ru-RU" sz="2200" b="1"/>
              <a:t> 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55540D5-0387-4508-B20A-F01322353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2519363"/>
            <a:ext cx="576262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5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34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56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rgbClr val="FF0000"/>
                </a:solidFill>
                <a:latin typeface="Courier New" panose="02070309020205020404" pitchFamily="49" charset="0"/>
              </a:rPr>
              <a:t>13</a:t>
            </a:r>
            <a:endParaRPr lang="es-ES" altLang="ru-RU" sz="2200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45CD60E7-121B-4907-83D1-4170E0728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4427538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sep</a:t>
            </a:r>
            <a:r>
              <a:rPr lang="en-US" altLang="ru-RU" sz="2400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b="1">
                <a:solidFill>
                  <a:srgbClr val="C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""</a:t>
            </a:r>
            <a:endParaRPr lang="ru-RU" alt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6E7AE410-B1CC-4554-8875-91333DDB1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4868863"/>
            <a:ext cx="1612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</a:t>
            </a:r>
            <a:r>
              <a:rPr lang="en-US" altLang="ru-RU" sz="2400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b="1">
                <a:solidFill>
                  <a:srgbClr val="C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""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6" name="AutoShape 59">
            <a:extLst>
              <a:ext uri="{FF2B5EF4-FFF2-40B4-BE49-F238E27FC236}">
                <a16:creationId xmlns:a16="http://schemas.microsoft.com/office/drawing/2014/main" xmlns="" id="{E94CFA5A-5242-4DC8-AAA6-1ED5FE876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4335463"/>
            <a:ext cx="2546350" cy="733425"/>
          </a:xfrm>
          <a:prstGeom prst="wedgeRoundRectCallout">
            <a:avLst>
              <a:gd name="adj1" fmla="val -99575"/>
              <a:gd name="adj2" fmla="val -394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не </a:t>
            </a:r>
            <a:r>
              <a:rPr lang="ru-RU" sz="2400" dirty="0" err="1"/>
              <a:t>розділяти</a:t>
            </a:r>
            <a:r>
              <a:rPr lang="ru-RU" sz="2400" dirty="0"/>
              <a:t> </a:t>
            </a:r>
            <a:r>
              <a:rPr lang="ru-RU" sz="2400" dirty="0" err="1"/>
              <a:t>елементи</a:t>
            </a:r>
            <a:endParaRPr lang="ru-RU" sz="2000" dirty="0"/>
          </a:p>
        </p:txBody>
      </p:sp>
      <p:sp>
        <p:nvSpPr>
          <p:cNvPr id="17" name="AutoShape 59">
            <a:extLst>
              <a:ext uri="{FF2B5EF4-FFF2-40B4-BE49-F238E27FC236}">
                <a16:creationId xmlns:a16="http://schemas.microsoft.com/office/drawing/2014/main" xmlns="" id="{DD8BD570-DEBA-465D-97E3-E789A5F2D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5314950"/>
            <a:ext cx="3019425" cy="733425"/>
          </a:xfrm>
          <a:prstGeom prst="wedgeRoundRectCallout">
            <a:avLst>
              <a:gd name="adj1" fmla="val -89548"/>
              <a:gd name="adj2" fmla="val -7426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не </a:t>
            </a:r>
            <a:r>
              <a:rPr lang="ru-RU" sz="2400" dirty="0" err="1"/>
              <a:t>переходити</a:t>
            </a:r>
            <a:r>
              <a:rPr lang="ru-RU" sz="2400" dirty="0"/>
              <a:t> на </a:t>
            </a:r>
            <a:r>
              <a:rPr lang="ru-RU" sz="2400" dirty="0" err="1"/>
              <a:t>новий</a:t>
            </a:r>
            <a:r>
              <a:rPr lang="ru-RU" sz="2400" dirty="0"/>
              <a:t> рядок</a:t>
            </a:r>
            <a:endParaRPr lang="ru-RU" sz="2000" dirty="0"/>
          </a:p>
        </p:txBody>
      </p:sp>
      <p:cxnSp>
        <p:nvCxnSpPr>
          <p:cNvPr id="15" name="Прямая соединительная линия 12">
            <a:extLst>
              <a:ext uri="{FF2B5EF4-FFF2-40B4-BE49-F238E27FC236}">
                <a16:creationId xmlns:a16="http://schemas.microsoft.com/office/drawing/2014/main" xmlns="" id="{0FEEB1BC-3798-4AC7-85AB-58487CFE722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6" grpId="0" build="p" animBg="1"/>
      <p:bldP spid="7" grpId="0" build="p" animBg="1"/>
      <p:bldP spid="8" grpId="0" build="p"/>
      <p:bldP spid="9" grpId="0" build="p"/>
      <p:bldP spid="13" grpId="0"/>
      <p:bldP spid="14" grpId="0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xmlns="" id="{58DF70B0-ECAF-41B6-BF5D-5359E2E2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Вв</a:t>
            </a:r>
            <a:r>
              <a:rPr lang="uk-UA" altLang="ru-RU" dirty="0"/>
              <a:t>е</a:t>
            </a:r>
            <a:r>
              <a:rPr lang="ru-RU" altLang="ru-RU" dirty="0" err="1"/>
              <a:t>дення</a:t>
            </a:r>
            <a:r>
              <a:rPr lang="ru-RU" altLang="ru-RU" dirty="0"/>
              <a:t> списку з </a:t>
            </a:r>
            <a:r>
              <a:rPr lang="ru-RU" altLang="ru-RU" dirty="0" err="1"/>
              <a:t>клавіатури</a:t>
            </a:r>
            <a:endParaRPr lang="ru-RU" altLang="ru-RU" dirty="0"/>
          </a:p>
        </p:txBody>
      </p:sp>
      <p:sp>
        <p:nvSpPr>
          <p:cNvPr id="14339" name="Номер слайда 2">
            <a:extLst>
              <a:ext uri="{FF2B5EF4-FFF2-40B4-BE49-F238E27FC236}">
                <a16:creationId xmlns:a16="http://schemas.microsoft.com/office/drawing/2014/main" xmlns="" id="{994B88D3-410D-48E9-B8EF-2675868D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6BBDC-E0DF-4A9C-B15A-E2C99BF176F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E86B87E8-4E78-401E-B1D6-91695E4CB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795338"/>
            <a:ext cx="45862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 err="1">
                <a:solidFill>
                  <a:srgbClr val="333399"/>
                </a:solidFill>
              </a:rPr>
              <a:t>Введення</a:t>
            </a:r>
            <a:r>
              <a:rPr lang="ru-RU" altLang="ru-RU" sz="2400" b="1" dirty="0">
                <a:solidFill>
                  <a:srgbClr val="333399"/>
                </a:solidFill>
              </a:rPr>
              <a:t> без </a:t>
            </a:r>
            <a:r>
              <a:rPr lang="ru-RU" altLang="ru-RU" sz="2400" b="1" dirty="0" err="1">
                <a:solidFill>
                  <a:srgbClr val="333399"/>
                </a:solidFill>
              </a:rPr>
              <a:t>підказок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  <a:p>
            <a:pPr eaLnBrk="1" hangingPunct="1"/>
            <a:endParaRPr lang="en-US" altLang="ru-RU" sz="2400" b="1" dirty="0">
              <a:solidFill>
                <a:srgbClr val="333399"/>
              </a:solidFill>
            </a:endParaRPr>
          </a:p>
          <a:p>
            <a:pPr eaLnBrk="1" hangingPunct="1"/>
            <a:endParaRPr lang="en-US" altLang="ru-RU" sz="2400" b="1" dirty="0">
              <a:solidFill>
                <a:srgbClr val="333399"/>
              </a:solidFill>
            </a:endParaRPr>
          </a:p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Введення</a:t>
            </a:r>
            <a:r>
              <a:rPr lang="ru-RU" altLang="ru-RU" sz="2400" b="1" dirty="0">
                <a:solidFill>
                  <a:srgbClr val="333399"/>
                </a:solidFill>
              </a:rPr>
              <a:t> в одному рядку 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6F9A171-A3B7-478C-A225-88EE210B6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1252538"/>
            <a:ext cx="7737475" cy="4635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88900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[ 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())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i </a:t>
            </a:r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range(N) ]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8A1EF6E-B744-46F0-B1C8-F07013472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5" y="2408238"/>
            <a:ext cx="7823200" cy="15716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data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()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  </a:t>
            </a:r>
            <a:r>
              <a:rPr lang="en-US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"1 2 3 4 5"</a:t>
            </a:r>
            <a:endParaRPr lang="ru-RU" sz="2400" b="1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data.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split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()  </a:t>
            </a:r>
            <a:r>
              <a:rPr lang="en-US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["1","2","3","4","5"]</a:t>
            </a:r>
            <a:endParaRPr lang="ru-RU" sz="2400" b="1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[ 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(x) </a:t>
            </a:r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 s </a:t>
            </a:r>
            <a:r>
              <a:rPr lang="en-US" sz="2400">
                <a:latin typeface="Calibri" pitchFamily="34" charset="0"/>
                <a:cs typeface="Times New Roman" pitchFamily="18" charset="0"/>
              </a:rPr>
              <a:t>] </a:t>
            </a:r>
          </a:p>
          <a:p>
            <a:pPr marL="179388" indent="-93663" algn="just" eaLnBrk="1" hangingPunct="1">
              <a:defRPr/>
            </a:pPr>
            <a:r>
              <a:rPr lang="en-US" sz="2400" b="1">
                <a:latin typeface="Calibri" pitchFamily="34" charset="0"/>
                <a:cs typeface="Times New Roman" pitchFamily="18" charset="0"/>
              </a:rPr>
              <a:t>                                             </a:t>
            </a:r>
            <a:r>
              <a:rPr lang="en-US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[1,2,3,4,5]</a:t>
            </a:r>
            <a:endParaRPr lang="ru-RU" sz="2400" b="1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EAB21A10-B70E-4C73-99CD-CFCED231C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113" y="1241425"/>
            <a:ext cx="2378075" cy="461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70C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int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ru-RU" sz="2400" b="1">
                <a:solidFill>
                  <a:srgbClr val="0070C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input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())</a:t>
            </a:r>
            <a:endParaRPr lang="ru-RU" alt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9CBFB72E-9A22-4CCF-8B77-372B53133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938" y="3127375"/>
            <a:ext cx="1349375" cy="461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(x) 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B33C14A4-C900-4436-9FCE-F7716DCDE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" y="4016375"/>
            <a:ext cx="228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або</a:t>
            </a:r>
            <a:r>
              <a:rPr lang="ru-RU" altLang="ru-RU" sz="2400" b="1" dirty="0">
                <a:solidFill>
                  <a:srgbClr val="333399"/>
                </a:solidFill>
              </a:rPr>
              <a:t> так: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xmlns="" id="{6F82E09D-36E9-4677-A037-9D2A44CD2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5" y="4538663"/>
            <a:ext cx="8426450" cy="8334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().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split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()  </a:t>
            </a:r>
            <a:r>
              <a:rPr lang="en-US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["1","2","3","4","5"]</a:t>
            </a:r>
            <a:endParaRPr lang="ru-RU" sz="2400" b="1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list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map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, s) )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   </a:t>
            </a:r>
            <a:r>
              <a:rPr lang="en-US" sz="2400" b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[1,2,3,4,5]</a:t>
            </a:r>
            <a:endParaRPr lang="ru-RU" sz="2400" b="1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1" name="AutoShape 59">
            <a:extLst>
              <a:ext uri="{FF2B5EF4-FFF2-40B4-BE49-F238E27FC236}">
                <a16:creationId xmlns:a16="http://schemas.microsoft.com/office/drawing/2014/main" xmlns="" id="{9A6AC0E4-15D9-4535-B984-6252AEFB9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8938" y="5657850"/>
            <a:ext cx="3019425" cy="735013"/>
          </a:xfrm>
          <a:prstGeom prst="wedgeRoundRectCallout">
            <a:avLst>
              <a:gd name="adj1" fmla="val -81352"/>
              <a:gd name="adj2" fmla="val -8012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/>
              <a:t>застосувати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ru-RU" sz="2400" dirty="0"/>
              <a:t> до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Левая фигурная скобка 21">
            <a:extLst>
              <a:ext uri="{FF2B5EF4-FFF2-40B4-BE49-F238E27FC236}">
                <a16:creationId xmlns:a16="http://schemas.microsoft.com/office/drawing/2014/main" xmlns="" id="{45C72DA3-FE47-4C45-BEBE-4C25C791A804}"/>
              </a:ext>
            </a:extLst>
          </p:cNvPr>
          <p:cNvSpPr>
            <a:spLocks/>
          </p:cNvSpPr>
          <p:nvPr/>
        </p:nvSpPr>
        <p:spPr bwMode="auto">
          <a:xfrm rot="-5400000">
            <a:off x="3114675" y="4545013"/>
            <a:ext cx="155575" cy="1876425"/>
          </a:xfrm>
          <a:prstGeom prst="leftBrace">
            <a:avLst>
              <a:gd name="adj1" fmla="val 5913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" name="AutoShape 59">
            <a:extLst>
              <a:ext uri="{FF2B5EF4-FFF2-40B4-BE49-F238E27FC236}">
                <a16:creationId xmlns:a16="http://schemas.microsoft.com/office/drawing/2014/main" xmlns="" id="{5A5557BE-57CC-4354-BBCD-60CA0E867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5657850"/>
            <a:ext cx="2057400" cy="735013"/>
          </a:xfrm>
          <a:prstGeom prst="wedgeRoundRectCallout">
            <a:avLst>
              <a:gd name="adj1" fmla="val 8781"/>
              <a:gd name="adj2" fmla="val -10942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/>
              <a:t>побудувати</a:t>
            </a:r>
            <a:r>
              <a:rPr lang="ru-RU" sz="2400" dirty="0"/>
              <a:t> список</a:t>
            </a:r>
            <a:endParaRPr lang="ru-RU" sz="2000" dirty="0"/>
          </a:p>
        </p:txBody>
      </p:sp>
      <p:cxnSp>
        <p:nvCxnSpPr>
          <p:cNvPr id="14" name="Прямая соединительная линия 12">
            <a:extLst>
              <a:ext uri="{FF2B5EF4-FFF2-40B4-BE49-F238E27FC236}">
                <a16:creationId xmlns:a16="http://schemas.microsoft.com/office/drawing/2014/main" xmlns="" id="{78BCD37E-6F8C-49CB-9740-B7C13B8259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73113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6" grpId="0" build="p" animBg="1"/>
      <p:bldP spid="7" grpId="0" build="p" animBg="1"/>
      <p:bldP spid="15" grpId="0" animBg="1"/>
      <p:bldP spid="18" grpId="0" animBg="1"/>
      <p:bldP spid="19" grpId="0"/>
      <p:bldP spid="20" grpId="0" build="p" animBg="1"/>
      <p:bldP spid="21" grpId="0" animBg="1"/>
      <p:bldP spid="22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495b6d3b7e864796be1b124502140efa56ca2"/>
</p:tagLst>
</file>

<file path=ppt/theme/theme1.xml><?xml version="1.0" encoding="utf-8"?>
<a:theme xmlns:a="http://schemas.openxmlformats.org/drawingml/2006/main" name="Оформление по умолчанию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47437</TotalTime>
  <Words>2960</Words>
  <Application>Microsoft Office PowerPoint</Application>
  <PresentationFormat>Экран (4:3)</PresentationFormat>
  <Paragraphs>690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Оформление по умолчанию</vt:lpstr>
      <vt:lpstr>Програмування мовою Python</vt:lpstr>
      <vt:lpstr>Что таке список?</vt:lpstr>
      <vt:lpstr>Списки в Python</vt:lpstr>
      <vt:lpstr>Генератори списків</vt:lpstr>
      <vt:lpstr>Доступ до елементів</vt:lpstr>
      <vt:lpstr>Перебір елементів списку</vt:lpstr>
      <vt:lpstr>Перебір елементів списку</vt:lpstr>
      <vt:lpstr>Введення списку з клавіатури</vt:lpstr>
      <vt:lpstr>Введення списку з клавіатури</vt:lpstr>
      <vt:lpstr>Введення списку з клавіатури  (невідома кількість елементів)</vt:lpstr>
      <vt:lpstr>Виведення списку на екран</vt:lpstr>
      <vt:lpstr>Заповнення випадковими числами</vt:lpstr>
      <vt:lpstr>Підрахунок потрібних елементів</vt:lpstr>
      <vt:lpstr>Перебір елементів</vt:lpstr>
      <vt:lpstr>Перебір елементів</vt:lpstr>
      <vt:lpstr>Пошук в списку</vt:lpstr>
      <vt:lpstr>Підрахунок входжень</vt:lpstr>
      <vt:lpstr>Максимальный элемент</vt:lpstr>
      <vt:lpstr>Реверс списку</vt:lpstr>
      <vt:lpstr>Зрізи в Python</vt:lpstr>
      <vt:lpstr>Зрізи в Python – від`ємні індекси</vt:lpstr>
      <vt:lpstr>Зрізи в Python – крок </vt:lpstr>
      <vt:lpstr>Додавання і видалення елементів</vt:lpstr>
      <vt:lpstr>Відбір потрібних елементів</vt:lpstr>
      <vt:lpstr>Відбір потрібних елементів</vt:lpstr>
      <vt:lpstr>Особливості роботи зі списками</vt:lpstr>
      <vt:lpstr>Копіювання списків</vt:lpstr>
      <vt:lpstr>Сортування в Python</vt:lpstr>
      <vt:lpstr>Сортування в Python</vt:lpstr>
      <vt:lpstr>Сортування в Python - на місці</vt:lpstr>
      <vt:lpstr>Сортування в Python</vt:lpstr>
      <vt:lpstr>Програмування мовою Python</vt:lpstr>
      <vt:lpstr>Визначення списку списків</vt:lpstr>
      <vt:lpstr>Матриця – список списків</vt:lpstr>
      <vt:lpstr>Додавання елементів</vt:lpstr>
      <vt:lpstr>Видалення елементів</vt:lpstr>
      <vt:lpstr>Перебір вкладених списків</vt:lpstr>
      <vt:lpstr>Створення матриць</vt:lpstr>
      <vt:lpstr>Виведення матриць</vt:lpstr>
      <vt:lpstr>Прості алгоритми</vt:lpstr>
      <vt:lpstr>Перестановка рядків і стовпців</vt:lpstr>
      <vt:lpstr>Виділення рядків і стовпців</vt:lpstr>
    </vt:vector>
  </TitlesOfParts>
  <Company>163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(ПО)</dc:title>
  <dc:creator>kp</dc:creator>
  <cp:lastModifiedBy>RePack by Diakov</cp:lastModifiedBy>
  <cp:revision>1817</cp:revision>
  <dcterms:created xsi:type="dcterms:W3CDTF">2007-01-31T19:13:48Z</dcterms:created>
  <dcterms:modified xsi:type="dcterms:W3CDTF">2022-10-26T05:22:18Z</dcterms:modified>
</cp:coreProperties>
</file>